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86" r:id="rId2"/>
    <p:sldId id="288" r:id="rId3"/>
    <p:sldId id="287" r:id="rId4"/>
    <p:sldId id="257" r:id="rId5"/>
    <p:sldId id="256" r:id="rId6"/>
    <p:sldId id="260" r:id="rId7"/>
    <p:sldId id="297" r:id="rId8"/>
    <p:sldId id="259" r:id="rId9"/>
    <p:sldId id="298" r:id="rId10"/>
    <p:sldId id="307" r:id="rId11"/>
    <p:sldId id="261" r:id="rId12"/>
    <p:sldId id="262" r:id="rId13"/>
    <p:sldId id="264" r:id="rId14"/>
    <p:sldId id="305" r:id="rId15"/>
    <p:sldId id="306" r:id="rId16"/>
    <p:sldId id="299" r:id="rId17"/>
    <p:sldId id="308" r:id="rId18"/>
    <p:sldId id="300" r:id="rId19"/>
    <p:sldId id="309" r:id="rId20"/>
    <p:sldId id="265" r:id="rId21"/>
    <p:sldId id="266" r:id="rId22"/>
    <p:sldId id="267" r:id="rId23"/>
    <p:sldId id="310" r:id="rId24"/>
    <p:sldId id="268" r:id="rId25"/>
    <p:sldId id="301" r:id="rId26"/>
    <p:sldId id="269" r:id="rId27"/>
    <p:sldId id="302" r:id="rId28"/>
    <p:sldId id="270" r:id="rId29"/>
    <p:sldId id="271" r:id="rId30"/>
    <p:sldId id="272" r:id="rId31"/>
    <p:sldId id="273" r:id="rId32"/>
    <p:sldId id="303" r:id="rId33"/>
    <p:sldId id="274" r:id="rId34"/>
    <p:sldId id="275" r:id="rId35"/>
    <p:sldId id="276" r:id="rId36"/>
    <p:sldId id="277" r:id="rId37"/>
    <p:sldId id="278" r:id="rId38"/>
    <p:sldId id="304" r:id="rId39"/>
    <p:sldId id="279" r:id="rId40"/>
    <p:sldId id="280" r:id="rId41"/>
    <p:sldId id="281" r:id="rId42"/>
    <p:sldId id="282" r:id="rId43"/>
    <p:sldId id="283" r:id="rId44"/>
    <p:sldId id="284" r:id="rId45"/>
    <p:sldId id="285" r:id="rId46"/>
    <p:sldId id="295" r:id="rId47"/>
    <p:sldId id="296" r:id="rId48"/>
    <p:sldId id="289" r:id="rId49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BF7FF3C-CC28-417C-B202-6F1E5F4DFB8C}">
          <p14:sldIdLst>
            <p14:sldId id="286"/>
            <p14:sldId id="288"/>
            <p14:sldId id="287"/>
          </p14:sldIdLst>
        </p14:section>
        <p14:section name="فصل اول" id="{9D10D186-1D54-4C6C-BC1A-83FDF5A7CF66}">
          <p14:sldIdLst>
            <p14:sldId id="257"/>
            <p14:sldId id="256"/>
            <p14:sldId id="260"/>
            <p14:sldId id="297"/>
            <p14:sldId id="259"/>
            <p14:sldId id="298"/>
            <p14:sldId id="307"/>
          </p14:sldIdLst>
        </p14:section>
        <p14:section name="فصل دوم" id="{93E5D080-1EC4-4812-9353-E9D3FD8D5C12}">
          <p14:sldIdLst>
            <p14:sldId id="261"/>
            <p14:sldId id="262"/>
            <p14:sldId id="264"/>
            <p14:sldId id="305"/>
            <p14:sldId id="306"/>
            <p14:sldId id="299"/>
            <p14:sldId id="308"/>
            <p14:sldId id="300"/>
            <p14:sldId id="309"/>
            <p14:sldId id="265"/>
          </p14:sldIdLst>
        </p14:section>
        <p14:section name="فصل سوم" id="{6061104E-027C-4EF2-A4D3-95FA8D337675}">
          <p14:sldIdLst>
            <p14:sldId id="266"/>
            <p14:sldId id="267"/>
            <p14:sldId id="310"/>
            <p14:sldId id="268"/>
            <p14:sldId id="301"/>
            <p14:sldId id="269"/>
            <p14:sldId id="302"/>
            <p14:sldId id="270"/>
          </p14:sldIdLst>
        </p14:section>
        <p14:section name="فصل چهارم" id="{97670AD5-A539-414C-9C47-541CBAA571D9}">
          <p14:sldIdLst>
            <p14:sldId id="271"/>
            <p14:sldId id="272"/>
            <p14:sldId id="273"/>
            <p14:sldId id="303"/>
            <p14:sldId id="274"/>
            <p14:sldId id="275"/>
          </p14:sldIdLst>
        </p14:section>
        <p14:section name="فصل پنجم" id="{196C45BC-FB6A-4E50-B7E2-9C45334F3CD2}">
          <p14:sldIdLst>
            <p14:sldId id="276"/>
            <p14:sldId id="277"/>
            <p14:sldId id="278"/>
            <p14:sldId id="304"/>
            <p14:sldId id="279"/>
            <p14:sldId id="280"/>
          </p14:sldIdLst>
        </p14:section>
        <p14:section name="فصلششم" id="{80F1CBAC-6373-4EEF-B8DB-3BD81602F948}">
          <p14:sldIdLst>
            <p14:sldId id="281"/>
            <p14:sldId id="282"/>
            <p14:sldId id="283"/>
            <p14:sldId id="284"/>
            <p14:sldId id="285"/>
            <p14:sldId id="295"/>
            <p14:sldId id="296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F56"/>
    <a:srgbClr val="004284"/>
    <a:srgbClr val="D9D9D9"/>
    <a:srgbClr val="001245"/>
    <a:srgbClr val="FFFFFF"/>
    <a:srgbClr val="04356F"/>
    <a:srgbClr val="003B7B"/>
    <a:srgbClr val="001549"/>
    <a:srgbClr val="003674"/>
    <a:srgbClr val="002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6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114483534385786E-2"/>
          <c:y val="3.7735824684006228E-2"/>
          <c:w val="0.9531937477300475"/>
          <c:h val="0.84614529981513664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solidFill>
              <a:schemeClr val="bg2"/>
            </a:solidFill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77-48CC-92C7-C794C079D44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Category B Fill</c:v>
                </c:pt>
              </c:strCache>
            </c:strRef>
          </c:tx>
          <c:spPr>
            <a:gradFill flip="none" rotWithShape="1">
              <a:gsLst>
                <a:gs pos="0">
                  <a:srgbClr val="004588"/>
                </a:gs>
                <a:gs pos="100000">
                  <a:srgbClr val="001245"/>
                </a:gs>
              </a:gsLst>
              <a:lin ang="8100000" scaled="1"/>
              <a:tileRect/>
            </a:gradFill>
            <a:ln>
              <a:solidFill>
                <a:srgbClr val="001F56"/>
              </a:solidFill>
            </a:ln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Sheet1!$E$2:$E$30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77-48CC-92C7-C794C079D4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49360232"/>
        <c:axId val="-2049437480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12700">
              <a:solidFill>
                <a:schemeClr val="accent4"/>
              </a:solidFill>
            </a:ln>
          </c:spPr>
          <c:marker>
            <c:symbol val="circle"/>
            <c:size val="5"/>
            <c:spPr>
              <a:noFill/>
              <a:ln w="9525">
                <a:noFill/>
              </a:ln>
            </c:spPr>
          </c:marker>
          <c:dPt>
            <c:idx val="20"/>
            <c:marker>
              <c:spPr>
                <a:noFill/>
                <a:ln w="9525">
                  <a:noFill/>
                  <a:tailEnd w="sm" len="sm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F177-48CC-92C7-C794C079D448}"/>
              </c:ext>
            </c:extLst>
          </c:dPt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177-48CC-92C7-C794C079D4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B</c:v>
                </c:pt>
              </c:strCache>
            </c:strRef>
          </c:tx>
          <c:spPr>
            <a:ln w="12700">
              <a:solidFill>
                <a:schemeClr val="accent1"/>
              </a:solidFill>
            </a:ln>
          </c:spPr>
          <c:marker>
            <c:symbol val="circle"/>
            <c:size val="4"/>
            <c:spPr>
              <a:noFill/>
              <a:ln w="9525">
                <a:noFill/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Sheet1!$D$2:$D$30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177-48CC-92C7-C794C079D4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49360232"/>
        <c:axId val="-2049437480"/>
      </c:lineChart>
      <c:dateAx>
        <c:axId val="-2049360232"/>
        <c:scaling>
          <c:orientation val="minMax"/>
        </c:scaling>
        <c:delete val="0"/>
        <c:axPos val="b"/>
        <c:majorGridlines>
          <c:spPr>
            <a:ln w="6350">
              <a:noFill/>
            </a:ln>
          </c:spPr>
        </c:majorGridlines>
        <c:numFmt formatCode="m/d/yyyy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fa-IR"/>
          </a:p>
        </c:txPr>
        <c:crossAx val="-2049437480"/>
        <c:crosses val="autoZero"/>
        <c:auto val="1"/>
        <c:lblOffset val="100"/>
        <c:baseTimeUnit val="days"/>
        <c:majorUnit val="7"/>
        <c:majorTimeUnit val="days"/>
      </c:dateAx>
      <c:valAx>
        <c:axId val="-2049437480"/>
        <c:scaling>
          <c:orientation val="minMax"/>
          <c:max val="160"/>
        </c:scaling>
        <c:delete val="0"/>
        <c:axPos val="l"/>
        <c:majorGridlines>
          <c:spPr>
            <a:ln w="6350"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fa-IR"/>
          </a:p>
        </c:txPr>
        <c:crossAx val="-2049360232"/>
        <c:crosses val="autoZero"/>
        <c:crossBetween val="midCat"/>
        <c:majorUnit val="40"/>
      </c:valAx>
      <c:spPr>
        <a:noFill/>
        <a:ln w="25400">
          <a:noFill/>
        </a:ln>
      </c:spPr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000">
          <a:solidFill>
            <a:schemeClr val="bg1">
              <a:lumMod val="65000"/>
            </a:schemeClr>
          </a:solidFill>
          <a:latin typeface="+mn-lt"/>
          <a:cs typeface="Montserrat Light"/>
        </a:defRPr>
      </a:pPr>
      <a:endParaRPr lang="fa-I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1F5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0B-42FD-A96A-C0E1B2C26F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1.5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0B-42FD-A96A-C0E1B2C26FF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42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20B-42FD-A96A-C0E1B2C26F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99016368"/>
        <c:axId val="599016696"/>
      </c:barChart>
      <c:catAx>
        <c:axId val="59901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  <a:alpha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+mn-cs"/>
              </a:defRPr>
            </a:pPr>
            <a:endParaRPr lang="fa-IR"/>
          </a:p>
        </c:txPr>
        <c:crossAx val="599016696"/>
        <c:crosses val="autoZero"/>
        <c:auto val="1"/>
        <c:lblAlgn val="ctr"/>
        <c:lblOffset val="100"/>
        <c:noMultiLvlLbl val="0"/>
      </c:catAx>
      <c:valAx>
        <c:axId val="599016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Roboto" panose="02000000000000000000" pitchFamily="2" charset="0"/>
                <a:cs typeface="+mn-cs"/>
              </a:defRPr>
            </a:pPr>
            <a:endParaRPr lang="fa-IR"/>
          </a:p>
        </c:txPr>
        <c:crossAx val="599016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/>
          </a:solidFill>
        </a:defRPr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BF20919-39E0-6FCC-F4CB-B142083F33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D20B14-394C-B1BA-E9ED-4C148982489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CACC966-7FD1-4618-9696-7A129F698C58}" type="datetimeFigureOut">
              <a:rPr lang="fa-IR" smtClean="0"/>
              <a:t>18/04/1446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BC4F84-21A1-0E3A-BD37-F01A5F3C887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5A14DB-7E18-ABDA-C606-9A068C16B5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8EA98A28-BEDD-4CC2-AF83-D375F07A670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16315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3FB6060-06DB-4409-A5EF-AD3C0BFCBA60}" type="datetimeFigureOut">
              <a:rPr lang="fa-IR" smtClean="0"/>
              <a:t>18/04/1446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CC45EEC4-9309-4993-A384-51E78E2F8E2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715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5EEC4-9309-4993-A384-51E78E2F8E2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5387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5EEC4-9309-4993-A384-51E78E2F8E24}" type="slidenum">
              <a:rPr lang="fa-IR" smtClean="0"/>
              <a:t>41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9291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4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926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Picture Placeholder 87">
            <a:extLst>
              <a:ext uri="{FF2B5EF4-FFF2-40B4-BE49-F238E27FC236}">
                <a16:creationId xmlns:a16="http://schemas.microsoft.com/office/drawing/2014/main" id="{9D940E3A-263F-3B39-5818-CED98DA667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67532" y="3220241"/>
            <a:ext cx="1943100" cy="2307783"/>
          </a:xfrm>
          <a:custGeom>
            <a:avLst/>
            <a:gdLst>
              <a:gd name="connsiteX0" fmla="*/ 470133 w 1943100"/>
              <a:gd name="connsiteY0" fmla="*/ 0 h 2307783"/>
              <a:gd name="connsiteX1" fmla="*/ 1783688 w 1943100"/>
              <a:gd name="connsiteY1" fmla="*/ 0 h 2307783"/>
              <a:gd name="connsiteX2" fmla="*/ 1943100 w 1943100"/>
              <a:gd name="connsiteY2" fmla="*/ 159412 h 2307783"/>
              <a:gd name="connsiteX3" fmla="*/ 1943100 w 1943100"/>
              <a:gd name="connsiteY3" fmla="*/ 1837650 h 2307783"/>
              <a:gd name="connsiteX4" fmla="*/ 1472967 w 1943100"/>
              <a:gd name="connsiteY4" fmla="*/ 2307783 h 2307783"/>
              <a:gd name="connsiteX5" fmla="*/ 159412 w 1943100"/>
              <a:gd name="connsiteY5" fmla="*/ 2307783 h 2307783"/>
              <a:gd name="connsiteX6" fmla="*/ 0 w 1943100"/>
              <a:gd name="connsiteY6" fmla="*/ 2148371 h 2307783"/>
              <a:gd name="connsiteX7" fmla="*/ 0 w 1943100"/>
              <a:gd name="connsiteY7" fmla="*/ 470133 h 230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2307783">
                <a:moveTo>
                  <a:pt x="470133" y="0"/>
                </a:moveTo>
                <a:lnTo>
                  <a:pt x="1783688" y="0"/>
                </a:lnTo>
                <a:lnTo>
                  <a:pt x="1943100" y="159412"/>
                </a:lnTo>
                <a:lnTo>
                  <a:pt x="1943100" y="1837650"/>
                </a:lnTo>
                <a:lnTo>
                  <a:pt x="1472967" y="2307783"/>
                </a:lnTo>
                <a:lnTo>
                  <a:pt x="159412" y="2307783"/>
                </a:lnTo>
                <a:lnTo>
                  <a:pt x="0" y="2148371"/>
                </a:lnTo>
                <a:lnTo>
                  <a:pt x="0" y="470133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  <p:sp>
        <p:nvSpPr>
          <p:cNvPr id="6" name="Picture Placeholder 89">
            <a:extLst>
              <a:ext uri="{FF2B5EF4-FFF2-40B4-BE49-F238E27FC236}">
                <a16:creationId xmlns:a16="http://schemas.microsoft.com/office/drawing/2014/main" id="{48E256B9-7E25-779F-B75A-DF21C6A3E05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9955" y="3220241"/>
            <a:ext cx="1943100" cy="2307783"/>
          </a:xfrm>
          <a:custGeom>
            <a:avLst/>
            <a:gdLst>
              <a:gd name="connsiteX0" fmla="*/ 159412 w 1943100"/>
              <a:gd name="connsiteY0" fmla="*/ 0 h 2307783"/>
              <a:gd name="connsiteX1" fmla="*/ 1472967 w 1943100"/>
              <a:gd name="connsiteY1" fmla="*/ 0 h 2307783"/>
              <a:gd name="connsiteX2" fmla="*/ 1943100 w 1943100"/>
              <a:gd name="connsiteY2" fmla="*/ 470133 h 2307783"/>
              <a:gd name="connsiteX3" fmla="*/ 1943100 w 1943100"/>
              <a:gd name="connsiteY3" fmla="*/ 2148371 h 2307783"/>
              <a:gd name="connsiteX4" fmla="*/ 1783688 w 1943100"/>
              <a:gd name="connsiteY4" fmla="*/ 2307783 h 2307783"/>
              <a:gd name="connsiteX5" fmla="*/ 470133 w 1943100"/>
              <a:gd name="connsiteY5" fmla="*/ 2307783 h 2307783"/>
              <a:gd name="connsiteX6" fmla="*/ 0 w 1943100"/>
              <a:gd name="connsiteY6" fmla="*/ 1837650 h 2307783"/>
              <a:gd name="connsiteX7" fmla="*/ 0 w 1943100"/>
              <a:gd name="connsiteY7" fmla="*/ 159412 h 230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3100" h="2307783">
                <a:moveTo>
                  <a:pt x="159412" y="0"/>
                </a:moveTo>
                <a:lnTo>
                  <a:pt x="1472967" y="0"/>
                </a:lnTo>
                <a:lnTo>
                  <a:pt x="1943100" y="470133"/>
                </a:lnTo>
                <a:lnTo>
                  <a:pt x="1943100" y="2148371"/>
                </a:lnTo>
                <a:lnTo>
                  <a:pt x="1783688" y="2307783"/>
                </a:lnTo>
                <a:lnTo>
                  <a:pt x="470133" y="2307783"/>
                </a:lnTo>
                <a:lnTo>
                  <a:pt x="0" y="1837650"/>
                </a:lnTo>
                <a:lnTo>
                  <a:pt x="0" y="159412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  <p:sp>
        <p:nvSpPr>
          <p:cNvPr id="8" name="Picture Placeholder 85">
            <a:extLst>
              <a:ext uri="{FF2B5EF4-FFF2-40B4-BE49-F238E27FC236}">
                <a16:creationId xmlns:a16="http://schemas.microsoft.com/office/drawing/2014/main" id="{754605FC-074C-D8C0-D9A3-C7BB43CC80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7418" y="936124"/>
            <a:ext cx="6911975" cy="2042816"/>
          </a:xfrm>
          <a:custGeom>
            <a:avLst/>
            <a:gdLst>
              <a:gd name="connsiteX0" fmla="*/ 167593 w 6911975"/>
              <a:gd name="connsiteY0" fmla="*/ 0 h 2042816"/>
              <a:gd name="connsiteX1" fmla="*/ 6379617 w 6911975"/>
              <a:gd name="connsiteY1" fmla="*/ 0 h 2042816"/>
              <a:gd name="connsiteX2" fmla="*/ 6911975 w 6911975"/>
              <a:gd name="connsiteY2" fmla="*/ 532358 h 2042816"/>
              <a:gd name="connsiteX3" fmla="*/ 6911975 w 6911975"/>
              <a:gd name="connsiteY3" fmla="*/ 1875223 h 2042816"/>
              <a:gd name="connsiteX4" fmla="*/ 6744382 w 6911975"/>
              <a:gd name="connsiteY4" fmla="*/ 2042816 h 2042816"/>
              <a:gd name="connsiteX5" fmla="*/ 532358 w 6911975"/>
              <a:gd name="connsiteY5" fmla="*/ 2042816 h 2042816"/>
              <a:gd name="connsiteX6" fmla="*/ 0 w 6911975"/>
              <a:gd name="connsiteY6" fmla="*/ 1510458 h 2042816"/>
              <a:gd name="connsiteX7" fmla="*/ 0 w 6911975"/>
              <a:gd name="connsiteY7" fmla="*/ 167593 h 2042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1975" h="2042816">
                <a:moveTo>
                  <a:pt x="167593" y="0"/>
                </a:moveTo>
                <a:lnTo>
                  <a:pt x="6379617" y="0"/>
                </a:lnTo>
                <a:lnTo>
                  <a:pt x="6911975" y="532358"/>
                </a:lnTo>
                <a:lnTo>
                  <a:pt x="6911975" y="1875223"/>
                </a:lnTo>
                <a:lnTo>
                  <a:pt x="6744382" y="2042816"/>
                </a:lnTo>
                <a:lnTo>
                  <a:pt x="532358" y="2042816"/>
                </a:lnTo>
                <a:lnTo>
                  <a:pt x="0" y="1510458"/>
                </a:lnTo>
                <a:lnTo>
                  <a:pt x="0" y="167593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 dirty="0"/>
            </a:lvl1pPr>
          </a:lstStyle>
          <a:p>
            <a:pPr lvl="0" algn="ctr"/>
            <a:endParaRPr lang="en-ID" dirty="0"/>
          </a:p>
        </p:txBody>
      </p:sp>
      <p:sp>
        <p:nvSpPr>
          <p:cNvPr id="9" name="Picture Placeholder 84">
            <a:extLst>
              <a:ext uri="{FF2B5EF4-FFF2-40B4-BE49-F238E27FC236}">
                <a16:creationId xmlns:a16="http://schemas.microsoft.com/office/drawing/2014/main" id="{7C136754-20BC-CCB4-2E3B-E2B993B51F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58480" y="936124"/>
            <a:ext cx="2944812" cy="2042816"/>
          </a:xfrm>
          <a:custGeom>
            <a:avLst/>
            <a:gdLst>
              <a:gd name="connsiteX0" fmla="*/ 167593 w 2944812"/>
              <a:gd name="connsiteY0" fmla="*/ 0 h 2042816"/>
              <a:gd name="connsiteX1" fmla="*/ 2423118 w 2944812"/>
              <a:gd name="connsiteY1" fmla="*/ 0 h 2042816"/>
              <a:gd name="connsiteX2" fmla="*/ 2944812 w 2944812"/>
              <a:gd name="connsiteY2" fmla="*/ 521694 h 2042816"/>
              <a:gd name="connsiteX3" fmla="*/ 2944812 w 2944812"/>
              <a:gd name="connsiteY3" fmla="*/ 1875223 h 2042816"/>
              <a:gd name="connsiteX4" fmla="*/ 2777219 w 2944812"/>
              <a:gd name="connsiteY4" fmla="*/ 2042816 h 2042816"/>
              <a:gd name="connsiteX5" fmla="*/ 521694 w 2944812"/>
              <a:gd name="connsiteY5" fmla="*/ 2042816 h 2042816"/>
              <a:gd name="connsiteX6" fmla="*/ 0 w 2944812"/>
              <a:gd name="connsiteY6" fmla="*/ 1521122 h 2042816"/>
              <a:gd name="connsiteX7" fmla="*/ 0 w 2944812"/>
              <a:gd name="connsiteY7" fmla="*/ 167593 h 2042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44812" h="2042816">
                <a:moveTo>
                  <a:pt x="167593" y="0"/>
                </a:moveTo>
                <a:lnTo>
                  <a:pt x="2423118" y="0"/>
                </a:lnTo>
                <a:lnTo>
                  <a:pt x="2944812" y="521694"/>
                </a:lnTo>
                <a:lnTo>
                  <a:pt x="2944812" y="1875223"/>
                </a:lnTo>
                <a:lnTo>
                  <a:pt x="2777219" y="2042816"/>
                </a:lnTo>
                <a:lnTo>
                  <a:pt x="521694" y="2042816"/>
                </a:lnTo>
                <a:lnTo>
                  <a:pt x="0" y="1521122"/>
                </a:lnTo>
                <a:lnTo>
                  <a:pt x="0" y="167593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56464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Picture Placeholder 92">
            <a:extLst>
              <a:ext uri="{FF2B5EF4-FFF2-40B4-BE49-F238E27FC236}">
                <a16:creationId xmlns:a16="http://schemas.microsoft.com/office/drawing/2014/main" id="{A23C3600-AC5C-C21A-847E-97D914E5B2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27494" y="3362495"/>
            <a:ext cx="2182407" cy="1941635"/>
          </a:xfrm>
          <a:custGeom>
            <a:avLst/>
            <a:gdLst>
              <a:gd name="connsiteX0" fmla="*/ 449301 w 2182407"/>
              <a:gd name="connsiteY0" fmla="*/ 0 h 1724101"/>
              <a:gd name="connsiteX1" fmla="*/ 2040962 w 2182407"/>
              <a:gd name="connsiteY1" fmla="*/ 0 h 1724101"/>
              <a:gd name="connsiteX2" fmla="*/ 2182407 w 2182407"/>
              <a:gd name="connsiteY2" fmla="*/ 141445 h 1724101"/>
              <a:gd name="connsiteX3" fmla="*/ 2182407 w 2182407"/>
              <a:gd name="connsiteY3" fmla="*/ 1274800 h 1724101"/>
              <a:gd name="connsiteX4" fmla="*/ 1733106 w 2182407"/>
              <a:gd name="connsiteY4" fmla="*/ 1724101 h 1724101"/>
              <a:gd name="connsiteX5" fmla="*/ 141445 w 2182407"/>
              <a:gd name="connsiteY5" fmla="*/ 1724101 h 1724101"/>
              <a:gd name="connsiteX6" fmla="*/ 0 w 2182407"/>
              <a:gd name="connsiteY6" fmla="*/ 1582656 h 1724101"/>
              <a:gd name="connsiteX7" fmla="*/ 0 w 2182407"/>
              <a:gd name="connsiteY7" fmla="*/ 449301 h 17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2407" h="1724101">
                <a:moveTo>
                  <a:pt x="449301" y="0"/>
                </a:moveTo>
                <a:lnTo>
                  <a:pt x="2040962" y="0"/>
                </a:lnTo>
                <a:lnTo>
                  <a:pt x="2182407" y="141445"/>
                </a:lnTo>
                <a:lnTo>
                  <a:pt x="2182407" y="1274800"/>
                </a:lnTo>
                <a:lnTo>
                  <a:pt x="1733106" y="1724101"/>
                </a:lnTo>
                <a:lnTo>
                  <a:pt x="141445" y="1724101"/>
                </a:lnTo>
                <a:lnTo>
                  <a:pt x="0" y="1582656"/>
                </a:lnTo>
                <a:lnTo>
                  <a:pt x="0" y="449301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  <p:sp>
        <p:nvSpPr>
          <p:cNvPr id="6" name="Picture Placeholder 83">
            <a:extLst>
              <a:ext uri="{FF2B5EF4-FFF2-40B4-BE49-F238E27FC236}">
                <a16:creationId xmlns:a16="http://schemas.microsoft.com/office/drawing/2014/main" id="{5474D069-3ABB-14D0-FBBF-F48A491759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49758" y="1139583"/>
            <a:ext cx="2182407" cy="1941635"/>
          </a:xfrm>
          <a:custGeom>
            <a:avLst/>
            <a:gdLst>
              <a:gd name="connsiteX0" fmla="*/ 141445 w 2182407"/>
              <a:gd name="connsiteY0" fmla="*/ 0 h 1724101"/>
              <a:gd name="connsiteX1" fmla="*/ 1733106 w 2182407"/>
              <a:gd name="connsiteY1" fmla="*/ 0 h 1724101"/>
              <a:gd name="connsiteX2" fmla="*/ 2182407 w 2182407"/>
              <a:gd name="connsiteY2" fmla="*/ 449301 h 1724101"/>
              <a:gd name="connsiteX3" fmla="*/ 2182407 w 2182407"/>
              <a:gd name="connsiteY3" fmla="*/ 1582656 h 1724101"/>
              <a:gd name="connsiteX4" fmla="*/ 2040962 w 2182407"/>
              <a:gd name="connsiteY4" fmla="*/ 1724101 h 1724101"/>
              <a:gd name="connsiteX5" fmla="*/ 449301 w 2182407"/>
              <a:gd name="connsiteY5" fmla="*/ 1724101 h 1724101"/>
              <a:gd name="connsiteX6" fmla="*/ 0 w 2182407"/>
              <a:gd name="connsiteY6" fmla="*/ 1274800 h 1724101"/>
              <a:gd name="connsiteX7" fmla="*/ 0 w 2182407"/>
              <a:gd name="connsiteY7" fmla="*/ 141445 h 17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2407" h="1724101">
                <a:moveTo>
                  <a:pt x="141445" y="0"/>
                </a:moveTo>
                <a:lnTo>
                  <a:pt x="1733106" y="0"/>
                </a:lnTo>
                <a:lnTo>
                  <a:pt x="2182407" y="449301"/>
                </a:lnTo>
                <a:lnTo>
                  <a:pt x="2182407" y="1582656"/>
                </a:lnTo>
                <a:lnTo>
                  <a:pt x="2040962" y="1724101"/>
                </a:lnTo>
                <a:lnTo>
                  <a:pt x="449301" y="1724101"/>
                </a:lnTo>
                <a:lnTo>
                  <a:pt x="0" y="1274800"/>
                </a:lnTo>
                <a:lnTo>
                  <a:pt x="0" y="141445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  <p:sp>
        <p:nvSpPr>
          <p:cNvPr id="8" name="Picture Placeholder 84">
            <a:extLst>
              <a:ext uri="{FF2B5EF4-FFF2-40B4-BE49-F238E27FC236}">
                <a16:creationId xmlns:a16="http://schemas.microsoft.com/office/drawing/2014/main" id="{827607D9-87C0-2661-BDFD-A5AC473B99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97617" y="1139583"/>
            <a:ext cx="2182407" cy="1941635"/>
          </a:xfrm>
          <a:custGeom>
            <a:avLst/>
            <a:gdLst>
              <a:gd name="connsiteX0" fmla="*/ 141445 w 2182407"/>
              <a:gd name="connsiteY0" fmla="*/ 0 h 1724101"/>
              <a:gd name="connsiteX1" fmla="*/ 1733106 w 2182407"/>
              <a:gd name="connsiteY1" fmla="*/ 0 h 1724101"/>
              <a:gd name="connsiteX2" fmla="*/ 2182407 w 2182407"/>
              <a:gd name="connsiteY2" fmla="*/ 449301 h 1724101"/>
              <a:gd name="connsiteX3" fmla="*/ 2182407 w 2182407"/>
              <a:gd name="connsiteY3" fmla="*/ 1582656 h 1724101"/>
              <a:gd name="connsiteX4" fmla="*/ 2040962 w 2182407"/>
              <a:gd name="connsiteY4" fmla="*/ 1724101 h 1724101"/>
              <a:gd name="connsiteX5" fmla="*/ 449301 w 2182407"/>
              <a:gd name="connsiteY5" fmla="*/ 1724101 h 1724101"/>
              <a:gd name="connsiteX6" fmla="*/ 0 w 2182407"/>
              <a:gd name="connsiteY6" fmla="*/ 1274800 h 1724101"/>
              <a:gd name="connsiteX7" fmla="*/ 0 w 2182407"/>
              <a:gd name="connsiteY7" fmla="*/ 141445 h 17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2407" h="1724101">
                <a:moveTo>
                  <a:pt x="141445" y="0"/>
                </a:moveTo>
                <a:lnTo>
                  <a:pt x="1733106" y="0"/>
                </a:lnTo>
                <a:lnTo>
                  <a:pt x="2182407" y="449301"/>
                </a:lnTo>
                <a:lnTo>
                  <a:pt x="2182407" y="1582656"/>
                </a:lnTo>
                <a:lnTo>
                  <a:pt x="2040962" y="1724101"/>
                </a:lnTo>
                <a:lnTo>
                  <a:pt x="449301" y="1724101"/>
                </a:lnTo>
                <a:lnTo>
                  <a:pt x="0" y="1274800"/>
                </a:lnTo>
                <a:lnTo>
                  <a:pt x="0" y="141445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 dirty="0"/>
          </a:p>
        </p:txBody>
      </p:sp>
      <p:sp>
        <p:nvSpPr>
          <p:cNvPr id="9" name="Picture Placeholder 82">
            <a:extLst>
              <a:ext uri="{FF2B5EF4-FFF2-40B4-BE49-F238E27FC236}">
                <a16:creationId xmlns:a16="http://schemas.microsoft.com/office/drawing/2014/main" id="{CC96A4B7-4FFD-86BE-2D0F-08F1FE34AA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27493" y="1139583"/>
            <a:ext cx="2182407" cy="1941635"/>
          </a:xfrm>
          <a:custGeom>
            <a:avLst/>
            <a:gdLst>
              <a:gd name="connsiteX0" fmla="*/ 141445 w 2182407"/>
              <a:gd name="connsiteY0" fmla="*/ 0 h 1724101"/>
              <a:gd name="connsiteX1" fmla="*/ 1733106 w 2182407"/>
              <a:gd name="connsiteY1" fmla="*/ 0 h 1724101"/>
              <a:gd name="connsiteX2" fmla="*/ 2182407 w 2182407"/>
              <a:gd name="connsiteY2" fmla="*/ 449301 h 1724101"/>
              <a:gd name="connsiteX3" fmla="*/ 2182407 w 2182407"/>
              <a:gd name="connsiteY3" fmla="*/ 1582656 h 1724101"/>
              <a:gd name="connsiteX4" fmla="*/ 2040962 w 2182407"/>
              <a:gd name="connsiteY4" fmla="*/ 1724101 h 1724101"/>
              <a:gd name="connsiteX5" fmla="*/ 449301 w 2182407"/>
              <a:gd name="connsiteY5" fmla="*/ 1724101 h 1724101"/>
              <a:gd name="connsiteX6" fmla="*/ 0 w 2182407"/>
              <a:gd name="connsiteY6" fmla="*/ 1274800 h 1724101"/>
              <a:gd name="connsiteX7" fmla="*/ 0 w 2182407"/>
              <a:gd name="connsiteY7" fmla="*/ 141445 h 17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2407" h="1724101">
                <a:moveTo>
                  <a:pt x="141445" y="0"/>
                </a:moveTo>
                <a:lnTo>
                  <a:pt x="1733106" y="0"/>
                </a:lnTo>
                <a:lnTo>
                  <a:pt x="2182407" y="449301"/>
                </a:lnTo>
                <a:lnTo>
                  <a:pt x="2182407" y="1582656"/>
                </a:lnTo>
                <a:lnTo>
                  <a:pt x="2040962" y="1724101"/>
                </a:lnTo>
                <a:lnTo>
                  <a:pt x="449301" y="1724101"/>
                </a:lnTo>
                <a:lnTo>
                  <a:pt x="0" y="1274800"/>
                </a:lnTo>
                <a:lnTo>
                  <a:pt x="0" y="141445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  <p:sp>
        <p:nvSpPr>
          <p:cNvPr id="10" name="Picture Placeholder 96">
            <a:extLst>
              <a:ext uri="{FF2B5EF4-FFF2-40B4-BE49-F238E27FC236}">
                <a16:creationId xmlns:a16="http://schemas.microsoft.com/office/drawing/2014/main" id="{76B8C719-970F-2725-57D9-1B3D046D100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863311" y="3362495"/>
            <a:ext cx="2182407" cy="1941635"/>
          </a:xfrm>
          <a:custGeom>
            <a:avLst/>
            <a:gdLst>
              <a:gd name="connsiteX0" fmla="*/ 449301 w 2182407"/>
              <a:gd name="connsiteY0" fmla="*/ 0 h 1724101"/>
              <a:gd name="connsiteX1" fmla="*/ 2040962 w 2182407"/>
              <a:gd name="connsiteY1" fmla="*/ 0 h 1724101"/>
              <a:gd name="connsiteX2" fmla="*/ 2182407 w 2182407"/>
              <a:gd name="connsiteY2" fmla="*/ 141445 h 1724101"/>
              <a:gd name="connsiteX3" fmla="*/ 2182407 w 2182407"/>
              <a:gd name="connsiteY3" fmla="*/ 1274800 h 1724101"/>
              <a:gd name="connsiteX4" fmla="*/ 1733106 w 2182407"/>
              <a:gd name="connsiteY4" fmla="*/ 1724101 h 1724101"/>
              <a:gd name="connsiteX5" fmla="*/ 141445 w 2182407"/>
              <a:gd name="connsiteY5" fmla="*/ 1724101 h 1724101"/>
              <a:gd name="connsiteX6" fmla="*/ 0 w 2182407"/>
              <a:gd name="connsiteY6" fmla="*/ 1582656 h 1724101"/>
              <a:gd name="connsiteX7" fmla="*/ 0 w 2182407"/>
              <a:gd name="connsiteY7" fmla="*/ 449301 h 17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2407" h="1724101">
                <a:moveTo>
                  <a:pt x="449301" y="0"/>
                </a:moveTo>
                <a:lnTo>
                  <a:pt x="2040962" y="0"/>
                </a:lnTo>
                <a:lnTo>
                  <a:pt x="2182407" y="141445"/>
                </a:lnTo>
                <a:lnTo>
                  <a:pt x="2182407" y="1274800"/>
                </a:lnTo>
                <a:lnTo>
                  <a:pt x="1733106" y="1724101"/>
                </a:lnTo>
                <a:lnTo>
                  <a:pt x="141445" y="1724101"/>
                </a:lnTo>
                <a:lnTo>
                  <a:pt x="0" y="1582656"/>
                </a:lnTo>
                <a:lnTo>
                  <a:pt x="0" y="449301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  <p:sp>
        <p:nvSpPr>
          <p:cNvPr id="11" name="Picture Placeholder 97">
            <a:extLst>
              <a:ext uri="{FF2B5EF4-FFF2-40B4-BE49-F238E27FC236}">
                <a16:creationId xmlns:a16="http://schemas.microsoft.com/office/drawing/2014/main" id="{E6A7069B-F683-8E89-0E23-BA55D672484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09505" y="3362495"/>
            <a:ext cx="2182407" cy="1941635"/>
          </a:xfrm>
          <a:custGeom>
            <a:avLst/>
            <a:gdLst>
              <a:gd name="connsiteX0" fmla="*/ 449301 w 2182407"/>
              <a:gd name="connsiteY0" fmla="*/ 0 h 1724101"/>
              <a:gd name="connsiteX1" fmla="*/ 2040962 w 2182407"/>
              <a:gd name="connsiteY1" fmla="*/ 0 h 1724101"/>
              <a:gd name="connsiteX2" fmla="*/ 2182407 w 2182407"/>
              <a:gd name="connsiteY2" fmla="*/ 141445 h 1724101"/>
              <a:gd name="connsiteX3" fmla="*/ 2182407 w 2182407"/>
              <a:gd name="connsiteY3" fmla="*/ 1274800 h 1724101"/>
              <a:gd name="connsiteX4" fmla="*/ 1733106 w 2182407"/>
              <a:gd name="connsiteY4" fmla="*/ 1724101 h 1724101"/>
              <a:gd name="connsiteX5" fmla="*/ 141445 w 2182407"/>
              <a:gd name="connsiteY5" fmla="*/ 1724101 h 1724101"/>
              <a:gd name="connsiteX6" fmla="*/ 0 w 2182407"/>
              <a:gd name="connsiteY6" fmla="*/ 1582656 h 1724101"/>
              <a:gd name="connsiteX7" fmla="*/ 0 w 2182407"/>
              <a:gd name="connsiteY7" fmla="*/ 449301 h 172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2407" h="1724101">
                <a:moveTo>
                  <a:pt x="449301" y="0"/>
                </a:moveTo>
                <a:lnTo>
                  <a:pt x="2040962" y="0"/>
                </a:lnTo>
                <a:lnTo>
                  <a:pt x="2182407" y="141445"/>
                </a:lnTo>
                <a:lnTo>
                  <a:pt x="2182407" y="1274800"/>
                </a:lnTo>
                <a:lnTo>
                  <a:pt x="1733106" y="1724101"/>
                </a:lnTo>
                <a:lnTo>
                  <a:pt x="141445" y="1724101"/>
                </a:lnTo>
                <a:lnTo>
                  <a:pt x="0" y="1582656"/>
                </a:lnTo>
                <a:lnTo>
                  <a:pt x="0" y="449301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58788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5B62162B-6353-73BE-B987-417486F52268}"/>
              </a:ext>
            </a:extLst>
          </p:cNvPr>
          <p:cNvSpPr/>
          <p:nvPr userDrawn="1"/>
        </p:nvSpPr>
        <p:spPr>
          <a:xfrm>
            <a:off x="2464843" y="74401"/>
            <a:ext cx="7384647" cy="534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883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DF6D73-CB67-1EE6-337E-48E5BC5CFA21}"/>
              </a:ext>
            </a:extLst>
          </p:cNvPr>
          <p:cNvSpPr/>
          <p:nvPr userDrawn="1"/>
        </p:nvSpPr>
        <p:spPr>
          <a:xfrm>
            <a:off x="174171" y="163286"/>
            <a:ext cx="11800115" cy="6466114"/>
          </a:xfrm>
          <a:prstGeom prst="roundRect">
            <a:avLst>
              <a:gd name="adj" fmla="val 4041"/>
            </a:avLst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AC9C3EB-2CDB-B736-8199-0EC19BB8E3AA}"/>
              </a:ext>
            </a:extLst>
          </p:cNvPr>
          <p:cNvSpPr/>
          <p:nvPr userDrawn="1"/>
        </p:nvSpPr>
        <p:spPr>
          <a:xfrm>
            <a:off x="926969" y="1743204"/>
            <a:ext cx="10338062" cy="3306278"/>
          </a:xfrm>
          <a:prstGeom prst="roundRect">
            <a:avLst>
              <a:gd name="adj" fmla="val 61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03828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3A06EB5-DE2C-005B-8E33-AEC1A47C4D9B}"/>
              </a:ext>
            </a:extLst>
          </p:cNvPr>
          <p:cNvSpPr/>
          <p:nvPr userDrawn="1"/>
        </p:nvSpPr>
        <p:spPr>
          <a:xfrm>
            <a:off x="1029092" y="1768287"/>
            <a:ext cx="10133815" cy="3306278"/>
          </a:xfrm>
          <a:prstGeom prst="roundRect">
            <a:avLst>
              <a:gd name="adj" fmla="val 7177"/>
            </a:avLst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3639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DF6D73-CB67-1EE6-337E-48E5BC5CFA21}"/>
              </a:ext>
            </a:extLst>
          </p:cNvPr>
          <p:cNvSpPr/>
          <p:nvPr userDrawn="1"/>
        </p:nvSpPr>
        <p:spPr>
          <a:xfrm>
            <a:off x="174171" y="163286"/>
            <a:ext cx="11800115" cy="6466114"/>
          </a:xfrm>
          <a:prstGeom prst="roundRect">
            <a:avLst>
              <a:gd name="adj" fmla="val 4041"/>
            </a:avLst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a-IR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AC9C3EB-2CDB-B736-8199-0EC19BB8E3AA}"/>
              </a:ext>
            </a:extLst>
          </p:cNvPr>
          <p:cNvSpPr/>
          <p:nvPr userDrawn="1"/>
        </p:nvSpPr>
        <p:spPr>
          <a:xfrm>
            <a:off x="367645" y="386499"/>
            <a:ext cx="11434714" cy="6042580"/>
          </a:xfrm>
          <a:prstGeom prst="roundRect">
            <a:avLst>
              <a:gd name="adj" fmla="val 27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1563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5BE639FB-BD85-3656-BD27-562030A6F7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90503" y="1283575"/>
            <a:ext cx="3200108" cy="378855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65616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9B71BEBE-6DFD-0D58-E374-27E6AE1BF4E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88288" y="1130300"/>
            <a:ext cx="3703637" cy="438467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585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9B71BEBE-6DFD-0D58-E374-27E6AE1BF4E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2944" y="968361"/>
            <a:ext cx="3703637" cy="438467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7957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Picture Placeholder 80">
            <a:extLst>
              <a:ext uri="{FF2B5EF4-FFF2-40B4-BE49-F238E27FC236}">
                <a16:creationId xmlns:a16="http://schemas.microsoft.com/office/drawing/2014/main" id="{31C6FEF4-6731-41AC-915F-8DEB1DCC50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31457" y="1014660"/>
            <a:ext cx="4287588" cy="5197119"/>
          </a:xfrm>
          <a:custGeom>
            <a:avLst/>
            <a:gdLst>
              <a:gd name="connsiteX0" fmla="*/ 678724 w 5667829"/>
              <a:gd name="connsiteY0" fmla="*/ 0 h 6870151"/>
              <a:gd name="connsiteX1" fmla="*/ 2833916 w 5667829"/>
              <a:gd name="connsiteY1" fmla="*/ 0 h 6870151"/>
              <a:gd name="connsiteX2" fmla="*/ 5667829 w 5667829"/>
              <a:gd name="connsiteY2" fmla="*/ 2833915 h 6870151"/>
              <a:gd name="connsiteX3" fmla="*/ 5667829 w 5667829"/>
              <a:gd name="connsiteY3" fmla="*/ 6191428 h 6870151"/>
              <a:gd name="connsiteX4" fmla="*/ 4989106 w 5667829"/>
              <a:gd name="connsiteY4" fmla="*/ 6870151 h 6870151"/>
              <a:gd name="connsiteX5" fmla="*/ 2833916 w 5667829"/>
              <a:gd name="connsiteY5" fmla="*/ 6870151 h 6870151"/>
              <a:gd name="connsiteX6" fmla="*/ 0 w 5667829"/>
              <a:gd name="connsiteY6" fmla="*/ 4036237 h 6870151"/>
              <a:gd name="connsiteX7" fmla="*/ 0 w 5667829"/>
              <a:gd name="connsiteY7" fmla="*/ 678723 h 6870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7829" h="6870151">
                <a:moveTo>
                  <a:pt x="678724" y="0"/>
                </a:moveTo>
                <a:lnTo>
                  <a:pt x="2833916" y="0"/>
                </a:lnTo>
                <a:lnTo>
                  <a:pt x="5667829" y="2833915"/>
                </a:lnTo>
                <a:lnTo>
                  <a:pt x="5667829" y="6191428"/>
                </a:lnTo>
                <a:lnTo>
                  <a:pt x="4989106" y="6870151"/>
                </a:lnTo>
                <a:lnTo>
                  <a:pt x="2833916" y="6870151"/>
                </a:lnTo>
                <a:lnTo>
                  <a:pt x="0" y="4036237"/>
                </a:lnTo>
                <a:lnTo>
                  <a:pt x="0" y="678723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6079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B2EAFCB-369C-2CF2-F9EC-618B52C4BE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64457" y="1148921"/>
            <a:ext cx="2593893" cy="255959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FA84F4E-E01B-D11A-88EF-61B70EB5C9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9730" y="1183303"/>
            <a:ext cx="2593893" cy="255959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E8E94D1D-5F91-7CC8-CDCC-CA92AD6837C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57093" y="2962372"/>
            <a:ext cx="2593893" cy="255959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81045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Picture Placeholder 75">
            <a:extLst>
              <a:ext uri="{FF2B5EF4-FFF2-40B4-BE49-F238E27FC236}">
                <a16:creationId xmlns:a16="http://schemas.microsoft.com/office/drawing/2014/main" id="{843097D2-044C-94DE-A28A-14D3983F90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 flipV="1">
            <a:off x="251873" y="1012536"/>
            <a:ext cx="4847805" cy="5178595"/>
          </a:xfrm>
          <a:custGeom>
            <a:avLst/>
            <a:gdLst>
              <a:gd name="connsiteX0" fmla="*/ 2517105 w 5192712"/>
              <a:gd name="connsiteY0" fmla="*/ 0 h 5547037"/>
              <a:gd name="connsiteX1" fmla="*/ 5192712 w 5192712"/>
              <a:gd name="connsiteY1" fmla="*/ 0 h 5547037"/>
              <a:gd name="connsiteX2" fmla="*/ 5192712 w 5192712"/>
              <a:gd name="connsiteY2" fmla="*/ 4606635 h 5547037"/>
              <a:gd name="connsiteX3" fmla="*/ 4252310 w 5192712"/>
              <a:gd name="connsiteY3" fmla="*/ 5547037 h 5547037"/>
              <a:gd name="connsiteX4" fmla="*/ 547428 w 5192712"/>
              <a:gd name="connsiteY4" fmla="*/ 5547037 h 5547037"/>
              <a:gd name="connsiteX5" fmla="*/ 0 w 5192712"/>
              <a:gd name="connsiteY5" fmla="*/ 4999609 h 5547037"/>
              <a:gd name="connsiteX6" fmla="*/ 0 w 5192712"/>
              <a:gd name="connsiteY6" fmla="*/ 2517105 h 5547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2712" h="5547037">
                <a:moveTo>
                  <a:pt x="2517105" y="0"/>
                </a:moveTo>
                <a:lnTo>
                  <a:pt x="5192712" y="0"/>
                </a:lnTo>
                <a:lnTo>
                  <a:pt x="5192712" y="4606635"/>
                </a:lnTo>
                <a:lnTo>
                  <a:pt x="4252310" y="5547037"/>
                </a:lnTo>
                <a:lnTo>
                  <a:pt x="547428" y="5547037"/>
                </a:lnTo>
                <a:lnTo>
                  <a:pt x="0" y="4999609"/>
                </a:lnTo>
                <a:lnTo>
                  <a:pt x="0" y="2517105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>
              <a:defRPr lang="en-ID"/>
            </a:lvl1pPr>
          </a:lstStyle>
          <a:p>
            <a:pPr lvl="0"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556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43D8E85-D003-F9F4-3C1D-61362D3514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80565" y="1192273"/>
            <a:ext cx="2959477" cy="4026137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1CAF4CC-3A7C-3B66-234E-3F7DA710C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31889" y="1192272"/>
            <a:ext cx="2959477" cy="4026137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8056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8D8977-BC8B-6F66-B192-E056E89971E1}"/>
              </a:ext>
            </a:extLst>
          </p:cNvPr>
          <p:cNvSpPr/>
          <p:nvPr userDrawn="1"/>
        </p:nvSpPr>
        <p:spPr>
          <a:xfrm>
            <a:off x="-31934" y="-3226"/>
            <a:ext cx="12223934" cy="6849304"/>
          </a:xfrm>
          <a:prstGeom prst="rect">
            <a:avLst/>
          </a:pr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a-IR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5FE42346-4D47-9F9C-F025-D2DEF990F4CE}"/>
              </a:ext>
            </a:extLst>
          </p:cNvPr>
          <p:cNvSpPr/>
          <p:nvPr userDrawn="1"/>
        </p:nvSpPr>
        <p:spPr>
          <a:xfrm>
            <a:off x="252642" y="324091"/>
            <a:ext cx="11676599" cy="6290718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9B44F361-7E6A-0B2F-477B-36AE81E42B72}"/>
              </a:ext>
            </a:extLst>
          </p:cNvPr>
          <p:cNvSpPr/>
          <p:nvPr userDrawn="1"/>
        </p:nvSpPr>
        <p:spPr>
          <a:xfrm>
            <a:off x="116839" y="5801876"/>
            <a:ext cx="11958320" cy="981723"/>
          </a:xfrm>
          <a:custGeom>
            <a:avLst/>
            <a:gdLst>
              <a:gd name="connsiteX0" fmla="*/ 4168010 w 11958320"/>
              <a:gd name="connsiteY0" fmla="*/ 0 h 981723"/>
              <a:gd name="connsiteX1" fmla="*/ 7788800 w 11958320"/>
              <a:gd name="connsiteY1" fmla="*/ 0 h 981723"/>
              <a:gd name="connsiteX2" fmla="*/ 7910735 w 11958320"/>
              <a:gd name="connsiteY2" fmla="*/ 100319 h 981723"/>
              <a:gd name="connsiteX3" fmla="*/ 7969952 w 11958320"/>
              <a:gd name="connsiteY3" fmla="*/ 402603 h 981723"/>
              <a:gd name="connsiteX4" fmla="*/ 11861798 w 11958320"/>
              <a:gd name="connsiteY4" fmla="*/ 402603 h 981723"/>
              <a:gd name="connsiteX5" fmla="*/ 11958320 w 11958320"/>
              <a:gd name="connsiteY5" fmla="*/ 499125 h 981723"/>
              <a:gd name="connsiteX6" fmla="*/ 11958320 w 11958320"/>
              <a:gd name="connsiteY6" fmla="*/ 885201 h 981723"/>
              <a:gd name="connsiteX7" fmla="*/ 11861798 w 11958320"/>
              <a:gd name="connsiteY7" fmla="*/ 981723 h 981723"/>
              <a:gd name="connsiteX8" fmla="*/ 96522 w 11958320"/>
              <a:gd name="connsiteY8" fmla="*/ 981723 h 981723"/>
              <a:gd name="connsiteX9" fmla="*/ 0 w 11958320"/>
              <a:gd name="connsiteY9" fmla="*/ 885201 h 981723"/>
              <a:gd name="connsiteX10" fmla="*/ 0 w 11958320"/>
              <a:gd name="connsiteY10" fmla="*/ 499125 h 981723"/>
              <a:gd name="connsiteX11" fmla="*/ 96522 w 11958320"/>
              <a:gd name="connsiteY11" fmla="*/ 402603 h 981723"/>
              <a:gd name="connsiteX12" fmla="*/ 3986908 w 11958320"/>
              <a:gd name="connsiteY12" fmla="*/ 402603 h 981723"/>
              <a:gd name="connsiteX13" fmla="*/ 4046074 w 11958320"/>
              <a:gd name="connsiteY13" fmla="*/ 100319 h 981723"/>
              <a:gd name="connsiteX14" fmla="*/ 4168010 w 11958320"/>
              <a:gd name="connsiteY14" fmla="*/ 0 h 98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58320" h="981723">
                <a:moveTo>
                  <a:pt x="4168010" y="0"/>
                </a:moveTo>
                <a:lnTo>
                  <a:pt x="7788800" y="0"/>
                </a:lnTo>
                <a:cubicBezTo>
                  <a:pt x="7848202" y="-12"/>
                  <a:pt x="7899300" y="42028"/>
                  <a:pt x="7910735" y="100319"/>
                </a:cubicBezTo>
                <a:lnTo>
                  <a:pt x="7969952" y="402603"/>
                </a:lnTo>
                <a:lnTo>
                  <a:pt x="11861798" y="402603"/>
                </a:lnTo>
                <a:cubicBezTo>
                  <a:pt x="11915106" y="402603"/>
                  <a:pt x="11958320" y="445817"/>
                  <a:pt x="11958320" y="499125"/>
                </a:cubicBezTo>
                <a:lnTo>
                  <a:pt x="11958320" y="885201"/>
                </a:lnTo>
                <a:cubicBezTo>
                  <a:pt x="11958320" y="938509"/>
                  <a:pt x="11915106" y="981723"/>
                  <a:pt x="11861798" y="981723"/>
                </a:cubicBezTo>
                <a:lnTo>
                  <a:pt x="96522" y="981723"/>
                </a:lnTo>
                <a:cubicBezTo>
                  <a:pt x="43214" y="981723"/>
                  <a:pt x="0" y="938509"/>
                  <a:pt x="0" y="885201"/>
                </a:cubicBezTo>
                <a:lnTo>
                  <a:pt x="0" y="499125"/>
                </a:lnTo>
                <a:cubicBezTo>
                  <a:pt x="0" y="445817"/>
                  <a:pt x="43214" y="402603"/>
                  <a:pt x="96522" y="402603"/>
                </a:cubicBezTo>
                <a:lnTo>
                  <a:pt x="3986908" y="402603"/>
                </a:lnTo>
                <a:lnTo>
                  <a:pt x="4046074" y="100319"/>
                </a:lnTo>
                <a:cubicBezTo>
                  <a:pt x="4057510" y="42028"/>
                  <a:pt x="4108607" y="-12"/>
                  <a:pt x="41680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4588"/>
              </a:gs>
              <a:gs pos="55000">
                <a:srgbClr val="001245"/>
              </a:gs>
            </a:gsLst>
            <a:lin ang="189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1A12E5D-5B3B-205B-0511-CA7006CC2973}"/>
              </a:ext>
            </a:extLst>
          </p:cNvPr>
          <p:cNvSpPr txBox="1"/>
          <p:nvPr userDrawn="1"/>
        </p:nvSpPr>
        <p:spPr>
          <a:xfrm>
            <a:off x="4103914" y="5879861"/>
            <a:ext cx="3973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13786C-C36A-94AA-792E-280A92DE2979}"/>
              </a:ext>
            </a:extLst>
          </p:cNvPr>
          <p:cNvGrpSpPr/>
          <p:nvPr userDrawn="1"/>
        </p:nvGrpSpPr>
        <p:grpSpPr>
          <a:xfrm>
            <a:off x="1810219" y="6361381"/>
            <a:ext cx="8560675" cy="301105"/>
            <a:chOff x="1846818" y="6348201"/>
            <a:chExt cx="8560675" cy="301105"/>
          </a:xfrm>
        </p:grpSpPr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388A1CC-7CB8-6903-FB51-655C0F7773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07493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87C1F22-D4F8-125D-DCF5-53EC3BF70F2A}"/>
                </a:ext>
              </a:extLst>
            </p:cNvPr>
            <p:cNvCxnSpPr>
              <a:cxnSpLocks/>
            </p:cNvCxnSpPr>
            <p:nvPr/>
          </p:nvCxnSpPr>
          <p:spPr>
            <a:xfrm>
              <a:off x="8267325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702DCFC-F4CC-0F06-9ABC-7CB2A0477065}"/>
                </a:ext>
              </a:extLst>
            </p:cNvPr>
            <p:cNvCxnSpPr>
              <a:cxnSpLocks/>
            </p:cNvCxnSpPr>
            <p:nvPr/>
          </p:nvCxnSpPr>
          <p:spPr>
            <a:xfrm>
              <a:off x="6127156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BD619BE6-7D9D-4522-BB4F-33C42A3C99E6}"/>
                </a:ext>
              </a:extLst>
            </p:cNvPr>
            <p:cNvCxnSpPr>
              <a:cxnSpLocks/>
            </p:cNvCxnSpPr>
            <p:nvPr/>
          </p:nvCxnSpPr>
          <p:spPr>
            <a:xfrm>
              <a:off x="3986987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F7C8D11-BAE2-1DAA-CBD9-4406B0ABE7E4}"/>
                </a:ext>
              </a:extLst>
            </p:cNvPr>
            <p:cNvCxnSpPr>
              <a:cxnSpLocks/>
            </p:cNvCxnSpPr>
            <p:nvPr/>
          </p:nvCxnSpPr>
          <p:spPr>
            <a:xfrm>
              <a:off x="1846818" y="6348201"/>
              <a:ext cx="0" cy="301105"/>
            </a:xfrm>
            <a:prstGeom prst="line">
              <a:avLst/>
            </a:prstGeom>
            <a:ln w="19050">
              <a:solidFill>
                <a:srgbClr val="F8A9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Freeform 134">
            <a:extLst>
              <a:ext uri="{FF2B5EF4-FFF2-40B4-BE49-F238E27FC236}">
                <a16:creationId xmlns:a16="http://schemas.microsoft.com/office/drawing/2014/main" id="{AA291BE7-309C-C3F5-0CBE-92B1864E962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591689" y="6362512"/>
            <a:ext cx="377675" cy="290339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170">
            <a:extLst>
              <a:ext uri="{FF2B5EF4-FFF2-40B4-BE49-F238E27FC236}">
                <a16:creationId xmlns:a16="http://schemas.microsoft.com/office/drawing/2014/main" id="{84654943-D591-5A5C-20F1-5E921C8776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996747" y="6341990"/>
            <a:ext cx="329314" cy="331383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166">
            <a:extLst>
              <a:ext uri="{FF2B5EF4-FFF2-40B4-BE49-F238E27FC236}">
                <a16:creationId xmlns:a16="http://schemas.microsoft.com/office/drawing/2014/main" id="{479D5498-9AAF-5A05-D2C1-E23D91F1DC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859134" y="6323468"/>
            <a:ext cx="299346" cy="368426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179">
            <a:extLst>
              <a:ext uri="{FF2B5EF4-FFF2-40B4-BE49-F238E27FC236}">
                <a16:creationId xmlns:a16="http://schemas.microsoft.com/office/drawing/2014/main" id="{A08E463F-BF45-4C6E-125C-2AC3E807782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697547" y="6366843"/>
            <a:ext cx="333457" cy="281677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119">
            <a:extLst>
              <a:ext uri="{FF2B5EF4-FFF2-40B4-BE49-F238E27FC236}">
                <a16:creationId xmlns:a16="http://schemas.microsoft.com/office/drawing/2014/main" id="{24A025B2-5F00-145C-2C4C-752F493031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19306" y="6332652"/>
            <a:ext cx="378443" cy="350059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123">
            <a:extLst>
              <a:ext uri="{FF2B5EF4-FFF2-40B4-BE49-F238E27FC236}">
                <a16:creationId xmlns:a16="http://schemas.microsoft.com/office/drawing/2014/main" id="{F71B2654-9D8B-B756-7C9D-E397852FBA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33326" y="6350935"/>
            <a:ext cx="313493" cy="313493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TextBox 94">
            <a:hlinkClick r:id="rId2" action="ppaction://hlinksldjump"/>
            <a:extLst>
              <a:ext uri="{FF2B5EF4-FFF2-40B4-BE49-F238E27FC236}">
                <a16:creationId xmlns:a16="http://schemas.microsoft.com/office/drawing/2014/main" id="{66941F11-1E89-7170-CCC8-72A672C90BEC}"/>
              </a:ext>
            </a:extLst>
          </p:cNvPr>
          <p:cNvSpPr txBox="1"/>
          <p:nvPr userDrawn="1"/>
        </p:nvSpPr>
        <p:spPr>
          <a:xfrm>
            <a:off x="10370894" y="6376372"/>
            <a:ext cx="12691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TextBox 95">
            <a:hlinkClick r:id="rId3" action="ppaction://hlinksldjump"/>
            <a:extLst>
              <a:ext uri="{FF2B5EF4-FFF2-40B4-BE49-F238E27FC236}">
                <a16:creationId xmlns:a16="http://schemas.microsoft.com/office/drawing/2014/main" id="{A52EA1EC-C514-6DFE-8D51-0966417B97EF}"/>
              </a:ext>
            </a:extLst>
          </p:cNvPr>
          <p:cNvSpPr txBox="1"/>
          <p:nvPr userDrawn="1"/>
        </p:nvSpPr>
        <p:spPr>
          <a:xfrm>
            <a:off x="8243418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7" name="TextBox 96">
            <a:hlinkClick r:id="rId4" action="ppaction://hlinksldjump"/>
            <a:extLst>
              <a:ext uri="{FF2B5EF4-FFF2-40B4-BE49-F238E27FC236}">
                <a16:creationId xmlns:a16="http://schemas.microsoft.com/office/drawing/2014/main" id="{5188D29F-E2EB-1DA3-BCEB-36A93FEF5F6C}"/>
              </a:ext>
            </a:extLst>
          </p:cNvPr>
          <p:cNvSpPr txBox="1"/>
          <p:nvPr userDrawn="1"/>
        </p:nvSpPr>
        <p:spPr>
          <a:xfrm>
            <a:off x="615716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hlinkClick r:id="rId5" action="ppaction://hlinksldjump"/>
            <a:extLst>
              <a:ext uri="{FF2B5EF4-FFF2-40B4-BE49-F238E27FC236}">
                <a16:creationId xmlns:a16="http://schemas.microsoft.com/office/drawing/2014/main" id="{53ADB00A-850A-CA5B-9052-FC1970EAA345}"/>
              </a:ext>
            </a:extLst>
          </p:cNvPr>
          <p:cNvSpPr txBox="1"/>
          <p:nvPr userDrawn="1"/>
        </p:nvSpPr>
        <p:spPr>
          <a:xfrm>
            <a:off x="3953943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9" name="TextBox 98">
            <a:hlinkClick r:id="rId6" action="ppaction://hlinksldjump"/>
            <a:extLst>
              <a:ext uri="{FF2B5EF4-FFF2-40B4-BE49-F238E27FC236}">
                <a16:creationId xmlns:a16="http://schemas.microsoft.com/office/drawing/2014/main" id="{E42326A6-E39B-6ED4-B9E0-70F8CE939427}"/>
              </a:ext>
            </a:extLst>
          </p:cNvPr>
          <p:cNvSpPr txBox="1"/>
          <p:nvPr userDrawn="1"/>
        </p:nvSpPr>
        <p:spPr>
          <a:xfrm>
            <a:off x="1799307" y="6376372"/>
            <a:ext cx="1730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hlinkClick r:id="rId7" action="ppaction://hlinksldjump"/>
            <a:extLst>
              <a:ext uri="{FF2B5EF4-FFF2-40B4-BE49-F238E27FC236}">
                <a16:creationId xmlns:a16="http://schemas.microsoft.com/office/drawing/2014/main" id="{6B7D0E68-A7DE-5EAC-9174-081A4AEEEE44}"/>
              </a:ext>
            </a:extLst>
          </p:cNvPr>
          <p:cNvSpPr txBox="1"/>
          <p:nvPr userDrawn="1"/>
        </p:nvSpPr>
        <p:spPr>
          <a:xfrm>
            <a:off x="207039" y="6376372"/>
            <a:ext cx="12227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منـــــابع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E5CF3D3-9B0C-6B8F-95A8-763497D56A3E}"/>
              </a:ext>
            </a:extLst>
          </p:cNvPr>
          <p:cNvGrpSpPr/>
          <p:nvPr userDrawn="1"/>
        </p:nvGrpSpPr>
        <p:grpSpPr>
          <a:xfrm>
            <a:off x="1824329" y="74401"/>
            <a:ext cx="8665675" cy="534406"/>
            <a:chOff x="1775985" y="74401"/>
            <a:chExt cx="8665675" cy="534406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5B62162B-6353-73BE-B987-417486F52268}"/>
                </a:ext>
              </a:extLst>
            </p:cNvPr>
            <p:cNvSpPr/>
            <p:nvPr userDrawn="1"/>
          </p:nvSpPr>
          <p:spPr>
            <a:xfrm>
              <a:off x="2416499" y="74401"/>
              <a:ext cx="7384647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92E8B5E2-1DEB-E294-2B8A-EBDD23E86A19}"/>
                </a:ext>
              </a:extLst>
            </p:cNvPr>
            <p:cNvSpPr/>
            <p:nvPr userDrawn="1"/>
          </p:nvSpPr>
          <p:spPr>
            <a:xfrm>
              <a:off x="9873976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60BB783E-CDA1-6661-F290-F0B182C775DD}"/>
                </a:ext>
              </a:extLst>
            </p:cNvPr>
            <p:cNvSpPr/>
            <p:nvPr userDrawn="1"/>
          </p:nvSpPr>
          <p:spPr>
            <a:xfrm>
              <a:off x="1775985" y="74401"/>
              <a:ext cx="567684" cy="53440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6" name="Slide Number Placeholder 5">
            <a:extLst>
              <a:ext uri="{FF2B5EF4-FFF2-40B4-BE49-F238E27FC236}">
                <a16:creationId xmlns:a16="http://schemas.microsoft.com/office/drawing/2014/main" id="{2D84D5E3-4BFC-D3D5-CAA5-A51F6243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4329" y="154395"/>
            <a:ext cx="567684" cy="365125"/>
          </a:xfrm>
        </p:spPr>
        <p:txBody>
          <a:bodyPr/>
          <a:lstStyle>
            <a:lvl1pPr marL="0" algn="ctr" defTabSz="914400" rtl="1" eaLnBrk="1" latinLnBrk="0" hangingPunct="1">
              <a:defRPr lang="fa-IR" sz="16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07" name="Freeform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E08DECC-DFC2-75A1-8AD9-873A653A1D88}"/>
              </a:ext>
            </a:extLst>
          </p:cNvPr>
          <p:cNvSpPr>
            <a:spLocks/>
          </p:cNvSpPr>
          <p:nvPr userDrawn="1"/>
        </p:nvSpPr>
        <p:spPr bwMode="auto">
          <a:xfrm>
            <a:off x="10089249" y="209957"/>
            <a:ext cx="249238" cy="2540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43D8E85-D003-F9F4-3C1D-61362D3514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80565" y="1192273"/>
            <a:ext cx="2959477" cy="255959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1CAF4CC-3A7C-3B66-234E-3F7DA710CE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54498" y="1192273"/>
            <a:ext cx="2959477" cy="255959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EA8F43AA-79DA-9CD4-4C3C-0CA20A0351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432" y="1192273"/>
            <a:ext cx="2959477" cy="2559595"/>
          </a:xfrm>
          <a:prstGeom prst="snip2DiagRect">
            <a:avLst>
              <a:gd name="adj1" fmla="val 25198"/>
              <a:gd name="adj2" fmla="val 103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297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3EF3C-EB67-5E15-A3D3-937F035BDC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20669-DDD6-4077-8479-81786CCBF30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0513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4" r:id="rId3"/>
    <p:sldLayoutId id="2147483661" r:id="rId4"/>
    <p:sldLayoutId id="2147483658" r:id="rId5"/>
    <p:sldLayoutId id="2147483659" r:id="rId6"/>
    <p:sldLayoutId id="2147483655" r:id="rId7"/>
    <p:sldLayoutId id="2147483656" r:id="rId8"/>
    <p:sldLayoutId id="2147483657" r:id="rId9"/>
    <p:sldLayoutId id="2147483662" r:id="rId10"/>
    <p:sldLayoutId id="2147483660" r:id="rId11"/>
    <p:sldLayoutId id="2147483652" r:id="rId12"/>
    <p:sldLayoutId id="2147483650" r:id="rId13"/>
    <p:sldLayoutId id="2147483653" r:id="rId14"/>
    <p:sldLayoutId id="2147483651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6.png"/><Relationship Id="rId18" Type="http://schemas.openxmlformats.org/officeDocument/2006/relationships/slide" Target="slide41.xml"/><Relationship Id="rId3" Type="http://schemas.openxmlformats.org/officeDocument/2006/relationships/slide" Target="slide4.xml"/><Relationship Id="rId7" Type="http://schemas.openxmlformats.org/officeDocument/2006/relationships/image" Target="../media/image4.png"/><Relationship Id="rId12" Type="http://schemas.openxmlformats.org/officeDocument/2006/relationships/slide" Target="slide29.xml"/><Relationship Id="rId17" Type="http://schemas.openxmlformats.org/officeDocument/2006/relationships/image" Target="../media/image8.png"/><Relationship Id="rId2" Type="http://schemas.openxmlformats.org/officeDocument/2006/relationships/image" Target="../media/image3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11.xml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5" Type="http://schemas.openxmlformats.org/officeDocument/2006/relationships/slide" Target="slide35.xml"/><Relationship Id="rId10" Type="http://schemas.openxmlformats.org/officeDocument/2006/relationships/image" Target="../media/image5.png"/><Relationship Id="rId19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slide" Target="slide21.xml"/><Relationship Id="rId1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3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1848;p49">
            <a:extLst>
              <a:ext uri="{FF2B5EF4-FFF2-40B4-BE49-F238E27FC236}">
                <a16:creationId xmlns:a16="http://schemas.microsoft.com/office/drawing/2014/main" id="{1863670D-4F76-0FD0-CE6C-E11FB011C46F}"/>
              </a:ext>
            </a:extLst>
          </p:cNvPr>
          <p:cNvSpPr/>
          <p:nvPr/>
        </p:nvSpPr>
        <p:spPr>
          <a:xfrm>
            <a:off x="400601" y="680415"/>
            <a:ext cx="5495852" cy="5153879"/>
          </a:xfrm>
          <a:custGeom>
            <a:avLst/>
            <a:gdLst/>
            <a:ahLst/>
            <a:cxnLst/>
            <a:rect l="l" t="t" r="r" b="b"/>
            <a:pathLst>
              <a:path w="196307" h="184092" extrusionOk="0">
                <a:moveTo>
                  <a:pt x="120449" y="0"/>
                </a:moveTo>
                <a:cubicBezTo>
                  <a:pt x="113823" y="0"/>
                  <a:pt x="107255" y="676"/>
                  <a:pt x="100772" y="2052"/>
                </a:cubicBezTo>
                <a:cubicBezTo>
                  <a:pt x="54572" y="11725"/>
                  <a:pt x="45132" y="52288"/>
                  <a:pt x="32290" y="65331"/>
                </a:cubicBezTo>
                <a:cubicBezTo>
                  <a:pt x="19414" y="78340"/>
                  <a:pt x="0" y="99955"/>
                  <a:pt x="9740" y="132979"/>
                </a:cubicBezTo>
                <a:cubicBezTo>
                  <a:pt x="17112" y="158097"/>
                  <a:pt x="37260" y="178878"/>
                  <a:pt x="67181" y="183248"/>
                </a:cubicBezTo>
                <a:cubicBezTo>
                  <a:pt x="70550" y="183749"/>
                  <a:pt x="73986" y="184015"/>
                  <a:pt x="77422" y="184082"/>
                </a:cubicBezTo>
                <a:cubicBezTo>
                  <a:pt x="77879" y="184089"/>
                  <a:pt x="78337" y="184092"/>
                  <a:pt x="78794" y="184092"/>
                </a:cubicBezTo>
                <a:cubicBezTo>
                  <a:pt x="85341" y="184092"/>
                  <a:pt x="91881" y="183424"/>
                  <a:pt x="98304" y="182114"/>
                </a:cubicBezTo>
                <a:cubicBezTo>
                  <a:pt x="145370" y="172674"/>
                  <a:pt x="143369" y="150925"/>
                  <a:pt x="167486" y="136815"/>
                </a:cubicBezTo>
                <a:cubicBezTo>
                  <a:pt x="183431" y="127442"/>
                  <a:pt x="191437" y="107127"/>
                  <a:pt x="193505" y="89615"/>
                </a:cubicBezTo>
                <a:cubicBezTo>
                  <a:pt x="196307" y="65731"/>
                  <a:pt x="189002" y="37411"/>
                  <a:pt x="171723" y="19731"/>
                </a:cubicBezTo>
                <a:cubicBezTo>
                  <a:pt x="170855" y="18797"/>
                  <a:pt x="169955" y="17930"/>
                  <a:pt x="169021" y="17096"/>
                </a:cubicBezTo>
                <a:cubicBezTo>
                  <a:pt x="156612" y="5821"/>
                  <a:pt x="138666" y="451"/>
                  <a:pt x="122254" y="17"/>
                </a:cubicBezTo>
                <a:cubicBezTo>
                  <a:pt x="121652" y="6"/>
                  <a:pt x="121050" y="0"/>
                  <a:pt x="120449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487E9B1-7872-90E4-6B98-513D5ED00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945" y="3600645"/>
            <a:ext cx="2823328" cy="28233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CD0856C-D9BC-51D4-BB45-DE312EEB1995}"/>
              </a:ext>
            </a:extLst>
          </p:cNvPr>
          <p:cNvSpPr/>
          <p:nvPr/>
        </p:nvSpPr>
        <p:spPr>
          <a:xfrm>
            <a:off x="6451195" y="1355158"/>
            <a:ext cx="5019295" cy="1232191"/>
          </a:xfrm>
          <a:prstGeom prst="roundRect">
            <a:avLst>
              <a:gd name="adj" fmla="val 27839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3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منو دار و حرفه ای هوش مصنوعی( مناسب تمامی ارائه ها)</a:t>
            </a:r>
            <a:endParaRPr lang="en-US" sz="2300" b="1" kern="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A517405-4C5D-59C3-DE7D-CA1C76D66839}"/>
              </a:ext>
            </a:extLst>
          </p:cNvPr>
          <p:cNvGrpSpPr/>
          <p:nvPr/>
        </p:nvGrpSpPr>
        <p:grpSpPr>
          <a:xfrm>
            <a:off x="6451194" y="2781315"/>
            <a:ext cx="5019296" cy="593936"/>
            <a:chOff x="1208809" y="2835064"/>
            <a:chExt cx="5019296" cy="59393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95E27D5-7D69-336D-ABC2-8D817740826D}"/>
                </a:ext>
              </a:extLst>
            </p:cNvPr>
            <p:cNvSpPr/>
            <p:nvPr/>
          </p:nvSpPr>
          <p:spPr>
            <a:xfrm>
              <a:off x="1208810" y="2835064"/>
              <a:ext cx="5019295" cy="593936"/>
            </a:xfrm>
            <a:prstGeom prst="roundRect">
              <a:avLst>
                <a:gd name="adj" fmla="val 30512"/>
              </a:avLst>
            </a:prstGeom>
            <a:solidFill>
              <a:srgbClr val="003B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48250D39-E82A-BF81-1521-8E2999E2D0B7}"/>
                </a:ext>
              </a:extLst>
            </p:cNvPr>
            <p:cNvSpPr/>
            <p:nvPr/>
          </p:nvSpPr>
          <p:spPr>
            <a:xfrm>
              <a:off x="1208809" y="2835064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دکتر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42E4388-9F4F-EDD3-92BA-911F7FED2404}"/>
              </a:ext>
            </a:extLst>
          </p:cNvPr>
          <p:cNvGrpSpPr/>
          <p:nvPr/>
        </p:nvGrpSpPr>
        <p:grpSpPr>
          <a:xfrm>
            <a:off x="6451194" y="3569217"/>
            <a:ext cx="5019296" cy="593936"/>
            <a:chOff x="1208809" y="3619419"/>
            <a:chExt cx="5019296" cy="59393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64E773E-8EA5-250E-B641-3BE89BE90A60}"/>
                </a:ext>
              </a:extLst>
            </p:cNvPr>
            <p:cNvSpPr/>
            <p:nvPr/>
          </p:nvSpPr>
          <p:spPr>
            <a:xfrm>
              <a:off x="1208810" y="3619419"/>
              <a:ext cx="5019295" cy="593936"/>
            </a:xfrm>
            <a:prstGeom prst="roundRect">
              <a:avLst>
                <a:gd name="adj" fmla="val 26614"/>
              </a:avLst>
            </a:prstGeom>
            <a:solidFill>
              <a:srgbClr val="001F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4BBEA09A-D906-548D-5FAD-AE47045B9DE6}"/>
                </a:ext>
              </a:extLst>
            </p:cNvPr>
            <p:cNvSpPr/>
            <p:nvPr/>
          </p:nvSpPr>
          <p:spPr>
            <a:xfrm>
              <a:off x="1208809" y="3619419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مشاور: دکتری مهران منتظر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8B18635-9692-CF9B-F85E-C37F82770824}"/>
              </a:ext>
            </a:extLst>
          </p:cNvPr>
          <p:cNvGrpSpPr/>
          <p:nvPr/>
        </p:nvGrpSpPr>
        <p:grpSpPr>
          <a:xfrm>
            <a:off x="6451195" y="4357119"/>
            <a:ext cx="5019295" cy="593937"/>
            <a:chOff x="1208810" y="4403774"/>
            <a:chExt cx="5019295" cy="593937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CCDF82C-BE88-2FC6-8C2C-904CBEED0C86}"/>
                </a:ext>
              </a:extLst>
            </p:cNvPr>
            <p:cNvSpPr/>
            <p:nvPr/>
          </p:nvSpPr>
          <p:spPr>
            <a:xfrm>
              <a:off x="1208810" y="4403774"/>
              <a:ext cx="5019295" cy="593936"/>
            </a:xfrm>
            <a:prstGeom prst="roundRect">
              <a:avLst>
                <a:gd name="adj" fmla="val 28563"/>
              </a:avLst>
            </a:prstGeom>
            <a:solidFill>
              <a:srgbClr val="003B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9652DF4-0D27-E75F-896D-34F40CE57242}"/>
                </a:ext>
              </a:extLst>
            </p:cNvPr>
            <p:cNvSpPr/>
            <p:nvPr/>
          </p:nvSpPr>
          <p:spPr>
            <a:xfrm>
              <a:off x="1996836" y="440377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محمد جواد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E83841A-4964-8743-601C-6652870E97EE}"/>
              </a:ext>
            </a:extLst>
          </p:cNvPr>
          <p:cNvGrpSpPr/>
          <p:nvPr/>
        </p:nvGrpSpPr>
        <p:grpSpPr>
          <a:xfrm>
            <a:off x="6451195" y="5145022"/>
            <a:ext cx="5019295" cy="394016"/>
            <a:chOff x="323771" y="5421893"/>
            <a:chExt cx="5019295" cy="39401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C4AAE1E3-E76F-5C67-D52F-11431096794B}"/>
                </a:ext>
              </a:extLst>
            </p:cNvPr>
            <p:cNvSpPr/>
            <p:nvPr/>
          </p:nvSpPr>
          <p:spPr>
            <a:xfrm>
              <a:off x="323771" y="5421893"/>
              <a:ext cx="2108093" cy="394016"/>
            </a:xfrm>
            <a:prstGeom prst="roundRect">
              <a:avLst>
                <a:gd name="adj" fmla="val 32374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</a:t>
              </a:r>
              <a:r>
                <a:rPr lang="fa-IR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60C815B-23CE-4126-46F7-EAA6EC92B4C3}"/>
                </a:ext>
              </a:extLst>
            </p:cNvPr>
            <p:cNvSpPr/>
            <p:nvPr/>
          </p:nvSpPr>
          <p:spPr>
            <a:xfrm>
              <a:off x="3234973" y="5421893"/>
              <a:ext cx="2108093" cy="394016"/>
            </a:xfrm>
            <a:prstGeom prst="roundRect">
              <a:avLst>
                <a:gd name="adj" fmla="val 26499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نام دانشگاه: ............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E3F54B8A-13C8-A11A-C754-DE0F5FA8D8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77" y="333201"/>
            <a:ext cx="6084100" cy="608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B5AA79-897D-314A-2201-222211A85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10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D2991A0-D945-8216-ED82-968E345415B7}"/>
              </a:ext>
            </a:extLst>
          </p:cNvPr>
          <p:cNvGrpSpPr/>
          <p:nvPr/>
        </p:nvGrpSpPr>
        <p:grpSpPr>
          <a:xfrm>
            <a:off x="6096000" y="1449936"/>
            <a:ext cx="2690812" cy="3154249"/>
            <a:chOff x="6203135" y="1977836"/>
            <a:chExt cx="2690812" cy="315424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EA44D60-F792-5FC1-ADDC-2B67363E5BBE}"/>
                </a:ext>
              </a:extLst>
            </p:cNvPr>
            <p:cNvSpPr/>
            <p:nvPr/>
          </p:nvSpPr>
          <p:spPr>
            <a:xfrm>
              <a:off x="7620225" y="3939237"/>
              <a:ext cx="1273722" cy="1192848"/>
            </a:xfrm>
            <a:prstGeom prst="rect">
              <a:avLst/>
            </a:prstGeom>
            <a:solidFill>
              <a:srgbClr val="00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 dirty="0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A65188A-76EA-ABE7-EB4B-94E1C89D2F2A}"/>
                </a:ext>
              </a:extLst>
            </p:cNvPr>
            <p:cNvSpPr/>
            <p:nvPr/>
          </p:nvSpPr>
          <p:spPr>
            <a:xfrm>
              <a:off x="6390664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251D7C0-0024-181B-24F1-22CD6ECB3FFC}"/>
                </a:ext>
              </a:extLst>
            </p:cNvPr>
            <p:cNvSpPr/>
            <p:nvPr/>
          </p:nvSpPr>
          <p:spPr>
            <a:xfrm>
              <a:off x="6203135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F4F868B-4C87-4D45-5D74-E8F8E4DC8E82}"/>
                </a:ext>
              </a:extLst>
            </p:cNvPr>
            <p:cNvSpPr/>
            <p:nvPr/>
          </p:nvSpPr>
          <p:spPr>
            <a:xfrm>
              <a:off x="6331284" y="2105985"/>
              <a:ext cx="790526" cy="790526"/>
            </a:xfrm>
            <a:prstGeom prst="ellipse">
              <a:avLst/>
            </a:prstGeom>
            <a:solidFill>
              <a:srgbClr val="00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75CD5FF-3E78-47D8-077C-AE4420C2B714}"/>
                </a:ext>
              </a:extLst>
            </p:cNvPr>
            <p:cNvGrpSpPr/>
            <p:nvPr/>
          </p:nvGrpSpPr>
          <p:grpSpPr>
            <a:xfrm>
              <a:off x="6531858" y="2299346"/>
              <a:ext cx="358311" cy="393993"/>
              <a:chOff x="15979775" y="4338638"/>
              <a:chExt cx="765175" cy="841375"/>
            </a:xfrm>
            <a:solidFill>
              <a:schemeClr val="bg1"/>
            </a:solidFill>
          </p:grpSpPr>
          <p:sp>
            <p:nvSpPr>
              <p:cNvPr id="9" name="Freeform 1692">
                <a:extLst>
                  <a:ext uri="{FF2B5EF4-FFF2-40B4-BE49-F238E27FC236}">
                    <a16:creationId xmlns:a16="http://schemas.microsoft.com/office/drawing/2014/main" id="{20AF64C3-076B-3561-98ED-86AEC6EC6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9775" y="4437063"/>
                <a:ext cx="744538" cy="742950"/>
              </a:xfrm>
              <a:custGeom>
                <a:avLst/>
                <a:gdLst>
                  <a:gd name="T0" fmla="*/ 175 w 434"/>
                  <a:gd name="T1" fmla="*/ 104 h 434"/>
                  <a:gd name="T2" fmla="*/ 156 w 434"/>
                  <a:gd name="T3" fmla="*/ 32 h 434"/>
                  <a:gd name="T4" fmla="*/ 93 w 434"/>
                  <a:gd name="T5" fmla="*/ 0 h 434"/>
                  <a:gd name="T6" fmla="*/ 67 w 434"/>
                  <a:gd name="T7" fmla="*/ 4 h 434"/>
                  <a:gd name="T8" fmla="*/ 64 w 434"/>
                  <a:gd name="T9" fmla="*/ 15 h 434"/>
                  <a:gd name="T10" fmla="*/ 64 w 434"/>
                  <a:gd name="T11" fmla="*/ 112 h 434"/>
                  <a:gd name="T12" fmla="*/ 9 w 434"/>
                  <a:gd name="T13" fmla="*/ 62 h 434"/>
                  <a:gd name="T14" fmla="*/ 3 w 434"/>
                  <a:gd name="T15" fmla="*/ 73 h 434"/>
                  <a:gd name="T16" fmla="*/ 22 w 434"/>
                  <a:gd name="T17" fmla="*/ 145 h 434"/>
                  <a:gd name="T18" fmla="*/ 85 w 434"/>
                  <a:gd name="T19" fmla="*/ 177 h 434"/>
                  <a:gd name="T20" fmla="*/ 119 w 434"/>
                  <a:gd name="T21" fmla="*/ 171 h 434"/>
                  <a:gd name="T22" fmla="*/ 129 w 434"/>
                  <a:gd name="T23" fmla="*/ 160 h 434"/>
                  <a:gd name="T24" fmla="*/ 270 w 434"/>
                  <a:gd name="T25" fmla="*/ 310 h 434"/>
                  <a:gd name="T26" fmla="*/ 268 w 434"/>
                  <a:gd name="T27" fmla="*/ 302 h 434"/>
                  <a:gd name="T28" fmla="*/ 259 w 434"/>
                  <a:gd name="T29" fmla="*/ 329 h 434"/>
                  <a:gd name="T30" fmla="*/ 279 w 434"/>
                  <a:gd name="T31" fmla="*/ 402 h 434"/>
                  <a:gd name="T32" fmla="*/ 342 w 434"/>
                  <a:gd name="T33" fmla="*/ 434 h 434"/>
                  <a:gd name="T34" fmla="*/ 367 w 434"/>
                  <a:gd name="T35" fmla="*/ 430 h 434"/>
                  <a:gd name="T36" fmla="*/ 370 w 434"/>
                  <a:gd name="T37" fmla="*/ 418 h 434"/>
                  <a:gd name="T38" fmla="*/ 371 w 434"/>
                  <a:gd name="T39" fmla="*/ 321 h 434"/>
                  <a:gd name="T40" fmla="*/ 425 w 434"/>
                  <a:gd name="T41" fmla="*/ 371 h 434"/>
                  <a:gd name="T42" fmla="*/ 432 w 434"/>
                  <a:gd name="T43" fmla="*/ 361 h 434"/>
                  <a:gd name="T44" fmla="*/ 412 w 434"/>
                  <a:gd name="T45" fmla="*/ 288 h 434"/>
                  <a:gd name="T46" fmla="*/ 349 w 434"/>
                  <a:gd name="T47" fmla="*/ 256 h 434"/>
                  <a:gd name="T48" fmla="*/ 316 w 434"/>
                  <a:gd name="T49" fmla="*/ 262 h 434"/>
                  <a:gd name="T50" fmla="*/ 306 w 434"/>
                  <a:gd name="T51" fmla="*/ 273 h 434"/>
                  <a:gd name="T52" fmla="*/ 165 w 434"/>
                  <a:gd name="T53" fmla="*/ 123 h 434"/>
                  <a:gd name="T54" fmla="*/ 166 w 434"/>
                  <a:gd name="T55" fmla="*/ 131 h 434"/>
                  <a:gd name="T56" fmla="*/ 175 w 434"/>
                  <a:gd name="T57" fmla="*/ 104 h 434"/>
                  <a:gd name="T58" fmla="*/ 162 w 434"/>
                  <a:gd name="T59" fmla="*/ 101 h 434"/>
                  <a:gd name="T60" fmla="*/ 154 w 434"/>
                  <a:gd name="T61" fmla="*/ 125 h 434"/>
                  <a:gd name="T62" fmla="*/ 301 w 434"/>
                  <a:gd name="T63" fmla="*/ 278 h 434"/>
                  <a:gd name="T64" fmla="*/ 319 w 434"/>
                  <a:gd name="T65" fmla="*/ 275 h 434"/>
                  <a:gd name="T66" fmla="*/ 349 w 434"/>
                  <a:gd name="T67" fmla="*/ 269 h 434"/>
                  <a:gd name="T68" fmla="*/ 403 w 434"/>
                  <a:gd name="T69" fmla="*/ 298 h 434"/>
                  <a:gd name="T70" fmla="*/ 419 w 434"/>
                  <a:gd name="T71" fmla="*/ 357 h 434"/>
                  <a:gd name="T72" fmla="*/ 424 w 434"/>
                  <a:gd name="T73" fmla="*/ 365 h 434"/>
                  <a:gd name="T74" fmla="*/ 376 w 434"/>
                  <a:gd name="T75" fmla="*/ 307 h 434"/>
                  <a:gd name="T76" fmla="*/ 366 w 434"/>
                  <a:gd name="T77" fmla="*/ 307 h 434"/>
                  <a:gd name="T78" fmla="*/ 308 w 434"/>
                  <a:gd name="T79" fmla="*/ 375 h 434"/>
                  <a:gd name="T80" fmla="*/ 365 w 434"/>
                  <a:gd name="T81" fmla="*/ 423 h 434"/>
                  <a:gd name="T82" fmla="*/ 358 w 434"/>
                  <a:gd name="T83" fmla="*/ 418 h 434"/>
                  <a:gd name="T84" fmla="*/ 298 w 434"/>
                  <a:gd name="T85" fmla="*/ 402 h 434"/>
                  <a:gd name="T86" fmla="*/ 270 w 434"/>
                  <a:gd name="T87" fmla="*/ 349 h 434"/>
                  <a:gd name="T88" fmla="*/ 276 w 434"/>
                  <a:gd name="T89" fmla="*/ 319 h 434"/>
                  <a:gd name="T90" fmla="*/ 278 w 434"/>
                  <a:gd name="T91" fmla="*/ 300 h 434"/>
                  <a:gd name="T92" fmla="*/ 126 w 434"/>
                  <a:gd name="T93" fmla="*/ 154 h 434"/>
                  <a:gd name="T94" fmla="*/ 101 w 434"/>
                  <a:gd name="T95" fmla="*/ 162 h 434"/>
                  <a:gd name="T96" fmla="*/ 42 w 434"/>
                  <a:gd name="T97" fmla="*/ 146 h 434"/>
                  <a:gd name="T98" fmla="*/ 13 w 434"/>
                  <a:gd name="T99" fmla="*/ 92 h 434"/>
                  <a:gd name="T100" fmla="*/ 17 w 434"/>
                  <a:gd name="T101" fmla="*/ 70 h 434"/>
                  <a:gd name="T102" fmla="*/ 6 w 434"/>
                  <a:gd name="T103" fmla="*/ 73 h 434"/>
                  <a:gd name="T104" fmla="*/ 64 w 434"/>
                  <a:gd name="T105" fmla="*/ 128 h 434"/>
                  <a:gd name="T106" fmla="*/ 127 w 434"/>
                  <a:gd name="T107" fmla="*/ 68 h 434"/>
                  <a:gd name="T108" fmla="*/ 127 w 434"/>
                  <a:gd name="T109" fmla="*/ 58 h 434"/>
                  <a:gd name="T110" fmla="*/ 69 w 434"/>
                  <a:gd name="T111" fmla="*/ 10 h 434"/>
                  <a:gd name="T112" fmla="*/ 77 w 434"/>
                  <a:gd name="T113" fmla="*/ 15 h 434"/>
                  <a:gd name="T114" fmla="*/ 136 w 434"/>
                  <a:gd name="T115" fmla="*/ 31 h 434"/>
                  <a:gd name="T116" fmla="*/ 164 w 434"/>
                  <a:gd name="T117" fmla="*/ 85 h 434"/>
                  <a:gd name="T118" fmla="*/ 169 w 434"/>
                  <a:gd name="T119" fmla="*/ 102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4" h="434">
                    <a:moveTo>
                      <a:pt x="169" y="102"/>
                    </a:move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7" y="98"/>
                      <a:pt x="178" y="91"/>
                      <a:pt x="178" y="85"/>
                    </a:cubicBezTo>
                    <a:cubicBezTo>
                      <a:pt x="178" y="65"/>
                      <a:pt x="170" y="46"/>
                      <a:pt x="156" y="32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31" y="7"/>
                      <a:pt x="112" y="0"/>
                      <a:pt x="93" y="0"/>
                    </a:cubicBezTo>
                    <a:cubicBezTo>
                      <a:pt x="86" y="0"/>
                      <a:pt x="80" y="0"/>
                      <a:pt x="73" y="2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4"/>
                      <a:pt x="63" y="6"/>
                      <a:pt x="63" y="8"/>
                    </a:cubicBezTo>
                    <a:cubicBezTo>
                      <a:pt x="62" y="11"/>
                      <a:pt x="63" y="13"/>
                      <a:pt x="64" y="15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2"/>
                      <a:pt x="11" y="61"/>
                      <a:pt x="9" y="62"/>
                    </a:cubicBezTo>
                    <a:cubicBezTo>
                      <a:pt x="7" y="63"/>
                      <a:pt x="5" y="64"/>
                      <a:pt x="4" y="67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" y="79"/>
                      <a:pt x="0" y="86"/>
                      <a:pt x="0" y="92"/>
                    </a:cubicBezTo>
                    <a:cubicBezTo>
                      <a:pt x="0" y="112"/>
                      <a:pt x="8" y="131"/>
                      <a:pt x="22" y="145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47" y="169"/>
                      <a:pt x="66" y="177"/>
                      <a:pt x="85" y="177"/>
                    </a:cubicBezTo>
                    <a:cubicBezTo>
                      <a:pt x="92" y="177"/>
                      <a:pt x="98" y="176"/>
                      <a:pt x="105" y="175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23" y="170"/>
                      <a:pt x="128" y="168"/>
                      <a:pt x="132" y="166"/>
                    </a:cubicBezTo>
                    <a:cubicBezTo>
                      <a:pt x="129" y="160"/>
                      <a:pt x="129" y="160"/>
                      <a:pt x="129" y="160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69" y="218"/>
                      <a:pt x="215" y="265"/>
                      <a:pt x="270" y="310"/>
                    </a:cubicBezTo>
                    <a:cubicBezTo>
                      <a:pt x="274" y="305"/>
                      <a:pt x="274" y="305"/>
                      <a:pt x="274" y="305"/>
                    </a:cubicBezTo>
                    <a:cubicBezTo>
                      <a:pt x="268" y="302"/>
                      <a:pt x="268" y="302"/>
                      <a:pt x="268" y="302"/>
                    </a:cubicBezTo>
                    <a:cubicBezTo>
                      <a:pt x="266" y="306"/>
                      <a:pt x="264" y="311"/>
                      <a:pt x="263" y="315"/>
                    </a:cubicBezTo>
                    <a:cubicBezTo>
                      <a:pt x="259" y="329"/>
                      <a:pt x="259" y="329"/>
                      <a:pt x="259" y="329"/>
                    </a:cubicBezTo>
                    <a:cubicBezTo>
                      <a:pt x="258" y="336"/>
                      <a:pt x="257" y="342"/>
                      <a:pt x="257" y="349"/>
                    </a:cubicBezTo>
                    <a:cubicBezTo>
                      <a:pt x="257" y="368"/>
                      <a:pt x="265" y="387"/>
                      <a:pt x="279" y="402"/>
                    </a:cubicBezTo>
                    <a:cubicBezTo>
                      <a:pt x="289" y="412"/>
                      <a:pt x="289" y="412"/>
                      <a:pt x="289" y="412"/>
                    </a:cubicBezTo>
                    <a:cubicBezTo>
                      <a:pt x="303" y="426"/>
                      <a:pt x="322" y="434"/>
                      <a:pt x="342" y="434"/>
                    </a:cubicBezTo>
                    <a:cubicBezTo>
                      <a:pt x="348" y="434"/>
                      <a:pt x="355" y="433"/>
                      <a:pt x="361" y="431"/>
                    </a:cubicBezTo>
                    <a:cubicBezTo>
                      <a:pt x="367" y="430"/>
                      <a:pt x="367" y="430"/>
                      <a:pt x="367" y="430"/>
                    </a:cubicBezTo>
                    <a:cubicBezTo>
                      <a:pt x="369" y="429"/>
                      <a:pt x="371" y="427"/>
                      <a:pt x="372" y="425"/>
                    </a:cubicBezTo>
                    <a:cubicBezTo>
                      <a:pt x="372" y="423"/>
                      <a:pt x="372" y="420"/>
                      <a:pt x="370" y="418"/>
                    </a:cubicBezTo>
                    <a:cubicBezTo>
                      <a:pt x="322" y="370"/>
                      <a:pt x="322" y="370"/>
                      <a:pt x="322" y="370"/>
                    </a:cubicBezTo>
                    <a:cubicBezTo>
                      <a:pt x="371" y="321"/>
                      <a:pt x="371" y="321"/>
                      <a:pt x="371" y="321"/>
                    </a:cubicBezTo>
                    <a:cubicBezTo>
                      <a:pt x="419" y="369"/>
                      <a:pt x="419" y="369"/>
                      <a:pt x="419" y="369"/>
                    </a:cubicBezTo>
                    <a:cubicBezTo>
                      <a:pt x="421" y="371"/>
                      <a:pt x="423" y="372"/>
                      <a:pt x="425" y="371"/>
                    </a:cubicBezTo>
                    <a:cubicBezTo>
                      <a:pt x="428" y="371"/>
                      <a:pt x="430" y="369"/>
                      <a:pt x="430" y="367"/>
                    </a:cubicBezTo>
                    <a:cubicBezTo>
                      <a:pt x="432" y="361"/>
                      <a:pt x="432" y="361"/>
                      <a:pt x="432" y="361"/>
                    </a:cubicBezTo>
                    <a:cubicBezTo>
                      <a:pt x="433" y="354"/>
                      <a:pt x="434" y="348"/>
                      <a:pt x="434" y="341"/>
                    </a:cubicBezTo>
                    <a:cubicBezTo>
                      <a:pt x="434" y="322"/>
                      <a:pt x="427" y="302"/>
                      <a:pt x="412" y="288"/>
                    </a:cubicBezTo>
                    <a:cubicBezTo>
                      <a:pt x="402" y="278"/>
                      <a:pt x="402" y="278"/>
                      <a:pt x="402" y="278"/>
                    </a:cubicBezTo>
                    <a:cubicBezTo>
                      <a:pt x="388" y="264"/>
                      <a:pt x="369" y="256"/>
                      <a:pt x="349" y="256"/>
                    </a:cubicBezTo>
                    <a:cubicBezTo>
                      <a:pt x="343" y="256"/>
                      <a:pt x="336" y="257"/>
                      <a:pt x="330" y="259"/>
                    </a:cubicBezTo>
                    <a:cubicBezTo>
                      <a:pt x="316" y="262"/>
                      <a:pt x="316" y="262"/>
                      <a:pt x="316" y="262"/>
                    </a:cubicBezTo>
                    <a:cubicBezTo>
                      <a:pt x="311" y="264"/>
                      <a:pt x="307" y="266"/>
                      <a:pt x="303" y="268"/>
                    </a:cubicBezTo>
                    <a:cubicBezTo>
                      <a:pt x="306" y="273"/>
                      <a:pt x="306" y="273"/>
                      <a:pt x="306" y="273"/>
                    </a:cubicBezTo>
                    <a:cubicBezTo>
                      <a:pt x="311" y="269"/>
                      <a:pt x="311" y="269"/>
                      <a:pt x="311" y="269"/>
                    </a:cubicBezTo>
                    <a:cubicBezTo>
                      <a:pt x="266" y="215"/>
                      <a:pt x="219" y="168"/>
                      <a:pt x="165" y="12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168" y="127"/>
                      <a:pt x="170" y="123"/>
                      <a:pt x="171" y="118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62" y="101"/>
                      <a:pt x="162" y="101"/>
                      <a:pt x="162" y="101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8" y="118"/>
                      <a:pt x="156" y="122"/>
                      <a:pt x="154" y="125"/>
                    </a:cubicBezTo>
                    <a:cubicBezTo>
                      <a:pt x="153" y="128"/>
                      <a:pt x="154" y="131"/>
                      <a:pt x="156" y="133"/>
                    </a:cubicBezTo>
                    <a:cubicBezTo>
                      <a:pt x="210" y="178"/>
                      <a:pt x="256" y="224"/>
                      <a:pt x="301" y="278"/>
                    </a:cubicBezTo>
                    <a:cubicBezTo>
                      <a:pt x="303" y="280"/>
                      <a:pt x="306" y="281"/>
                      <a:pt x="309" y="279"/>
                    </a:cubicBezTo>
                    <a:cubicBezTo>
                      <a:pt x="312" y="278"/>
                      <a:pt x="316" y="276"/>
                      <a:pt x="319" y="275"/>
                    </a:cubicBezTo>
                    <a:cubicBezTo>
                      <a:pt x="333" y="272"/>
                      <a:pt x="333" y="272"/>
                      <a:pt x="333" y="272"/>
                    </a:cubicBezTo>
                    <a:cubicBezTo>
                      <a:pt x="339" y="270"/>
                      <a:pt x="344" y="269"/>
                      <a:pt x="349" y="269"/>
                    </a:cubicBezTo>
                    <a:cubicBezTo>
                      <a:pt x="365" y="269"/>
                      <a:pt x="381" y="276"/>
                      <a:pt x="393" y="287"/>
                    </a:cubicBezTo>
                    <a:cubicBezTo>
                      <a:pt x="403" y="298"/>
                      <a:pt x="403" y="298"/>
                      <a:pt x="403" y="298"/>
                    </a:cubicBezTo>
                    <a:cubicBezTo>
                      <a:pt x="415" y="309"/>
                      <a:pt x="421" y="325"/>
                      <a:pt x="421" y="341"/>
                    </a:cubicBezTo>
                    <a:cubicBezTo>
                      <a:pt x="421" y="347"/>
                      <a:pt x="420" y="352"/>
                      <a:pt x="419" y="357"/>
                    </a:cubicBezTo>
                    <a:cubicBezTo>
                      <a:pt x="417" y="363"/>
                      <a:pt x="417" y="363"/>
                      <a:pt x="417" y="363"/>
                    </a:cubicBezTo>
                    <a:cubicBezTo>
                      <a:pt x="424" y="365"/>
                      <a:pt x="424" y="365"/>
                      <a:pt x="424" y="365"/>
                    </a:cubicBezTo>
                    <a:cubicBezTo>
                      <a:pt x="428" y="360"/>
                      <a:pt x="428" y="360"/>
                      <a:pt x="428" y="360"/>
                    </a:cubicBezTo>
                    <a:cubicBezTo>
                      <a:pt x="376" y="307"/>
                      <a:pt x="376" y="307"/>
                      <a:pt x="376" y="307"/>
                    </a:cubicBezTo>
                    <a:cubicBezTo>
                      <a:pt x="374" y="306"/>
                      <a:pt x="373" y="305"/>
                      <a:pt x="371" y="305"/>
                    </a:cubicBezTo>
                    <a:cubicBezTo>
                      <a:pt x="369" y="305"/>
                      <a:pt x="367" y="306"/>
                      <a:pt x="366" y="307"/>
                    </a:cubicBezTo>
                    <a:cubicBezTo>
                      <a:pt x="308" y="366"/>
                      <a:pt x="308" y="366"/>
                      <a:pt x="308" y="366"/>
                    </a:cubicBezTo>
                    <a:cubicBezTo>
                      <a:pt x="305" y="368"/>
                      <a:pt x="305" y="372"/>
                      <a:pt x="308" y="375"/>
                    </a:cubicBezTo>
                    <a:cubicBezTo>
                      <a:pt x="361" y="428"/>
                      <a:pt x="361" y="428"/>
                      <a:pt x="361" y="428"/>
                    </a:cubicBezTo>
                    <a:cubicBezTo>
                      <a:pt x="365" y="423"/>
                      <a:pt x="365" y="423"/>
                      <a:pt x="365" y="423"/>
                    </a:cubicBezTo>
                    <a:cubicBezTo>
                      <a:pt x="364" y="417"/>
                      <a:pt x="364" y="417"/>
                      <a:pt x="364" y="417"/>
                    </a:cubicBezTo>
                    <a:cubicBezTo>
                      <a:pt x="358" y="418"/>
                      <a:pt x="358" y="418"/>
                      <a:pt x="358" y="418"/>
                    </a:cubicBezTo>
                    <a:cubicBezTo>
                      <a:pt x="353" y="420"/>
                      <a:pt x="347" y="420"/>
                      <a:pt x="342" y="420"/>
                    </a:cubicBezTo>
                    <a:cubicBezTo>
                      <a:pt x="326" y="420"/>
                      <a:pt x="310" y="414"/>
                      <a:pt x="298" y="402"/>
                    </a:cubicBezTo>
                    <a:cubicBezTo>
                      <a:pt x="288" y="392"/>
                      <a:pt x="288" y="392"/>
                      <a:pt x="288" y="392"/>
                    </a:cubicBezTo>
                    <a:cubicBezTo>
                      <a:pt x="276" y="381"/>
                      <a:pt x="270" y="365"/>
                      <a:pt x="270" y="349"/>
                    </a:cubicBezTo>
                    <a:cubicBezTo>
                      <a:pt x="270" y="343"/>
                      <a:pt x="271" y="338"/>
                      <a:pt x="272" y="333"/>
                    </a:cubicBezTo>
                    <a:cubicBezTo>
                      <a:pt x="276" y="319"/>
                      <a:pt x="276" y="319"/>
                      <a:pt x="276" y="319"/>
                    </a:cubicBezTo>
                    <a:cubicBezTo>
                      <a:pt x="277" y="315"/>
                      <a:pt x="278" y="312"/>
                      <a:pt x="280" y="308"/>
                    </a:cubicBezTo>
                    <a:cubicBezTo>
                      <a:pt x="281" y="305"/>
                      <a:pt x="281" y="302"/>
                      <a:pt x="278" y="300"/>
                    </a:cubicBezTo>
                    <a:cubicBezTo>
                      <a:pt x="225" y="256"/>
                      <a:pt x="178" y="209"/>
                      <a:pt x="134" y="156"/>
                    </a:cubicBezTo>
                    <a:cubicBezTo>
                      <a:pt x="132" y="153"/>
                      <a:pt x="129" y="152"/>
                      <a:pt x="126" y="154"/>
                    </a:cubicBezTo>
                    <a:cubicBezTo>
                      <a:pt x="122" y="156"/>
                      <a:pt x="119" y="157"/>
                      <a:pt x="115" y="158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96" y="163"/>
                      <a:pt x="91" y="164"/>
                      <a:pt x="85" y="164"/>
                    </a:cubicBezTo>
                    <a:cubicBezTo>
                      <a:pt x="69" y="164"/>
                      <a:pt x="53" y="157"/>
                      <a:pt x="42" y="146"/>
                    </a:cubicBezTo>
                    <a:cubicBezTo>
                      <a:pt x="31" y="136"/>
                      <a:pt x="31" y="136"/>
                      <a:pt x="31" y="136"/>
                    </a:cubicBezTo>
                    <a:cubicBezTo>
                      <a:pt x="20" y="124"/>
                      <a:pt x="13" y="108"/>
                      <a:pt x="13" y="92"/>
                    </a:cubicBezTo>
                    <a:cubicBezTo>
                      <a:pt x="13" y="87"/>
                      <a:pt x="14" y="81"/>
                      <a:pt x="16" y="7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7"/>
                      <a:pt x="62" y="128"/>
                      <a:pt x="64" y="128"/>
                    </a:cubicBezTo>
                    <a:cubicBezTo>
                      <a:pt x="65" y="128"/>
                      <a:pt x="67" y="127"/>
                      <a:pt x="68" y="126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8" y="66"/>
                      <a:pt x="129" y="65"/>
                      <a:pt x="129" y="63"/>
                    </a:cubicBezTo>
                    <a:cubicBezTo>
                      <a:pt x="129" y="61"/>
                      <a:pt x="128" y="60"/>
                      <a:pt x="127" y="58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82" y="13"/>
                      <a:pt x="87" y="13"/>
                      <a:pt x="93" y="13"/>
                    </a:cubicBezTo>
                    <a:cubicBezTo>
                      <a:pt x="109" y="13"/>
                      <a:pt x="125" y="19"/>
                      <a:pt x="136" y="3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58" y="53"/>
                      <a:pt x="164" y="68"/>
                      <a:pt x="164" y="85"/>
                    </a:cubicBezTo>
                    <a:cubicBezTo>
                      <a:pt x="164" y="90"/>
                      <a:pt x="164" y="95"/>
                      <a:pt x="162" y="101"/>
                    </a:cubicBezTo>
                    <a:lnTo>
                      <a:pt x="16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0" name="Freeform 1693">
                <a:extLst>
                  <a:ext uri="{FF2B5EF4-FFF2-40B4-BE49-F238E27FC236}">
                    <a16:creationId xmlns:a16="http://schemas.microsoft.com/office/drawing/2014/main" id="{68698515-74CF-E41B-41E1-1C5DB54ED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0300" y="4338638"/>
                <a:ext cx="374650" cy="520700"/>
              </a:xfrm>
              <a:custGeom>
                <a:avLst/>
                <a:gdLst>
                  <a:gd name="T0" fmla="*/ 179 w 218"/>
                  <a:gd name="T1" fmla="*/ 130 h 304"/>
                  <a:gd name="T2" fmla="*/ 184 w 218"/>
                  <a:gd name="T3" fmla="*/ 126 h 304"/>
                  <a:gd name="T4" fmla="*/ 116 w 218"/>
                  <a:gd name="T5" fmla="*/ 58 h 304"/>
                  <a:gd name="T6" fmla="*/ 129 w 218"/>
                  <a:gd name="T7" fmla="*/ 44 h 304"/>
                  <a:gd name="T8" fmla="*/ 131 w 218"/>
                  <a:gd name="T9" fmla="*/ 39 h 304"/>
                  <a:gd name="T10" fmla="*/ 129 w 218"/>
                  <a:gd name="T11" fmla="*/ 35 h 304"/>
                  <a:gd name="T12" fmla="*/ 97 w 218"/>
                  <a:gd name="T13" fmla="*/ 2 h 304"/>
                  <a:gd name="T14" fmla="*/ 87 w 218"/>
                  <a:gd name="T15" fmla="*/ 2 h 304"/>
                  <a:gd name="T16" fmla="*/ 2 w 218"/>
                  <a:gd name="T17" fmla="*/ 88 h 304"/>
                  <a:gd name="T18" fmla="*/ 0 w 218"/>
                  <a:gd name="T19" fmla="*/ 93 h 304"/>
                  <a:gd name="T20" fmla="*/ 2 w 218"/>
                  <a:gd name="T21" fmla="*/ 97 h 304"/>
                  <a:gd name="T22" fmla="*/ 34 w 218"/>
                  <a:gd name="T23" fmla="*/ 130 h 304"/>
                  <a:gd name="T24" fmla="*/ 44 w 218"/>
                  <a:gd name="T25" fmla="*/ 130 h 304"/>
                  <a:gd name="T26" fmla="*/ 57 w 218"/>
                  <a:gd name="T27" fmla="*/ 116 h 304"/>
                  <a:gd name="T28" fmla="*/ 125 w 218"/>
                  <a:gd name="T29" fmla="*/ 184 h 304"/>
                  <a:gd name="T30" fmla="*/ 163 w 218"/>
                  <a:gd name="T31" fmla="*/ 240 h 304"/>
                  <a:gd name="T32" fmla="*/ 172 w 218"/>
                  <a:gd name="T33" fmla="*/ 280 h 304"/>
                  <a:gd name="T34" fmla="*/ 171 w 218"/>
                  <a:gd name="T35" fmla="*/ 291 h 304"/>
                  <a:gd name="T36" fmla="*/ 170 w 218"/>
                  <a:gd name="T37" fmla="*/ 294 h 304"/>
                  <a:gd name="T38" fmla="*/ 170 w 218"/>
                  <a:gd name="T39" fmla="*/ 294 h 304"/>
                  <a:gd name="T40" fmla="*/ 170 w 218"/>
                  <a:gd name="T41" fmla="*/ 295 h 304"/>
                  <a:gd name="T42" fmla="*/ 170 w 218"/>
                  <a:gd name="T43" fmla="*/ 295 h 304"/>
                  <a:gd name="T44" fmla="*/ 174 w 218"/>
                  <a:gd name="T45" fmla="*/ 296 h 304"/>
                  <a:gd name="T46" fmla="*/ 170 w 218"/>
                  <a:gd name="T47" fmla="*/ 294 h 304"/>
                  <a:gd name="T48" fmla="*/ 170 w 218"/>
                  <a:gd name="T49" fmla="*/ 295 h 304"/>
                  <a:gd name="T50" fmla="*/ 174 w 218"/>
                  <a:gd name="T51" fmla="*/ 296 h 304"/>
                  <a:gd name="T52" fmla="*/ 170 w 218"/>
                  <a:gd name="T53" fmla="*/ 294 h 304"/>
                  <a:gd name="T54" fmla="*/ 173 w 218"/>
                  <a:gd name="T55" fmla="*/ 302 h 304"/>
                  <a:gd name="T56" fmla="*/ 181 w 218"/>
                  <a:gd name="T57" fmla="*/ 301 h 304"/>
                  <a:gd name="T58" fmla="*/ 218 w 218"/>
                  <a:gd name="T59" fmla="*/ 210 h 304"/>
                  <a:gd name="T60" fmla="*/ 184 w 218"/>
                  <a:gd name="T61" fmla="*/ 126 h 304"/>
                  <a:gd name="T62" fmla="*/ 179 w 218"/>
                  <a:gd name="T63" fmla="*/ 130 h 304"/>
                  <a:gd name="T64" fmla="*/ 174 w 218"/>
                  <a:gd name="T65" fmla="*/ 135 h 304"/>
                  <a:gd name="T66" fmla="*/ 205 w 218"/>
                  <a:gd name="T67" fmla="*/ 210 h 304"/>
                  <a:gd name="T68" fmla="*/ 172 w 218"/>
                  <a:gd name="T69" fmla="*/ 292 h 304"/>
                  <a:gd name="T70" fmla="*/ 176 w 218"/>
                  <a:gd name="T71" fmla="*/ 296 h 304"/>
                  <a:gd name="T72" fmla="*/ 183 w 218"/>
                  <a:gd name="T73" fmla="*/ 298 h 304"/>
                  <a:gd name="T74" fmla="*/ 185 w 218"/>
                  <a:gd name="T75" fmla="*/ 280 h 304"/>
                  <a:gd name="T76" fmla="*/ 176 w 218"/>
                  <a:gd name="T77" fmla="*/ 235 h 304"/>
                  <a:gd name="T78" fmla="*/ 134 w 218"/>
                  <a:gd name="T79" fmla="*/ 175 h 304"/>
                  <a:gd name="T80" fmla="*/ 62 w 218"/>
                  <a:gd name="T81" fmla="*/ 102 h 304"/>
                  <a:gd name="T82" fmla="*/ 57 w 218"/>
                  <a:gd name="T83" fmla="*/ 100 h 304"/>
                  <a:gd name="T84" fmla="*/ 52 w 218"/>
                  <a:gd name="T85" fmla="*/ 102 h 304"/>
                  <a:gd name="T86" fmla="*/ 39 w 218"/>
                  <a:gd name="T87" fmla="*/ 116 h 304"/>
                  <a:gd name="T88" fmla="*/ 16 w 218"/>
                  <a:gd name="T89" fmla="*/ 93 h 304"/>
                  <a:gd name="T90" fmla="*/ 92 w 218"/>
                  <a:gd name="T91" fmla="*/ 16 h 304"/>
                  <a:gd name="T92" fmla="*/ 115 w 218"/>
                  <a:gd name="T93" fmla="*/ 39 h 304"/>
                  <a:gd name="T94" fmla="*/ 102 w 218"/>
                  <a:gd name="T95" fmla="*/ 53 h 304"/>
                  <a:gd name="T96" fmla="*/ 102 w 218"/>
                  <a:gd name="T97" fmla="*/ 62 h 304"/>
                  <a:gd name="T98" fmla="*/ 174 w 218"/>
                  <a:gd name="T99" fmla="*/ 135 h 304"/>
                  <a:gd name="T100" fmla="*/ 179 w 218"/>
                  <a:gd name="T101" fmla="*/ 13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304">
                    <a:moveTo>
                      <a:pt x="179" y="130"/>
                    </a:move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3"/>
                      <a:pt x="131" y="41"/>
                      <a:pt x="131" y="39"/>
                    </a:cubicBezTo>
                    <a:cubicBezTo>
                      <a:pt x="131" y="38"/>
                      <a:pt x="130" y="36"/>
                      <a:pt x="129" y="35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4" y="0"/>
                      <a:pt x="90" y="0"/>
                      <a:pt x="87" y="2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9"/>
                      <a:pt x="0" y="91"/>
                      <a:pt x="0" y="93"/>
                    </a:cubicBezTo>
                    <a:cubicBezTo>
                      <a:pt x="0" y="94"/>
                      <a:pt x="1" y="96"/>
                      <a:pt x="2" y="97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7" y="132"/>
                      <a:pt x="41" y="132"/>
                      <a:pt x="44" y="130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45" y="204"/>
                      <a:pt x="157" y="224"/>
                      <a:pt x="163" y="240"/>
                    </a:cubicBezTo>
                    <a:cubicBezTo>
                      <a:pt x="170" y="256"/>
                      <a:pt x="172" y="270"/>
                      <a:pt x="172" y="280"/>
                    </a:cubicBezTo>
                    <a:cubicBezTo>
                      <a:pt x="172" y="285"/>
                      <a:pt x="171" y="288"/>
                      <a:pt x="171" y="291"/>
                    </a:cubicBezTo>
                    <a:cubicBezTo>
                      <a:pt x="171" y="292"/>
                      <a:pt x="170" y="293"/>
                      <a:pt x="170" y="294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69" y="297"/>
                      <a:pt x="170" y="300"/>
                      <a:pt x="173" y="302"/>
                    </a:cubicBezTo>
                    <a:cubicBezTo>
                      <a:pt x="176" y="304"/>
                      <a:pt x="179" y="303"/>
                      <a:pt x="181" y="301"/>
                    </a:cubicBezTo>
                    <a:cubicBezTo>
                      <a:pt x="205" y="277"/>
                      <a:pt x="218" y="244"/>
                      <a:pt x="218" y="210"/>
                    </a:cubicBezTo>
                    <a:cubicBezTo>
                      <a:pt x="218" y="180"/>
                      <a:pt x="207" y="149"/>
                      <a:pt x="184" y="126"/>
                    </a:cubicBez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4" y="135"/>
                      <a:pt x="174" y="135"/>
                      <a:pt x="174" y="135"/>
                    </a:cubicBezTo>
                    <a:cubicBezTo>
                      <a:pt x="195" y="155"/>
                      <a:pt x="205" y="183"/>
                      <a:pt x="205" y="210"/>
                    </a:cubicBezTo>
                    <a:cubicBezTo>
                      <a:pt x="205" y="240"/>
                      <a:pt x="193" y="270"/>
                      <a:pt x="172" y="292"/>
                    </a:cubicBezTo>
                    <a:cubicBezTo>
                      <a:pt x="176" y="296"/>
                      <a:pt x="176" y="296"/>
                      <a:pt x="176" y="296"/>
                    </a:cubicBezTo>
                    <a:cubicBezTo>
                      <a:pt x="183" y="298"/>
                      <a:pt x="183" y="298"/>
                      <a:pt x="183" y="298"/>
                    </a:cubicBezTo>
                    <a:cubicBezTo>
                      <a:pt x="183" y="298"/>
                      <a:pt x="185" y="291"/>
                      <a:pt x="185" y="280"/>
                    </a:cubicBezTo>
                    <a:cubicBezTo>
                      <a:pt x="185" y="269"/>
                      <a:pt x="183" y="253"/>
                      <a:pt x="176" y="235"/>
                    </a:cubicBezTo>
                    <a:cubicBezTo>
                      <a:pt x="168" y="217"/>
                      <a:pt x="156" y="196"/>
                      <a:pt x="134" y="175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1" y="101"/>
                      <a:pt x="59" y="100"/>
                      <a:pt x="57" y="100"/>
                    </a:cubicBezTo>
                    <a:cubicBezTo>
                      <a:pt x="55" y="100"/>
                      <a:pt x="54" y="101"/>
                      <a:pt x="52" y="102"/>
                    </a:cubicBezTo>
                    <a:cubicBezTo>
                      <a:pt x="39" y="116"/>
                      <a:pt x="39" y="116"/>
                      <a:pt x="39" y="11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99" y="56"/>
                      <a:pt x="99" y="60"/>
                      <a:pt x="102" y="62"/>
                    </a:cubicBezTo>
                    <a:cubicBezTo>
                      <a:pt x="174" y="135"/>
                      <a:pt x="174" y="135"/>
                      <a:pt x="174" y="135"/>
                    </a:cubicBezTo>
                    <a:lnTo>
                      <a:pt x="179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1" name="Freeform 1694">
                <a:extLst>
                  <a:ext uri="{FF2B5EF4-FFF2-40B4-BE49-F238E27FC236}">
                    <a16:creationId xmlns:a16="http://schemas.microsoft.com/office/drawing/2014/main" id="{BFADAA4A-99A4-262A-BF5E-EF2E0E131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8075" y="4572001"/>
                <a:ext cx="193675" cy="190500"/>
              </a:xfrm>
              <a:custGeom>
                <a:avLst/>
                <a:gdLst>
                  <a:gd name="T0" fmla="*/ 102 w 113"/>
                  <a:gd name="T1" fmla="*/ 2 h 111"/>
                  <a:gd name="T2" fmla="*/ 2 w 113"/>
                  <a:gd name="T3" fmla="*/ 99 h 111"/>
                  <a:gd name="T4" fmla="*/ 2 w 113"/>
                  <a:gd name="T5" fmla="*/ 108 h 111"/>
                  <a:gd name="T6" fmla="*/ 11 w 113"/>
                  <a:gd name="T7" fmla="*/ 109 h 111"/>
                  <a:gd name="T8" fmla="*/ 111 w 113"/>
                  <a:gd name="T9" fmla="*/ 12 h 111"/>
                  <a:gd name="T10" fmla="*/ 111 w 113"/>
                  <a:gd name="T11" fmla="*/ 2 h 111"/>
                  <a:gd name="T12" fmla="*/ 102 w 113"/>
                  <a:gd name="T1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11">
                    <a:moveTo>
                      <a:pt x="102" y="2"/>
                    </a:moveTo>
                    <a:cubicBezTo>
                      <a:pt x="2" y="99"/>
                      <a:pt x="2" y="99"/>
                      <a:pt x="2" y="99"/>
                    </a:cubicBezTo>
                    <a:cubicBezTo>
                      <a:pt x="0" y="102"/>
                      <a:pt x="0" y="106"/>
                      <a:pt x="2" y="108"/>
                    </a:cubicBezTo>
                    <a:cubicBezTo>
                      <a:pt x="5" y="111"/>
                      <a:pt x="9" y="111"/>
                      <a:pt x="11" y="109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3" y="9"/>
                      <a:pt x="113" y="5"/>
                      <a:pt x="111" y="2"/>
                    </a:cubicBezTo>
                    <a:cubicBezTo>
                      <a:pt x="108" y="0"/>
                      <a:pt x="104" y="0"/>
                      <a:pt x="10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2" name="Freeform 1695">
                <a:extLst>
                  <a:ext uri="{FF2B5EF4-FFF2-40B4-BE49-F238E27FC236}">
                    <a16:creationId xmlns:a16="http://schemas.microsoft.com/office/drawing/2014/main" id="{17953C66-9AFA-5A1E-0DEE-CBB3469E7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7400" y="4802188"/>
                <a:ext cx="336550" cy="334963"/>
              </a:xfrm>
              <a:custGeom>
                <a:avLst/>
                <a:gdLst>
                  <a:gd name="T0" fmla="*/ 150 w 196"/>
                  <a:gd name="T1" fmla="*/ 3 h 196"/>
                  <a:gd name="T2" fmla="*/ 2 w 196"/>
                  <a:gd name="T3" fmla="*/ 147 h 196"/>
                  <a:gd name="T4" fmla="*/ 0 w 196"/>
                  <a:gd name="T5" fmla="*/ 152 h 196"/>
                  <a:gd name="T6" fmla="*/ 2 w 196"/>
                  <a:gd name="T7" fmla="*/ 157 h 196"/>
                  <a:gd name="T8" fmla="*/ 40 w 196"/>
                  <a:gd name="T9" fmla="*/ 194 h 196"/>
                  <a:gd name="T10" fmla="*/ 45 w 196"/>
                  <a:gd name="T11" fmla="*/ 196 h 196"/>
                  <a:gd name="T12" fmla="*/ 49 w 196"/>
                  <a:gd name="T13" fmla="*/ 194 h 196"/>
                  <a:gd name="T14" fmla="*/ 194 w 196"/>
                  <a:gd name="T15" fmla="*/ 46 h 196"/>
                  <a:gd name="T16" fmla="*/ 194 w 196"/>
                  <a:gd name="T17" fmla="*/ 37 h 196"/>
                  <a:gd name="T18" fmla="*/ 184 w 196"/>
                  <a:gd name="T19" fmla="*/ 37 h 196"/>
                  <a:gd name="T20" fmla="*/ 45 w 196"/>
                  <a:gd name="T21" fmla="*/ 180 h 196"/>
                  <a:gd name="T22" fmla="*/ 17 w 196"/>
                  <a:gd name="T23" fmla="*/ 152 h 196"/>
                  <a:gd name="T24" fmla="*/ 160 w 196"/>
                  <a:gd name="T25" fmla="*/ 12 h 196"/>
                  <a:gd name="T26" fmla="*/ 160 w 196"/>
                  <a:gd name="T27" fmla="*/ 3 h 196"/>
                  <a:gd name="T28" fmla="*/ 150 w 196"/>
                  <a:gd name="T29" fmla="*/ 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6" h="196">
                    <a:moveTo>
                      <a:pt x="150" y="3"/>
                    </a:moveTo>
                    <a:cubicBezTo>
                      <a:pt x="2" y="147"/>
                      <a:pt x="2" y="147"/>
                      <a:pt x="2" y="147"/>
                    </a:cubicBezTo>
                    <a:cubicBezTo>
                      <a:pt x="1" y="148"/>
                      <a:pt x="0" y="150"/>
                      <a:pt x="0" y="152"/>
                    </a:cubicBezTo>
                    <a:cubicBezTo>
                      <a:pt x="0" y="154"/>
                      <a:pt x="1" y="155"/>
                      <a:pt x="2" y="157"/>
                    </a:cubicBezTo>
                    <a:cubicBezTo>
                      <a:pt x="40" y="194"/>
                      <a:pt x="40" y="194"/>
                      <a:pt x="40" y="194"/>
                    </a:cubicBezTo>
                    <a:cubicBezTo>
                      <a:pt x="41" y="195"/>
                      <a:pt x="43" y="196"/>
                      <a:pt x="45" y="196"/>
                    </a:cubicBezTo>
                    <a:cubicBezTo>
                      <a:pt x="46" y="196"/>
                      <a:pt x="48" y="195"/>
                      <a:pt x="49" y="194"/>
                    </a:cubicBezTo>
                    <a:cubicBezTo>
                      <a:pt x="194" y="46"/>
                      <a:pt x="194" y="46"/>
                      <a:pt x="194" y="46"/>
                    </a:cubicBezTo>
                    <a:cubicBezTo>
                      <a:pt x="196" y="43"/>
                      <a:pt x="196" y="39"/>
                      <a:pt x="194" y="37"/>
                    </a:cubicBezTo>
                    <a:cubicBezTo>
                      <a:pt x="191" y="34"/>
                      <a:pt x="187" y="34"/>
                      <a:pt x="184" y="37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2" y="10"/>
                      <a:pt x="162" y="6"/>
                      <a:pt x="160" y="3"/>
                    </a:cubicBezTo>
                    <a:cubicBezTo>
                      <a:pt x="157" y="0"/>
                      <a:pt x="153" y="0"/>
                      <a:pt x="1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3" name="Freeform 1696">
                <a:extLst>
                  <a:ext uri="{FF2B5EF4-FFF2-40B4-BE49-F238E27FC236}">
                    <a16:creationId xmlns:a16="http://schemas.microsoft.com/office/drawing/2014/main" id="{5DB4CC5E-8840-2087-3689-FA1917140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3638" y="4622801"/>
                <a:ext cx="192088" cy="196850"/>
              </a:xfrm>
              <a:custGeom>
                <a:avLst/>
                <a:gdLst>
                  <a:gd name="T0" fmla="*/ 12 w 112"/>
                  <a:gd name="T1" fmla="*/ 111 h 114"/>
                  <a:gd name="T2" fmla="*/ 109 w 112"/>
                  <a:gd name="T3" fmla="*/ 12 h 114"/>
                  <a:gd name="T4" fmla="*/ 109 w 112"/>
                  <a:gd name="T5" fmla="*/ 3 h 114"/>
                  <a:gd name="T6" fmla="*/ 100 w 112"/>
                  <a:gd name="T7" fmla="*/ 3 h 114"/>
                  <a:gd name="T8" fmla="*/ 3 w 112"/>
                  <a:gd name="T9" fmla="*/ 102 h 114"/>
                  <a:gd name="T10" fmla="*/ 3 w 112"/>
                  <a:gd name="T11" fmla="*/ 112 h 114"/>
                  <a:gd name="T12" fmla="*/ 12 w 112"/>
                  <a:gd name="T13" fmla="*/ 11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14">
                    <a:moveTo>
                      <a:pt x="12" y="111"/>
                    </a:moveTo>
                    <a:cubicBezTo>
                      <a:pt x="109" y="12"/>
                      <a:pt x="109" y="12"/>
                      <a:pt x="109" y="12"/>
                    </a:cubicBezTo>
                    <a:cubicBezTo>
                      <a:pt x="112" y="9"/>
                      <a:pt x="112" y="5"/>
                      <a:pt x="109" y="3"/>
                    </a:cubicBezTo>
                    <a:cubicBezTo>
                      <a:pt x="107" y="0"/>
                      <a:pt x="102" y="0"/>
                      <a:pt x="100" y="3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105"/>
                      <a:pt x="0" y="109"/>
                      <a:pt x="3" y="112"/>
                    </a:cubicBezTo>
                    <a:cubicBezTo>
                      <a:pt x="6" y="114"/>
                      <a:pt x="10" y="114"/>
                      <a:pt x="12" y="1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14" name="Freeform 1697">
                <a:extLst>
                  <a:ext uri="{FF2B5EF4-FFF2-40B4-BE49-F238E27FC236}">
                    <a16:creationId xmlns:a16="http://schemas.microsoft.com/office/drawing/2014/main" id="{6499BD1B-9493-8F14-7CDF-5E6A926BD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03663" y="4457701"/>
                <a:ext cx="104775" cy="106363"/>
              </a:xfrm>
              <a:custGeom>
                <a:avLst/>
                <a:gdLst>
                  <a:gd name="T0" fmla="*/ 41 w 61"/>
                  <a:gd name="T1" fmla="*/ 59 h 62"/>
                  <a:gd name="T2" fmla="*/ 59 w 61"/>
                  <a:gd name="T3" fmla="*/ 41 h 62"/>
                  <a:gd name="T4" fmla="*/ 59 w 61"/>
                  <a:gd name="T5" fmla="*/ 31 h 62"/>
                  <a:gd name="T6" fmla="*/ 30 w 61"/>
                  <a:gd name="T7" fmla="*/ 3 h 62"/>
                  <a:gd name="T8" fmla="*/ 21 w 61"/>
                  <a:gd name="T9" fmla="*/ 3 h 62"/>
                  <a:gd name="T10" fmla="*/ 2 w 61"/>
                  <a:gd name="T11" fmla="*/ 21 h 62"/>
                  <a:gd name="T12" fmla="*/ 2 w 61"/>
                  <a:gd name="T13" fmla="*/ 30 h 62"/>
                  <a:gd name="T14" fmla="*/ 12 w 61"/>
                  <a:gd name="T15" fmla="*/ 30 h 62"/>
                  <a:gd name="T16" fmla="*/ 25 w 61"/>
                  <a:gd name="T17" fmla="*/ 17 h 62"/>
                  <a:gd name="T18" fmla="*/ 45 w 61"/>
                  <a:gd name="T19" fmla="*/ 36 h 62"/>
                  <a:gd name="T20" fmla="*/ 31 w 61"/>
                  <a:gd name="T21" fmla="*/ 50 h 62"/>
                  <a:gd name="T22" fmla="*/ 32 w 61"/>
                  <a:gd name="T23" fmla="*/ 59 h 62"/>
                  <a:gd name="T24" fmla="*/ 41 w 61"/>
                  <a:gd name="T25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2">
                    <a:moveTo>
                      <a:pt x="41" y="59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61" y="38"/>
                      <a:pt x="61" y="34"/>
                      <a:pt x="59" y="3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8" y="0"/>
                      <a:pt x="23" y="0"/>
                      <a:pt x="21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3"/>
                      <a:pt x="0" y="27"/>
                      <a:pt x="2" y="30"/>
                    </a:cubicBezTo>
                    <a:cubicBezTo>
                      <a:pt x="5" y="33"/>
                      <a:pt x="9" y="33"/>
                      <a:pt x="12" y="30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9" y="52"/>
                      <a:pt x="29" y="57"/>
                      <a:pt x="32" y="59"/>
                    </a:cubicBezTo>
                    <a:cubicBezTo>
                      <a:pt x="34" y="62"/>
                      <a:pt x="38" y="62"/>
                      <a:pt x="4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C8C166E-BA39-F537-F421-C68F15A51CA6}"/>
              </a:ext>
            </a:extLst>
          </p:cNvPr>
          <p:cNvGrpSpPr/>
          <p:nvPr/>
        </p:nvGrpSpPr>
        <p:grpSpPr>
          <a:xfrm>
            <a:off x="3306665" y="1449936"/>
            <a:ext cx="2690812" cy="3154249"/>
            <a:chOff x="3415129" y="1977836"/>
            <a:chExt cx="2690812" cy="315424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D324316-A8FF-4638-9645-40B161031718}"/>
                </a:ext>
              </a:extLst>
            </p:cNvPr>
            <p:cNvSpPr/>
            <p:nvPr/>
          </p:nvSpPr>
          <p:spPr>
            <a:xfrm>
              <a:off x="4832219" y="3939237"/>
              <a:ext cx="1273722" cy="1192848"/>
            </a:xfrm>
            <a:prstGeom prst="rect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29449C5-BC9B-5C07-D1E4-BEBE1F81E302}"/>
                </a:ext>
              </a:extLst>
            </p:cNvPr>
            <p:cNvSpPr/>
            <p:nvPr/>
          </p:nvSpPr>
          <p:spPr>
            <a:xfrm>
              <a:off x="3602659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8851C79-9D91-B04E-4081-06F64A5B7F27}"/>
                </a:ext>
              </a:extLst>
            </p:cNvPr>
            <p:cNvSpPr/>
            <p:nvPr/>
          </p:nvSpPr>
          <p:spPr>
            <a:xfrm>
              <a:off x="3415129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F127504-EF67-A8EC-C6F2-30722EBEE293}"/>
                </a:ext>
              </a:extLst>
            </p:cNvPr>
            <p:cNvSpPr/>
            <p:nvPr/>
          </p:nvSpPr>
          <p:spPr>
            <a:xfrm>
              <a:off x="3543278" y="2105985"/>
              <a:ext cx="790526" cy="790526"/>
            </a:xfrm>
            <a:prstGeom prst="ellipse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C6D8948-850A-CE24-70F0-F14A46A03CA8}"/>
                </a:ext>
              </a:extLst>
            </p:cNvPr>
            <p:cNvGrpSpPr/>
            <p:nvPr/>
          </p:nvGrpSpPr>
          <p:grpSpPr>
            <a:xfrm>
              <a:off x="3739566" y="2298832"/>
              <a:ext cx="386570" cy="387300"/>
              <a:chOff x="9672638" y="2249488"/>
              <a:chExt cx="839788" cy="841375"/>
            </a:xfrm>
            <a:solidFill>
              <a:schemeClr val="bg1"/>
            </a:solidFill>
          </p:grpSpPr>
          <p:sp>
            <p:nvSpPr>
              <p:cNvPr id="21" name="Freeform 1411">
                <a:extLst>
                  <a:ext uri="{FF2B5EF4-FFF2-40B4-BE49-F238E27FC236}">
                    <a16:creationId xmlns:a16="http://schemas.microsoft.com/office/drawing/2014/main" id="{17D365F6-095D-BDD7-56D4-7994C247E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72638" y="2249488"/>
                <a:ext cx="598488" cy="598488"/>
              </a:xfrm>
              <a:custGeom>
                <a:avLst/>
                <a:gdLst>
                  <a:gd name="T0" fmla="*/ 293 w 349"/>
                  <a:gd name="T1" fmla="*/ 56 h 349"/>
                  <a:gd name="T2" fmla="*/ 288 w 349"/>
                  <a:gd name="T3" fmla="*/ 61 h 349"/>
                  <a:gd name="T4" fmla="*/ 336 w 349"/>
                  <a:gd name="T5" fmla="*/ 175 h 349"/>
                  <a:gd name="T6" fmla="*/ 288 w 349"/>
                  <a:gd name="T7" fmla="*/ 289 h 349"/>
                  <a:gd name="T8" fmla="*/ 174 w 349"/>
                  <a:gd name="T9" fmla="*/ 336 h 349"/>
                  <a:gd name="T10" fmla="*/ 60 w 349"/>
                  <a:gd name="T11" fmla="*/ 289 h 349"/>
                  <a:gd name="T12" fmla="*/ 13 w 349"/>
                  <a:gd name="T13" fmla="*/ 175 h 349"/>
                  <a:gd name="T14" fmla="*/ 60 w 349"/>
                  <a:gd name="T15" fmla="*/ 61 h 349"/>
                  <a:gd name="T16" fmla="*/ 174 w 349"/>
                  <a:gd name="T17" fmla="*/ 14 h 349"/>
                  <a:gd name="T18" fmla="*/ 288 w 349"/>
                  <a:gd name="T19" fmla="*/ 61 h 349"/>
                  <a:gd name="T20" fmla="*/ 293 w 349"/>
                  <a:gd name="T21" fmla="*/ 56 h 349"/>
                  <a:gd name="T22" fmla="*/ 298 w 349"/>
                  <a:gd name="T23" fmla="*/ 51 h 349"/>
                  <a:gd name="T24" fmla="*/ 174 w 349"/>
                  <a:gd name="T25" fmla="*/ 0 h 349"/>
                  <a:gd name="T26" fmla="*/ 51 w 349"/>
                  <a:gd name="T27" fmla="*/ 51 h 349"/>
                  <a:gd name="T28" fmla="*/ 0 w 349"/>
                  <a:gd name="T29" fmla="*/ 175 h 349"/>
                  <a:gd name="T30" fmla="*/ 51 w 349"/>
                  <a:gd name="T31" fmla="*/ 298 h 349"/>
                  <a:gd name="T32" fmla="*/ 174 w 349"/>
                  <a:gd name="T33" fmla="*/ 349 h 349"/>
                  <a:gd name="T34" fmla="*/ 298 w 349"/>
                  <a:gd name="T35" fmla="*/ 298 h 349"/>
                  <a:gd name="T36" fmla="*/ 349 w 349"/>
                  <a:gd name="T37" fmla="*/ 175 h 349"/>
                  <a:gd name="T38" fmla="*/ 298 w 349"/>
                  <a:gd name="T39" fmla="*/ 51 h 349"/>
                  <a:gd name="T40" fmla="*/ 293 w 349"/>
                  <a:gd name="T41" fmla="*/ 56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9" h="349">
                    <a:moveTo>
                      <a:pt x="293" y="56"/>
                    </a:moveTo>
                    <a:cubicBezTo>
                      <a:pt x="288" y="61"/>
                      <a:pt x="288" y="61"/>
                      <a:pt x="288" y="61"/>
                    </a:cubicBezTo>
                    <a:cubicBezTo>
                      <a:pt x="320" y="92"/>
                      <a:pt x="336" y="134"/>
                      <a:pt x="336" y="175"/>
                    </a:cubicBezTo>
                    <a:cubicBezTo>
                      <a:pt x="336" y="216"/>
                      <a:pt x="320" y="257"/>
                      <a:pt x="288" y="289"/>
                    </a:cubicBezTo>
                    <a:cubicBezTo>
                      <a:pt x="257" y="320"/>
                      <a:pt x="216" y="336"/>
                      <a:pt x="174" y="336"/>
                    </a:cubicBezTo>
                    <a:cubicBezTo>
                      <a:pt x="133" y="336"/>
                      <a:pt x="92" y="320"/>
                      <a:pt x="60" y="289"/>
                    </a:cubicBezTo>
                    <a:cubicBezTo>
                      <a:pt x="29" y="257"/>
                      <a:pt x="13" y="216"/>
                      <a:pt x="13" y="175"/>
                    </a:cubicBezTo>
                    <a:cubicBezTo>
                      <a:pt x="13" y="134"/>
                      <a:pt x="29" y="92"/>
                      <a:pt x="60" y="61"/>
                    </a:cubicBezTo>
                    <a:cubicBezTo>
                      <a:pt x="92" y="29"/>
                      <a:pt x="133" y="14"/>
                      <a:pt x="174" y="14"/>
                    </a:cubicBezTo>
                    <a:cubicBezTo>
                      <a:pt x="216" y="14"/>
                      <a:pt x="257" y="29"/>
                      <a:pt x="288" y="61"/>
                    </a:cubicBezTo>
                    <a:cubicBezTo>
                      <a:pt x="293" y="56"/>
                      <a:pt x="293" y="56"/>
                      <a:pt x="293" y="56"/>
                    </a:cubicBezTo>
                    <a:cubicBezTo>
                      <a:pt x="298" y="51"/>
                      <a:pt x="298" y="51"/>
                      <a:pt x="298" y="51"/>
                    </a:cubicBezTo>
                    <a:cubicBezTo>
                      <a:pt x="264" y="17"/>
                      <a:pt x="219" y="0"/>
                      <a:pt x="174" y="0"/>
                    </a:cubicBezTo>
                    <a:cubicBezTo>
                      <a:pt x="130" y="0"/>
                      <a:pt x="85" y="17"/>
                      <a:pt x="51" y="51"/>
                    </a:cubicBezTo>
                    <a:cubicBezTo>
                      <a:pt x="17" y="86"/>
                      <a:pt x="0" y="130"/>
                      <a:pt x="0" y="175"/>
                    </a:cubicBezTo>
                    <a:cubicBezTo>
                      <a:pt x="0" y="219"/>
                      <a:pt x="17" y="264"/>
                      <a:pt x="51" y="298"/>
                    </a:cubicBezTo>
                    <a:cubicBezTo>
                      <a:pt x="85" y="332"/>
                      <a:pt x="130" y="349"/>
                      <a:pt x="174" y="349"/>
                    </a:cubicBezTo>
                    <a:cubicBezTo>
                      <a:pt x="219" y="349"/>
                      <a:pt x="264" y="332"/>
                      <a:pt x="298" y="298"/>
                    </a:cubicBezTo>
                    <a:cubicBezTo>
                      <a:pt x="332" y="264"/>
                      <a:pt x="349" y="219"/>
                      <a:pt x="349" y="175"/>
                    </a:cubicBezTo>
                    <a:cubicBezTo>
                      <a:pt x="349" y="130"/>
                      <a:pt x="332" y="86"/>
                      <a:pt x="298" y="51"/>
                    </a:cubicBezTo>
                    <a:lnTo>
                      <a:pt x="293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2" name="Freeform 1412">
                <a:extLst>
                  <a:ext uri="{FF2B5EF4-FFF2-40B4-BE49-F238E27FC236}">
                    <a16:creationId xmlns:a16="http://schemas.microsoft.com/office/drawing/2014/main" id="{BA610D00-1FB6-B9AF-F0FD-DEB02D326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8838" y="2325688"/>
                <a:ext cx="447675" cy="446088"/>
              </a:xfrm>
              <a:custGeom>
                <a:avLst/>
                <a:gdLst>
                  <a:gd name="T0" fmla="*/ 218 w 261"/>
                  <a:gd name="T1" fmla="*/ 42 h 260"/>
                  <a:gd name="T2" fmla="*/ 213 w 261"/>
                  <a:gd name="T3" fmla="*/ 47 h 260"/>
                  <a:gd name="T4" fmla="*/ 247 w 261"/>
                  <a:gd name="T5" fmla="*/ 130 h 260"/>
                  <a:gd name="T6" fmla="*/ 213 w 261"/>
                  <a:gd name="T7" fmla="*/ 213 h 260"/>
                  <a:gd name="T8" fmla="*/ 130 w 261"/>
                  <a:gd name="T9" fmla="*/ 247 h 260"/>
                  <a:gd name="T10" fmla="*/ 48 w 261"/>
                  <a:gd name="T11" fmla="*/ 213 h 260"/>
                  <a:gd name="T12" fmla="*/ 13 w 261"/>
                  <a:gd name="T13" fmla="*/ 130 h 260"/>
                  <a:gd name="T14" fmla="*/ 48 w 261"/>
                  <a:gd name="T15" fmla="*/ 47 h 260"/>
                  <a:gd name="T16" fmla="*/ 130 w 261"/>
                  <a:gd name="T17" fmla="*/ 13 h 260"/>
                  <a:gd name="T18" fmla="*/ 213 w 261"/>
                  <a:gd name="T19" fmla="*/ 47 h 260"/>
                  <a:gd name="T20" fmla="*/ 218 w 261"/>
                  <a:gd name="T21" fmla="*/ 42 h 260"/>
                  <a:gd name="T22" fmla="*/ 222 w 261"/>
                  <a:gd name="T23" fmla="*/ 38 h 260"/>
                  <a:gd name="T24" fmla="*/ 130 w 261"/>
                  <a:gd name="T25" fmla="*/ 0 h 260"/>
                  <a:gd name="T26" fmla="*/ 38 w 261"/>
                  <a:gd name="T27" fmla="*/ 38 h 260"/>
                  <a:gd name="T28" fmla="*/ 0 w 261"/>
                  <a:gd name="T29" fmla="*/ 130 h 260"/>
                  <a:gd name="T30" fmla="*/ 38 w 261"/>
                  <a:gd name="T31" fmla="*/ 222 h 260"/>
                  <a:gd name="T32" fmla="*/ 130 w 261"/>
                  <a:gd name="T33" fmla="*/ 260 h 260"/>
                  <a:gd name="T34" fmla="*/ 222 w 261"/>
                  <a:gd name="T35" fmla="*/ 222 h 260"/>
                  <a:gd name="T36" fmla="*/ 261 w 261"/>
                  <a:gd name="T37" fmla="*/ 130 h 260"/>
                  <a:gd name="T38" fmla="*/ 222 w 261"/>
                  <a:gd name="T39" fmla="*/ 38 h 260"/>
                  <a:gd name="T40" fmla="*/ 218 w 261"/>
                  <a:gd name="T41" fmla="*/ 4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1" h="260">
                    <a:moveTo>
                      <a:pt x="218" y="42"/>
                    </a:moveTo>
                    <a:cubicBezTo>
                      <a:pt x="213" y="47"/>
                      <a:pt x="213" y="47"/>
                      <a:pt x="213" y="47"/>
                    </a:cubicBezTo>
                    <a:cubicBezTo>
                      <a:pt x="236" y="70"/>
                      <a:pt x="247" y="100"/>
                      <a:pt x="247" y="130"/>
                    </a:cubicBezTo>
                    <a:cubicBezTo>
                      <a:pt x="247" y="160"/>
                      <a:pt x="236" y="190"/>
                      <a:pt x="213" y="213"/>
                    </a:cubicBezTo>
                    <a:cubicBezTo>
                      <a:pt x="190" y="235"/>
                      <a:pt x="160" y="247"/>
                      <a:pt x="130" y="247"/>
                    </a:cubicBezTo>
                    <a:cubicBezTo>
                      <a:pt x="100" y="247"/>
                      <a:pt x="70" y="235"/>
                      <a:pt x="48" y="213"/>
                    </a:cubicBezTo>
                    <a:cubicBezTo>
                      <a:pt x="25" y="190"/>
                      <a:pt x="13" y="160"/>
                      <a:pt x="13" y="130"/>
                    </a:cubicBezTo>
                    <a:cubicBezTo>
                      <a:pt x="13" y="100"/>
                      <a:pt x="25" y="70"/>
                      <a:pt x="48" y="47"/>
                    </a:cubicBezTo>
                    <a:cubicBezTo>
                      <a:pt x="70" y="24"/>
                      <a:pt x="100" y="13"/>
                      <a:pt x="130" y="13"/>
                    </a:cubicBezTo>
                    <a:cubicBezTo>
                      <a:pt x="160" y="13"/>
                      <a:pt x="190" y="24"/>
                      <a:pt x="213" y="47"/>
                    </a:cubicBezTo>
                    <a:cubicBezTo>
                      <a:pt x="218" y="42"/>
                      <a:pt x="218" y="42"/>
                      <a:pt x="218" y="42"/>
                    </a:cubicBezTo>
                    <a:cubicBezTo>
                      <a:pt x="222" y="38"/>
                      <a:pt x="222" y="38"/>
                      <a:pt x="222" y="38"/>
                    </a:cubicBezTo>
                    <a:cubicBezTo>
                      <a:pt x="197" y="12"/>
                      <a:pt x="164" y="0"/>
                      <a:pt x="130" y="0"/>
                    </a:cubicBezTo>
                    <a:cubicBezTo>
                      <a:pt x="97" y="0"/>
                      <a:pt x="64" y="12"/>
                      <a:pt x="38" y="38"/>
                    </a:cubicBezTo>
                    <a:cubicBezTo>
                      <a:pt x="13" y="63"/>
                      <a:pt x="0" y="97"/>
                      <a:pt x="0" y="130"/>
                    </a:cubicBezTo>
                    <a:cubicBezTo>
                      <a:pt x="0" y="163"/>
                      <a:pt x="13" y="197"/>
                      <a:pt x="38" y="222"/>
                    </a:cubicBezTo>
                    <a:cubicBezTo>
                      <a:pt x="64" y="247"/>
                      <a:pt x="97" y="260"/>
                      <a:pt x="130" y="260"/>
                    </a:cubicBezTo>
                    <a:cubicBezTo>
                      <a:pt x="164" y="260"/>
                      <a:pt x="197" y="247"/>
                      <a:pt x="222" y="222"/>
                    </a:cubicBezTo>
                    <a:cubicBezTo>
                      <a:pt x="248" y="197"/>
                      <a:pt x="261" y="163"/>
                      <a:pt x="261" y="130"/>
                    </a:cubicBezTo>
                    <a:cubicBezTo>
                      <a:pt x="261" y="97"/>
                      <a:pt x="248" y="63"/>
                      <a:pt x="222" y="38"/>
                    </a:cubicBezTo>
                    <a:lnTo>
                      <a:pt x="21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3" name="Freeform 1413">
                <a:extLst>
                  <a:ext uri="{FF2B5EF4-FFF2-40B4-BE49-F238E27FC236}">
                    <a16:creationId xmlns:a16="http://schemas.microsoft.com/office/drawing/2014/main" id="{7C4248ED-7BC0-37F9-EF1D-CC836BA61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708275"/>
                <a:ext cx="176213" cy="180975"/>
              </a:xfrm>
              <a:custGeom>
                <a:avLst/>
                <a:gdLst>
                  <a:gd name="T0" fmla="*/ 2 w 103"/>
                  <a:gd name="T1" fmla="*/ 48 h 105"/>
                  <a:gd name="T2" fmla="*/ 56 w 103"/>
                  <a:gd name="T3" fmla="*/ 102 h 105"/>
                  <a:gd name="T4" fmla="*/ 66 w 103"/>
                  <a:gd name="T5" fmla="*/ 102 h 105"/>
                  <a:gd name="T6" fmla="*/ 102 w 103"/>
                  <a:gd name="T7" fmla="*/ 66 h 105"/>
                  <a:gd name="T8" fmla="*/ 103 w 103"/>
                  <a:gd name="T9" fmla="*/ 61 h 105"/>
                  <a:gd name="T10" fmla="*/ 102 w 103"/>
                  <a:gd name="T11" fmla="*/ 57 h 105"/>
                  <a:gd name="T12" fmla="*/ 48 w 103"/>
                  <a:gd name="T13" fmla="*/ 3 h 105"/>
                  <a:gd name="T14" fmla="*/ 38 w 103"/>
                  <a:gd name="T15" fmla="*/ 3 h 105"/>
                  <a:gd name="T16" fmla="*/ 38 w 103"/>
                  <a:gd name="T17" fmla="*/ 12 h 105"/>
                  <a:gd name="T18" fmla="*/ 87 w 103"/>
                  <a:gd name="T19" fmla="*/ 61 h 105"/>
                  <a:gd name="T20" fmla="*/ 61 w 103"/>
                  <a:gd name="T21" fmla="*/ 88 h 105"/>
                  <a:gd name="T22" fmla="*/ 12 w 103"/>
                  <a:gd name="T23" fmla="*/ 39 h 105"/>
                  <a:gd name="T24" fmla="*/ 2 w 103"/>
                  <a:gd name="T25" fmla="*/ 39 h 105"/>
                  <a:gd name="T26" fmla="*/ 2 w 103"/>
                  <a:gd name="T27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05">
                    <a:moveTo>
                      <a:pt x="2" y="48"/>
                    </a:moveTo>
                    <a:cubicBezTo>
                      <a:pt x="56" y="102"/>
                      <a:pt x="56" y="102"/>
                      <a:pt x="56" y="102"/>
                    </a:cubicBezTo>
                    <a:cubicBezTo>
                      <a:pt x="59" y="105"/>
                      <a:pt x="63" y="105"/>
                      <a:pt x="66" y="10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3" y="65"/>
                      <a:pt x="103" y="63"/>
                      <a:pt x="103" y="61"/>
                    </a:cubicBezTo>
                    <a:cubicBezTo>
                      <a:pt x="103" y="60"/>
                      <a:pt x="103" y="58"/>
                      <a:pt x="102" y="57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5" y="0"/>
                      <a:pt x="41" y="0"/>
                      <a:pt x="38" y="3"/>
                    </a:cubicBezTo>
                    <a:cubicBezTo>
                      <a:pt x="36" y="5"/>
                      <a:pt x="36" y="10"/>
                      <a:pt x="38" y="1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9" y="36"/>
                      <a:pt x="5" y="36"/>
                      <a:pt x="2" y="39"/>
                    </a:cubicBezTo>
                    <a:cubicBezTo>
                      <a:pt x="0" y="41"/>
                      <a:pt x="0" y="46"/>
                      <a:pt x="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4" name="Freeform 1414">
                <a:extLst>
                  <a:ext uri="{FF2B5EF4-FFF2-40B4-BE49-F238E27FC236}">
                    <a16:creationId xmlns:a16="http://schemas.microsoft.com/office/drawing/2014/main" id="{61F9D07E-F13D-A222-965B-40F178897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6038" y="2784475"/>
                <a:ext cx="306388" cy="306388"/>
              </a:xfrm>
              <a:custGeom>
                <a:avLst/>
                <a:gdLst>
                  <a:gd name="T0" fmla="*/ 173 w 179"/>
                  <a:gd name="T1" fmla="*/ 114 h 179"/>
                  <a:gd name="T2" fmla="*/ 177 w 179"/>
                  <a:gd name="T3" fmla="*/ 110 h 179"/>
                  <a:gd name="T4" fmla="*/ 69 w 179"/>
                  <a:gd name="T5" fmla="*/ 2 h 179"/>
                  <a:gd name="T6" fmla="*/ 65 w 179"/>
                  <a:gd name="T7" fmla="*/ 0 h 179"/>
                  <a:gd name="T8" fmla="*/ 60 w 179"/>
                  <a:gd name="T9" fmla="*/ 2 h 179"/>
                  <a:gd name="T10" fmla="*/ 2 w 179"/>
                  <a:gd name="T11" fmla="*/ 60 h 179"/>
                  <a:gd name="T12" fmla="*/ 2 w 179"/>
                  <a:gd name="T13" fmla="*/ 69 h 179"/>
                  <a:gd name="T14" fmla="*/ 110 w 179"/>
                  <a:gd name="T15" fmla="*/ 177 h 179"/>
                  <a:gd name="T16" fmla="*/ 115 w 179"/>
                  <a:gd name="T17" fmla="*/ 179 h 179"/>
                  <a:gd name="T18" fmla="*/ 119 w 179"/>
                  <a:gd name="T19" fmla="*/ 177 h 179"/>
                  <a:gd name="T20" fmla="*/ 177 w 179"/>
                  <a:gd name="T21" fmla="*/ 119 h 179"/>
                  <a:gd name="T22" fmla="*/ 179 w 179"/>
                  <a:gd name="T23" fmla="*/ 114 h 179"/>
                  <a:gd name="T24" fmla="*/ 177 w 179"/>
                  <a:gd name="T25" fmla="*/ 110 h 179"/>
                  <a:gd name="T26" fmla="*/ 173 w 179"/>
                  <a:gd name="T27" fmla="*/ 114 h 179"/>
                  <a:gd name="T28" fmla="*/ 168 w 179"/>
                  <a:gd name="T29" fmla="*/ 110 h 179"/>
                  <a:gd name="T30" fmla="*/ 115 w 179"/>
                  <a:gd name="T31" fmla="*/ 163 h 179"/>
                  <a:gd name="T32" fmla="*/ 16 w 179"/>
                  <a:gd name="T33" fmla="*/ 64 h 179"/>
                  <a:gd name="T34" fmla="*/ 65 w 179"/>
                  <a:gd name="T35" fmla="*/ 16 h 179"/>
                  <a:gd name="T36" fmla="*/ 168 w 179"/>
                  <a:gd name="T37" fmla="*/ 119 h 179"/>
                  <a:gd name="T38" fmla="*/ 173 w 179"/>
                  <a:gd name="T39" fmla="*/ 114 h 179"/>
                  <a:gd name="T40" fmla="*/ 168 w 179"/>
                  <a:gd name="T41" fmla="*/ 110 h 179"/>
                  <a:gd name="T42" fmla="*/ 173 w 179"/>
                  <a:gd name="T43" fmla="*/ 11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9" h="179">
                    <a:moveTo>
                      <a:pt x="173" y="114"/>
                    </a:moveTo>
                    <a:cubicBezTo>
                      <a:pt x="177" y="110"/>
                      <a:pt x="177" y="110"/>
                      <a:pt x="177" y="110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63" y="0"/>
                      <a:pt x="61" y="1"/>
                      <a:pt x="60" y="2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62"/>
                      <a:pt x="0" y="66"/>
                      <a:pt x="2" y="69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1" y="178"/>
                      <a:pt x="113" y="179"/>
                      <a:pt x="115" y="179"/>
                    </a:cubicBezTo>
                    <a:cubicBezTo>
                      <a:pt x="116" y="179"/>
                      <a:pt x="118" y="178"/>
                      <a:pt x="119" y="177"/>
                    </a:cubicBezTo>
                    <a:cubicBezTo>
                      <a:pt x="177" y="119"/>
                      <a:pt x="177" y="119"/>
                      <a:pt x="177" y="119"/>
                    </a:cubicBezTo>
                    <a:cubicBezTo>
                      <a:pt x="178" y="118"/>
                      <a:pt x="179" y="116"/>
                      <a:pt x="179" y="114"/>
                    </a:cubicBezTo>
                    <a:cubicBezTo>
                      <a:pt x="179" y="113"/>
                      <a:pt x="178" y="111"/>
                      <a:pt x="177" y="110"/>
                    </a:cubicBezTo>
                    <a:cubicBezTo>
                      <a:pt x="173" y="114"/>
                      <a:pt x="173" y="114"/>
                      <a:pt x="173" y="114"/>
                    </a:cubicBezTo>
                    <a:cubicBezTo>
                      <a:pt x="168" y="110"/>
                      <a:pt x="168" y="110"/>
                      <a:pt x="168" y="110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73" y="114"/>
                      <a:pt x="173" y="114"/>
                      <a:pt x="173" y="114"/>
                    </a:cubicBezTo>
                    <a:cubicBezTo>
                      <a:pt x="168" y="110"/>
                      <a:pt x="168" y="110"/>
                      <a:pt x="168" y="110"/>
                    </a:cubicBezTo>
                    <a:lnTo>
                      <a:pt x="173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5" name="Freeform 1415">
                <a:extLst>
                  <a:ext uri="{FF2B5EF4-FFF2-40B4-BE49-F238E27FC236}">
                    <a16:creationId xmlns:a16="http://schemas.microsoft.com/office/drawing/2014/main" id="{76538E76-C0E9-E8C3-FD0C-B52CE7826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3350" y="2874963"/>
                <a:ext cx="120650" cy="120650"/>
              </a:xfrm>
              <a:custGeom>
                <a:avLst/>
                <a:gdLst>
                  <a:gd name="T0" fmla="*/ 12 w 70"/>
                  <a:gd name="T1" fmla="*/ 68 h 70"/>
                  <a:gd name="T2" fmla="*/ 68 w 70"/>
                  <a:gd name="T3" fmla="*/ 12 h 70"/>
                  <a:gd name="T4" fmla="*/ 68 w 70"/>
                  <a:gd name="T5" fmla="*/ 3 h 70"/>
                  <a:gd name="T6" fmla="*/ 58 w 70"/>
                  <a:gd name="T7" fmla="*/ 3 h 70"/>
                  <a:gd name="T8" fmla="*/ 3 w 70"/>
                  <a:gd name="T9" fmla="*/ 58 h 70"/>
                  <a:gd name="T10" fmla="*/ 3 w 70"/>
                  <a:gd name="T11" fmla="*/ 68 h 70"/>
                  <a:gd name="T12" fmla="*/ 12 w 70"/>
                  <a:gd name="T13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0">
                    <a:moveTo>
                      <a:pt x="12" y="68"/>
                    </a:moveTo>
                    <a:cubicBezTo>
                      <a:pt x="68" y="12"/>
                      <a:pt x="68" y="12"/>
                      <a:pt x="68" y="12"/>
                    </a:cubicBezTo>
                    <a:cubicBezTo>
                      <a:pt x="70" y="9"/>
                      <a:pt x="70" y="5"/>
                      <a:pt x="68" y="3"/>
                    </a:cubicBezTo>
                    <a:cubicBezTo>
                      <a:pt x="65" y="0"/>
                      <a:pt x="61" y="0"/>
                      <a:pt x="58" y="3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0" y="61"/>
                      <a:pt x="0" y="65"/>
                      <a:pt x="3" y="68"/>
                    </a:cubicBezTo>
                    <a:cubicBezTo>
                      <a:pt x="5" y="70"/>
                      <a:pt x="10" y="70"/>
                      <a:pt x="12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26" name="Freeform 1416">
                <a:extLst>
                  <a:ext uri="{FF2B5EF4-FFF2-40B4-BE49-F238E27FC236}">
                    <a16:creationId xmlns:a16="http://schemas.microsoft.com/office/drawing/2014/main" id="{768910A7-A7A8-847F-7D30-3D9AE123A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8900" y="2830513"/>
                <a:ext cx="120650" cy="119063"/>
              </a:xfrm>
              <a:custGeom>
                <a:avLst/>
                <a:gdLst>
                  <a:gd name="T0" fmla="*/ 12 w 70"/>
                  <a:gd name="T1" fmla="*/ 68 h 70"/>
                  <a:gd name="T2" fmla="*/ 68 w 70"/>
                  <a:gd name="T3" fmla="*/ 12 h 70"/>
                  <a:gd name="T4" fmla="*/ 68 w 70"/>
                  <a:gd name="T5" fmla="*/ 3 h 70"/>
                  <a:gd name="T6" fmla="*/ 58 w 70"/>
                  <a:gd name="T7" fmla="*/ 3 h 70"/>
                  <a:gd name="T8" fmla="*/ 3 w 70"/>
                  <a:gd name="T9" fmla="*/ 58 h 70"/>
                  <a:gd name="T10" fmla="*/ 3 w 70"/>
                  <a:gd name="T11" fmla="*/ 68 h 70"/>
                  <a:gd name="T12" fmla="*/ 12 w 70"/>
                  <a:gd name="T13" fmla="*/ 6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0">
                    <a:moveTo>
                      <a:pt x="12" y="68"/>
                    </a:moveTo>
                    <a:cubicBezTo>
                      <a:pt x="68" y="12"/>
                      <a:pt x="68" y="12"/>
                      <a:pt x="68" y="12"/>
                    </a:cubicBezTo>
                    <a:cubicBezTo>
                      <a:pt x="70" y="10"/>
                      <a:pt x="70" y="6"/>
                      <a:pt x="68" y="3"/>
                    </a:cubicBezTo>
                    <a:cubicBezTo>
                      <a:pt x="65" y="0"/>
                      <a:pt x="61" y="0"/>
                      <a:pt x="58" y="3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0" y="61"/>
                      <a:pt x="0" y="65"/>
                      <a:pt x="3" y="68"/>
                    </a:cubicBezTo>
                    <a:cubicBezTo>
                      <a:pt x="6" y="70"/>
                      <a:pt x="10" y="70"/>
                      <a:pt x="12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93FEF2F-A001-C450-CF04-1EB6388F1624}"/>
              </a:ext>
            </a:extLst>
          </p:cNvPr>
          <p:cNvGrpSpPr/>
          <p:nvPr/>
        </p:nvGrpSpPr>
        <p:grpSpPr>
          <a:xfrm>
            <a:off x="517330" y="1449936"/>
            <a:ext cx="2690812" cy="3154249"/>
            <a:chOff x="627124" y="1977836"/>
            <a:chExt cx="2690812" cy="3154249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1E54BF2-678F-8578-BD45-96F11E04E459}"/>
                </a:ext>
              </a:extLst>
            </p:cNvPr>
            <p:cNvSpPr/>
            <p:nvPr/>
          </p:nvSpPr>
          <p:spPr>
            <a:xfrm>
              <a:off x="2044214" y="3939237"/>
              <a:ext cx="1273722" cy="1192848"/>
            </a:xfrm>
            <a:prstGeom prst="rect">
              <a:avLst/>
            </a:prstGeom>
            <a:solidFill>
              <a:srgbClr val="00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6F36DD9-90C7-43B7-2521-772EBEBD8333}"/>
                </a:ext>
              </a:extLst>
            </p:cNvPr>
            <p:cNvSpPr/>
            <p:nvPr/>
          </p:nvSpPr>
          <p:spPr>
            <a:xfrm>
              <a:off x="814653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00DF1D9-F84C-2037-77AE-A26A945BD08D}"/>
                </a:ext>
              </a:extLst>
            </p:cNvPr>
            <p:cNvSpPr/>
            <p:nvPr/>
          </p:nvSpPr>
          <p:spPr>
            <a:xfrm>
              <a:off x="627124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A59386F-FD3F-A9A6-373B-7D76799A3135}"/>
                </a:ext>
              </a:extLst>
            </p:cNvPr>
            <p:cNvSpPr/>
            <p:nvPr/>
          </p:nvSpPr>
          <p:spPr>
            <a:xfrm>
              <a:off x="755273" y="2105985"/>
              <a:ext cx="790526" cy="790526"/>
            </a:xfrm>
            <a:prstGeom prst="ellipse">
              <a:avLst/>
            </a:prstGeom>
            <a:solidFill>
              <a:srgbClr val="00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EEB9AA1-393A-F233-73F0-152099F79EAC}"/>
                </a:ext>
              </a:extLst>
            </p:cNvPr>
            <p:cNvGrpSpPr/>
            <p:nvPr/>
          </p:nvGrpSpPr>
          <p:grpSpPr>
            <a:xfrm>
              <a:off x="954036" y="2276141"/>
              <a:ext cx="338094" cy="419648"/>
              <a:chOff x="7664451" y="6429375"/>
              <a:chExt cx="677863" cy="841375"/>
            </a:xfrm>
            <a:solidFill>
              <a:schemeClr val="bg1"/>
            </a:solidFill>
          </p:grpSpPr>
          <p:sp>
            <p:nvSpPr>
              <p:cNvPr id="33" name="Freeform 2365">
                <a:extLst>
                  <a:ext uri="{FF2B5EF4-FFF2-40B4-BE49-F238E27FC236}">
                    <a16:creationId xmlns:a16="http://schemas.microsoft.com/office/drawing/2014/main" id="{1EFFD2C0-9A76-B20C-7472-2B1B20DE6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3051" y="6632575"/>
                <a:ext cx="449263" cy="638175"/>
              </a:xfrm>
              <a:custGeom>
                <a:avLst/>
                <a:gdLst>
                  <a:gd name="T0" fmla="*/ 161 w 262"/>
                  <a:gd name="T1" fmla="*/ 365 h 372"/>
                  <a:gd name="T2" fmla="*/ 161 w 262"/>
                  <a:gd name="T3" fmla="*/ 358 h 372"/>
                  <a:gd name="T4" fmla="*/ 100 w 262"/>
                  <a:gd name="T5" fmla="*/ 358 h 372"/>
                  <a:gd name="T6" fmla="*/ 39 w 262"/>
                  <a:gd name="T7" fmla="*/ 333 h 372"/>
                  <a:gd name="T8" fmla="*/ 13 w 262"/>
                  <a:gd name="T9" fmla="*/ 271 h 372"/>
                  <a:gd name="T10" fmla="*/ 13 w 262"/>
                  <a:gd name="T11" fmla="*/ 100 h 372"/>
                  <a:gd name="T12" fmla="*/ 39 w 262"/>
                  <a:gd name="T13" fmla="*/ 39 h 372"/>
                  <a:gd name="T14" fmla="*/ 100 w 262"/>
                  <a:gd name="T15" fmla="*/ 13 h 372"/>
                  <a:gd name="T16" fmla="*/ 161 w 262"/>
                  <a:gd name="T17" fmla="*/ 13 h 372"/>
                  <a:gd name="T18" fmla="*/ 223 w 262"/>
                  <a:gd name="T19" fmla="*/ 39 h 372"/>
                  <a:gd name="T20" fmla="*/ 249 w 262"/>
                  <a:gd name="T21" fmla="*/ 100 h 372"/>
                  <a:gd name="T22" fmla="*/ 249 w 262"/>
                  <a:gd name="T23" fmla="*/ 271 h 372"/>
                  <a:gd name="T24" fmla="*/ 223 w 262"/>
                  <a:gd name="T25" fmla="*/ 333 h 372"/>
                  <a:gd name="T26" fmla="*/ 161 w 262"/>
                  <a:gd name="T27" fmla="*/ 358 h 372"/>
                  <a:gd name="T28" fmla="*/ 161 w 262"/>
                  <a:gd name="T29" fmla="*/ 365 h 372"/>
                  <a:gd name="T30" fmla="*/ 161 w 262"/>
                  <a:gd name="T31" fmla="*/ 372 h 372"/>
                  <a:gd name="T32" fmla="*/ 262 w 262"/>
                  <a:gd name="T33" fmla="*/ 271 h 372"/>
                  <a:gd name="T34" fmla="*/ 262 w 262"/>
                  <a:gd name="T35" fmla="*/ 100 h 372"/>
                  <a:gd name="T36" fmla="*/ 161 w 262"/>
                  <a:gd name="T37" fmla="*/ 0 h 372"/>
                  <a:gd name="T38" fmla="*/ 100 w 262"/>
                  <a:gd name="T39" fmla="*/ 0 h 372"/>
                  <a:gd name="T40" fmla="*/ 0 w 262"/>
                  <a:gd name="T41" fmla="*/ 100 h 372"/>
                  <a:gd name="T42" fmla="*/ 0 w 262"/>
                  <a:gd name="T43" fmla="*/ 271 h 372"/>
                  <a:gd name="T44" fmla="*/ 100 w 262"/>
                  <a:gd name="T45" fmla="*/ 372 h 372"/>
                  <a:gd name="T46" fmla="*/ 161 w 262"/>
                  <a:gd name="T47" fmla="*/ 372 h 372"/>
                  <a:gd name="T48" fmla="*/ 161 w 262"/>
                  <a:gd name="T49" fmla="*/ 36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2" h="372">
                    <a:moveTo>
                      <a:pt x="161" y="365"/>
                    </a:moveTo>
                    <a:cubicBezTo>
                      <a:pt x="161" y="358"/>
                      <a:pt x="161" y="358"/>
                      <a:pt x="161" y="358"/>
                    </a:cubicBezTo>
                    <a:cubicBezTo>
                      <a:pt x="100" y="358"/>
                      <a:pt x="100" y="358"/>
                      <a:pt x="100" y="358"/>
                    </a:cubicBezTo>
                    <a:cubicBezTo>
                      <a:pt x="76" y="358"/>
                      <a:pt x="55" y="349"/>
                      <a:pt x="39" y="333"/>
                    </a:cubicBezTo>
                    <a:cubicBezTo>
                      <a:pt x="23" y="317"/>
                      <a:pt x="13" y="295"/>
                      <a:pt x="13" y="271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3" y="76"/>
                      <a:pt x="23" y="55"/>
                      <a:pt x="39" y="39"/>
                    </a:cubicBezTo>
                    <a:cubicBezTo>
                      <a:pt x="55" y="23"/>
                      <a:pt x="76" y="13"/>
                      <a:pt x="100" y="13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86" y="13"/>
                      <a:pt x="207" y="23"/>
                      <a:pt x="223" y="39"/>
                    </a:cubicBezTo>
                    <a:cubicBezTo>
                      <a:pt x="239" y="55"/>
                      <a:pt x="249" y="76"/>
                      <a:pt x="249" y="100"/>
                    </a:cubicBezTo>
                    <a:cubicBezTo>
                      <a:pt x="249" y="271"/>
                      <a:pt x="249" y="271"/>
                      <a:pt x="249" y="271"/>
                    </a:cubicBezTo>
                    <a:cubicBezTo>
                      <a:pt x="249" y="295"/>
                      <a:pt x="239" y="317"/>
                      <a:pt x="223" y="333"/>
                    </a:cubicBezTo>
                    <a:cubicBezTo>
                      <a:pt x="207" y="349"/>
                      <a:pt x="186" y="358"/>
                      <a:pt x="161" y="358"/>
                    </a:cubicBezTo>
                    <a:cubicBezTo>
                      <a:pt x="161" y="365"/>
                      <a:pt x="161" y="365"/>
                      <a:pt x="161" y="365"/>
                    </a:cubicBezTo>
                    <a:cubicBezTo>
                      <a:pt x="161" y="372"/>
                      <a:pt x="161" y="372"/>
                      <a:pt x="161" y="372"/>
                    </a:cubicBezTo>
                    <a:cubicBezTo>
                      <a:pt x="217" y="372"/>
                      <a:pt x="262" y="327"/>
                      <a:pt x="262" y="271"/>
                    </a:cubicBezTo>
                    <a:cubicBezTo>
                      <a:pt x="262" y="100"/>
                      <a:pt x="262" y="100"/>
                      <a:pt x="262" y="100"/>
                    </a:cubicBezTo>
                    <a:cubicBezTo>
                      <a:pt x="262" y="45"/>
                      <a:pt x="217" y="0"/>
                      <a:pt x="161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27"/>
                      <a:pt x="45" y="372"/>
                      <a:pt x="100" y="372"/>
                    </a:cubicBezTo>
                    <a:cubicBezTo>
                      <a:pt x="161" y="372"/>
                      <a:pt x="161" y="372"/>
                      <a:pt x="161" y="372"/>
                    </a:cubicBezTo>
                    <a:lnTo>
                      <a:pt x="161" y="3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4" name="Freeform 2366">
                <a:extLst>
                  <a:ext uri="{FF2B5EF4-FFF2-40B4-BE49-F238E27FC236}">
                    <a16:creationId xmlns:a16="http://schemas.microsoft.com/office/drawing/2014/main" id="{39B6D1C2-99B7-D544-6475-73E379730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3051" y="6897688"/>
                <a:ext cx="185738" cy="25400"/>
              </a:xfrm>
              <a:custGeom>
                <a:avLst/>
                <a:gdLst>
                  <a:gd name="T0" fmla="*/ 7 w 108"/>
                  <a:gd name="T1" fmla="*/ 14 h 14"/>
                  <a:gd name="T2" fmla="*/ 102 w 108"/>
                  <a:gd name="T3" fmla="*/ 14 h 14"/>
                  <a:gd name="T4" fmla="*/ 108 w 108"/>
                  <a:gd name="T5" fmla="*/ 7 h 14"/>
                  <a:gd name="T6" fmla="*/ 102 w 108"/>
                  <a:gd name="T7" fmla="*/ 0 h 14"/>
                  <a:gd name="T8" fmla="*/ 7 w 108"/>
                  <a:gd name="T9" fmla="*/ 0 h 14"/>
                  <a:gd name="T10" fmla="*/ 0 w 108"/>
                  <a:gd name="T11" fmla="*/ 7 h 14"/>
                  <a:gd name="T12" fmla="*/ 7 w 108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">
                    <a:moveTo>
                      <a:pt x="7" y="14"/>
                    </a:moveTo>
                    <a:cubicBezTo>
                      <a:pt x="102" y="14"/>
                      <a:pt x="102" y="14"/>
                      <a:pt x="102" y="14"/>
                    </a:cubicBezTo>
                    <a:cubicBezTo>
                      <a:pt x="105" y="14"/>
                      <a:pt x="108" y="11"/>
                      <a:pt x="108" y="7"/>
                    </a:cubicBezTo>
                    <a:cubicBezTo>
                      <a:pt x="108" y="3"/>
                      <a:pt x="105" y="0"/>
                      <a:pt x="10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5" name="Freeform 2367">
                <a:extLst>
                  <a:ext uri="{FF2B5EF4-FFF2-40B4-BE49-F238E27FC236}">
                    <a16:creationId xmlns:a16="http://schemas.microsoft.com/office/drawing/2014/main" id="{D5962B2C-9BBB-2A48-FDA2-1EA163161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8163" y="6897688"/>
                <a:ext cx="184150" cy="25400"/>
              </a:xfrm>
              <a:custGeom>
                <a:avLst/>
                <a:gdLst>
                  <a:gd name="T0" fmla="*/ 6 w 108"/>
                  <a:gd name="T1" fmla="*/ 14 h 14"/>
                  <a:gd name="T2" fmla="*/ 101 w 108"/>
                  <a:gd name="T3" fmla="*/ 14 h 14"/>
                  <a:gd name="T4" fmla="*/ 108 w 108"/>
                  <a:gd name="T5" fmla="*/ 7 h 14"/>
                  <a:gd name="T6" fmla="*/ 101 w 108"/>
                  <a:gd name="T7" fmla="*/ 0 h 14"/>
                  <a:gd name="T8" fmla="*/ 6 w 108"/>
                  <a:gd name="T9" fmla="*/ 0 h 14"/>
                  <a:gd name="T10" fmla="*/ 0 w 108"/>
                  <a:gd name="T11" fmla="*/ 7 h 14"/>
                  <a:gd name="T12" fmla="*/ 6 w 108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">
                    <a:moveTo>
                      <a:pt x="6" y="14"/>
                    </a:move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8" y="11"/>
                      <a:pt x="108" y="7"/>
                    </a:cubicBezTo>
                    <a:cubicBezTo>
                      <a:pt x="108" y="3"/>
                      <a:pt x="105" y="0"/>
                      <a:pt x="10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6" name="Freeform 2368">
                <a:extLst>
                  <a:ext uri="{FF2B5EF4-FFF2-40B4-BE49-F238E27FC236}">
                    <a16:creationId xmlns:a16="http://schemas.microsoft.com/office/drawing/2014/main" id="{941740DE-DD7D-FE05-5091-6C809C1BD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4451" y="6429375"/>
                <a:ext cx="465138" cy="650875"/>
              </a:xfrm>
              <a:custGeom>
                <a:avLst/>
                <a:gdLst>
                  <a:gd name="T0" fmla="*/ 272 w 272"/>
                  <a:gd name="T1" fmla="*/ 223 h 380"/>
                  <a:gd name="T2" fmla="*/ 272 w 272"/>
                  <a:gd name="T3" fmla="*/ 126 h 380"/>
                  <a:gd name="T4" fmla="*/ 272 w 272"/>
                  <a:gd name="T5" fmla="*/ 89 h 380"/>
                  <a:gd name="T6" fmla="*/ 183 w 272"/>
                  <a:gd name="T7" fmla="*/ 0 h 380"/>
                  <a:gd name="T8" fmla="*/ 170 w 272"/>
                  <a:gd name="T9" fmla="*/ 0 h 380"/>
                  <a:gd name="T10" fmla="*/ 82 w 272"/>
                  <a:gd name="T11" fmla="*/ 89 h 380"/>
                  <a:gd name="T12" fmla="*/ 82 w 272"/>
                  <a:gd name="T13" fmla="*/ 291 h 380"/>
                  <a:gd name="T14" fmla="*/ 60 w 272"/>
                  <a:gd name="T15" fmla="*/ 344 h 380"/>
                  <a:gd name="T16" fmla="*/ 7 w 272"/>
                  <a:gd name="T17" fmla="*/ 366 h 380"/>
                  <a:gd name="T18" fmla="*/ 0 w 272"/>
                  <a:gd name="T19" fmla="*/ 373 h 380"/>
                  <a:gd name="T20" fmla="*/ 7 w 272"/>
                  <a:gd name="T21" fmla="*/ 380 h 380"/>
                  <a:gd name="T22" fmla="*/ 95 w 272"/>
                  <a:gd name="T23" fmla="*/ 291 h 380"/>
                  <a:gd name="T24" fmla="*/ 95 w 272"/>
                  <a:gd name="T25" fmla="*/ 89 h 380"/>
                  <a:gd name="T26" fmla="*/ 117 w 272"/>
                  <a:gd name="T27" fmla="*/ 36 h 380"/>
                  <a:gd name="T28" fmla="*/ 170 w 272"/>
                  <a:gd name="T29" fmla="*/ 14 h 380"/>
                  <a:gd name="T30" fmla="*/ 183 w 272"/>
                  <a:gd name="T31" fmla="*/ 14 h 380"/>
                  <a:gd name="T32" fmla="*/ 236 w 272"/>
                  <a:gd name="T33" fmla="*/ 36 h 380"/>
                  <a:gd name="T34" fmla="*/ 258 w 272"/>
                  <a:gd name="T35" fmla="*/ 89 h 380"/>
                  <a:gd name="T36" fmla="*/ 258 w 272"/>
                  <a:gd name="T37" fmla="*/ 126 h 380"/>
                  <a:gd name="T38" fmla="*/ 258 w 272"/>
                  <a:gd name="T39" fmla="*/ 223 h 380"/>
                  <a:gd name="T40" fmla="*/ 265 w 272"/>
                  <a:gd name="T41" fmla="*/ 229 h 380"/>
                  <a:gd name="T42" fmla="*/ 272 w 272"/>
                  <a:gd name="T43" fmla="*/ 22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2" h="380">
                    <a:moveTo>
                      <a:pt x="272" y="223"/>
                    </a:moveTo>
                    <a:cubicBezTo>
                      <a:pt x="272" y="126"/>
                      <a:pt x="272" y="126"/>
                      <a:pt x="272" y="126"/>
                    </a:cubicBezTo>
                    <a:cubicBezTo>
                      <a:pt x="272" y="89"/>
                      <a:pt x="272" y="89"/>
                      <a:pt x="272" y="89"/>
                    </a:cubicBezTo>
                    <a:cubicBezTo>
                      <a:pt x="272" y="40"/>
                      <a:pt x="232" y="0"/>
                      <a:pt x="183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21" y="0"/>
                      <a:pt x="82" y="40"/>
                      <a:pt x="82" y="89"/>
                    </a:cubicBezTo>
                    <a:cubicBezTo>
                      <a:pt x="82" y="291"/>
                      <a:pt x="82" y="291"/>
                      <a:pt x="82" y="291"/>
                    </a:cubicBezTo>
                    <a:cubicBezTo>
                      <a:pt x="82" y="312"/>
                      <a:pt x="73" y="331"/>
                      <a:pt x="60" y="344"/>
                    </a:cubicBezTo>
                    <a:cubicBezTo>
                      <a:pt x="46" y="358"/>
                      <a:pt x="27" y="366"/>
                      <a:pt x="7" y="366"/>
                    </a:cubicBezTo>
                    <a:cubicBezTo>
                      <a:pt x="3" y="366"/>
                      <a:pt x="0" y="369"/>
                      <a:pt x="0" y="373"/>
                    </a:cubicBezTo>
                    <a:cubicBezTo>
                      <a:pt x="0" y="377"/>
                      <a:pt x="3" y="380"/>
                      <a:pt x="7" y="380"/>
                    </a:cubicBezTo>
                    <a:cubicBezTo>
                      <a:pt x="55" y="380"/>
                      <a:pt x="95" y="340"/>
                      <a:pt x="95" y="291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5" y="68"/>
                      <a:pt x="103" y="49"/>
                      <a:pt x="117" y="36"/>
                    </a:cubicBezTo>
                    <a:cubicBezTo>
                      <a:pt x="130" y="22"/>
                      <a:pt x="149" y="14"/>
                      <a:pt x="170" y="14"/>
                    </a:cubicBezTo>
                    <a:cubicBezTo>
                      <a:pt x="183" y="14"/>
                      <a:pt x="183" y="14"/>
                      <a:pt x="183" y="14"/>
                    </a:cubicBezTo>
                    <a:cubicBezTo>
                      <a:pt x="204" y="14"/>
                      <a:pt x="223" y="22"/>
                      <a:pt x="236" y="36"/>
                    </a:cubicBezTo>
                    <a:cubicBezTo>
                      <a:pt x="250" y="49"/>
                      <a:pt x="258" y="68"/>
                      <a:pt x="258" y="89"/>
                    </a:cubicBezTo>
                    <a:cubicBezTo>
                      <a:pt x="258" y="126"/>
                      <a:pt x="258" y="126"/>
                      <a:pt x="258" y="126"/>
                    </a:cubicBezTo>
                    <a:cubicBezTo>
                      <a:pt x="258" y="223"/>
                      <a:pt x="258" y="223"/>
                      <a:pt x="258" y="223"/>
                    </a:cubicBezTo>
                    <a:cubicBezTo>
                      <a:pt x="258" y="226"/>
                      <a:pt x="261" y="229"/>
                      <a:pt x="265" y="229"/>
                    </a:cubicBezTo>
                    <a:cubicBezTo>
                      <a:pt x="269" y="229"/>
                      <a:pt x="272" y="226"/>
                      <a:pt x="27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37" name="Freeform 2369">
                <a:extLst>
                  <a:ext uri="{FF2B5EF4-FFF2-40B4-BE49-F238E27FC236}">
                    <a16:creationId xmlns:a16="http://schemas.microsoft.com/office/drawing/2014/main" id="{3EDD552B-A4FC-548D-E985-0348BFCD6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6563" y="6799263"/>
                <a:ext cx="123825" cy="239713"/>
              </a:xfrm>
              <a:custGeom>
                <a:avLst/>
                <a:gdLst>
                  <a:gd name="T0" fmla="*/ 43 w 72"/>
                  <a:gd name="T1" fmla="*/ 133 h 140"/>
                  <a:gd name="T2" fmla="*/ 43 w 72"/>
                  <a:gd name="T3" fmla="*/ 127 h 140"/>
                  <a:gd name="T4" fmla="*/ 29 w 72"/>
                  <a:gd name="T5" fmla="*/ 127 h 140"/>
                  <a:gd name="T6" fmla="*/ 18 w 72"/>
                  <a:gd name="T7" fmla="*/ 122 h 140"/>
                  <a:gd name="T8" fmla="*/ 13 w 72"/>
                  <a:gd name="T9" fmla="*/ 111 h 140"/>
                  <a:gd name="T10" fmla="*/ 13 w 72"/>
                  <a:gd name="T11" fmla="*/ 29 h 140"/>
                  <a:gd name="T12" fmla="*/ 18 w 72"/>
                  <a:gd name="T13" fmla="*/ 18 h 140"/>
                  <a:gd name="T14" fmla="*/ 29 w 72"/>
                  <a:gd name="T15" fmla="*/ 13 h 140"/>
                  <a:gd name="T16" fmla="*/ 43 w 72"/>
                  <a:gd name="T17" fmla="*/ 13 h 140"/>
                  <a:gd name="T18" fmla="*/ 54 w 72"/>
                  <a:gd name="T19" fmla="*/ 18 h 140"/>
                  <a:gd name="T20" fmla="*/ 59 w 72"/>
                  <a:gd name="T21" fmla="*/ 29 h 140"/>
                  <a:gd name="T22" fmla="*/ 59 w 72"/>
                  <a:gd name="T23" fmla="*/ 111 h 140"/>
                  <a:gd name="T24" fmla="*/ 54 w 72"/>
                  <a:gd name="T25" fmla="*/ 122 h 140"/>
                  <a:gd name="T26" fmla="*/ 43 w 72"/>
                  <a:gd name="T27" fmla="*/ 127 h 140"/>
                  <a:gd name="T28" fmla="*/ 43 w 72"/>
                  <a:gd name="T29" fmla="*/ 133 h 140"/>
                  <a:gd name="T30" fmla="*/ 43 w 72"/>
                  <a:gd name="T31" fmla="*/ 140 h 140"/>
                  <a:gd name="T32" fmla="*/ 72 w 72"/>
                  <a:gd name="T33" fmla="*/ 111 h 140"/>
                  <a:gd name="T34" fmla="*/ 72 w 72"/>
                  <a:gd name="T35" fmla="*/ 29 h 140"/>
                  <a:gd name="T36" fmla="*/ 43 w 72"/>
                  <a:gd name="T37" fmla="*/ 0 h 140"/>
                  <a:gd name="T38" fmla="*/ 29 w 72"/>
                  <a:gd name="T39" fmla="*/ 0 h 140"/>
                  <a:gd name="T40" fmla="*/ 0 w 72"/>
                  <a:gd name="T41" fmla="*/ 29 h 140"/>
                  <a:gd name="T42" fmla="*/ 0 w 72"/>
                  <a:gd name="T43" fmla="*/ 111 h 140"/>
                  <a:gd name="T44" fmla="*/ 29 w 72"/>
                  <a:gd name="T45" fmla="*/ 140 h 140"/>
                  <a:gd name="T46" fmla="*/ 43 w 72"/>
                  <a:gd name="T47" fmla="*/ 140 h 140"/>
                  <a:gd name="T48" fmla="*/ 43 w 72"/>
                  <a:gd name="T49" fmla="*/ 13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140">
                    <a:moveTo>
                      <a:pt x="43" y="133"/>
                    </a:moveTo>
                    <a:cubicBezTo>
                      <a:pt x="43" y="127"/>
                      <a:pt x="43" y="127"/>
                      <a:pt x="43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24" y="127"/>
                      <a:pt x="21" y="125"/>
                      <a:pt x="18" y="122"/>
                    </a:cubicBezTo>
                    <a:cubicBezTo>
                      <a:pt x="15" y="119"/>
                      <a:pt x="13" y="116"/>
                      <a:pt x="13" y="11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4"/>
                      <a:pt x="15" y="21"/>
                      <a:pt x="18" y="18"/>
                    </a:cubicBezTo>
                    <a:cubicBezTo>
                      <a:pt x="21" y="15"/>
                      <a:pt x="24" y="13"/>
                      <a:pt x="29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7" y="13"/>
                      <a:pt x="51" y="15"/>
                      <a:pt x="54" y="18"/>
                    </a:cubicBezTo>
                    <a:cubicBezTo>
                      <a:pt x="57" y="21"/>
                      <a:pt x="59" y="24"/>
                      <a:pt x="59" y="29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6"/>
                      <a:pt x="57" y="119"/>
                      <a:pt x="54" y="122"/>
                    </a:cubicBezTo>
                    <a:cubicBezTo>
                      <a:pt x="51" y="125"/>
                      <a:pt x="47" y="127"/>
                      <a:pt x="43" y="127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59" y="140"/>
                      <a:pt x="72" y="127"/>
                      <a:pt x="72" y="111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13"/>
                      <a:pt x="59" y="0"/>
                      <a:pt x="4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7"/>
                      <a:pt x="13" y="140"/>
                      <a:pt x="29" y="140"/>
                    </a:cubicBezTo>
                    <a:cubicBezTo>
                      <a:pt x="43" y="140"/>
                      <a:pt x="43" y="140"/>
                      <a:pt x="43" y="140"/>
                    </a:cubicBezTo>
                    <a:lnTo>
                      <a:pt x="43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FF331A4-FD86-D1C7-01E7-1A2BA67B0764}"/>
              </a:ext>
            </a:extLst>
          </p:cNvPr>
          <p:cNvGrpSpPr/>
          <p:nvPr/>
        </p:nvGrpSpPr>
        <p:grpSpPr>
          <a:xfrm>
            <a:off x="8885335" y="1449936"/>
            <a:ext cx="2690812" cy="3154249"/>
            <a:chOff x="6203135" y="1977836"/>
            <a:chExt cx="2690812" cy="3154249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B06D64B-6F36-B94D-F0E9-BA27E8ECCEC2}"/>
                </a:ext>
              </a:extLst>
            </p:cNvPr>
            <p:cNvSpPr/>
            <p:nvPr/>
          </p:nvSpPr>
          <p:spPr>
            <a:xfrm>
              <a:off x="7620225" y="3939237"/>
              <a:ext cx="1273722" cy="1192848"/>
            </a:xfrm>
            <a:prstGeom prst="rect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 dirty="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AC585626-B997-CF27-82B5-545358AB0660}"/>
                </a:ext>
              </a:extLst>
            </p:cNvPr>
            <p:cNvSpPr/>
            <p:nvPr/>
          </p:nvSpPr>
          <p:spPr>
            <a:xfrm>
              <a:off x="6390664" y="2117319"/>
              <a:ext cx="2372858" cy="2875284"/>
            </a:xfrm>
            <a:prstGeom prst="roundRect">
              <a:avLst>
                <a:gd name="adj" fmla="val 3823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F169D01-9A73-CD43-4411-C1D9F476D132}"/>
                </a:ext>
              </a:extLst>
            </p:cNvPr>
            <p:cNvSpPr/>
            <p:nvPr/>
          </p:nvSpPr>
          <p:spPr>
            <a:xfrm>
              <a:off x="6203135" y="1977836"/>
              <a:ext cx="1046825" cy="1046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6EFFCA99-1E04-90CD-5FF4-4F89B470BB4E}"/>
                </a:ext>
              </a:extLst>
            </p:cNvPr>
            <p:cNvSpPr/>
            <p:nvPr/>
          </p:nvSpPr>
          <p:spPr>
            <a:xfrm>
              <a:off x="6331284" y="2105985"/>
              <a:ext cx="790526" cy="790526"/>
            </a:xfrm>
            <a:prstGeom prst="ellipse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026488C-A3A5-F4F6-A7CC-909709FF93DC}"/>
                </a:ext>
              </a:extLst>
            </p:cNvPr>
            <p:cNvGrpSpPr/>
            <p:nvPr/>
          </p:nvGrpSpPr>
          <p:grpSpPr>
            <a:xfrm>
              <a:off x="6531858" y="2299346"/>
              <a:ext cx="358311" cy="393993"/>
              <a:chOff x="15979775" y="4338638"/>
              <a:chExt cx="765175" cy="841375"/>
            </a:xfrm>
            <a:solidFill>
              <a:schemeClr val="bg1"/>
            </a:solidFill>
          </p:grpSpPr>
          <p:sp>
            <p:nvSpPr>
              <p:cNvPr id="44" name="Freeform 1692">
                <a:extLst>
                  <a:ext uri="{FF2B5EF4-FFF2-40B4-BE49-F238E27FC236}">
                    <a16:creationId xmlns:a16="http://schemas.microsoft.com/office/drawing/2014/main" id="{AAE10097-5BCE-7073-DFA2-A42D39F9C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9775" y="4437063"/>
                <a:ext cx="744538" cy="742950"/>
              </a:xfrm>
              <a:custGeom>
                <a:avLst/>
                <a:gdLst>
                  <a:gd name="T0" fmla="*/ 175 w 434"/>
                  <a:gd name="T1" fmla="*/ 104 h 434"/>
                  <a:gd name="T2" fmla="*/ 156 w 434"/>
                  <a:gd name="T3" fmla="*/ 32 h 434"/>
                  <a:gd name="T4" fmla="*/ 93 w 434"/>
                  <a:gd name="T5" fmla="*/ 0 h 434"/>
                  <a:gd name="T6" fmla="*/ 67 w 434"/>
                  <a:gd name="T7" fmla="*/ 4 h 434"/>
                  <a:gd name="T8" fmla="*/ 64 w 434"/>
                  <a:gd name="T9" fmla="*/ 15 h 434"/>
                  <a:gd name="T10" fmla="*/ 64 w 434"/>
                  <a:gd name="T11" fmla="*/ 112 h 434"/>
                  <a:gd name="T12" fmla="*/ 9 w 434"/>
                  <a:gd name="T13" fmla="*/ 62 h 434"/>
                  <a:gd name="T14" fmla="*/ 3 w 434"/>
                  <a:gd name="T15" fmla="*/ 73 h 434"/>
                  <a:gd name="T16" fmla="*/ 22 w 434"/>
                  <a:gd name="T17" fmla="*/ 145 h 434"/>
                  <a:gd name="T18" fmla="*/ 85 w 434"/>
                  <a:gd name="T19" fmla="*/ 177 h 434"/>
                  <a:gd name="T20" fmla="*/ 119 w 434"/>
                  <a:gd name="T21" fmla="*/ 171 h 434"/>
                  <a:gd name="T22" fmla="*/ 129 w 434"/>
                  <a:gd name="T23" fmla="*/ 160 h 434"/>
                  <a:gd name="T24" fmla="*/ 270 w 434"/>
                  <a:gd name="T25" fmla="*/ 310 h 434"/>
                  <a:gd name="T26" fmla="*/ 268 w 434"/>
                  <a:gd name="T27" fmla="*/ 302 h 434"/>
                  <a:gd name="T28" fmla="*/ 259 w 434"/>
                  <a:gd name="T29" fmla="*/ 329 h 434"/>
                  <a:gd name="T30" fmla="*/ 279 w 434"/>
                  <a:gd name="T31" fmla="*/ 402 h 434"/>
                  <a:gd name="T32" fmla="*/ 342 w 434"/>
                  <a:gd name="T33" fmla="*/ 434 h 434"/>
                  <a:gd name="T34" fmla="*/ 367 w 434"/>
                  <a:gd name="T35" fmla="*/ 430 h 434"/>
                  <a:gd name="T36" fmla="*/ 370 w 434"/>
                  <a:gd name="T37" fmla="*/ 418 h 434"/>
                  <a:gd name="T38" fmla="*/ 371 w 434"/>
                  <a:gd name="T39" fmla="*/ 321 h 434"/>
                  <a:gd name="T40" fmla="*/ 425 w 434"/>
                  <a:gd name="T41" fmla="*/ 371 h 434"/>
                  <a:gd name="T42" fmla="*/ 432 w 434"/>
                  <a:gd name="T43" fmla="*/ 361 h 434"/>
                  <a:gd name="T44" fmla="*/ 412 w 434"/>
                  <a:gd name="T45" fmla="*/ 288 h 434"/>
                  <a:gd name="T46" fmla="*/ 349 w 434"/>
                  <a:gd name="T47" fmla="*/ 256 h 434"/>
                  <a:gd name="T48" fmla="*/ 316 w 434"/>
                  <a:gd name="T49" fmla="*/ 262 h 434"/>
                  <a:gd name="T50" fmla="*/ 306 w 434"/>
                  <a:gd name="T51" fmla="*/ 273 h 434"/>
                  <a:gd name="T52" fmla="*/ 165 w 434"/>
                  <a:gd name="T53" fmla="*/ 123 h 434"/>
                  <a:gd name="T54" fmla="*/ 166 w 434"/>
                  <a:gd name="T55" fmla="*/ 131 h 434"/>
                  <a:gd name="T56" fmla="*/ 175 w 434"/>
                  <a:gd name="T57" fmla="*/ 104 h 434"/>
                  <a:gd name="T58" fmla="*/ 162 w 434"/>
                  <a:gd name="T59" fmla="*/ 101 h 434"/>
                  <a:gd name="T60" fmla="*/ 154 w 434"/>
                  <a:gd name="T61" fmla="*/ 125 h 434"/>
                  <a:gd name="T62" fmla="*/ 301 w 434"/>
                  <a:gd name="T63" fmla="*/ 278 h 434"/>
                  <a:gd name="T64" fmla="*/ 319 w 434"/>
                  <a:gd name="T65" fmla="*/ 275 h 434"/>
                  <a:gd name="T66" fmla="*/ 349 w 434"/>
                  <a:gd name="T67" fmla="*/ 269 h 434"/>
                  <a:gd name="T68" fmla="*/ 403 w 434"/>
                  <a:gd name="T69" fmla="*/ 298 h 434"/>
                  <a:gd name="T70" fmla="*/ 419 w 434"/>
                  <a:gd name="T71" fmla="*/ 357 h 434"/>
                  <a:gd name="T72" fmla="*/ 424 w 434"/>
                  <a:gd name="T73" fmla="*/ 365 h 434"/>
                  <a:gd name="T74" fmla="*/ 376 w 434"/>
                  <a:gd name="T75" fmla="*/ 307 h 434"/>
                  <a:gd name="T76" fmla="*/ 366 w 434"/>
                  <a:gd name="T77" fmla="*/ 307 h 434"/>
                  <a:gd name="T78" fmla="*/ 308 w 434"/>
                  <a:gd name="T79" fmla="*/ 375 h 434"/>
                  <a:gd name="T80" fmla="*/ 365 w 434"/>
                  <a:gd name="T81" fmla="*/ 423 h 434"/>
                  <a:gd name="T82" fmla="*/ 358 w 434"/>
                  <a:gd name="T83" fmla="*/ 418 h 434"/>
                  <a:gd name="T84" fmla="*/ 298 w 434"/>
                  <a:gd name="T85" fmla="*/ 402 h 434"/>
                  <a:gd name="T86" fmla="*/ 270 w 434"/>
                  <a:gd name="T87" fmla="*/ 349 h 434"/>
                  <a:gd name="T88" fmla="*/ 276 w 434"/>
                  <a:gd name="T89" fmla="*/ 319 h 434"/>
                  <a:gd name="T90" fmla="*/ 278 w 434"/>
                  <a:gd name="T91" fmla="*/ 300 h 434"/>
                  <a:gd name="T92" fmla="*/ 126 w 434"/>
                  <a:gd name="T93" fmla="*/ 154 h 434"/>
                  <a:gd name="T94" fmla="*/ 101 w 434"/>
                  <a:gd name="T95" fmla="*/ 162 h 434"/>
                  <a:gd name="T96" fmla="*/ 42 w 434"/>
                  <a:gd name="T97" fmla="*/ 146 h 434"/>
                  <a:gd name="T98" fmla="*/ 13 w 434"/>
                  <a:gd name="T99" fmla="*/ 92 h 434"/>
                  <a:gd name="T100" fmla="*/ 17 w 434"/>
                  <a:gd name="T101" fmla="*/ 70 h 434"/>
                  <a:gd name="T102" fmla="*/ 6 w 434"/>
                  <a:gd name="T103" fmla="*/ 73 h 434"/>
                  <a:gd name="T104" fmla="*/ 64 w 434"/>
                  <a:gd name="T105" fmla="*/ 128 h 434"/>
                  <a:gd name="T106" fmla="*/ 127 w 434"/>
                  <a:gd name="T107" fmla="*/ 68 h 434"/>
                  <a:gd name="T108" fmla="*/ 127 w 434"/>
                  <a:gd name="T109" fmla="*/ 58 h 434"/>
                  <a:gd name="T110" fmla="*/ 69 w 434"/>
                  <a:gd name="T111" fmla="*/ 10 h 434"/>
                  <a:gd name="T112" fmla="*/ 77 w 434"/>
                  <a:gd name="T113" fmla="*/ 15 h 434"/>
                  <a:gd name="T114" fmla="*/ 136 w 434"/>
                  <a:gd name="T115" fmla="*/ 31 h 434"/>
                  <a:gd name="T116" fmla="*/ 164 w 434"/>
                  <a:gd name="T117" fmla="*/ 85 h 434"/>
                  <a:gd name="T118" fmla="*/ 169 w 434"/>
                  <a:gd name="T119" fmla="*/ 102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4" h="434">
                    <a:moveTo>
                      <a:pt x="169" y="102"/>
                    </a:move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77" y="98"/>
                      <a:pt x="178" y="91"/>
                      <a:pt x="178" y="85"/>
                    </a:cubicBezTo>
                    <a:cubicBezTo>
                      <a:pt x="178" y="65"/>
                      <a:pt x="170" y="46"/>
                      <a:pt x="156" y="32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31" y="7"/>
                      <a:pt x="112" y="0"/>
                      <a:pt x="93" y="0"/>
                    </a:cubicBezTo>
                    <a:cubicBezTo>
                      <a:pt x="86" y="0"/>
                      <a:pt x="80" y="0"/>
                      <a:pt x="73" y="2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5" y="4"/>
                      <a:pt x="63" y="6"/>
                      <a:pt x="63" y="8"/>
                    </a:cubicBezTo>
                    <a:cubicBezTo>
                      <a:pt x="62" y="11"/>
                      <a:pt x="63" y="13"/>
                      <a:pt x="64" y="15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2"/>
                      <a:pt x="11" y="61"/>
                      <a:pt x="9" y="62"/>
                    </a:cubicBezTo>
                    <a:cubicBezTo>
                      <a:pt x="7" y="63"/>
                      <a:pt x="5" y="64"/>
                      <a:pt x="4" y="67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" y="79"/>
                      <a:pt x="0" y="86"/>
                      <a:pt x="0" y="92"/>
                    </a:cubicBezTo>
                    <a:cubicBezTo>
                      <a:pt x="0" y="112"/>
                      <a:pt x="8" y="131"/>
                      <a:pt x="22" y="145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47" y="169"/>
                      <a:pt x="66" y="177"/>
                      <a:pt x="85" y="177"/>
                    </a:cubicBezTo>
                    <a:cubicBezTo>
                      <a:pt x="92" y="177"/>
                      <a:pt x="98" y="176"/>
                      <a:pt x="105" y="175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23" y="170"/>
                      <a:pt x="128" y="168"/>
                      <a:pt x="132" y="166"/>
                    </a:cubicBezTo>
                    <a:cubicBezTo>
                      <a:pt x="129" y="160"/>
                      <a:pt x="129" y="160"/>
                      <a:pt x="129" y="160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69" y="218"/>
                      <a:pt x="215" y="265"/>
                      <a:pt x="270" y="310"/>
                    </a:cubicBezTo>
                    <a:cubicBezTo>
                      <a:pt x="274" y="305"/>
                      <a:pt x="274" y="305"/>
                      <a:pt x="274" y="305"/>
                    </a:cubicBezTo>
                    <a:cubicBezTo>
                      <a:pt x="268" y="302"/>
                      <a:pt x="268" y="302"/>
                      <a:pt x="268" y="302"/>
                    </a:cubicBezTo>
                    <a:cubicBezTo>
                      <a:pt x="266" y="306"/>
                      <a:pt x="264" y="311"/>
                      <a:pt x="263" y="315"/>
                    </a:cubicBezTo>
                    <a:cubicBezTo>
                      <a:pt x="259" y="329"/>
                      <a:pt x="259" y="329"/>
                      <a:pt x="259" y="329"/>
                    </a:cubicBezTo>
                    <a:cubicBezTo>
                      <a:pt x="258" y="336"/>
                      <a:pt x="257" y="342"/>
                      <a:pt x="257" y="349"/>
                    </a:cubicBezTo>
                    <a:cubicBezTo>
                      <a:pt x="257" y="368"/>
                      <a:pt x="265" y="387"/>
                      <a:pt x="279" y="402"/>
                    </a:cubicBezTo>
                    <a:cubicBezTo>
                      <a:pt x="289" y="412"/>
                      <a:pt x="289" y="412"/>
                      <a:pt x="289" y="412"/>
                    </a:cubicBezTo>
                    <a:cubicBezTo>
                      <a:pt x="303" y="426"/>
                      <a:pt x="322" y="434"/>
                      <a:pt x="342" y="434"/>
                    </a:cubicBezTo>
                    <a:cubicBezTo>
                      <a:pt x="348" y="434"/>
                      <a:pt x="355" y="433"/>
                      <a:pt x="361" y="431"/>
                    </a:cubicBezTo>
                    <a:cubicBezTo>
                      <a:pt x="367" y="430"/>
                      <a:pt x="367" y="430"/>
                      <a:pt x="367" y="430"/>
                    </a:cubicBezTo>
                    <a:cubicBezTo>
                      <a:pt x="369" y="429"/>
                      <a:pt x="371" y="427"/>
                      <a:pt x="372" y="425"/>
                    </a:cubicBezTo>
                    <a:cubicBezTo>
                      <a:pt x="372" y="423"/>
                      <a:pt x="372" y="420"/>
                      <a:pt x="370" y="418"/>
                    </a:cubicBezTo>
                    <a:cubicBezTo>
                      <a:pt x="322" y="370"/>
                      <a:pt x="322" y="370"/>
                      <a:pt x="322" y="370"/>
                    </a:cubicBezTo>
                    <a:cubicBezTo>
                      <a:pt x="371" y="321"/>
                      <a:pt x="371" y="321"/>
                      <a:pt x="371" y="321"/>
                    </a:cubicBezTo>
                    <a:cubicBezTo>
                      <a:pt x="419" y="369"/>
                      <a:pt x="419" y="369"/>
                      <a:pt x="419" y="369"/>
                    </a:cubicBezTo>
                    <a:cubicBezTo>
                      <a:pt x="421" y="371"/>
                      <a:pt x="423" y="372"/>
                      <a:pt x="425" y="371"/>
                    </a:cubicBezTo>
                    <a:cubicBezTo>
                      <a:pt x="428" y="371"/>
                      <a:pt x="430" y="369"/>
                      <a:pt x="430" y="367"/>
                    </a:cubicBezTo>
                    <a:cubicBezTo>
                      <a:pt x="432" y="361"/>
                      <a:pt x="432" y="361"/>
                      <a:pt x="432" y="361"/>
                    </a:cubicBezTo>
                    <a:cubicBezTo>
                      <a:pt x="433" y="354"/>
                      <a:pt x="434" y="348"/>
                      <a:pt x="434" y="341"/>
                    </a:cubicBezTo>
                    <a:cubicBezTo>
                      <a:pt x="434" y="322"/>
                      <a:pt x="427" y="302"/>
                      <a:pt x="412" y="288"/>
                    </a:cubicBezTo>
                    <a:cubicBezTo>
                      <a:pt x="402" y="278"/>
                      <a:pt x="402" y="278"/>
                      <a:pt x="402" y="278"/>
                    </a:cubicBezTo>
                    <a:cubicBezTo>
                      <a:pt x="388" y="264"/>
                      <a:pt x="369" y="256"/>
                      <a:pt x="349" y="256"/>
                    </a:cubicBezTo>
                    <a:cubicBezTo>
                      <a:pt x="343" y="256"/>
                      <a:pt x="336" y="257"/>
                      <a:pt x="330" y="259"/>
                    </a:cubicBezTo>
                    <a:cubicBezTo>
                      <a:pt x="316" y="262"/>
                      <a:pt x="316" y="262"/>
                      <a:pt x="316" y="262"/>
                    </a:cubicBezTo>
                    <a:cubicBezTo>
                      <a:pt x="311" y="264"/>
                      <a:pt x="307" y="266"/>
                      <a:pt x="303" y="268"/>
                    </a:cubicBezTo>
                    <a:cubicBezTo>
                      <a:pt x="306" y="273"/>
                      <a:pt x="306" y="273"/>
                      <a:pt x="306" y="273"/>
                    </a:cubicBezTo>
                    <a:cubicBezTo>
                      <a:pt x="311" y="269"/>
                      <a:pt x="311" y="269"/>
                      <a:pt x="311" y="269"/>
                    </a:cubicBezTo>
                    <a:cubicBezTo>
                      <a:pt x="266" y="215"/>
                      <a:pt x="219" y="168"/>
                      <a:pt x="165" y="123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168" y="127"/>
                      <a:pt x="170" y="123"/>
                      <a:pt x="171" y="118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69" y="102"/>
                      <a:pt x="169" y="102"/>
                      <a:pt x="169" y="102"/>
                    </a:cubicBezTo>
                    <a:cubicBezTo>
                      <a:pt x="162" y="101"/>
                      <a:pt x="162" y="101"/>
                      <a:pt x="162" y="101"/>
                    </a:cubicBez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8" y="118"/>
                      <a:pt x="156" y="122"/>
                      <a:pt x="154" y="125"/>
                    </a:cubicBezTo>
                    <a:cubicBezTo>
                      <a:pt x="153" y="128"/>
                      <a:pt x="154" y="131"/>
                      <a:pt x="156" y="133"/>
                    </a:cubicBezTo>
                    <a:cubicBezTo>
                      <a:pt x="210" y="178"/>
                      <a:pt x="256" y="224"/>
                      <a:pt x="301" y="278"/>
                    </a:cubicBezTo>
                    <a:cubicBezTo>
                      <a:pt x="303" y="280"/>
                      <a:pt x="306" y="281"/>
                      <a:pt x="309" y="279"/>
                    </a:cubicBezTo>
                    <a:cubicBezTo>
                      <a:pt x="312" y="278"/>
                      <a:pt x="316" y="276"/>
                      <a:pt x="319" y="275"/>
                    </a:cubicBezTo>
                    <a:cubicBezTo>
                      <a:pt x="333" y="272"/>
                      <a:pt x="333" y="272"/>
                      <a:pt x="333" y="272"/>
                    </a:cubicBezTo>
                    <a:cubicBezTo>
                      <a:pt x="339" y="270"/>
                      <a:pt x="344" y="269"/>
                      <a:pt x="349" y="269"/>
                    </a:cubicBezTo>
                    <a:cubicBezTo>
                      <a:pt x="365" y="269"/>
                      <a:pt x="381" y="276"/>
                      <a:pt x="393" y="287"/>
                    </a:cubicBezTo>
                    <a:cubicBezTo>
                      <a:pt x="403" y="298"/>
                      <a:pt x="403" y="298"/>
                      <a:pt x="403" y="298"/>
                    </a:cubicBezTo>
                    <a:cubicBezTo>
                      <a:pt x="415" y="309"/>
                      <a:pt x="421" y="325"/>
                      <a:pt x="421" y="341"/>
                    </a:cubicBezTo>
                    <a:cubicBezTo>
                      <a:pt x="421" y="347"/>
                      <a:pt x="420" y="352"/>
                      <a:pt x="419" y="357"/>
                    </a:cubicBezTo>
                    <a:cubicBezTo>
                      <a:pt x="417" y="363"/>
                      <a:pt x="417" y="363"/>
                      <a:pt x="417" y="363"/>
                    </a:cubicBezTo>
                    <a:cubicBezTo>
                      <a:pt x="424" y="365"/>
                      <a:pt x="424" y="365"/>
                      <a:pt x="424" y="365"/>
                    </a:cubicBezTo>
                    <a:cubicBezTo>
                      <a:pt x="428" y="360"/>
                      <a:pt x="428" y="360"/>
                      <a:pt x="428" y="360"/>
                    </a:cubicBezTo>
                    <a:cubicBezTo>
                      <a:pt x="376" y="307"/>
                      <a:pt x="376" y="307"/>
                      <a:pt x="376" y="307"/>
                    </a:cubicBezTo>
                    <a:cubicBezTo>
                      <a:pt x="374" y="306"/>
                      <a:pt x="373" y="305"/>
                      <a:pt x="371" y="305"/>
                    </a:cubicBezTo>
                    <a:cubicBezTo>
                      <a:pt x="369" y="305"/>
                      <a:pt x="367" y="306"/>
                      <a:pt x="366" y="307"/>
                    </a:cubicBezTo>
                    <a:cubicBezTo>
                      <a:pt x="308" y="366"/>
                      <a:pt x="308" y="366"/>
                      <a:pt x="308" y="366"/>
                    </a:cubicBezTo>
                    <a:cubicBezTo>
                      <a:pt x="305" y="368"/>
                      <a:pt x="305" y="372"/>
                      <a:pt x="308" y="375"/>
                    </a:cubicBezTo>
                    <a:cubicBezTo>
                      <a:pt x="361" y="428"/>
                      <a:pt x="361" y="428"/>
                      <a:pt x="361" y="428"/>
                    </a:cubicBezTo>
                    <a:cubicBezTo>
                      <a:pt x="365" y="423"/>
                      <a:pt x="365" y="423"/>
                      <a:pt x="365" y="423"/>
                    </a:cubicBezTo>
                    <a:cubicBezTo>
                      <a:pt x="364" y="417"/>
                      <a:pt x="364" y="417"/>
                      <a:pt x="364" y="417"/>
                    </a:cubicBezTo>
                    <a:cubicBezTo>
                      <a:pt x="358" y="418"/>
                      <a:pt x="358" y="418"/>
                      <a:pt x="358" y="418"/>
                    </a:cubicBezTo>
                    <a:cubicBezTo>
                      <a:pt x="353" y="420"/>
                      <a:pt x="347" y="420"/>
                      <a:pt x="342" y="420"/>
                    </a:cubicBezTo>
                    <a:cubicBezTo>
                      <a:pt x="326" y="420"/>
                      <a:pt x="310" y="414"/>
                      <a:pt x="298" y="402"/>
                    </a:cubicBezTo>
                    <a:cubicBezTo>
                      <a:pt x="288" y="392"/>
                      <a:pt x="288" y="392"/>
                      <a:pt x="288" y="392"/>
                    </a:cubicBezTo>
                    <a:cubicBezTo>
                      <a:pt x="276" y="381"/>
                      <a:pt x="270" y="365"/>
                      <a:pt x="270" y="349"/>
                    </a:cubicBezTo>
                    <a:cubicBezTo>
                      <a:pt x="270" y="343"/>
                      <a:pt x="271" y="338"/>
                      <a:pt x="272" y="333"/>
                    </a:cubicBezTo>
                    <a:cubicBezTo>
                      <a:pt x="276" y="319"/>
                      <a:pt x="276" y="319"/>
                      <a:pt x="276" y="319"/>
                    </a:cubicBezTo>
                    <a:cubicBezTo>
                      <a:pt x="277" y="315"/>
                      <a:pt x="278" y="312"/>
                      <a:pt x="280" y="308"/>
                    </a:cubicBezTo>
                    <a:cubicBezTo>
                      <a:pt x="281" y="305"/>
                      <a:pt x="281" y="302"/>
                      <a:pt x="278" y="300"/>
                    </a:cubicBezTo>
                    <a:cubicBezTo>
                      <a:pt x="225" y="256"/>
                      <a:pt x="178" y="209"/>
                      <a:pt x="134" y="156"/>
                    </a:cubicBezTo>
                    <a:cubicBezTo>
                      <a:pt x="132" y="153"/>
                      <a:pt x="129" y="152"/>
                      <a:pt x="126" y="154"/>
                    </a:cubicBezTo>
                    <a:cubicBezTo>
                      <a:pt x="122" y="156"/>
                      <a:pt x="119" y="157"/>
                      <a:pt x="115" y="158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96" y="163"/>
                      <a:pt x="91" y="164"/>
                      <a:pt x="85" y="164"/>
                    </a:cubicBezTo>
                    <a:cubicBezTo>
                      <a:pt x="69" y="164"/>
                      <a:pt x="53" y="157"/>
                      <a:pt x="42" y="146"/>
                    </a:cubicBezTo>
                    <a:cubicBezTo>
                      <a:pt x="31" y="136"/>
                      <a:pt x="31" y="136"/>
                      <a:pt x="31" y="136"/>
                    </a:cubicBezTo>
                    <a:cubicBezTo>
                      <a:pt x="20" y="124"/>
                      <a:pt x="13" y="108"/>
                      <a:pt x="13" y="92"/>
                    </a:cubicBezTo>
                    <a:cubicBezTo>
                      <a:pt x="13" y="87"/>
                      <a:pt x="14" y="81"/>
                      <a:pt x="16" y="76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0" y="127"/>
                      <a:pt x="62" y="128"/>
                      <a:pt x="64" y="128"/>
                    </a:cubicBezTo>
                    <a:cubicBezTo>
                      <a:pt x="65" y="128"/>
                      <a:pt x="67" y="127"/>
                      <a:pt x="68" y="126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8" y="66"/>
                      <a:pt x="129" y="65"/>
                      <a:pt x="129" y="63"/>
                    </a:cubicBezTo>
                    <a:cubicBezTo>
                      <a:pt x="129" y="61"/>
                      <a:pt x="128" y="60"/>
                      <a:pt x="127" y="58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82" y="13"/>
                      <a:pt x="87" y="13"/>
                      <a:pt x="93" y="13"/>
                    </a:cubicBezTo>
                    <a:cubicBezTo>
                      <a:pt x="109" y="13"/>
                      <a:pt x="125" y="19"/>
                      <a:pt x="136" y="3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58" y="53"/>
                      <a:pt x="164" y="68"/>
                      <a:pt x="164" y="85"/>
                    </a:cubicBezTo>
                    <a:cubicBezTo>
                      <a:pt x="164" y="90"/>
                      <a:pt x="164" y="95"/>
                      <a:pt x="162" y="101"/>
                    </a:cubicBezTo>
                    <a:lnTo>
                      <a:pt x="169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5" name="Freeform 1693">
                <a:extLst>
                  <a:ext uri="{FF2B5EF4-FFF2-40B4-BE49-F238E27FC236}">
                    <a16:creationId xmlns:a16="http://schemas.microsoft.com/office/drawing/2014/main" id="{D20BB736-5208-D73D-8510-1824F03AD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0300" y="4338638"/>
                <a:ext cx="374650" cy="520700"/>
              </a:xfrm>
              <a:custGeom>
                <a:avLst/>
                <a:gdLst>
                  <a:gd name="T0" fmla="*/ 179 w 218"/>
                  <a:gd name="T1" fmla="*/ 130 h 304"/>
                  <a:gd name="T2" fmla="*/ 184 w 218"/>
                  <a:gd name="T3" fmla="*/ 126 h 304"/>
                  <a:gd name="T4" fmla="*/ 116 w 218"/>
                  <a:gd name="T5" fmla="*/ 58 h 304"/>
                  <a:gd name="T6" fmla="*/ 129 w 218"/>
                  <a:gd name="T7" fmla="*/ 44 h 304"/>
                  <a:gd name="T8" fmla="*/ 131 w 218"/>
                  <a:gd name="T9" fmla="*/ 39 h 304"/>
                  <a:gd name="T10" fmla="*/ 129 w 218"/>
                  <a:gd name="T11" fmla="*/ 35 h 304"/>
                  <a:gd name="T12" fmla="*/ 97 w 218"/>
                  <a:gd name="T13" fmla="*/ 2 h 304"/>
                  <a:gd name="T14" fmla="*/ 87 w 218"/>
                  <a:gd name="T15" fmla="*/ 2 h 304"/>
                  <a:gd name="T16" fmla="*/ 2 w 218"/>
                  <a:gd name="T17" fmla="*/ 88 h 304"/>
                  <a:gd name="T18" fmla="*/ 0 w 218"/>
                  <a:gd name="T19" fmla="*/ 93 h 304"/>
                  <a:gd name="T20" fmla="*/ 2 w 218"/>
                  <a:gd name="T21" fmla="*/ 97 h 304"/>
                  <a:gd name="T22" fmla="*/ 34 w 218"/>
                  <a:gd name="T23" fmla="*/ 130 h 304"/>
                  <a:gd name="T24" fmla="*/ 44 w 218"/>
                  <a:gd name="T25" fmla="*/ 130 h 304"/>
                  <a:gd name="T26" fmla="*/ 57 w 218"/>
                  <a:gd name="T27" fmla="*/ 116 h 304"/>
                  <a:gd name="T28" fmla="*/ 125 w 218"/>
                  <a:gd name="T29" fmla="*/ 184 h 304"/>
                  <a:gd name="T30" fmla="*/ 163 w 218"/>
                  <a:gd name="T31" fmla="*/ 240 h 304"/>
                  <a:gd name="T32" fmla="*/ 172 w 218"/>
                  <a:gd name="T33" fmla="*/ 280 h 304"/>
                  <a:gd name="T34" fmla="*/ 171 w 218"/>
                  <a:gd name="T35" fmla="*/ 291 h 304"/>
                  <a:gd name="T36" fmla="*/ 170 w 218"/>
                  <a:gd name="T37" fmla="*/ 294 h 304"/>
                  <a:gd name="T38" fmla="*/ 170 w 218"/>
                  <a:gd name="T39" fmla="*/ 294 h 304"/>
                  <a:gd name="T40" fmla="*/ 170 w 218"/>
                  <a:gd name="T41" fmla="*/ 295 h 304"/>
                  <a:gd name="T42" fmla="*/ 170 w 218"/>
                  <a:gd name="T43" fmla="*/ 295 h 304"/>
                  <a:gd name="T44" fmla="*/ 174 w 218"/>
                  <a:gd name="T45" fmla="*/ 296 h 304"/>
                  <a:gd name="T46" fmla="*/ 170 w 218"/>
                  <a:gd name="T47" fmla="*/ 294 h 304"/>
                  <a:gd name="T48" fmla="*/ 170 w 218"/>
                  <a:gd name="T49" fmla="*/ 295 h 304"/>
                  <a:gd name="T50" fmla="*/ 174 w 218"/>
                  <a:gd name="T51" fmla="*/ 296 h 304"/>
                  <a:gd name="T52" fmla="*/ 170 w 218"/>
                  <a:gd name="T53" fmla="*/ 294 h 304"/>
                  <a:gd name="T54" fmla="*/ 173 w 218"/>
                  <a:gd name="T55" fmla="*/ 302 h 304"/>
                  <a:gd name="T56" fmla="*/ 181 w 218"/>
                  <a:gd name="T57" fmla="*/ 301 h 304"/>
                  <a:gd name="T58" fmla="*/ 218 w 218"/>
                  <a:gd name="T59" fmla="*/ 210 h 304"/>
                  <a:gd name="T60" fmla="*/ 184 w 218"/>
                  <a:gd name="T61" fmla="*/ 126 h 304"/>
                  <a:gd name="T62" fmla="*/ 179 w 218"/>
                  <a:gd name="T63" fmla="*/ 130 h 304"/>
                  <a:gd name="T64" fmla="*/ 174 w 218"/>
                  <a:gd name="T65" fmla="*/ 135 h 304"/>
                  <a:gd name="T66" fmla="*/ 205 w 218"/>
                  <a:gd name="T67" fmla="*/ 210 h 304"/>
                  <a:gd name="T68" fmla="*/ 172 w 218"/>
                  <a:gd name="T69" fmla="*/ 292 h 304"/>
                  <a:gd name="T70" fmla="*/ 176 w 218"/>
                  <a:gd name="T71" fmla="*/ 296 h 304"/>
                  <a:gd name="T72" fmla="*/ 183 w 218"/>
                  <a:gd name="T73" fmla="*/ 298 h 304"/>
                  <a:gd name="T74" fmla="*/ 185 w 218"/>
                  <a:gd name="T75" fmla="*/ 280 h 304"/>
                  <a:gd name="T76" fmla="*/ 176 w 218"/>
                  <a:gd name="T77" fmla="*/ 235 h 304"/>
                  <a:gd name="T78" fmla="*/ 134 w 218"/>
                  <a:gd name="T79" fmla="*/ 175 h 304"/>
                  <a:gd name="T80" fmla="*/ 62 w 218"/>
                  <a:gd name="T81" fmla="*/ 102 h 304"/>
                  <a:gd name="T82" fmla="*/ 57 w 218"/>
                  <a:gd name="T83" fmla="*/ 100 h 304"/>
                  <a:gd name="T84" fmla="*/ 52 w 218"/>
                  <a:gd name="T85" fmla="*/ 102 h 304"/>
                  <a:gd name="T86" fmla="*/ 39 w 218"/>
                  <a:gd name="T87" fmla="*/ 116 h 304"/>
                  <a:gd name="T88" fmla="*/ 16 w 218"/>
                  <a:gd name="T89" fmla="*/ 93 h 304"/>
                  <a:gd name="T90" fmla="*/ 92 w 218"/>
                  <a:gd name="T91" fmla="*/ 16 h 304"/>
                  <a:gd name="T92" fmla="*/ 115 w 218"/>
                  <a:gd name="T93" fmla="*/ 39 h 304"/>
                  <a:gd name="T94" fmla="*/ 102 w 218"/>
                  <a:gd name="T95" fmla="*/ 53 h 304"/>
                  <a:gd name="T96" fmla="*/ 102 w 218"/>
                  <a:gd name="T97" fmla="*/ 62 h 304"/>
                  <a:gd name="T98" fmla="*/ 174 w 218"/>
                  <a:gd name="T99" fmla="*/ 135 h 304"/>
                  <a:gd name="T100" fmla="*/ 179 w 218"/>
                  <a:gd name="T101" fmla="*/ 13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304">
                    <a:moveTo>
                      <a:pt x="179" y="130"/>
                    </a:move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3"/>
                      <a:pt x="131" y="41"/>
                      <a:pt x="131" y="39"/>
                    </a:cubicBezTo>
                    <a:cubicBezTo>
                      <a:pt x="131" y="38"/>
                      <a:pt x="130" y="36"/>
                      <a:pt x="129" y="35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4" y="0"/>
                      <a:pt x="90" y="0"/>
                      <a:pt x="87" y="2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1" y="89"/>
                      <a:pt x="0" y="91"/>
                      <a:pt x="0" y="93"/>
                    </a:cubicBezTo>
                    <a:cubicBezTo>
                      <a:pt x="0" y="94"/>
                      <a:pt x="1" y="96"/>
                      <a:pt x="2" y="97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7" y="132"/>
                      <a:pt x="41" y="132"/>
                      <a:pt x="44" y="130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45" y="204"/>
                      <a:pt x="157" y="224"/>
                      <a:pt x="163" y="240"/>
                    </a:cubicBezTo>
                    <a:cubicBezTo>
                      <a:pt x="170" y="256"/>
                      <a:pt x="172" y="270"/>
                      <a:pt x="172" y="280"/>
                    </a:cubicBezTo>
                    <a:cubicBezTo>
                      <a:pt x="172" y="285"/>
                      <a:pt x="171" y="288"/>
                      <a:pt x="171" y="291"/>
                    </a:cubicBezTo>
                    <a:cubicBezTo>
                      <a:pt x="171" y="292"/>
                      <a:pt x="170" y="293"/>
                      <a:pt x="170" y="294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70" y="295"/>
                      <a:pt x="170" y="295"/>
                      <a:pt x="170" y="295"/>
                    </a:cubicBezTo>
                    <a:cubicBezTo>
                      <a:pt x="174" y="296"/>
                      <a:pt x="174" y="296"/>
                      <a:pt x="174" y="296"/>
                    </a:cubicBezTo>
                    <a:cubicBezTo>
                      <a:pt x="170" y="294"/>
                      <a:pt x="170" y="294"/>
                      <a:pt x="170" y="294"/>
                    </a:cubicBezTo>
                    <a:cubicBezTo>
                      <a:pt x="169" y="297"/>
                      <a:pt x="170" y="300"/>
                      <a:pt x="173" y="302"/>
                    </a:cubicBezTo>
                    <a:cubicBezTo>
                      <a:pt x="176" y="304"/>
                      <a:pt x="179" y="303"/>
                      <a:pt x="181" y="301"/>
                    </a:cubicBezTo>
                    <a:cubicBezTo>
                      <a:pt x="205" y="277"/>
                      <a:pt x="218" y="244"/>
                      <a:pt x="218" y="210"/>
                    </a:cubicBezTo>
                    <a:cubicBezTo>
                      <a:pt x="218" y="180"/>
                      <a:pt x="207" y="149"/>
                      <a:pt x="184" y="126"/>
                    </a:cubicBez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4" y="135"/>
                      <a:pt x="174" y="135"/>
                      <a:pt x="174" y="135"/>
                    </a:cubicBezTo>
                    <a:cubicBezTo>
                      <a:pt x="195" y="155"/>
                      <a:pt x="205" y="183"/>
                      <a:pt x="205" y="210"/>
                    </a:cubicBezTo>
                    <a:cubicBezTo>
                      <a:pt x="205" y="240"/>
                      <a:pt x="193" y="270"/>
                      <a:pt x="172" y="292"/>
                    </a:cubicBezTo>
                    <a:cubicBezTo>
                      <a:pt x="176" y="296"/>
                      <a:pt x="176" y="296"/>
                      <a:pt x="176" y="296"/>
                    </a:cubicBezTo>
                    <a:cubicBezTo>
                      <a:pt x="183" y="298"/>
                      <a:pt x="183" y="298"/>
                      <a:pt x="183" y="298"/>
                    </a:cubicBezTo>
                    <a:cubicBezTo>
                      <a:pt x="183" y="298"/>
                      <a:pt x="185" y="291"/>
                      <a:pt x="185" y="280"/>
                    </a:cubicBezTo>
                    <a:cubicBezTo>
                      <a:pt x="185" y="269"/>
                      <a:pt x="183" y="253"/>
                      <a:pt x="176" y="235"/>
                    </a:cubicBezTo>
                    <a:cubicBezTo>
                      <a:pt x="168" y="217"/>
                      <a:pt x="156" y="196"/>
                      <a:pt x="134" y="175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61" y="101"/>
                      <a:pt x="59" y="100"/>
                      <a:pt x="57" y="100"/>
                    </a:cubicBezTo>
                    <a:cubicBezTo>
                      <a:pt x="55" y="100"/>
                      <a:pt x="54" y="101"/>
                      <a:pt x="52" y="102"/>
                    </a:cubicBezTo>
                    <a:cubicBezTo>
                      <a:pt x="39" y="116"/>
                      <a:pt x="39" y="116"/>
                      <a:pt x="39" y="11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99" y="56"/>
                      <a:pt x="99" y="60"/>
                      <a:pt x="102" y="62"/>
                    </a:cubicBezTo>
                    <a:cubicBezTo>
                      <a:pt x="174" y="135"/>
                      <a:pt x="174" y="135"/>
                      <a:pt x="174" y="135"/>
                    </a:cubicBezTo>
                    <a:lnTo>
                      <a:pt x="179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6" name="Freeform 1694">
                <a:extLst>
                  <a:ext uri="{FF2B5EF4-FFF2-40B4-BE49-F238E27FC236}">
                    <a16:creationId xmlns:a16="http://schemas.microsoft.com/office/drawing/2014/main" id="{57FF7997-CE5B-E0AE-88A5-6A49C30D2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8075" y="4572001"/>
                <a:ext cx="193675" cy="190500"/>
              </a:xfrm>
              <a:custGeom>
                <a:avLst/>
                <a:gdLst>
                  <a:gd name="T0" fmla="*/ 102 w 113"/>
                  <a:gd name="T1" fmla="*/ 2 h 111"/>
                  <a:gd name="T2" fmla="*/ 2 w 113"/>
                  <a:gd name="T3" fmla="*/ 99 h 111"/>
                  <a:gd name="T4" fmla="*/ 2 w 113"/>
                  <a:gd name="T5" fmla="*/ 108 h 111"/>
                  <a:gd name="T6" fmla="*/ 11 w 113"/>
                  <a:gd name="T7" fmla="*/ 109 h 111"/>
                  <a:gd name="T8" fmla="*/ 111 w 113"/>
                  <a:gd name="T9" fmla="*/ 12 h 111"/>
                  <a:gd name="T10" fmla="*/ 111 w 113"/>
                  <a:gd name="T11" fmla="*/ 2 h 111"/>
                  <a:gd name="T12" fmla="*/ 102 w 113"/>
                  <a:gd name="T1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11">
                    <a:moveTo>
                      <a:pt x="102" y="2"/>
                    </a:moveTo>
                    <a:cubicBezTo>
                      <a:pt x="2" y="99"/>
                      <a:pt x="2" y="99"/>
                      <a:pt x="2" y="99"/>
                    </a:cubicBezTo>
                    <a:cubicBezTo>
                      <a:pt x="0" y="102"/>
                      <a:pt x="0" y="106"/>
                      <a:pt x="2" y="108"/>
                    </a:cubicBezTo>
                    <a:cubicBezTo>
                      <a:pt x="5" y="111"/>
                      <a:pt x="9" y="111"/>
                      <a:pt x="11" y="109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3" y="9"/>
                      <a:pt x="113" y="5"/>
                      <a:pt x="111" y="2"/>
                    </a:cubicBezTo>
                    <a:cubicBezTo>
                      <a:pt x="108" y="0"/>
                      <a:pt x="104" y="0"/>
                      <a:pt x="10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7" name="Freeform 1695">
                <a:extLst>
                  <a:ext uri="{FF2B5EF4-FFF2-40B4-BE49-F238E27FC236}">
                    <a16:creationId xmlns:a16="http://schemas.microsoft.com/office/drawing/2014/main" id="{4FFE39C2-3CC1-9861-6408-2AF01A657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7400" y="4802188"/>
                <a:ext cx="336550" cy="334963"/>
              </a:xfrm>
              <a:custGeom>
                <a:avLst/>
                <a:gdLst>
                  <a:gd name="T0" fmla="*/ 150 w 196"/>
                  <a:gd name="T1" fmla="*/ 3 h 196"/>
                  <a:gd name="T2" fmla="*/ 2 w 196"/>
                  <a:gd name="T3" fmla="*/ 147 h 196"/>
                  <a:gd name="T4" fmla="*/ 0 w 196"/>
                  <a:gd name="T5" fmla="*/ 152 h 196"/>
                  <a:gd name="T6" fmla="*/ 2 w 196"/>
                  <a:gd name="T7" fmla="*/ 157 h 196"/>
                  <a:gd name="T8" fmla="*/ 40 w 196"/>
                  <a:gd name="T9" fmla="*/ 194 h 196"/>
                  <a:gd name="T10" fmla="*/ 45 w 196"/>
                  <a:gd name="T11" fmla="*/ 196 h 196"/>
                  <a:gd name="T12" fmla="*/ 49 w 196"/>
                  <a:gd name="T13" fmla="*/ 194 h 196"/>
                  <a:gd name="T14" fmla="*/ 194 w 196"/>
                  <a:gd name="T15" fmla="*/ 46 h 196"/>
                  <a:gd name="T16" fmla="*/ 194 w 196"/>
                  <a:gd name="T17" fmla="*/ 37 h 196"/>
                  <a:gd name="T18" fmla="*/ 184 w 196"/>
                  <a:gd name="T19" fmla="*/ 37 h 196"/>
                  <a:gd name="T20" fmla="*/ 45 w 196"/>
                  <a:gd name="T21" fmla="*/ 180 h 196"/>
                  <a:gd name="T22" fmla="*/ 17 w 196"/>
                  <a:gd name="T23" fmla="*/ 152 h 196"/>
                  <a:gd name="T24" fmla="*/ 160 w 196"/>
                  <a:gd name="T25" fmla="*/ 12 h 196"/>
                  <a:gd name="T26" fmla="*/ 160 w 196"/>
                  <a:gd name="T27" fmla="*/ 3 h 196"/>
                  <a:gd name="T28" fmla="*/ 150 w 196"/>
                  <a:gd name="T29" fmla="*/ 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6" h="196">
                    <a:moveTo>
                      <a:pt x="150" y="3"/>
                    </a:moveTo>
                    <a:cubicBezTo>
                      <a:pt x="2" y="147"/>
                      <a:pt x="2" y="147"/>
                      <a:pt x="2" y="147"/>
                    </a:cubicBezTo>
                    <a:cubicBezTo>
                      <a:pt x="1" y="148"/>
                      <a:pt x="0" y="150"/>
                      <a:pt x="0" y="152"/>
                    </a:cubicBezTo>
                    <a:cubicBezTo>
                      <a:pt x="0" y="154"/>
                      <a:pt x="1" y="155"/>
                      <a:pt x="2" y="157"/>
                    </a:cubicBezTo>
                    <a:cubicBezTo>
                      <a:pt x="40" y="194"/>
                      <a:pt x="40" y="194"/>
                      <a:pt x="40" y="194"/>
                    </a:cubicBezTo>
                    <a:cubicBezTo>
                      <a:pt x="41" y="195"/>
                      <a:pt x="43" y="196"/>
                      <a:pt x="45" y="196"/>
                    </a:cubicBezTo>
                    <a:cubicBezTo>
                      <a:pt x="46" y="196"/>
                      <a:pt x="48" y="195"/>
                      <a:pt x="49" y="194"/>
                    </a:cubicBezTo>
                    <a:cubicBezTo>
                      <a:pt x="194" y="46"/>
                      <a:pt x="194" y="46"/>
                      <a:pt x="194" y="46"/>
                    </a:cubicBezTo>
                    <a:cubicBezTo>
                      <a:pt x="196" y="43"/>
                      <a:pt x="196" y="39"/>
                      <a:pt x="194" y="37"/>
                    </a:cubicBezTo>
                    <a:cubicBezTo>
                      <a:pt x="191" y="34"/>
                      <a:pt x="187" y="34"/>
                      <a:pt x="184" y="37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60" y="12"/>
                      <a:pt x="160" y="12"/>
                      <a:pt x="160" y="12"/>
                    </a:cubicBezTo>
                    <a:cubicBezTo>
                      <a:pt x="162" y="10"/>
                      <a:pt x="162" y="6"/>
                      <a:pt x="160" y="3"/>
                    </a:cubicBezTo>
                    <a:cubicBezTo>
                      <a:pt x="157" y="0"/>
                      <a:pt x="153" y="0"/>
                      <a:pt x="15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8" name="Freeform 1696">
                <a:extLst>
                  <a:ext uri="{FF2B5EF4-FFF2-40B4-BE49-F238E27FC236}">
                    <a16:creationId xmlns:a16="http://schemas.microsoft.com/office/drawing/2014/main" id="{14FEED4E-C947-EE27-FEF3-877D68332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03638" y="4622801"/>
                <a:ext cx="192088" cy="196850"/>
              </a:xfrm>
              <a:custGeom>
                <a:avLst/>
                <a:gdLst>
                  <a:gd name="T0" fmla="*/ 12 w 112"/>
                  <a:gd name="T1" fmla="*/ 111 h 114"/>
                  <a:gd name="T2" fmla="*/ 109 w 112"/>
                  <a:gd name="T3" fmla="*/ 12 h 114"/>
                  <a:gd name="T4" fmla="*/ 109 w 112"/>
                  <a:gd name="T5" fmla="*/ 3 h 114"/>
                  <a:gd name="T6" fmla="*/ 100 w 112"/>
                  <a:gd name="T7" fmla="*/ 3 h 114"/>
                  <a:gd name="T8" fmla="*/ 3 w 112"/>
                  <a:gd name="T9" fmla="*/ 102 h 114"/>
                  <a:gd name="T10" fmla="*/ 3 w 112"/>
                  <a:gd name="T11" fmla="*/ 112 h 114"/>
                  <a:gd name="T12" fmla="*/ 12 w 112"/>
                  <a:gd name="T13" fmla="*/ 11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14">
                    <a:moveTo>
                      <a:pt x="12" y="111"/>
                    </a:moveTo>
                    <a:cubicBezTo>
                      <a:pt x="109" y="12"/>
                      <a:pt x="109" y="12"/>
                      <a:pt x="109" y="12"/>
                    </a:cubicBezTo>
                    <a:cubicBezTo>
                      <a:pt x="112" y="9"/>
                      <a:pt x="112" y="5"/>
                      <a:pt x="109" y="3"/>
                    </a:cubicBezTo>
                    <a:cubicBezTo>
                      <a:pt x="107" y="0"/>
                      <a:pt x="102" y="0"/>
                      <a:pt x="100" y="3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105"/>
                      <a:pt x="0" y="109"/>
                      <a:pt x="3" y="112"/>
                    </a:cubicBezTo>
                    <a:cubicBezTo>
                      <a:pt x="6" y="114"/>
                      <a:pt x="10" y="114"/>
                      <a:pt x="12" y="1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  <p:sp>
            <p:nvSpPr>
              <p:cNvPr id="49" name="Freeform 1697">
                <a:extLst>
                  <a:ext uri="{FF2B5EF4-FFF2-40B4-BE49-F238E27FC236}">
                    <a16:creationId xmlns:a16="http://schemas.microsoft.com/office/drawing/2014/main" id="{0EADBD4E-AEDB-3A0C-3C29-BF3F9DCC18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03663" y="4457701"/>
                <a:ext cx="104775" cy="106363"/>
              </a:xfrm>
              <a:custGeom>
                <a:avLst/>
                <a:gdLst>
                  <a:gd name="T0" fmla="*/ 41 w 61"/>
                  <a:gd name="T1" fmla="*/ 59 h 62"/>
                  <a:gd name="T2" fmla="*/ 59 w 61"/>
                  <a:gd name="T3" fmla="*/ 41 h 62"/>
                  <a:gd name="T4" fmla="*/ 59 w 61"/>
                  <a:gd name="T5" fmla="*/ 31 h 62"/>
                  <a:gd name="T6" fmla="*/ 30 w 61"/>
                  <a:gd name="T7" fmla="*/ 3 h 62"/>
                  <a:gd name="T8" fmla="*/ 21 w 61"/>
                  <a:gd name="T9" fmla="*/ 3 h 62"/>
                  <a:gd name="T10" fmla="*/ 2 w 61"/>
                  <a:gd name="T11" fmla="*/ 21 h 62"/>
                  <a:gd name="T12" fmla="*/ 2 w 61"/>
                  <a:gd name="T13" fmla="*/ 30 h 62"/>
                  <a:gd name="T14" fmla="*/ 12 w 61"/>
                  <a:gd name="T15" fmla="*/ 30 h 62"/>
                  <a:gd name="T16" fmla="*/ 25 w 61"/>
                  <a:gd name="T17" fmla="*/ 17 h 62"/>
                  <a:gd name="T18" fmla="*/ 45 w 61"/>
                  <a:gd name="T19" fmla="*/ 36 h 62"/>
                  <a:gd name="T20" fmla="*/ 31 w 61"/>
                  <a:gd name="T21" fmla="*/ 50 h 62"/>
                  <a:gd name="T22" fmla="*/ 32 w 61"/>
                  <a:gd name="T23" fmla="*/ 59 h 62"/>
                  <a:gd name="T24" fmla="*/ 41 w 61"/>
                  <a:gd name="T25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2">
                    <a:moveTo>
                      <a:pt x="41" y="59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61" y="38"/>
                      <a:pt x="61" y="34"/>
                      <a:pt x="59" y="3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8" y="0"/>
                      <a:pt x="23" y="0"/>
                      <a:pt x="21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3"/>
                      <a:pt x="0" y="27"/>
                      <a:pt x="2" y="30"/>
                    </a:cubicBezTo>
                    <a:cubicBezTo>
                      <a:pt x="5" y="33"/>
                      <a:pt x="9" y="33"/>
                      <a:pt x="12" y="30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9" y="52"/>
                      <a:pt x="29" y="57"/>
                      <a:pt x="32" y="59"/>
                    </a:cubicBezTo>
                    <a:cubicBezTo>
                      <a:pt x="34" y="62"/>
                      <a:pt x="38" y="62"/>
                      <a:pt x="4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700"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1B390418-0A93-CE19-C9CA-C573D6BEB3AC}"/>
              </a:ext>
            </a:extLst>
          </p:cNvPr>
          <p:cNvSpPr txBox="1"/>
          <p:nvPr/>
        </p:nvSpPr>
        <p:spPr>
          <a:xfrm>
            <a:off x="3536912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C5BE16E-1288-FDC5-5066-4B8E2544C7D6}"/>
              </a:ext>
            </a:extLst>
          </p:cNvPr>
          <p:cNvSpPr txBox="1"/>
          <p:nvPr/>
        </p:nvSpPr>
        <p:spPr>
          <a:xfrm>
            <a:off x="789702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8106B10-903A-092D-488B-7305287222F7}"/>
              </a:ext>
            </a:extLst>
          </p:cNvPr>
          <p:cNvSpPr txBox="1"/>
          <p:nvPr/>
        </p:nvSpPr>
        <p:spPr>
          <a:xfrm>
            <a:off x="9050187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E26C1C0-71AA-A754-FA68-81805B62E8B9}"/>
              </a:ext>
            </a:extLst>
          </p:cNvPr>
          <p:cNvSpPr txBox="1"/>
          <p:nvPr/>
        </p:nvSpPr>
        <p:spPr>
          <a:xfrm>
            <a:off x="6284122" y="2322369"/>
            <a:ext cx="2276386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A96BCBF-A75E-1925-46E3-A9C12BD3C51A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443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489EE5-F9DD-2D09-EAAC-52DF2C6301D4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5015143-493F-4337-1F8D-2C893A1FF53C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0154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مبانی نظری</a:t>
              </a:r>
              <a:endParaRPr lang="en-US" sz="6000" b="1" dirty="0">
                <a:solidFill>
                  <a:srgbClr val="00154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20D5284-A612-0E9F-1686-AF036CFF92BD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003B7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دوم</a:t>
              </a:r>
              <a:endParaRPr lang="en-US" sz="4800" b="1" dirty="0">
                <a:solidFill>
                  <a:srgbClr val="003B7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7" name="Freeform 170">
            <a:extLst>
              <a:ext uri="{FF2B5EF4-FFF2-40B4-BE49-F238E27FC236}">
                <a16:creationId xmlns:a16="http://schemas.microsoft.com/office/drawing/2014/main" id="{00B245A0-5EE2-EF59-3D61-D563D60CEF68}"/>
              </a:ext>
            </a:extLst>
          </p:cNvPr>
          <p:cNvSpPr>
            <a:spLocks noEditPoints="1"/>
          </p:cNvSpPr>
          <p:nvPr/>
        </p:nvSpPr>
        <p:spPr bwMode="auto">
          <a:xfrm>
            <a:off x="8725282" y="2476330"/>
            <a:ext cx="1740606" cy="1751542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413F5FB-29DB-5C70-3B8C-BDD71B3D687C}"/>
              </a:ext>
            </a:extLst>
          </p:cNvPr>
          <p:cNvCxnSpPr/>
          <p:nvPr/>
        </p:nvCxnSpPr>
        <p:spPr>
          <a:xfrm>
            <a:off x="7400040" y="2187019"/>
            <a:ext cx="0" cy="2469822"/>
          </a:xfrm>
          <a:prstGeom prst="line">
            <a:avLst/>
          </a:prstGeom>
          <a:ln w="57150">
            <a:solidFill>
              <a:srgbClr val="001F5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770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12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9AC3AF-6BDB-7121-DBCD-D7CEB90EE99B}"/>
              </a:ext>
            </a:extLst>
          </p:cNvPr>
          <p:cNvSpPr txBox="1"/>
          <p:nvPr/>
        </p:nvSpPr>
        <p:spPr>
          <a:xfrm>
            <a:off x="614313" y="1085308"/>
            <a:ext cx="1096337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D23F8-F55E-ACEC-B7FF-A41B2419F270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31939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13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29D586-ACAB-913D-025C-0908A530A55D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76" name="Graphic 274">
            <a:extLst>
              <a:ext uri="{FF2B5EF4-FFF2-40B4-BE49-F238E27FC236}">
                <a16:creationId xmlns:a16="http://schemas.microsoft.com/office/drawing/2014/main" id="{22BF2727-8A3D-0079-406F-8BEDFD255176}"/>
              </a:ext>
            </a:extLst>
          </p:cNvPr>
          <p:cNvGrpSpPr/>
          <p:nvPr/>
        </p:nvGrpSpPr>
        <p:grpSpPr>
          <a:xfrm>
            <a:off x="430796" y="960376"/>
            <a:ext cx="5033424" cy="4735358"/>
            <a:chOff x="430796" y="960376"/>
            <a:chExt cx="5033424" cy="4735358"/>
          </a:xfrm>
        </p:grpSpPr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2B8FE06B-10C7-3FBD-155F-7596E4A049BE}"/>
                </a:ext>
              </a:extLst>
            </p:cNvPr>
            <p:cNvSpPr/>
            <p:nvPr/>
          </p:nvSpPr>
          <p:spPr>
            <a:xfrm>
              <a:off x="1006743" y="4356194"/>
              <a:ext cx="2129766" cy="883132"/>
            </a:xfrm>
            <a:custGeom>
              <a:avLst/>
              <a:gdLst>
                <a:gd name="connsiteX0" fmla="*/ 1752841 w 2129766"/>
                <a:gd name="connsiteY0" fmla="*/ 289407 h 883132"/>
                <a:gd name="connsiteX1" fmla="*/ 2129746 w 2129766"/>
                <a:gd name="connsiteY1" fmla="*/ 289407 h 883132"/>
                <a:gd name="connsiteX2" fmla="*/ 1879608 w 2129766"/>
                <a:gd name="connsiteY2" fmla="*/ -347 h 883132"/>
                <a:gd name="connsiteX3" fmla="*/ 186933 w 2129766"/>
                <a:gd name="connsiteY3" fmla="*/ 247527 h 883132"/>
                <a:gd name="connsiteX4" fmla="*/ 33002 w 2129766"/>
                <a:gd name="connsiteY4" fmla="*/ 417304 h 883132"/>
                <a:gd name="connsiteX5" fmla="*/ 1718886 w 2129766"/>
                <a:gd name="connsiteY5" fmla="*/ 870042 h 883132"/>
                <a:gd name="connsiteX6" fmla="*/ 1752841 w 2129766"/>
                <a:gd name="connsiteY6" fmla="*/ 289407 h 88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9766" h="883132">
                  <a:moveTo>
                    <a:pt x="1752841" y="289407"/>
                  </a:moveTo>
                  <a:lnTo>
                    <a:pt x="2129746" y="289407"/>
                  </a:lnTo>
                  <a:lnTo>
                    <a:pt x="1879608" y="-347"/>
                  </a:lnTo>
                  <a:cubicBezTo>
                    <a:pt x="974131" y="37004"/>
                    <a:pt x="476119" y="51152"/>
                    <a:pt x="186933" y="247527"/>
                  </a:cubicBezTo>
                  <a:cubicBezTo>
                    <a:pt x="122089" y="290198"/>
                    <a:pt x="69130" y="348602"/>
                    <a:pt x="33002" y="417304"/>
                  </a:cubicBezTo>
                  <a:cubicBezTo>
                    <a:pt x="-264674" y="1001903"/>
                    <a:pt x="1543450" y="870042"/>
                    <a:pt x="1718886" y="870042"/>
                  </a:cubicBezTo>
                  <a:cubicBezTo>
                    <a:pt x="1765291" y="868344"/>
                    <a:pt x="1752841" y="289407"/>
                    <a:pt x="1752841" y="289407"/>
                  </a:cubicBezTo>
                  <a:close/>
                </a:path>
              </a:pathLst>
            </a:custGeom>
            <a:solidFill>
              <a:srgbClr val="003893">
                <a:alpha val="50000"/>
              </a:srgbClr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EB8909AF-F2C6-B17C-AC68-7E200B46E7A5}"/>
                </a:ext>
              </a:extLst>
            </p:cNvPr>
            <p:cNvSpPr/>
            <p:nvPr/>
          </p:nvSpPr>
          <p:spPr>
            <a:xfrm>
              <a:off x="1519880" y="4109735"/>
              <a:ext cx="2583579" cy="1491418"/>
            </a:xfrm>
            <a:custGeom>
              <a:avLst/>
              <a:gdLst>
                <a:gd name="connsiteX0" fmla="*/ 2205169 w 2583579"/>
                <a:gd name="connsiteY0" fmla="*/ 217815 h 1491418"/>
                <a:gd name="connsiteX1" fmla="*/ 378370 w 2583579"/>
                <a:gd name="connsiteY1" fmla="*/ 217815 h 1491418"/>
                <a:gd name="connsiteX2" fmla="*/ 378370 w 2583579"/>
                <a:gd name="connsiteY2" fmla="*/ 1272696 h 1491418"/>
                <a:gd name="connsiteX3" fmla="*/ 2205169 w 2583579"/>
                <a:gd name="connsiteY3" fmla="*/ 1272696 h 1491418"/>
                <a:gd name="connsiteX4" fmla="*/ 2205169 w 2583579"/>
                <a:gd name="connsiteY4" fmla="*/ 217815 h 1491418"/>
                <a:gd name="connsiteX5" fmla="*/ 2191021 w 2583579"/>
                <a:gd name="connsiteY5" fmla="*/ 1264208 h 1491418"/>
                <a:gd name="connsiteX6" fmla="*/ 393084 w 2583579"/>
                <a:gd name="connsiteY6" fmla="*/ 1264208 h 1491418"/>
                <a:gd name="connsiteX7" fmla="*/ 393084 w 2583579"/>
                <a:gd name="connsiteY7" fmla="*/ 226305 h 1491418"/>
                <a:gd name="connsiteX8" fmla="*/ 2191021 w 2583579"/>
                <a:gd name="connsiteY8" fmla="*/ 226305 h 1491418"/>
                <a:gd name="connsiteX9" fmla="*/ 2191021 w 2583579"/>
                <a:gd name="connsiteY9" fmla="*/ 1264208 h 149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83579" h="1491418">
                  <a:moveTo>
                    <a:pt x="2205169" y="217815"/>
                  </a:moveTo>
                  <a:cubicBezTo>
                    <a:pt x="1700931" y="-73068"/>
                    <a:pt x="882607" y="-73068"/>
                    <a:pt x="378370" y="217815"/>
                  </a:cubicBezTo>
                  <a:cubicBezTo>
                    <a:pt x="-125867" y="508700"/>
                    <a:pt x="-126434" y="981811"/>
                    <a:pt x="378370" y="1272696"/>
                  </a:cubicBezTo>
                  <a:cubicBezTo>
                    <a:pt x="883173" y="1563579"/>
                    <a:pt x="1700931" y="1564146"/>
                    <a:pt x="2205169" y="1272696"/>
                  </a:cubicBezTo>
                  <a:cubicBezTo>
                    <a:pt x="2709406" y="981246"/>
                    <a:pt x="2709972" y="510398"/>
                    <a:pt x="2205169" y="217815"/>
                  </a:cubicBezTo>
                  <a:close/>
                  <a:moveTo>
                    <a:pt x="2191021" y="1264208"/>
                  </a:moveTo>
                  <a:cubicBezTo>
                    <a:pt x="1694140" y="1551131"/>
                    <a:pt x="889398" y="1551131"/>
                    <a:pt x="393084" y="1264208"/>
                  </a:cubicBezTo>
                  <a:cubicBezTo>
                    <a:pt x="-103231" y="977284"/>
                    <a:pt x="-103797" y="513227"/>
                    <a:pt x="393084" y="226305"/>
                  </a:cubicBezTo>
                  <a:cubicBezTo>
                    <a:pt x="889964" y="-60618"/>
                    <a:pt x="1694706" y="-60051"/>
                    <a:pt x="2191021" y="226305"/>
                  </a:cubicBezTo>
                  <a:cubicBezTo>
                    <a:pt x="2687335" y="512662"/>
                    <a:pt x="2687335" y="977851"/>
                    <a:pt x="2191021" y="1264208"/>
                  </a:cubicBezTo>
                  <a:close/>
                </a:path>
              </a:pathLst>
            </a:custGeom>
            <a:solidFill>
              <a:srgbClr val="00000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74086632-292A-AB1C-B993-0A4085D9CF5B}"/>
                </a:ext>
              </a:extLst>
            </p:cNvPr>
            <p:cNvSpPr/>
            <p:nvPr/>
          </p:nvSpPr>
          <p:spPr>
            <a:xfrm>
              <a:off x="2882275" y="1940288"/>
              <a:ext cx="714895" cy="486266"/>
            </a:xfrm>
            <a:custGeom>
              <a:avLst/>
              <a:gdLst>
                <a:gd name="connsiteX0" fmla="*/ 710348 w 714895"/>
                <a:gd name="connsiteY0" fmla="*/ 239021 h 486266"/>
                <a:gd name="connsiteX1" fmla="*/ 304581 w 714895"/>
                <a:gd name="connsiteY1" fmla="*/ 34723 h 486266"/>
                <a:gd name="connsiteX2" fmla="*/ 175551 w 714895"/>
                <a:gd name="connsiteY2" fmla="*/ 768 h 486266"/>
                <a:gd name="connsiteX3" fmla="*/ 62366 w 714895"/>
                <a:gd name="connsiteY3" fmla="*/ 25668 h 486266"/>
                <a:gd name="connsiteX4" fmla="*/ 5774 w 714895"/>
                <a:gd name="connsiteY4" fmla="*/ 188655 h 486266"/>
                <a:gd name="connsiteX5" fmla="*/ 133107 w 714895"/>
                <a:gd name="connsiteY5" fmla="*/ 294482 h 486266"/>
                <a:gd name="connsiteX6" fmla="*/ 714875 w 714895"/>
                <a:gd name="connsiteY6" fmla="*/ 485764 h 486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4895" h="486266">
                  <a:moveTo>
                    <a:pt x="710348" y="239021"/>
                  </a:moveTo>
                  <a:cubicBezTo>
                    <a:pt x="665640" y="236192"/>
                    <a:pt x="456814" y="116781"/>
                    <a:pt x="304581" y="34723"/>
                  </a:cubicBezTo>
                  <a:cubicBezTo>
                    <a:pt x="265074" y="12821"/>
                    <a:pt x="220717" y="1163"/>
                    <a:pt x="175551" y="768"/>
                  </a:cubicBezTo>
                  <a:cubicBezTo>
                    <a:pt x="136112" y="-3647"/>
                    <a:pt x="96316" y="5125"/>
                    <a:pt x="62366" y="25668"/>
                  </a:cubicBezTo>
                  <a:cubicBezTo>
                    <a:pt x="11009" y="62622"/>
                    <a:pt x="-11628" y="127817"/>
                    <a:pt x="5774" y="188655"/>
                  </a:cubicBezTo>
                  <a:cubicBezTo>
                    <a:pt x="31931" y="239870"/>
                    <a:pt x="77958" y="278127"/>
                    <a:pt x="133107" y="294482"/>
                  </a:cubicBezTo>
                  <a:cubicBezTo>
                    <a:pt x="309674" y="369749"/>
                    <a:pt x="664508" y="490857"/>
                    <a:pt x="714875" y="485764"/>
                  </a:cubicBezTo>
                  <a:close/>
                </a:path>
              </a:pathLst>
            </a:custGeom>
            <a:solidFill>
              <a:srgbClr val="004284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5F741A23-7C37-42E9-8FCF-3FE930975720}"/>
                </a:ext>
              </a:extLst>
            </p:cNvPr>
            <p:cNvSpPr/>
            <p:nvPr/>
          </p:nvSpPr>
          <p:spPr>
            <a:xfrm>
              <a:off x="2726210" y="4412356"/>
              <a:ext cx="520124" cy="244991"/>
            </a:xfrm>
            <a:custGeom>
              <a:avLst/>
              <a:gdLst>
                <a:gd name="connsiteX0" fmla="*/ 406884 w 520124"/>
                <a:gd name="connsiteY0" fmla="*/ 56111 h 244991"/>
                <a:gd name="connsiteX1" fmla="*/ 237107 w 520124"/>
                <a:gd name="connsiteY1" fmla="*/ 8007 h 244991"/>
                <a:gd name="connsiteX2" fmla="*/ 70160 w 520124"/>
                <a:gd name="connsiteY2" fmla="*/ 23853 h 244991"/>
                <a:gd name="connsiteX3" fmla="*/ -15 w 520124"/>
                <a:gd name="connsiteY3" fmla="*/ 75918 h 244991"/>
                <a:gd name="connsiteX4" fmla="*/ 19793 w 520124"/>
                <a:gd name="connsiteY4" fmla="*/ 132511 h 244991"/>
                <a:gd name="connsiteX5" fmla="*/ 60539 w 520124"/>
                <a:gd name="connsiteY5" fmla="*/ 156845 h 244991"/>
                <a:gd name="connsiteX6" fmla="*/ 439707 w 520124"/>
                <a:gd name="connsiteY6" fmla="*/ 244562 h 244991"/>
                <a:gd name="connsiteX7" fmla="*/ 406884 w 520124"/>
                <a:gd name="connsiteY7" fmla="*/ 56111 h 244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0124" h="244991">
                  <a:moveTo>
                    <a:pt x="406884" y="56111"/>
                  </a:moveTo>
                  <a:cubicBezTo>
                    <a:pt x="350291" y="32341"/>
                    <a:pt x="293699" y="30643"/>
                    <a:pt x="237107" y="8007"/>
                  </a:cubicBezTo>
                  <a:cubicBezTo>
                    <a:pt x="181381" y="-7160"/>
                    <a:pt x="122038" y="-1558"/>
                    <a:pt x="70160" y="23853"/>
                  </a:cubicBezTo>
                  <a:cubicBezTo>
                    <a:pt x="40732" y="32341"/>
                    <a:pt x="-581" y="37434"/>
                    <a:pt x="-15" y="75918"/>
                  </a:cubicBezTo>
                  <a:cubicBezTo>
                    <a:pt x="-122" y="96517"/>
                    <a:pt x="6873" y="116494"/>
                    <a:pt x="19793" y="132511"/>
                  </a:cubicBezTo>
                  <a:cubicBezTo>
                    <a:pt x="30257" y="144961"/>
                    <a:pt x="44608" y="153562"/>
                    <a:pt x="60539" y="156845"/>
                  </a:cubicBezTo>
                  <a:cubicBezTo>
                    <a:pt x="109208" y="166465"/>
                    <a:pt x="335012" y="241167"/>
                    <a:pt x="439707" y="244562"/>
                  </a:cubicBezTo>
                  <a:cubicBezTo>
                    <a:pt x="576095" y="248524"/>
                    <a:pt x="521200" y="107043"/>
                    <a:pt x="406884" y="56111"/>
                  </a:cubicBezTo>
                  <a:close/>
                </a:path>
              </a:pathLst>
            </a:custGeom>
            <a:solidFill>
              <a:srgbClr val="3DC4BD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6F17DD99-00F5-A7FB-61FD-EFACAE5730A6}"/>
                </a:ext>
              </a:extLst>
            </p:cNvPr>
            <p:cNvSpPr/>
            <p:nvPr/>
          </p:nvSpPr>
          <p:spPr>
            <a:xfrm>
              <a:off x="2725637" y="4296799"/>
              <a:ext cx="512208" cy="324910"/>
            </a:xfrm>
            <a:custGeom>
              <a:avLst/>
              <a:gdLst>
                <a:gd name="connsiteX0" fmla="*/ 406891 w 512208"/>
                <a:gd name="connsiteY0" fmla="*/ 168272 h 324910"/>
                <a:gd name="connsiteX1" fmla="*/ 207120 w 512208"/>
                <a:gd name="connsiteY1" fmla="*/ 68103 h 324910"/>
                <a:gd name="connsiteX2" fmla="*/ 184483 w 512208"/>
                <a:gd name="connsiteY2" fmla="*/ 23396 h 324910"/>
                <a:gd name="connsiteX3" fmla="*/ 88276 w 512208"/>
                <a:gd name="connsiteY3" fmla="*/ 758 h 324910"/>
                <a:gd name="connsiteX4" fmla="*/ 21497 w 512208"/>
                <a:gd name="connsiteY4" fmla="*/ 23961 h 324910"/>
                <a:gd name="connsiteX5" fmla="*/ 6217 w 512208"/>
                <a:gd name="connsiteY5" fmla="*/ 112811 h 324910"/>
                <a:gd name="connsiteX6" fmla="*/ 14706 w 512208"/>
                <a:gd name="connsiteY6" fmla="*/ 212414 h 324910"/>
                <a:gd name="connsiteX7" fmla="*/ 55453 w 512208"/>
                <a:gd name="connsiteY7" fmla="*/ 236749 h 324910"/>
                <a:gd name="connsiteX8" fmla="*/ 435187 w 512208"/>
                <a:gd name="connsiteY8" fmla="*/ 324466 h 324910"/>
                <a:gd name="connsiteX9" fmla="*/ 406891 w 512208"/>
                <a:gd name="connsiteY9" fmla="*/ 168272 h 32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208" h="324910">
                  <a:moveTo>
                    <a:pt x="406891" y="168272"/>
                  </a:moveTo>
                  <a:cubicBezTo>
                    <a:pt x="346337" y="142805"/>
                    <a:pt x="237114" y="111680"/>
                    <a:pt x="207120" y="68103"/>
                  </a:cubicBezTo>
                  <a:cubicBezTo>
                    <a:pt x="198122" y="53955"/>
                    <a:pt x="190538" y="39016"/>
                    <a:pt x="184483" y="23396"/>
                  </a:cubicBezTo>
                  <a:cubicBezTo>
                    <a:pt x="172033" y="-4335"/>
                    <a:pt x="112045" y="-940"/>
                    <a:pt x="88276" y="758"/>
                  </a:cubicBezTo>
                  <a:cubicBezTo>
                    <a:pt x="64038" y="758"/>
                    <a:pt x="40507" y="8908"/>
                    <a:pt x="21497" y="23961"/>
                  </a:cubicBezTo>
                  <a:cubicBezTo>
                    <a:pt x="-1140" y="48297"/>
                    <a:pt x="9047" y="83384"/>
                    <a:pt x="6217" y="112811"/>
                  </a:cubicBezTo>
                  <a:cubicBezTo>
                    <a:pt x="3388" y="142239"/>
                    <a:pt x="-10194" y="183552"/>
                    <a:pt x="14706" y="212414"/>
                  </a:cubicBezTo>
                  <a:cubicBezTo>
                    <a:pt x="25017" y="225034"/>
                    <a:pt x="39437" y="233636"/>
                    <a:pt x="55453" y="236749"/>
                  </a:cubicBezTo>
                  <a:cubicBezTo>
                    <a:pt x="104122" y="246370"/>
                    <a:pt x="329925" y="321071"/>
                    <a:pt x="435187" y="324466"/>
                  </a:cubicBezTo>
                  <a:cubicBezTo>
                    <a:pt x="571574" y="328428"/>
                    <a:pt x="504230" y="210150"/>
                    <a:pt x="406891" y="168272"/>
                  </a:cubicBezTo>
                  <a:close/>
                </a:path>
              </a:pathLst>
            </a:custGeom>
            <a:solidFill>
              <a:srgbClr val="171319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1A4940E7-46E2-66E8-8809-1EA019A1A139}"/>
                </a:ext>
              </a:extLst>
            </p:cNvPr>
            <p:cNvSpPr/>
            <p:nvPr/>
          </p:nvSpPr>
          <p:spPr>
            <a:xfrm>
              <a:off x="2582214" y="4830413"/>
              <a:ext cx="313070" cy="539966"/>
            </a:xfrm>
            <a:custGeom>
              <a:avLst/>
              <a:gdLst>
                <a:gd name="connsiteX0" fmla="*/ 40983 w 313070"/>
                <a:gd name="connsiteY0" fmla="*/ 16089 h 539966"/>
                <a:gd name="connsiteX1" fmla="*/ 3632 w 313070"/>
                <a:gd name="connsiteY1" fmla="*/ 163794 h 539966"/>
                <a:gd name="connsiteX2" fmla="*/ 52867 w 313070"/>
                <a:gd name="connsiteY2" fmla="*/ 451851 h 539966"/>
                <a:gd name="connsiteX3" fmla="*/ 246413 w 313070"/>
                <a:gd name="connsiteY3" fmla="*/ 539001 h 539966"/>
                <a:gd name="connsiteX4" fmla="*/ 288291 w 313070"/>
                <a:gd name="connsiteY4" fmla="*/ 531644 h 539966"/>
                <a:gd name="connsiteX5" fmla="*/ 309230 w 313070"/>
                <a:gd name="connsiteY5" fmla="*/ 493728 h 539966"/>
                <a:gd name="connsiteX6" fmla="*/ 285461 w 313070"/>
                <a:gd name="connsiteY6" fmla="*/ 323951 h 539966"/>
                <a:gd name="connsiteX7" fmla="*/ 205100 w 313070"/>
                <a:gd name="connsiteY7" fmla="*/ 56836 h 539966"/>
                <a:gd name="connsiteX8" fmla="*/ 40983 w 313070"/>
                <a:gd name="connsiteY8" fmla="*/ 16089 h 53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070" h="539966">
                  <a:moveTo>
                    <a:pt x="40983" y="16089"/>
                  </a:moveTo>
                  <a:cubicBezTo>
                    <a:pt x="-896" y="37595"/>
                    <a:pt x="-4857" y="116823"/>
                    <a:pt x="3632" y="163794"/>
                  </a:cubicBezTo>
                  <a:cubicBezTo>
                    <a:pt x="15516" y="233403"/>
                    <a:pt x="3632" y="377148"/>
                    <a:pt x="52867" y="451851"/>
                  </a:cubicBezTo>
                  <a:cubicBezTo>
                    <a:pt x="100801" y="508781"/>
                    <a:pt x="172011" y="540870"/>
                    <a:pt x="246413" y="539001"/>
                  </a:cubicBezTo>
                  <a:cubicBezTo>
                    <a:pt x="260798" y="540925"/>
                    <a:pt x="275416" y="538323"/>
                    <a:pt x="288291" y="531644"/>
                  </a:cubicBezTo>
                  <a:cubicBezTo>
                    <a:pt x="300022" y="522308"/>
                    <a:pt x="307555" y="508669"/>
                    <a:pt x="309230" y="493728"/>
                  </a:cubicBezTo>
                  <a:cubicBezTo>
                    <a:pt x="318721" y="436060"/>
                    <a:pt x="310430" y="376808"/>
                    <a:pt x="285461" y="323951"/>
                  </a:cubicBezTo>
                  <a:cubicBezTo>
                    <a:pt x="253204" y="240194"/>
                    <a:pt x="228869" y="142291"/>
                    <a:pt x="205100" y="56836"/>
                  </a:cubicBezTo>
                  <a:cubicBezTo>
                    <a:pt x="187557" y="-4283"/>
                    <a:pt x="99839" y="-13905"/>
                    <a:pt x="40983" y="16089"/>
                  </a:cubicBezTo>
                  <a:close/>
                </a:path>
              </a:pathLst>
            </a:custGeom>
            <a:solidFill>
              <a:srgbClr val="3DC4BD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E6F411F3-4B5B-71DC-B440-00B8C055C71F}"/>
                </a:ext>
              </a:extLst>
            </p:cNvPr>
            <p:cNvSpPr/>
            <p:nvPr/>
          </p:nvSpPr>
          <p:spPr>
            <a:xfrm>
              <a:off x="2584970" y="4787700"/>
              <a:ext cx="306651" cy="543066"/>
            </a:xfrm>
            <a:custGeom>
              <a:avLst/>
              <a:gdLst>
                <a:gd name="connsiteX0" fmla="*/ 59166 w 306651"/>
                <a:gd name="connsiteY0" fmla="*/ 17490 h 543066"/>
                <a:gd name="connsiteX1" fmla="*/ 2574 w 306651"/>
                <a:gd name="connsiteY1" fmla="*/ 153878 h 543066"/>
                <a:gd name="connsiteX2" fmla="*/ 29738 w 306651"/>
                <a:gd name="connsiteY2" fmla="*/ 362137 h 543066"/>
                <a:gd name="connsiteX3" fmla="*/ 192158 w 306651"/>
                <a:gd name="connsiteY3" fmla="*/ 535876 h 543066"/>
                <a:gd name="connsiteX4" fmla="*/ 243091 w 306651"/>
                <a:gd name="connsiteY4" fmla="*/ 542102 h 543066"/>
                <a:gd name="connsiteX5" fmla="*/ 284970 w 306651"/>
                <a:gd name="connsiteY5" fmla="*/ 534744 h 543066"/>
                <a:gd name="connsiteX6" fmla="*/ 305909 w 306651"/>
                <a:gd name="connsiteY6" fmla="*/ 496827 h 543066"/>
                <a:gd name="connsiteX7" fmla="*/ 267426 w 306651"/>
                <a:gd name="connsiteY7" fmla="*/ 316297 h 543066"/>
                <a:gd name="connsiteX8" fmla="*/ 201779 w 306651"/>
                <a:gd name="connsiteY8" fmla="*/ 60501 h 543066"/>
                <a:gd name="connsiteX9" fmla="*/ 59166 w 306651"/>
                <a:gd name="connsiteY9" fmla="*/ 17490 h 54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6651" h="543066">
                  <a:moveTo>
                    <a:pt x="59166" y="17490"/>
                  </a:moveTo>
                  <a:cubicBezTo>
                    <a:pt x="14357" y="47258"/>
                    <a:pt x="-8009" y="101133"/>
                    <a:pt x="2574" y="153878"/>
                  </a:cubicBezTo>
                  <a:cubicBezTo>
                    <a:pt x="15138" y="222808"/>
                    <a:pt x="24204" y="292303"/>
                    <a:pt x="29738" y="362137"/>
                  </a:cubicBezTo>
                  <a:cubicBezTo>
                    <a:pt x="40615" y="449063"/>
                    <a:pt x="106144" y="519182"/>
                    <a:pt x="192158" y="535876"/>
                  </a:cubicBezTo>
                  <a:cubicBezTo>
                    <a:pt x="208983" y="539045"/>
                    <a:pt x="225995" y="541140"/>
                    <a:pt x="243091" y="542102"/>
                  </a:cubicBezTo>
                  <a:cubicBezTo>
                    <a:pt x="257477" y="544026"/>
                    <a:pt x="272095" y="541423"/>
                    <a:pt x="284970" y="534744"/>
                  </a:cubicBezTo>
                  <a:cubicBezTo>
                    <a:pt x="296701" y="525406"/>
                    <a:pt x="304234" y="511768"/>
                    <a:pt x="305909" y="496827"/>
                  </a:cubicBezTo>
                  <a:cubicBezTo>
                    <a:pt x="309995" y="434236"/>
                    <a:pt x="296679" y="371758"/>
                    <a:pt x="267426" y="316297"/>
                  </a:cubicBezTo>
                  <a:cubicBezTo>
                    <a:pt x="235168" y="232542"/>
                    <a:pt x="225548" y="146520"/>
                    <a:pt x="201779" y="60501"/>
                  </a:cubicBezTo>
                  <a:cubicBezTo>
                    <a:pt x="184235" y="-2882"/>
                    <a:pt x="119154" y="-15899"/>
                    <a:pt x="59166" y="17490"/>
                  </a:cubicBezTo>
                  <a:close/>
                </a:path>
              </a:pathLst>
            </a:custGeom>
            <a:solidFill>
              <a:srgbClr val="171319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32B8616D-0341-088E-2C81-04C307939D32}"/>
                </a:ext>
              </a:extLst>
            </p:cNvPr>
            <p:cNvSpPr/>
            <p:nvPr/>
          </p:nvSpPr>
          <p:spPr>
            <a:xfrm>
              <a:off x="2685987" y="3378285"/>
              <a:ext cx="471461" cy="1066335"/>
            </a:xfrm>
            <a:custGeom>
              <a:avLst/>
              <a:gdLst>
                <a:gd name="connsiteX0" fmla="*/ 57185 w 471461"/>
                <a:gd name="connsiteY0" fmla="*/ 469929 h 1066335"/>
                <a:gd name="connsiteX1" fmla="*/ 593 w 471461"/>
                <a:gd name="connsiteY1" fmla="*/ 669135 h 1066335"/>
                <a:gd name="connsiteX2" fmla="*/ 23796 w 471461"/>
                <a:gd name="connsiteY2" fmla="*/ 995107 h 1066335"/>
                <a:gd name="connsiteX3" fmla="*/ 285818 w 471461"/>
                <a:gd name="connsiteY3" fmla="*/ 995107 h 1066335"/>
                <a:gd name="connsiteX4" fmla="*/ 332224 w 471461"/>
                <a:gd name="connsiteY4" fmla="*/ 593301 h 1066335"/>
                <a:gd name="connsiteX5" fmla="*/ 378629 w 471461"/>
                <a:gd name="connsiteY5" fmla="*/ 475024 h 1066335"/>
                <a:gd name="connsiteX6" fmla="*/ 471441 w 471461"/>
                <a:gd name="connsiteY6" fmla="*/ 19455 h 1066335"/>
                <a:gd name="connsiteX7" fmla="*/ 317510 w 471461"/>
                <a:gd name="connsiteY7" fmla="*/ 3609 h 1066335"/>
                <a:gd name="connsiteX8" fmla="*/ 63410 w 471461"/>
                <a:gd name="connsiteY8" fmla="*/ 63032 h 1066335"/>
                <a:gd name="connsiteX9" fmla="*/ 57185 w 471461"/>
                <a:gd name="connsiteY9" fmla="*/ 469929 h 106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1461" h="1066335">
                  <a:moveTo>
                    <a:pt x="57185" y="469929"/>
                  </a:moveTo>
                  <a:cubicBezTo>
                    <a:pt x="44169" y="563307"/>
                    <a:pt x="5686" y="575191"/>
                    <a:pt x="593" y="669135"/>
                  </a:cubicBezTo>
                  <a:cubicBezTo>
                    <a:pt x="-4500" y="763078"/>
                    <a:pt x="23796" y="838911"/>
                    <a:pt x="23796" y="995107"/>
                  </a:cubicBezTo>
                  <a:cubicBezTo>
                    <a:pt x="23796" y="1089615"/>
                    <a:pt x="285818" y="1089615"/>
                    <a:pt x="285818" y="995107"/>
                  </a:cubicBezTo>
                  <a:cubicBezTo>
                    <a:pt x="290906" y="860191"/>
                    <a:pt x="306424" y="725839"/>
                    <a:pt x="332224" y="593301"/>
                  </a:cubicBezTo>
                  <a:cubicBezTo>
                    <a:pt x="347504" y="542369"/>
                    <a:pt x="361652" y="525390"/>
                    <a:pt x="378629" y="475024"/>
                  </a:cubicBezTo>
                  <a:cubicBezTo>
                    <a:pt x="422500" y="326072"/>
                    <a:pt x="453552" y="173669"/>
                    <a:pt x="471441" y="19455"/>
                  </a:cubicBezTo>
                  <a:cubicBezTo>
                    <a:pt x="422477" y="497"/>
                    <a:pt x="369314" y="-4994"/>
                    <a:pt x="317510" y="3609"/>
                  </a:cubicBezTo>
                  <a:cubicBezTo>
                    <a:pt x="256956" y="8137"/>
                    <a:pt x="75861" y="10400"/>
                    <a:pt x="63410" y="63032"/>
                  </a:cubicBezTo>
                  <a:cubicBezTo>
                    <a:pt x="53224" y="98119"/>
                    <a:pt x="62844" y="428051"/>
                    <a:pt x="57185" y="469929"/>
                  </a:cubicBezTo>
                  <a:close/>
                </a:path>
              </a:pathLst>
            </a:custGeom>
            <a:solidFill>
              <a:srgbClr val="004284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FD07A664-9D12-9ACE-97E2-051A7B3B33E0}"/>
                </a:ext>
              </a:extLst>
            </p:cNvPr>
            <p:cNvSpPr/>
            <p:nvPr/>
          </p:nvSpPr>
          <p:spPr>
            <a:xfrm>
              <a:off x="2529965" y="3437740"/>
              <a:ext cx="460535" cy="1496141"/>
            </a:xfrm>
            <a:custGeom>
              <a:avLst/>
              <a:gdLst>
                <a:gd name="connsiteX0" fmla="*/ 57012 w 460535"/>
                <a:gd name="connsiteY0" fmla="*/ 605718 h 1496141"/>
                <a:gd name="connsiteX1" fmla="*/ 420 w 460535"/>
                <a:gd name="connsiteY1" fmla="*/ 900564 h 1496141"/>
                <a:gd name="connsiteX2" fmla="*/ 36073 w 460535"/>
                <a:gd name="connsiteY2" fmla="*/ 1441586 h 1496141"/>
                <a:gd name="connsiteX3" fmla="*/ 286211 w 460535"/>
                <a:gd name="connsiteY3" fmla="*/ 1438757 h 1496141"/>
                <a:gd name="connsiteX4" fmla="*/ 336578 w 460535"/>
                <a:gd name="connsiteY4" fmla="*/ 842840 h 1496141"/>
                <a:gd name="connsiteX5" fmla="*/ 386945 w 460535"/>
                <a:gd name="connsiteY5" fmla="*/ 616471 h 1496141"/>
                <a:gd name="connsiteX6" fmla="*/ 460515 w 460535"/>
                <a:gd name="connsiteY6" fmla="*/ 27345 h 1496141"/>
                <a:gd name="connsiteX7" fmla="*/ 308848 w 460535"/>
                <a:gd name="connsiteY7" fmla="*/ 5275 h 1496141"/>
                <a:gd name="connsiteX8" fmla="*/ 54749 w 460535"/>
                <a:gd name="connsiteY8" fmla="*/ 93559 h 1496141"/>
                <a:gd name="connsiteX9" fmla="*/ 57012 w 460535"/>
                <a:gd name="connsiteY9" fmla="*/ 605718 h 149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0535" h="1496141">
                  <a:moveTo>
                    <a:pt x="57012" y="605718"/>
                  </a:moveTo>
                  <a:cubicBezTo>
                    <a:pt x="43996" y="744370"/>
                    <a:pt x="5513" y="760781"/>
                    <a:pt x="420" y="900564"/>
                  </a:cubicBezTo>
                  <a:cubicBezTo>
                    <a:pt x="-4673" y="1040347"/>
                    <a:pt x="36073" y="1210690"/>
                    <a:pt x="36073" y="1441586"/>
                  </a:cubicBezTo>
                  <a:cubicBezTo>
                    <a:pt x="36073" y="1515723"/>
                    <a:pt x="286211" y="1512892"/>
                    <a:pt x="286211" y="1438757"/>
                  </a:cubicBezTo>
                  <a:cubicBezTo>
                    <a:pt x="292816" y="1239382"/>
                    <a:pt x="309629" y="1040461"/>
                    <a:pt x="336578" y="842840"/>
                  </a:cubicBezTo>
                  <a:cubicBezTo>
                    <a:pt x="352424" y="768138"/>
                    <a:pt x="369968" y="694002"/>
                    <a:pt x="386945" y="616471"/>
                  </a:cubicBezTo>
                  <a:cubicBezTo>
                    <a:pt x="427216" y="422360"/>
                    <a:pt x="451817" y="225361"/>
                    <a:pt x="460515" y="27345"/>
                  </a:cubicBezTo>
                  <a:cubicBezTo>
                    <a:pt x="414625" y="916"/>
                    <a:pt x="360370" y="-6949"/>
                    <a:pt x="308848" y="5275"/>
                  </a:cubicBezTo>
                  <a:cubicBezTo>
                    <a:pt x="248294" y="12066"/>
                    <a:pt x="67199" y="15461"/>
                    <a:pt x="54749" y="93559"/>
                  </a:cubicBezTo>
                  <a:cubicBezTo>
                    <a:pt x="43996" y="148453"/>
                    <a:pt x="63238" y="544033"/>
                    <a:pt x="57012" y="605718"/>
                  </a:cubicBezTo>
                  <a:close/>
                </a:path>
              </a:pathLst>
            </a:custGeom>
            <a:solidFill>
              <a:srgbClr val="004284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9143841F-C621-729E-A32E-DEB8D8F5DDB6}"/>
                </a:ext>
              </a:extLst>
            </p:cNvPr>
            <p:cNvSpPr/>
            <p:nvPr/>
          </p:nvSpPr>
          <p:spPr>
            <a:xfrm>
              <a:off x="2533802" y="1945681"/>
              <a:ext cx="660431" cy="1647414"/>
            </a:xfrm>
            <a:custGeom>
              <a:avLst/>
              <a:gdLst>
                <a:gd name="connsiteX0" fmla="*/ 578918 w 660431"/>
                <a:gd name="connsiteY0" fmla="*/ 29331 h 1647414"/>
                <a:gd name="connsiteX1" fmla="*/ 458377 w 660431"/>
                <a:gd name="connsiteY1" fmla="*/ 9523 h 1647414"/>
                <a:gd name="connsiteX2" fmla="*/ 10166 w 660431"/>
                <a:gd name="connsiteY2" fmla="*/ 396614 h 1647414"/>
                <a:gd name="connsiteX3" fmla="*/ 66758 w 660431"/>
                <a:gd name="connsiteY3" fmla="*/ 1055349 h 1647414"/>
                <a:gd name="connsiteX4" fmla="*/ -20 w 660431"/>
                <a:gd name="connsiteY4" fmla="*/ 1530724 h 1647414"/>
                <a:gd name="connsiteX5" fmla="*/ 499123 w 660431"/>
                <a:gd name="connsiteY5" fmla="*/ 1617310 h 1647414"/>
                <a:gd name="connsiteX6" fmla="*/ 538738 w 660431"/>
                <a:gd name="connsiteY6" fmla="*/ 1437912 h 1647414"/>
                <a:gd name="connsiteX7" fmla="*/ 584012 w 660431"/>
                <a:gd name="connsiteY7" fmla="*/ 1573168 h 1647414"/>
                <a:gd name="connsiteX8" fmla="*/ 660411 w 660431"/>
                <a:gd name="connsiteY8" fmla="*/ 1429423 h 1647414"/>
                <a:gd name="connsiteX9" fmla="*/ 640604 w 660431"/>
                <a:gd name="connsiteY9" fmla="*/ 942164 h 1647414"/>
                <a:gd name="connsiteX10" fmla="*/ 578918 w 660431"/>
                <a:gd name="connsiteY10" fmla="*/ 29331 h 164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0431" h="1647414">
                  <a:moveTo>
                    <a:pt x="578918" y="29331"/>
                  </a:moveTo>
                  <a:cubicBezTo>
                    <a:pt x="546457" y="-1060"/>
                    <a:pt x="498857" y="-8925"/>
                    <a:pt x="458377" y="9523"/>
                  </a:cubicBezTo>
                  <a:cubicBezTo>
                    <a:pt x="175416" y="131196"/>
                    <a:pt x="30539" y="318516"/>
                    <a:pt x="10166" y="396614"/>
                  </a:cubicBezTo>
                  <a:cubicBezTo>
                    <a:pt x="-26619" y="539792"/>
                    <a:pt x="77511" y="751447"/>
                    <a:pt x="66758" y="1055349"/>
                  </a:cubicBezTo>
                  <a:cubicBezTo>
                    <a:pt x="66758" y="1055349"/>
                    <a:pt x="29973" y="1338310"/>
                    <a:pt x="-20" y="1530724"/>
                  </a:cubicBezTo>
                  <a:cubicBezTo>
                    <a:pt x="36199" y="1650133"/>
                    <a:pt x="411971" y="1675033"/>
                    <a:pt x="499123" y="1617310"/>
                  </a:cubicBezTo>
                  <a:lnTo>
                    <a:pt x="538738" y="1437912"/>
                  </a:lnTo>
                  <a:cubicBezTo>
                    <a:pt x="548925" y="1472434"/>
                    <a:pt x="584012" y="1573168"/>
                    <a:pt x="584012" y="1573168"/>
                  </a:cubicBezTo>
                  <a:cubicBezTo>
                    <a:pt x="626422" y="1536383"/>
                    <a:pt x="653649" y="1485166"/>
                    <a:pt x="660411" y="1429423"/>
                  </a:cubicBezTo>
                  <a:cubicBezTo>
                    <a:pt x="654186" y="1242669"/>
                    <a:pt x="637209" y="1006679"/>
                    <a:pt x="640604" y="942164"/>
                  </a:cubicBezTo>
                  <a:cubicBezTo>
                    <a:pt x="641170" y="890665"/>
                    <a:pt x="701158" y="148740"/>
                    <a:pt x="578918" y="29331"/>
                  </a:cubicBezTo>
                  <a:close/>
                </a:path>
              </a:pathLst>
            </a:custGeom>
            <a:solidFill>
              <a:srgbClr val="001245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1442D564-CD7F-3793-D312-64FA9DFFDABE}"/>
                </a:ext>
              </a:extLst>
            </p:cNvPr>
            <p:cNvSpPr/>
            <p:nvPr/>
          </p:nvSpPr>
          <p:spPr>
            <a:xfrm>
              <a:off x="2483517" y="2298157"/>
              <a:ext cx="665895" cy="1029457"/>
            </a:xfrm>
            <a:custGeom>
              <a:avLst/>
              <a:gdLst>
                <a:gd name="connsiteX0" fmla="*/ 3293 w 665895"/>
                <a:gd name="connsiteY0" fmla="*/ 304463 h 1029457"/>
                <a:gd name="connsiteX1" fmla="*/ 91577 w 665895"/>
                <a:gd name="connsiteY1" fmla="*/ 761163 h 1029457"/>
                <a:gd name="connsiteX2" fmla="*/ 544315 w 665895"/>
                <a:gd name="connsiteY2" fmla="*/ 1026014 h 1029457"/>
                <a:gd name="connsiteX3" fmla="*/ 646747 w 665895"/>
                <a:gd name="connsiteY3" fmla="*/ 866423 h 1029457"/>
                <a:gd name="connsiteX4" fmla="*/ 295875 w 665895"/>
                <a:gd name="connsiteY4" fmla="*/ 643450 h 1029457"/>
                <a:gd name="connsiteX5" fmla="*/ 271540 w 665895"/>
                <a:gd name="connsiteY5" fmla="*/ 179394 h 1029457"/>
                <a:gd name="connsiteX6" fmla="*/ 222305 w 665895"/>
                <a:gd name="connsiteY6" fmla="*/ 48100 h 1029457"/>
                <a:gd name="connsiteX7" fmla="*/ 84220 w 665895"/>
                <a:gd name="connsiteY7" fmla="*/ 7918 h 1029457"/>
                <a:gd name="connsiteX8" fmla="*/ 3293 w 665895"/>
                <a:gd name="connsiteY8" fmla="*/ 304463 h 102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5895" h="1029457">
                  <a:moveTo>
                    <a:pt x="3293" y="304463"/>
                  </a:moveTo>
                  <a:cubicBezTo>
                    <a:pt x="13480" y="404064"/>
                    <a:pt x="67242" y="717585"/>
                    <a:pt x="91577" y="761163"/>
                  </a:cubicBezTo>
                  <a:cubicBezTo>
                    <a:pt x="140246" y="849446"/>
                    <a:pt x="514321" y="1014130"/>
                    <a:pt x="544315" y="1026014"/>
                  </a:cubicBezTo>
                  <a:cubicBezTo>
                    <a:pt x="614490" y="1051480"/>
                    <a:pt x="706169" y="912830"/>
                    <a:pt x="646747" y="866423"/>
                  </a:cubicBezTo>
                  <a:cubicBezTo>
                    <a:pt x="619017" y="846051"/>
                    <a:pt x="330962" y="686460"/>
                    <a:pt x="295875" y="643450"/>
                  </a:cubicBezTo>
                  <a:cubicBezTo>
                    <a:pt x="260788" y="600439"/>
                    <a:pt x="280029" y="378032"/>
                    <a:pt x="271540" y="179394"/>
                  </a:cubicBezTo>
                  <a:cubicBezTo>
                    <a:pt x="270612" y="131290"/>
                    <a:pt x="253239" y="84941"/>
                    <a:pt x="222305" y="48100"/>
                  </a:cubicBezTo>
                  <a:cubicBezTo>
                    <a:pt x="190879" y="4693"/>
                    <a:pt x="134021" y="-11833"/>
                    <a:pt x="84220" y="7918"/>
                  </a:cubicBezTo>
                  <a:cubicBezTo>
                    <a:pt x="37814" y="28858"/>
                    <a:pt x="-13685" y="147136"/>
                    <a:pt x="3293" y="304463"/>
                  </a:cubicBezTo>
                  <a:close/>
                </a:path>
              </a:pathLst>
            </a:custGeom>
            <a:solidFill>
              <a:srgbClr val="004284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AE909347-ACCE-031E-949A-815B032E459C}"/>
                </a:ext>
              </a:extLst>
            </p:cNvPr>
            <p:cNvSpPr/>
            <p:nvPr/>
          </p:nvSpPr>
          <p:spPr>
            <a:xfrm>
              <a:off x="1515141" y="3314332"/>
              <a:ext cx="2586063" cy="1477765"/>
            </a:xfrm>
            <a:custGeom>
              <a:avLst/>
              <a:gdLst>
                <a:gd name="connsiteX0" fmla="*/ 2209908 w 2586063"/>
                <a:gd name="connsiteY0" fmla="*/ 203950 h 1477765"/>
                <a:gd name="connsiteX1" fmla="*/ 1719819 w 2586063"/>
                <a:gd name="connsiteY1" fmla="*/ 26816 h 1477765"/>
                <a:gd name="connsiteX2" fmla="*/ 1679639 w 2586063"/>
                <a:gd name="connsiteY2" fmla="*/ 26816 h 1477765"/>
                <a:gd name="connsiteX3" fmla="*/ 1679639 w 2586063"/>
                <a:gd name="connsiteY3" fmla="*/ 33042 h 1477765"/>
                <a:gd name="connsiteX4" fmla="*/ 2197458 w 2586063"/>
                <a:gd name="connsiteY4" fmla="*/ 214136 h 1477765"/>
                <a:gd name="connsiteX5" fmla="*/ 2197458 w 2586063"/>
                <a:gd name="connsiteY5" fmla="*/ 1252038 h 1477765"/>
                <a:gd name="connsiteX6" fmla="*/ 399521 w 2586063"/>
                <a:gd name="connsiteY6" fmla="*/ 1252038 h 1477765"/>
                <a:gd name="connsiteX7" fmla="*/ 399521 w 2586063"/>
                <a:gd name="connsiteY7" fmla="*/ 214136 h 1477765"/>
                <a:gd name="connsiteX8" fmla="*/ 1040712 w 2586063"/>
                <a:gd name="connsiteY8" fmla="*/ 12103 h 1477765"/>
                <a:gd name="connsiteX9" fmla="*/ 1040712 w 2586063"/>
                <a:gd name="connsiteY9" fmla="*/ -347 h 1477765"/>
                <a:gd name="connsiteX10" fmla="*/ 378582 w 2586063"/>
                <a:gd name="connsiteY10" fmla="*/ 203950 h 1477765"/>
                <a:gd name="connsiteX11" fmla="*/ 378582 w 2586063"/>
                <a:gd name="connsiteY11" fmla="*/ 1258831 h 1477765"/>
                <a:gd name="connsiteX12" fmla="*/ 2205381 w 2586063"/>
                <a:gd name="connsiteY12" fmla="*/ 1258831 h 1477765"/>
                <a:gd name="connsiteX13" fmla="*/ 2209908 w 2586063"/>
                <a:gd name="connsiteY13" fmla="*/ 203950 h 147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86063" h="1477765">
                  <a:moveTo>
                    <a:pt x="2209908" y="203950"/>
                  </a:moveTo>
                  <a:cubicBezTo>
                    <a:pt x="2057132" y="118949"/>
                    <a:pt x="1891645" y="59131"/>
                    <a:pt x="1719819" y="26816"/>
                  </a:cubicBezTo>
                  <a:lnTo>
                    <a:pt x="1679639" y="26816"/>
                  </a:lnTo>
                  <a:lnTo>
                    <a:pt x="1679639" y="33042"/>
                  </a:lnTo>
                  <a:cubicBezTo>
                    <a:pt x="1861226" y="63771"/>
                    <a:pt x="2036306" y="125004"/>
                    <a:pt x="2197458" y="214136"/>
                  </a:cubicBezTo>
                  <a:cubicBezTo>
                    <a:pt x="2693772" y="500493"/>
                    <a:pt x="2693772" y="965682"/>
                    <a:pt x="2197458" y="1252038"/>
                  </a:cubicBezTo>
                  <a:cubicBezTo>
                    <a:pt x="1701143" y="1538395"/>
                    <a:pt x="895835" y="1538962"/>
                    <a:pt x="399521" y="1252038"/>
                  </a:cubicBezTo>
                  <a:cubicBezTo>
                    <a:pt x="-96793" y="965117"/>
                    <a:pt x="-97359" y="500493"/>
                    <a:pt x="399521" y="214136"/>
                  </a:cubicBezTo>
                  <a:cubicBezTo>
                    <a:pt x="597651" y="104744"/>
                    <a:pt x="815650" y="36040"/>
                    <a:pt x="1040712" y="12103"/>
                  </a:cubicBezTo>
                  <a:lnTo>
                    <a:pt x="1040712" y="-347"/>
                  </a:lnTo>
                  <a:cubicBezTo>
                    <a:pt x="808468" y="22346"/>
                    <a:pt x="583225" y="91841"/>
                    <a:pt x="378582" y="203950"/>
                  </a:cubicBezTo>
                  <a:cubicBezTo>
                    <a:pt x="-126221" y="495400"/>
                    <a:pt x="-126221" y="967379"/>
                    <a:pt x="378582" y="1258831"/>
                  </a:cubicBezTo>
                  <a:cubicBezTo>
                    <a:pt x="883385" y="1550281"/>
                    <a:pt x="1701143" y="1550281"/>
                    <a:pt x="2205381" y="1258831"/>
                  </a:cubicBezTo>
                  <a:cubicBezTo>
                    <a:pt x="2709618" y="967379"/>
                    <a:pt x="2714711" y="495400"/>
                    <a:pt x="2209908" y="203950"/>
                  </a:cubicBezTo>
                  <a:close/>
                </a:path>
              </a:pathLst>
            </a:custGeom>
            <a:solidFill>
              <a:srgbClr val="00000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CA345C23-2EA2-BAF4-A7B0-C94F885D6F7A}"/>
                </a:ext>
              </a:extLst>
            </p:cNvPr>
            <p:cNvSpPr/>
            <p:nvPr/>
          </p:nvSpPr>
          <p:spPr>
            <a:xfrm>
              <a:off x="1519102" y="2514116"/>
              <a:ext cx="2584074" cy="1466801"/>
            </a:xfrm>
            <a:custGeom>
              <a:avLst/>
              <a:gdLst>
                <a:gd name="connsiteX0" fmla="*/ 2205947 w 2584074"/>
                <a:gd name="connsiteY0" fmla="*/ 194897 h 1466801"/>
                <a:gd name="connsiteX1" fmla="*/ 1669452 w 2584074"/>
                <a:gd name="connsiteY1" fmla="*/ 8708 h 1466801"/>
                <a:gd name="connsiteX2" fmla="*/ 1669452 w 2584074"/>
                <a:gd name="connsiteY2" fmla="*/ 21158 h 1466801"/>
                <a:gd name="connsiteX3" fmla="*/ 2192365 w 2584074"/>
                <a:gd name="connsiteY3" fmla="*/ 203385 h 1466801"/>
                <a:gd name="connsiteX4" fmla="*/ 2192365 w 2584074"/>
                <a:gd name="connsiteY4" fmla="*/ 1241287 h 1466801"/>
                <a:gd name="connsiteX5" fmla="*/ 394428 w 2584074"/>
                <a:gd name="connsiteY5" fmla="*/ 1241287 h 1466801"/>
                <a:gd name="connsiteX6" fmla="*/ 394428 w 2584074"/>
                <a:gd name="connsiteY6" fmla="*/ 203385 h 1466801"/>
                <a:gd name="connsiteX7" fmla="*/ 964878 w 2584074"/>
                <a:gd name="connsiteY7" fmla="*/ 12103 h 1466801"/>
                <a:gd name="connsiteX8" fmla="*/ 964878 w 2584074"/>
                <a:gd name="connsiteY8" fmla="*/ -347 h 1466801"/>
                <a:gd name="connsiteX9" fmla="*/ 378582 w 2584074"/>
                <a:gd name="connsiteY9" fmla="*/ 193199 h 1466801"/>
                <a:gd name="connsiteX10" fmla="*/ 378582 w 2584074"/>
                <a:gd name="connsiteY10" fmla="*/ 1248078 h 1466801"/>
                <a:gd name="connsiteX11" fmla="*/ 2205381 w 2584074"/>
                <a:gd name="connsiteY11" fmla="*/ 1248078 h 1466801"/>
                <a:gd name="connsiteX12" fmla="*/ 2205947 w 2584074"/>
                <a:gd name="connsiteY12" fmla="*/ 194897 h 1466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84074" h="1466801">
                  <a:moveTo>
                    <a:pt x="2205947" y="194897"/>
                  </a:moveTo>
                  <a:cubicBezTo>
                    <a:pt x="2039294" y="102142"/>
                    <a:pt x="1857746" y="39097"/>
                    <a:pt x="1669452" y="8708"/>
                  </a:cubicBezTo>
                  <a:cubicBezTo>
                    <a:pt x="1669169" y="12839"/>
                    <a:pt x="1669169" y="17027"/>
                    <a:pt x="1669452" y="21158"/>
                  </a:cubicBezTo>
                  <a:cubicBezTo>
                    <a:pt x="1852890" y="51547"/>
                    <a:pt x="2029758" y="113177"/>
                    <a:pt x="2192365" y="203385"/>
                  </a:cubicBezTo>
                  <a:cubicBezTo>
                    <a:pt x="2688679" y="489742"/>
                    <a:pt x="2688679" y="954364"/>
                    <a:pt x="2192365" y="1241287"/>
                  </a:cubicBezTo>
                  <a:cubicBezTo>
                    <a:pt x="1696050" y="1528211"/>
                    <a:pt x="890742" y="1527644"/>
                    <a:pt x="394428" y="1241287"/>
                  </a:cubicBezTo>
                  <a:cubicBezTo>
                    <a:pt x="-101887" y="954931"/>
                    <a:pt x="-102453" y="489742"/>
                    <a:pt x="394428" y="203385"/>
                  </a:cubicBezTo>
                  <a:cubicBezTo>
                    <a:pt x="571131" y="104970"/>
                    <a:pt x="764547" y="40116"/>
                    <a:pt x="964878" y="12103"/>
                  </a:cubicBezTo>
                  <a:cubicBezTo>
                    <a:pt x="965150" y="7972"/>
                    <a:pt x="965150" y="3784"/>
                    <a:pt x="964878" y="-347"/>
                  </a:cubicBezTo>
                  <a:cubicBezTo>
                    <a:pt x="759154" y="27327"/>
                    <a:pt x="560356" y="92973"/>
                    <a:pt x="378582" y="193199"/>
                  </a:cubicBezTo>
                  <a:cubicBezTo>
                    <a:pt x="-126221" y="484082"/>
                    <a:pt x="-126221" y="956628"/>
                    <a:pt x="378582" y="1248078"/>
                  </a:cubicBezTo>
                  <a:cubicBezTo>
                    <a:pt x="883385" y="1539528"/>
                    <a:pt x="1701143" y="1538963"/>
                    <a:pt x="2205381" y="1248078"/>
                  </a:cubicBezTo>
                  <a:cubicBezTo>
                    <a:pt x="2709618" y="957195"/>
                    <a:pt x="2710750" y="485780"/>
                    <a:pt x="2205947" y="194897"/>
                  </a:cubicBezTo>
                  <a:close/>
                </a:path>
              </a:pathLst>
            </a:custGeom>
            <a:solidFill>
              <a:srgbClr val="00000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A7DFC738-16F1-D6D9-586F-CAA77430D28A}"/>
                </a:ext>
              </a:extLst>
            </p:cNvPr>
            <p:cNvSpPr/>
            <p:nvPr/>
          </p:nvSpPr>
          <p:spPr>
            <a:xfrm>
              <a:off x="1519880" y="1681361"/>
              <a:ext cx="2583579" cy="1491418"/>
            </a:xfrm>
            <a:custGeom>
              <a:avLst/>
              <a:gdLst>
                <a:gd name="connsiteX0" fmla="*/ 2205169 w 2583579"/>
                <a:gd name="connsiteY0" fmla="*/ 217817 h 1491418"/>
                <a:gd name="connsiteX1" fmla="*/ 378370 w 2583579"/>
                <a:gd name="connsiteY1" fmla="*/ 217817 h 1491418"/>
                <a:gd name="connsiteX2" fmla="*/ 378370 w 2583579"/>
                <a:gd name="connsiteY2" fmla="*/ 1272696 h 1491418"/>
                <a:gd name="connsiteX3" fmla="*/ 2205169 w 2583579"/>
                <a:gd name="connsiteY3" fmla="*/ 1272696 h 1491418"/>
                <a:gd name="connsiteX4" fmla="*/ 2205169 w 2583579"/>
                <a:gd name="connsiteY4" fmla="*/ 217817 h 1491418"/>
                <a:gd name="connsiteX5" fmla="*/ 2191021 w 2583579"/>
                <a:gd name="connsiteY5" fmla="*/ 1264207 h 1491418"/>
                <a:gd name="connsiteX6" fmla="*/ 393084 w 2583579"/>
                <a:gd name="connsiteY6" fmla="*/ 1264207 h 1491418"/>
                <a:gd name="connsiteX7" fmla="*/ 393084 w 2583579"/>
                <a:gd name="connsiteY7" fmla="*/ 226305 h 1491418"/>
                <a:gd name="connsiteX8" fmla="*/ 2191021 w 2583579"/>
                <a:gd name="connsiteY8" fmla="*/ 226305 h 1491418"/>
                <a:gd name="connsiteX9" fmla="*/ 2191021 w 2583579"/>
                <a:gd name="connsiteY9" fmla="*/ 1264207 h 1491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83579" h="1491418">
                  <a:moveTo>
                    <a:pt x="2205169" y="217817"/>
                  </a:moveTo>
                  <a:cubicBezTo>
                    <a:pt x="1700931" y="-73069"/>
                    <a:pt x="882607" y="-73069"/>
                    <a:pt x="378370" y="217817"/>
                  </a:cubicBezTo>
                  <a:cubicBezTo>
                    <a:pt x="-125867" y="508700"/>
                    <a:pt x="-126434" y="981812"/>
                    <a:pt x="378370" y="1272696"/>
                  </a:cubicBezTo>
                  <a:cubicBezTo>
                    <a:pt x="883173" y="1563581"/>
                    <a:pt x="1700931" y="1564146"/>
                    <a:pt x="2205169" y="1272696"/>
                  </a:cubicBezTo>
                  <a:cubicBezTo>
                    <a:pt x="2709406" y="981246"/>
                    <a:pt x="2709972" y="509266"/>
                    <a:pt x="2205169" y="217817"/>
                  </a:cubicBezTo>
                  <a:close/>
                  <a:moveTo>
                    <a:pt x="2191021" y="1264207"/>
                  </a:moveTo>
                  <a:cubicBezTo>
                    <a:pt x="1694140" y="1551130"/>
                    <a:pt x="889398" y="1551130"/>
                    <a:pt x="393084" y="1264207"/>
                  </a:cubicBezTo>
                  <a:cubicBezTo>
                    <a:pt x="-103231" y="977284"/>
                    <a:pt x="-103797" y="513228"/>
                    <a:pt x="393084" y="226305"/>
                  </a:cubicBezTo>
                  <a:cubicBezTo>
                    <a:pt x="889964" y="-60618"/>
                    <a:pt x="1694706" y="-60052"/>
                    <a:pt x="2191021" y="226305"/>
                  </a:cubicBezTo>
                  <a:cubicBezTo>
                    <a:pt x="2687335" y="512662"/>
                    <a:pt x="2687335" y="977850"/>
                    <a:pt x="2191021" y="1264207"/>
                  </a:cubicBezTo>
                  <a:close/>
                </a:path>
              </a:pathLst>
            </a:custGeom>
            <a:solidFill>
              <a:srgbClr val="00000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46476797-FC1D-1EC3-9754-7CC400278AD6}"/>
                </a:ext>
              </a:extLst>
            </p:cNvPr>
            <p:cNvSpPr/>
            <p:nvPr/>
          </p:nvSpPr>
          <p:spPr>
            <a:xfrm>
              <a:off x="3546177" y="2024529"/>
              <a:ext cx="512056" cy="401869"/>
            </a:xfrm>
            <a:custGeom>
              <a:avLst/>
              <a:gdLst>
                <a:gd name="connsiteX0" fmla="*/ 400147 w 512056"/>
                <a:gd name="connsiteY0" fmla="*/ 1981 h 401869"/>
                <a:gd name="connsiteX1" fmla="*/ 46445 w 512056"/>
                <a:gd name="connsiteY1" fmla="*/ 154779 h 401869"/>
                <a:gd name="connsiteX2" fmla="*/ 53237 w 512056"/>
                <a:gd name="connsiteY2" fmla="*/ 401522 h 401869"/>
                <a:gd name="connsiteX3" fmla="*/ 492958 w 512056"/>
                <a:gd name="connsiteY3" fmla="*/ 183075 h 401869"/>
                <a:gd name="connsiteX4" fmla="*/ 400147 w 512056"/>
                <a:gd name="connsiteY4" fmla="*/ 1981 h 4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056" h="401869">
                  <a:moveTo>
                    <a:pt x="400147" y="1981"/>
                  </a:moveTo>
                  <a:cubicBezTo>
                    <a:pt x="286963" y="66495"/>
                    <a:pt x="97378" y="158175"/>
                    <a:pt x="46445" y="154779"/>
                  </a:cubicBezTo>
                  <a:cubicBezTo>
                    <a:pt x="-4488" y="151384"/>
                    <a:pt x="-28256" y="366434"/>
                    <a:pt x="53237" y="401522"/>
                  </a:cubicBezTo>
                  <a:cubicBezTo>
                    <a:pt x="103604" y="396429"/>
                    <a:pt x="415427" y="222691"/>
                    <a:pt x="492958" y="183075"/>
                  </a:cubicBezTo>
                  <a:cubicBezTo>
                    <a:pt x="555210" y="151384"/>
                    <a:pt x="449383" y="-22355"/>
                    <a:pt x="400147" y="1981"/>
                  </a:cubicBezTo>
                  <a:close/>
                </a:path>
              </a:pathLst>
            </a:custGeom>
            <a:solidFill>
              <a:srgbClr val="004284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72526E75-0BD1-89FA-F269-7D42A7DEC4FB}"/>
                </a:ext>
              </a:extLst>
            </p:cNvPr>
            <p:cNvSpPr/>
            <p:nvPr/>
          </p:nvSpPr>
          <p:spPr>
            <a:xfrm>
              <a:off x="3944808" y="2028505"/>
              <a:ext cx="120067" cy="162162"/>
            </a:xfrm>
            <a:custGeom>
              <a:avLst/>
              <a:gdLst>
                <a:gd name="connsiteX0" fmla="*/ 28681 w 120067"/>
                <a:gd name="connsiteY0" fmla="*/ 1400 h 162162"/>
                <a:gd name="connsiteX1" fmla="*/ 10571 w 120067"/>
                <a:gd name="connsiteY1" fmla="*/ 10455 h 162162"/>
                <a:gd name="connsiteX2" fmla="*/ 93196 w 120067"/>
                <a:gd name="connsiteY2" fmla="*/ 158727 h 162162"/>
                <a:gd name="connsiteX3" fmla="*/ 105646 w 120067"/>
                <a:gd name="connsiteY3" fmla="*/ 152501 h 162162"/>
                <a:gd name="connsiteX4" fmla="*/ 28681 w 120067"/>
                <a:gd name="connsiteY4" fmla="*/ 1400 h 16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067" h="162162">
                  <a:moveTo>
                    <a:pt x="28681" y="1400"/>
                  </a:moveTo>
                  <a:lnTo>
                    <a:pt x="10571" y="10455"/>
                  </a:lnTo>
                  <a:cubicBezTo>
                    <a:pt x="-27346" y="31959"/>
                    <a:pt x="45092" y="185325"/>
                    <a:pt x="93196" y="158727"/>
                  </a:cubicBezTo>
                  <a:lnTo>
                    <a:pt x="105646" y="152501"/>
                  </a:lnTo>
                  <a:cubicBezTo>
                    <a:pt x="154315" y="127600"/>
                    <a:pt x="67163" y="-17841"/>
                    <a:pt x="28681" y="1400"/>
                  </a:cubicBezTo>
                  <a:close/>
                </a:path>
              </a:pathLst>
            </a:custGeom>
            <a:solidFill>
              <a:srgbClr val="FFFFFF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CBC3207E-6BF1-F0F2-63DB-7045EA272DF6}"/>
                </a:ext>
              </a:extLst>
            </p:cNvPr>
            <p:cNvSpPr/>
            <p:nvPr/>
          </p:nvSpPr>
          <p:spPr>
            <a:xfrm>
              <a:off x="3980437" y="1908509"/>
              <a:ext cx="328664" cy="248958"/>
            </a:xfrm>
            <a:custGeom>
              <a:avLst/>
              <a:gdLst>
                <a:gd name="connsiteX0" fmla="*/ 221119 w 328664"/>
                <a:gd name="connsiteY0" fmla="*/ 203455 h 248958"/>
                <a:gd name="connsiteX1" fmla="*/ 277711 w 328664"/>
                <a:gd name="connsiteY1" fmla="*/ 161577 h 248958"/>
                <a:gd name="connsiteX2" fmla="*/ 322419 w 328664"/>
                <a:gd name="connsiteY2" fmla="*/ 86875 h 248958"/>
                <a:gd name="connsiteX3" fmla="*/ 322419 w 328664"/>
                <a:gd name="connsiteY3" fmla="*/ 70463 h 248958"/>
                <a:gd name="connsiteX4" fmla="*/ 328644 w 328664"/>
                <a:gd name="connsiteY4" fmla="*/ 43864 h 248958"/>
                <a:gd name="connsiteX5" fmla="*/ 299216 w 328664"/>
                <a:gd name="connsiteY5" fmla="*/ 9910 h 248958"/>
                <a:gd name="connsiteX6" fmla="*/ 248849 w 328664"/>
                <a:gd name="connsiteY6" fmla="*/ 62541 h 248958"/>
                <a:gd name="connsiteX7" fmla="*/ 221119 w 328664"/>
                <a:gd name="connsiteY7" fmla="*/ 84046 h 248958"/>
                <a:gd name="connsiteX8" fmla="*/ 154340 w 328664"/>
                <a:gd name="connsiteY8" fmla="*/ 111776 h 248958"/>
                <a:gd name="connsiteX9" fmla="*/ 109632 w 328664"/>
                <a:gd name="connsiteY9" fmla="*/ 77820 h 248958"/>
                <a:gd name="connsiteX10" fmla="*/ 109632 w 328664"/>
                <a:gd name="connsiteY10" fmla="*/ 64238 h 248958"/>
                <a:gd name="connsiteX11" fmla="*/ 72281 w 328664"/>
                <a:gd name="connsiteY11" fmla="*/ 289 h 248958"/>
                <a:gd name="connsiteX12" fmla="*/ 64358 w 328664"/>
                <a:gd name="connsiteY12" fmla="*/ 289 h 248958"/>
                <a:gd name="connsiteX13" fmla="*/ 57001 w 328664"/>
                <a:gd name="connsiteY13" fmla="*/ 11608 h 248958"/>
                <a:gd name="connsiteX14" fmla="*/ 63226 w 328664"/>
                <a:gd name="connsiteY14" fmla="*/ 35376 h 248958"/>
                <a:gd name="connsiteX15" fmla="*/ 58699 w 328664"/>
                <a:gd name="connsiteY15" fmla="*/ 62541 h 248958"/>
                <a:gd name="connsiteX16" fmla="*/ 15123 w 328664"/>
                <a:gd name="connsiteY16" fmla="*/ 124226 h 248958"/>
                <a:gd name="connsiteX17" fmla="*/ 2107 w 328664"/>
                <a:gd name="connsiteY17" fmla="*/ 140638 h 248958"/>
                <a:gd name="connsiteX18" fmla="*/ 17387 w 328664"/>
                <a:gd name="connsiteY18" fmla="*/ 210246 h 248958"/>
                <a:gd name="connsiteX19" fmla="*/ 77374 w 328664"/>
                <a:gd name="connsiteY19" fmla="*/ 245334 h 248958"/>
                <a:gd name="connsiteX20" fmla="*/ 221119 w 328664"/>
                <a:gd name="connsiteY20" fmla="*/ 203455 h 24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664" h="248958">
                  <a:moveTo>
                    <a:pt x="221119" y="203455"/>
                  </a:moveTo>
                  <a:cubicBezTo>
                    <a:pt x="243195" y="194457"/>
                    <a:pt x="262658" y="180082"/>
                    <a:pt x="277711" y="161577"/>
                  </a:cubicBezTo>
                  <a:cubicBezTo>
                    <a:pt x="297309" y="139788"/>
                    <a:pt x="312493" y="114435"/>
                    <a:pt x="322419" y="86875"/>
                  </a:cubicBezTo>
                  <a:cubicBezTo>
                    <a:pt x="322696" y="81386"/>
                    <a:pt x="322696" y="75953"/>
                    <a:pt x="322419" y="70463"/>
                  </a:cubicBezTo>
                  <a:cubicBezTo>
                    <a:pt x="322419" y="61409"/>
                    <a:pt x="327512" y="52919"/>
                    <a:pt x="328644" y="43864"/>
                  </a:cubicBezTo>
                  <a:cubicBezTo>
                    <a:pt x="328644" y="23492"/>
                    <a:pt x="313364" y="1420"/>
                    <a:pt x="299216" y="9910"/>
                  </a:cubicBezTo>
                  <a:cubicBezTo>
                    <a:pt x="281237" y="26265"/>
                    <a:pt x="264412" y="43864"/>
                    <a:pt x="248849" y="62541"/>
                  </a:cubicBezTo>
                  <a:cubicBezTo>
                    <a:pt x="240886" y="71198"/>
                    <a:pt x="231515" y="78499"/>
                    <a:pt x="221119" y="84046"/>
                  </a:cubicBezTo>
                  <a:cubicBezTo>
                    <a:pt x="200774" y="97344"/>
                    <a:pt x="178125" y="106739"/>
                    <a:pt x="154340" y="111776"/>
                  </a:cubicBezTo>
                  <a:cubicBezTo>
                    <a:pt x="134476" y="109173"/>
                    <a:pt x="117475" y="96270"/>
                    <a:pt x="109632" y="77820"/>
                  </a:cubicBezTo>
                  <a:cubicBezTo>
                    <a:pt x="108483" y="73350"/>
                    <a:pt x="108483" y="68710"/>
                    <a:pt x="109632" y="64238"/>
                  </a:cubicBezTo>
                  <a:cubicBezTo>
                    <a:pt x="116825" y="36282"/>
                    <a:pt x="100158" y="7758"/>
                    <a:pt x="72281" y="289"/>
                  </a:cubicBezTo>
                  <a:cubicBezTo>
                    <a:pt x="69712" y="-559"/>
                    <a:pt x="66927" y="-559"/>
                    <a:pt x="64358" y="289"/>
                  </a:cubicBezTo>
                  <a:cubicBezTo>
                    <a:pt x="59791" y="2156"/>
                    <a:pt x="56865" y="6684"/>
                    <a:pt x="57001" y="11608"/>
                  </a:cubicBezTo>
                  <a:cubicBezTo>
                    <a:pt x="57663" y="19813"/>
                    <a:pt x="59768" y="27906"/>
                    <a:pt x="63226" y="35376"/>
                  </a:cubicBezTo>
                  <a:cubicBezTo>
                    <a:pt x="64613" y="44657"/>
                    <a:pt x="63028" y="54164"/>
                    <a:pt x="58699" y="62541"/>
                  </a:cubicBezTo>
                  <a:cubicBezTo>
                    <a:pt x="49316" y="86308"/>
                    <a:pt x="34375" y="107475"/>
                    <a:pt x="15123" y="124226"/>
                  </a:cubicBezTo>
                  <a:cubicBezTo>
                    <a:pt x="8881" y="127848"/>
                    <a:pt x="4240" y="133733"/>
                    <a:pt x="2107" y="140638"/>
                  </a:cubicBezTo>
                  <a:cubicBezTo>
                    <a:pt x="-3502" y="164972"/>
                    <a:pt x="2112" y="190495"/>
                    <a:pt x="17387" y="210246"/>
                  </a:cubicBezTo>
                  <a:cubicBezTo>
                    <a:pt x="41155" y="248730"/>
                    <a:pt x="58699" y="253256"/>
                    <a:pt x="77374" y="245334"/>
                  </a:cubicBezTo>
                  <a:cubicBezTo>
                    <a:pt x="96050" y="237410"/>
                    <a:pt x="159999" y="221565"/>
                    <a:pt x="221119" y="203455"/>
                  </a:cubicBezTo>
                  <a:close/>
                </a:path>
              </a:pathLst>
            </a:custGeom>
            <a:solidFill>
              <a:srgbClr val="FBBD9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1ACD764F-F234-071C-076A-5A29A68FFBBC}"/>
                </a:ext>
              </a:extLst>
            </p:cNvPr>
            <p:cNvSpPr/>
            <p:nvPr/>
          </p:nvSpPr>
          <p:spPr>
            <a:xfrm>
              <a:off x="2703033" y="1989156"/>
              <a:ext cx="433567" cy="719071"/>
            </a:xfrm>
            <a:custGeom>
              <a:avLst/>
              <a:gdLst>
                <a:gd name="connsiteX0" fmla="*/ 415347 w 433567"/>
                <a:gd name="connsiteY0" fmla="*/ 205433 h 719071"/>
                <a:gd name="connsiteX1" fmla="*/ 389880 w 433567"/>
                <a:gd name="connsiteY1" fmla="*/ 176571 h 719071"/>
                <a:gd name="connsiteX2" fmla="*/ 389880 w 433567"/>
                <a:gd name="connsiteY2" fmla="*/ 136391 h 719071"/>
                <a:gd name="connsiteX3" fmla="*/ 339513 w 433567"/>
                <a:gd name="connsiteY3" fmla="*/ 64518 h 719071"/>
                <a:gd name="connsiteX4" fmla="*/ 144269 w 433567"/>
                <a:gd name="connsiteY4" fmla="*/ 13585 h 719071"/>
                <a:gd name="connsiteX5" fmla="*/ 35612 w 433567"/>
                <a:gd name="connsiteY5" fmla="*/ 99604 h 719071"/>
                <a:gd name="connsiteX6" fmla="*/ 105787 w 433567"/>
                <a:gd name="connsiteY6" fmla="*/ 336161 h 719071"/>
                <a:gd name="connsiteX7" fmla="*/ 157286 w 433567"/>
                <a:gd name="connsiteY7" fmla="*/ 345215 h 719071"/>
                <a:gd name="connsiteX8" fmla="*/ 157286 w 433567"/>
                <a:gd name="connsiteY8" fmla="*/ 388225 h 719071"/>
                <a:gd name="connsiteX9" fmla="*/ 410819 w 433567"/>
                <a:gd name="connsiteY9" fmla="*/ 718724 h 719071"/>
                <a:gd name="connsiteX10" fmla="*/ 415347 w 433567"/>
                <a:gd name="connsiteY10" fmla="*/ 205433 h 71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567" h="719071">
                  <a:moveTo>
                    <a:pt x="415347" y="205433"/>
                  </a:moveTo>
                  <a:cubicBezTo>
                    <a:pt x="411951" y="189586"/>
                    <a:pt x="389880" y="176571"/>
                    <a:pt x="389880" y="176571"/>
                  </a:cubicBezTo>
                  <a:cubicBezTo>
                    <a:pt x="392710" y="163328"/>
                    <a:pt x="392710" y="149632"/>
                    <a:pt x="389880" y="136391"/>
                  </a:cubicBezTo>
                  <a:cubicBezTo>
                    <a:pt x="378482" y="109057"/>
                    <a:pt x="361295" y="84551"/>
                    <a:pt x="339513" y="64518"/>
                  </a:cubicBezTo>
                  <a:cubicBezTo>
                    <a:pt x="293107" y="24338"/>
                    <a:pt x="218405" y="-24898"/>
                    <a:pt x="144269" y="13585"/>
                  </a:cubicBezTo>
                  <a:cubicBezTo>
                    <a:pt x="105028" y="38202"/>
                    <a:pt x="68594" y="67065"/>
                    <a:pt x="35612" y="99604"/>
                  </a:cubicBezTo>
                  <a:cubicBezTo>
                    <a:pt x="-39090" y="181664"/>
                    <a:pt x="12975" y="245614"/>
                    <a:pt x="105787" y="336161"/>
                  </a:cubicBezTo>
                  <a:cubicBezTo>
                    <a:pt x="122312" y="342103"/>
                    <a:pt x="139731" y="345159"/>
                    <a:pt x="157286" y="345215"/>
                  </a:cubicBezTo>
                  <a:cubicBezTo>
                    <a:pt x="157286" y="345215"/>
                    <a:pt x="149363" y="378039"/>
                    <a:pt x="157286" y="388225"/>
                  </a:cubicBezTo>
                  <a:cubicBezTo>
                    <a:pt x="261297" y="481943"/>
                    <a:pt x="347226" y="593996"/>
                    <a:pt x="410819" y="718724"/>
                  </a:cubicBezTo>
                  <a:cubicBezTo>
                    <a:pt x="418742" y="659869"/>
                    <a:pt x="454961" y="388792"/>
                    <a:pt x="415347" y="205433"/>
                  </a:cubicBezTo>
                  <a:close/>
                </a:path>
              </a:pathLst>
            </a:custGeom>
            <a:solidFill>
              <a:srgbClr val="00389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C6B20AFC-ED07-14FD-77EA-2BE66A8A1AA1}"/>
                </a:ext>
              </a:extLst>
            </p:cNvPr>
            <p:cNvSpPr/>
            <p:nvPr/>
          </p:nvSpPr>
          <p:spPr>
            <a:xfrm>
              <a:off x="2778280" y="2054021"/>
              <a:ext cx="338166" cy="488958"/>
            </a:xfrm>
            <a:custGeom>
              <a:avLst/>
              <a:gdLst>
                <a:gd name="connsiteX0" fmla="*/ 306144 w 338166"/>
                <a:gd name="connsiteY0" fmla="*/ 168865 h 488958"/>
                <a:gd name="connsiteX1" fmla="*/ 215030 w 338166"/>
                <a:gd name="connsiteY1" fmla="*/ 42663 h 488958"/>
                <a:gd name="connsiteX2" fmla="*/ 171454 w 338166"/>
                <a:gd name="connsiteY2" fmla="*/ -347 h 488958"/>
                <a:gd name="connsiteX3" fmla="*/ 83736 w 338166"/>
                <a:gd name="connsiteY3" fmla="*/ 36437 h 488958"/>
                <a:gd name="connsiteX4" fmla="*/ -20 w 338166"/>
                <a:gd name="connsiteY4" fmla="*/ 99256 h 488958"/>
                <a:gd name="connsiteX5" fmla="*/ 20919 w 338166"/>
                <a:gd name="connsiteY5" fmla="*/ 152453 h 488958"/>
                <a:gd name="connsiteX6" fmla="*/ 271623 w 338166"/>
                <a:gd name="connsiteY6" fmla="*/ 488611 h 488958"/>
                <a:gd name="connsiteX7" fmla="*/ 337270 w 338166"/>
                <a:gd name="connsiteY7" fmla="*/ 462012 h 488958"/>
                <a:gd name="connsiteX8" fmla="*/ 306144 w 338166"/>
                <a:gd name="connsiteY8" fmla="*/ 168865 h 48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166" h="488958">
                  <a:moveTo>
                    <a:pt x="306144" y="168865"/>
                  </a:moveTo>
                  <a:cubicBezTo>
                    <a:pt x="289036" y="118666"/>
                    <a:pt x="257304" y="74695"/>
                    <a:pt x="215030" y="42663"/>
                  </a:cubicBezTo>
                  <a:cubicBezTo>
                    <a:pt x="200316" y="29647"/>
                    <a:pt x="185602" y="14934"/>
                    <a:pt x="171454" y="-347"/>
                  </a:cubicBezTo>
                  <a:cubicBezTo>
                    <a:pt x="140753" y="8086"/>
                    <a:pt x="111274" y="20479"/>
                    <a:pt x="83736" y="36437"/>
                  </a:cubicBezTo>
                  <a:cubicBezTo>
                    <a:pt x="54308" y="55680"/>
                    <a:pt x="27144" y="78882"/>
                    <a:pt x="-20" y="99256"/>
                  </a:cubicBezTo>
                  <a:cubicBezTo>
                    <a:pt x="3941" y="106613"/>
                    <a:pt x="15259" y="144529"/>
                    <a:pt x="20919" y="152453"/>
                  </a:cubicBezTo>
                  <a:cubicBezTo>
                    <a:pt x="118750" y="253130"/>
                    <a:pt x="203027" y="366145"/>
                    <a:pt x="271623" y="488611"/>
                  </a:cubicBezTo>
                  <a:lnTo>
                    <a:pt x="337270" y="462012"/>
                  </a:lnTo>
                  <a:cubicBezTo>
                    <a:pt x="341401" y="363314"/>
                    <a:pt x="330914" y="264504"/>
                    <a:pt x="306144" y="168865"/>
                  </a:cubicBezTo>
                  <a:close/>
                </a:path>
              </a:pathLst>
            </a:custGeom>
            <a:solidFill>
              <a:srgbClr val="00000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E4EC89CA-41A3-54D6-0AC7-1E881775C61F}"/>
                </a:ext>
              </a:extLst>
            </p:cNvPr>
            <p:cNvSpPr/>
            <p:nvPr/>
          </p:nvSpPr>
          <p:spPr>
            <a:xfrm>
              <a:off x="3017666" y="2272467"/>
              <a:ext cx="97904" cy="371245"/>
            </a:xfrm>
            <a:custGeom>
              <a:avLst/>
              <a:gdLst>
                <a:gd name="connsiteX0" fmla="*/ 97905 w 97904"/>
                <a:gd name="connsiteY0" fmla="*/ 243913 h 371245"/>
                <a:gd name="connsiteX1" fmla="*/ 27164 w 97904"/>
                <a:gd name="connsiteY1" fmla="*/ 0 h 371245"/>
                <a:gd name="connsiteX2" fmla="*/ 0 w 97904"/>
                <a:gd name="connsiteY2" fmla="*/ 11884 h 371245"/>
                <a:gd name="connsiteX3" fmla="*/ 32258 w 97904"/>
                <a:gd name="connsiteY3" fmla="*/ 270511 h 371245"/>
                <a:gd name="connsiteX4" fmla="*/ 89982 w 97904"/>
                <a:gd name="connsiteY4" fmla="*/ 371245 h 371245"/>
                <a:gd name="connsiteX5" fmla="*/ 97905 w 97904"/>
                <a:gd name="connsiteY5" fmla="*/ 243913 h 37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04" h="371245">
                  <a:moveTo>
                    <a:pt x="97905" y="243913"/>
                  </a:moveTo>
                  <a:lnTo>
                    <a:pt x="27164" y="0"/>
                  </a:lnTo>
                  <a:lnTo>
                    <a:pt x="0" y="11884"/>
                  </a:lnTo>
                  <a:lnTo>
                    <a:pt x="32258" y="270511"/>
                  </a:lnTo>
                  <a:lnTo>
                    <a:pt x="89982" y="371245"/>
                  </a:lnTo>
                  <a:lnTo>
                    <a:pt x="97905" y="243913"/>
                  </a:lnTo>
                  <a:close/>
                </a:path>
              </a:pathLst>
            </a:custGeom>
            <a:solidFill>
              <a:srgbClr val="00389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BE9CE382-5E99-366D-6F49-7E919B5C16B4}"/>
                </a:ext>
              </a:extLst>
            </p:cNvPr>
            <p:cNvSpPr/>
            <p:nvPr/>
          </p:nvSpPr>
          <p:spPr>
            <a:xfrm>
              <a:off x="2748852" y="1937441"/>
              <a:ext cx="294392" cy="301915"/>
            </a:xfrm>
            <a:custGeom>
              <a:avLst/>
              <a:gdLst>
                <a:gd name="connsiteX0" fmla="*/ 249552 w 294392"/>
                <a:gd name="connsiteY0" fmla="*/ 7010 h 301915"/>
                <a:gd name="connsiteX1" fmla="*/ -20 w 294392"/>
                <a:gd name="connsiteY1" fmla="*/ -347 h 301915"/>
                <a:gd name="connsiteX2" fmla="*/ 21485 w 294392"/>
                <a:gd name="connsiteY2" fmla="*/ 164903 h 301915"/>
                <a:gd name="connsiteX3" fmla="*/ 273886 w 294392"/>
                <a:gd name="connsiteY3" fmla="*/ 285445 h 301915"/>
                <a:gd name="connsiteX4" fmla="*/ 294259 w 294392"/>
                <a:gd name="connsiteY4" fmla="*/ 249225 h 301915"/>
                <a:gd name="connsiteX5" fmla="*/ 249552 w 294392"/>
                <a:gd name="connsiteY5" fmla="*/ 7010 h 30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92" h="301915">
                  <a:moveTo>
                    <a:pt x="249552" y="7010"/>
                  </a:moveTo>
                  <a:lnTo>
                    <a:pt x="-20" y="-347"/>
                  </a:lnTo>
                  <a:cubicBezTo>
                    <a:pt x="20098" y="52283"/>
                    <a:pt x="27472" y="108875"/>
                    <a:pt x="21485" y="164903"/>
                  </a:cubicBezTo>
                  <a:cubicBezTo>
                    <a:pt x="1677" y="264504"/>
                    <a:pt x="185602" y="334680"/>
                    <a:pt x="273886" y="285445"/>
                  </a:cubicBezTo>
                  <a:cubicBezTo>
                    <a:pt x="287389" y="278597"/>
                    <a:pt x="295431" y="264335"/>
                    <a:pt x="294259" y="249225"/>
                  </a:cubicBezTo>
                  <a:cubicBezTo>
                    <a:pt x="284237" y="167675"/>
                    <a:pt x="269308" y="86748"/>
                    <a:pt x="249552" y="7010"/>
                  </a:cubicBezTo>
                  <a:close/>
                </a:path>
              </a:pathLst>
            </a:custGeom>
            <a:solidFill>
              <a:srgbClr val="F2A88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DC3A3144-E6E8-4A95-8C8C-70315AD865F7}"/>
                </a:ext>
              </a:extLst>
            </p:cNvPr>
            <p:cNvSpPr/>
            <p:nvPr/>
          </p:nvSpPr>
          <p:spPr>
            <a:xfrm>
              <a:off x="2972520" y="2210077"/>
              <a:ext cx="86103" cy="87670"/>
            </a:xfrm>
            <a:custGeom>
              <a:avLst/>
              <a:gdLst>
                <a:gd name="connsiteX0" fmla="*/ 50785 w 86103"/>
                <a:gd name="connsiteY0" fmla="*/ 4318 h 87670"/>
                <a:gd name="connsiteX1" fmla="*/ 983 w 86103"/>
                <a:gd name="connsiteY1" fmla="*/ 25824 h 87670"/>
                <a:gd name="connsiteX2" fmla="*/ 57575 w 86103"/>
                <a:gd name="connsiteY2" fmla="*/ 86944 h 87670"/>
                <a:gd name="connsiteX3" fmla="*/ 50785 w 86103"/>
                <a:gd name="connsiteY3" fmla="*/ 4318 h 8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03" h="87670">
                  <a:moveTo>
                    <a:pt x="50785" y="4318"/>
                  </a:moveTo>
                  <a:cubicBezTo>
                    <a:pt x="32109" y="16204"/>
                    <a:pt x="7208" y="18466"/>
                    <a:pt x="983" y="25824"/>
                  </a:cubicBezTo>
                  <a:cubicBezTo>
                    <a:pt x="-5242" y="33181"/>
                    <a:pt x="17961" y="92602"/>
                    <a:pt x="57575" y="86944"/>
                  </a:cubicBezTo>
                  <a:cubicBezTo>
                    <a:pt x="97190" y="81285"/>
                    <a:pt x="96058" y="-23411"/>
                    <a:pt x="50785" y="4318"/>
                  </a:cubicBezTo>
                  <a:close/>
                </a:path>
              </a:pathLst>
            </a:custGeom>
            <a:solidFill>
              <a:srgbClr val="00389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374EEFCE-B9B5-20F8-72C7-07B611A82F11}"/>
                </a:ext>
              </a:extLst>
            </p:cNvPr>
            <p:cNvSpPr/>
            <p:nvPr/>
          </p:nvSpPr>
          <p:spPr>
            <a:xfrm>
              <a:off x="3017666" y="2114575"/>
              <a:ext cx="93942" cy="113184"/>
            </a:xfrm>
            <a:custGeom>
              <a:avLst/>
              <a:gdLst>
                <a:gd name="connsiteX0" fmla="*/ -20 w 93942"/>
                <a:gd name="connsiteY0" fmla="*/ 103216 h 113184"/>
                <a:gd name="connsiteX1" fmla="*/ 93923 w 93942"/>
                <a:gd name="connsiteY1" fmla="*/ 112837 h 113184"/>
                <a:gd name="connsiteX2" fmla="*/ 15825 w 93942"/>
                <a:gd name="connsiteY2" fmla="*/ -347 h 113184"/>
                <a:gd name="connsiteX3" fmla="*/ 8423 w 93942"/>
                <a:gd name="connsiteY3" fmla="*/ 96991 h 113184"/>
                <a:gd name="connsiteX4" fmla="*/ -20 w 93942"/>
                <a:gd name="connsiteY4" fmla="*/ 103216 h 11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42" h="113184">
                  <a:moveTo>
                    <a:pt x="-20" y="103216"/>
                  </a:moveTo>
                  <a:lnTo>
                    <a:pt x="93923" y="112837"/>
                  </a:lnTo>
                  <a:cubicBezTo>
                    <a:pt x="93923" y="112837"/>
                    <a:pt x="73549" y="78882"/>
                    <a:pt x="15825" y="-347"/>
                  </a:cubicBezTo>
                  <a:cubicBezTo>
                    <a:pt x="40669" y="28571"/>
                    <a:pt x="37353" y="72148"/>
                    <a:pt x="8423" y="96991"/>
                  </a:cubicBezTo>
                  <a:cubicBezTo>
                    <a:pt x="5769" y="99311"/>
                    <a:pt x="2945" y="101349"/>
                    <a:pt x="-20" y="103216"/>
                  </a:cubicBezTo>
                  <a:close/>
                </a:path>
              </a:pathLst>
            </a:custGeom>
            <a:solidFill>
              <a:srgbClr val="FFFFFF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CA25F7D1-A18F-D705-E84D-B422E18A86BB}"/>
                </a:ext>
              </a:extLst>
            </p:cNvPr>
            <p:cNvSpPr/>
            <p:nvPr/>
          </p:nvSpPr>
          <p:spPr>
            <a:xfrm>
              <a:off x="2736968" y="1782072"/>
              <a:ext cx="364361" cy="400713"/>
            </a:xfrm>
            <a:custGeom>
              <a:avLst/>
              <a:gdLst>
                <a:gd name="connsiteX0" fmla="*/ 345758 w 364361"/>
                <a:gd name="connsiteY0" fmla="*/ 29954 h 400713"/>
                <a:gd name="connsiteX1" fmla="*/ 345758 w 364361"/>
                <a:gd name="connsiteY1" fmla="*/ 1657 h 400713"/>
                <a:gd name="connsiteX2" fmla="*/ 86566 w 364361"/>
                <a:gd name="connsiteY2" fmla="*/ 82584 h 400713"/>
                <a:gd name="connsiteX3" fmla="*/ -20 w 364361"/>
                <a:gd name="connsiteY3" fmla="*/ 149929 h 400713"/>
                <a:gd name="connsiteX4" fmla="*/ 27144 w 364361"/>
                <a:gd name="connsiteY4" fmla="*/ 196900 h 400713"/>
                <a:gd name="connsiteX5" fmla="*/ 126746 w 364361"/>
                <a:gd name="connsiteY5" fmla="*/ 340078 h 400713"/>
                <a:gd name="connsiteX6" fmla="*/ 250683 w 364361"/>
                <a:gd name="connsiteY6" fmla="*/ 393842 h 400713"/>
                <a:gd name="connsiteX7" fmla="*/ 351418 w 364361"/>
                <a:gd name="connsiteY7" fmla="*/ 337249 h 400713"/>
                <a:gd name="connsiteX8" fmla="*/ 359341 w 364361"/>
                <a:gd name="connsiteY8" fmla="*/ 217274 h 400713"/>
                <a:gd name="connsiteX9" fmla="*/ 362736 w 364361"/>
                <a:gd name="connsiteY9" fmla="*/ 128990 h 400713"/>
                <a:gd name="connsiteX10" fmla="*/ 350852 w 364361"/>
                <a:gd name="connsiteY10" fmla="*/ 65041 h 400713"/>
                <a:gd name="connsiteX11" fmla="*/ 345758 w 364361"/>
                <a:gd name="connsiteY11" fmla="*/ 29954 h 40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361" h="400713">
                  <a:moveTo>
                    <a:pt x="345758" y="29954"/>
                  </a:moveTo>
                  <a:cubicBezTo>
                    <a:pt x="345758" y="20332"/>
                    <a:pt x="345758" y="10712"/>
                    <a:pt x="345758" y="1657"/>
                  </a:cubicBezTo>
                  <a:cubicBezTo>
                    <a:pt x="251866" y="-8586"/>
                    <a:pt x="157945" y="20729"/>
                    <a:pt x="86566" y="82584"/>
                  </a:cubicBezTo>
                  <a:cubicBezTo>
                    <a:pt x="61252" y="109239"/>
                    <a:pt x="32062" y="131990"/>
                    <a:pt x="-20" y="149929"/>
                  </a:cubicBezTo>
                  <a:cubicBezTo>
                    <a:pt x="8468" y="165775"/>
                    <a:pt x="18089" y="181620"/>
                    <a:pt x="27144" y="196900"/>
                  </a:cubicBezTo>
                  <a:cubicBezTo>
                    <a:pt x="51965" y="249927"/>
                    <a:pt x="85649" y="298370"/>
                    <a:pt x="126746" y="340078"/>
                  </a:cubicBezTo>
                  <a:cubicBezTo>
                    <a:pt x="165167" y="364017"/>
                    <a:pt x="206938" y="382127"/>
                    <a:pt x="250683" y="393842"/>
                  </a:cubicBezTo>
                  <a:cubicBezTo>
                    <a:pt x="296523" y="410254"/>
                    <a:pt x="345758" y="397237"/>
                    <a:pt x="351418" y="337249"/>
                  </a:cubicBezTo>
                  <a:cubicBezTo>
                    <a:pt x="356975" y="297522"/>
                    <a:pt x="359623" y="257397"/>
                    <a:pt x="359341" y="217274"/>
                  </a:cubicBezTo>
                  <a:cubicBezTo>
                    <a:pt x="356488" y="187847"/>
                    <a:pt x="357631" y="158134"/>
                    <a:pt x="362736" y="128990"/>
                  </a:cubicBezTo>
                  <a:cubicBezTo>
                    <a:pt x="368961" y="102392"/>
                    <a:pt x="355379" y="89375"/>
                    <a:pt x="350852" y="65041"/>
                  </a:cubicBezTo>
                  <a:cubicBezTo>
                    <a:pt x="348526" y="53440"/>
                    <a:pt x="346822" y="41725"/>
                    <a:pt x="345758" y="29954"/>
                  </a:cubicBezTo>
                  <a:close/>
                </a:path>
              </a:pathLst>
            </a:custGeom>
            <a:solidFill>
              <a:srgbClr val="FCBE9F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44B68D93-D392-46C1-C6CB-0ECCD5666261}"/>
                </a:ext>
              </a:extLst>
            </p:cNvPr>
            <p:cNvSpPr/>
            <p:nvPr/>
          </p:nvSpPr>
          <p:spPr>
            <a:xfrm>
              <a:off x="2777714" y="1972528"/>
              <a:ext cx="315218" cy="208559"/>
            </a:xfrm>
            <a:custGeom>
              <a:avLst/>
              <a:gdLst>
                <a:gd name="connsiteX0" fmla="*/ 225217 w 315218"/>
                <a:gd name="connsiteY0" fmla="*/ 93596 h 208559"/>
                <a:gd name="connsiteX1" fmla="*/ 112032 w 315218"/>
                <a:gd name="connsiteY1" fmla="*/ 76619 h 208559"/>
                <a:gd name="connsiteX2" fmla="*/ 78077 w 315218"/>
                <a:gd name="connsiteY2" fmla="*/ 9841 h 208559"/>
                <a:gd name="connsiteX3" fmla="*/ 56572 w 315218"/>
                <a:gd name="connsiteY3" fmla="*/ -347 h 208559"/>
                <a:gd name="connsiteX4" fmla="*/ -20 w 315218"/>
                <a:gd name="connsiteY4" fmla="*/ 34740 h 208559"/>
                <a:gd name="connsiteX5" fmla="*/ 83170 w 315218"/>
                <a:gd name="connsiteY5" fmla="*/ 147924 h 208559"/>
                <a:gd name="connsiteX6" fmla="*/ 207108 w 315218"/>
                <a:gd name="connsiteY6" fmla="*/ 201688 h 208559"/>
                <a:gd name="connsiteX7" fmla="*/ 307842 w 315218"/>
                <a:gd name="connsiteY7" fmla="*/ 145095 h 208559"/>
                <a:gd name="connsiteX8" fmla="*/ 315199 w 315218"/>
                <a:gd name="connsiteY8" fmla="*/ 64169 h 208559"/>
                <a:gd name="connsiteX9" fmla="*/ 279546 w 315218"/>
                <a:gd name="connsiteY9" fmla="*/ 64169 h 208559"/>
                <a:gd name="connsiteX10" fmla="*/ 225217 w 315218"/>
                <a:gd name="connsiteY10" fmla="*/ 93596 h 20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5218" h="208559">
                  <a:moveTo>
                    <a:pt x="225217" y="93596"/>
                  </a:moveTo>
                  <a:cubicBezTo>
                    <a:pt x="188653" y="117478"/>
                    <a:pt x="139978" y="110178"/>
                    <a:pt x="112032" y="76619"/>
                  </a:cubicBezTo>
                  <a:cubicBezTo>
                    <a:pt x="96373" y="56868"/>
                    <a:pt x="84828" y="34118"/>
                    <a:pt x="78077" y="9841"/>
                  </a:cubicBezTo>
                  <a:cubicBezTo>
                    <a:pt x="78077" y="18329"/>
                    <a:pt x="56572" y="-347"/>
                    <a:pt x="56572" y="-347"/>
                  </a:cubicBezTo>
                  <a:cubicBezTo>
                    <a:pt x="56572" y="-347"/>
                    <a:pt x="3375" y="33042"/>
                    <a:pt x="-20" y="34740"/>
                  </a:cubicBezTo>
                  <a:cubicBezTo>
                    <a:pt x="20240" y="77412"/>
                    <a:pt x="48479" y="115837"/>
                    <a:pt x="83170" y="147924"/>
                  </a:cubicBezTo>
                  <a:cubicBezTo>
                    <a:pt x="121591" y="171863"/>
                    <a:pt x="163362" y="189973"/>
                    <a:pt x="207108" y="201688"/>
                  </a:cubicBezTo>
                  <a:cubicBezTo>
                    <a:pt x="252947" y="218100"/>
                    <a:pt x="302183" y="205083"/>
                    <a:pt x="307842" y="145095"/>
                  </a:cubicBezTo>
                  <a:cubicBezTo>
                    <a:pt x="307842" y="114535"/>
                    <a:pt x="314067" y="88503"/>
                    <a:pt x="315199" y="64169"/>
                  </a:cubicBezTo>
                  <a:cubicBezTo>
                    <a:pt x="303507" y="61169"/>
                    <a:pt x="291237" y="61169"/>
                    <a:pt x="279546" y="64169"/>
                  </a:cubicBezTo>
                  <a:cubicBezTo>
                    <a:pt x="260174" y="71469"/>
                    <a:pt x="241895" y="81372"/>
                    <a:pt x="225217" y="93596"/>
                  </a:cubicBezTo>
                  <a:close/>
                </a:path>
              </a:pathLst>
            </a:custGeom>
            <a:solidFill>
              <a:srgbClr val="AC8979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83C078F3-6F67-220A-521E-F4F45C9F8B0F}"/>
                </a:ext>
              </a:extLst>
            </p:cNvPr>
            <p:cNvSpPr/>
            <p:nvPr/>
          </p:nvSpPr>
          <p:spPr>
            <a:xfrm>
              <a:off x="2689903" y="1611955"/>
              <a:ext cx="396756" cy="412977"/>
            </a:xfrm>
            <a:custGeom>
              <a:avLst/>
              <a:gdLst>
                <a:gd name="connsiteX0" fmla="*/ 30067 w 396756"/>
                <a:gd name="connsiteY0" fmla="*/ 300238 h 412977"/>
                <a:gd name="connsiteX1" fmla="*/ 60627 w 396756"/>
                <a:gd name="connsiteY1" fmla="*/ 314386 h 412977"/>
                <a:gd name="connsiteX2" fmla="*/ 99110 w 396756"/>
                <a:gd name="connsiteY2" fmla="*/ 339287 h 412977"/>
                <a:gd name="connsiteX3" fmla="*/ 128538 w 396756"/>
                <a:gd name="connsiteY3" fmla="*/ 395879 h 412977"/>
                <a:gd name="connsiteX4" fmla="*/ 158531 w 396756"/>
                <a:gd name="connsiteY4" fmla="*/ 409461 h 412977"/>
                <a:gd name="connsiteX5" fmla="*/ 167586 w 396756"/>
                <a:gd name="connsiteY5" fmla="*/ 348342 h 412977"/>
                <a:gd name="connsiteX6" fmla="*/ 393955 w 396756"/>
                <a:gd name="connsiteY6" fmla="*/ 196108 h 412977"/>
                <a:gd name="connsiteX7" fmla="*/ 383769 w 396756"/>
                <a:gd name="connsiteY7" fmla="*/ 118577 h 412977"/>
                <a:gd name="connsiteX8" fmla="*/ 22710 w 396756"/>
                <a:gd name="connsiteY8" fmla="*/ 87452 h 412977"/>
                <a:gd name="connsiteX9" fmla="*/ 2903 w 396756"/>
                <a:gd name="connsiteY9" fmla="*/ 211388 h 412977"/>
                <a:gd name="connsiteX10" fmla="*/ 19314 w 396756"/>
                <a:gd name="connsiteY10" fmla="*/ 275337 h 412977"/>
                <a:gd name="connsiteX11" fmla="*/ 30067 w 396756"/>
                <a:gd name="connsiteY11" fmla="*/ 300238 h 41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6756" h="412977">
                  <a:moveTo>
                    <a:pt x="30067" y="300238"/>
                  </a:moveTo>
                  <a:cubicBezTo>
                    <a:pt x="37424" y="316650"/>
                    <a:pt x="47045" y="311557"/>
                    <a:pt x="60627" y="314386"/>
                  </a:cubicBezTo>
                  <a:cubicBezTo>
                    <a:pt x="75811" y="318291"/>
                    <a:pt x="89313" y="327063"/>
                    <a:pt x="99110" y="339287"/>
                  </a:cubicBezTo>
                  <a:cubicBezTo>
                    <a:pt x="112126" y="355133"/>
                    <a:pt x="116653" y="376071"/>
                    <a:pt x="128538" y="395879"/>
                  </a:cubicBezTo>
                  <a:cubicBezTo>
                    <a:pt x="140422" y="415687"/>
                    <a:pt x="147779" y="414556"/>
                    <a:pt x="158531" y="409461"/>
                  </a:cubicBezTo>
                  <a:cubicBezTo>
                    <a:pt x="178905" y="400407"/>
                    <a:pt x="168718" y="365319"/>
                    <a:pt x="167586" y="348342"/>
                  </a:cubicBezTo>
                  <a:cubicBezTo>
                    <a:pt x="159663" y="226102"/>
                    <a:pt x="291523" y="192147"/>
                    <a:pt x="393955" y="196108"/>
                  </a:cubicBezTo>
                  <a:cubicBezTo>
                    <a:pt x="399881" y="169850"/>
                    <a:pt x="396270" y="142402"/>
                    <a:pt x="383769" y="118577"/>
                  </a:cubicBezTo>
                  <a:cubicBezTo>
                    <a:pt x="303408" y="-31958"/>
                    <a:pt x="95148" y="-36485"/>
                    <a:pt x="22710" y="87452"/>
                  </a:cubicBezTo>
                  <a:cubicBezTo>
                    <a:pt x="2399" y="125368"/>
                    <a:pt x="-4579" y="169000"/>
                    <a:pt x="2903" y="211388"/>
                  </a:cubicBezTo>
                  <a:cubicBezTo>
                    <a:pt x="6100" y="233233"/>
                    <a:pt x="11601" y="254682"/>
                    <a:pt x="19314" y="275337"/>
                  </a:cubicBezTo>
                  <a:cubicBezTo>
                    <a:pt x="22512" y="283826"/>
                    <a:pt x="26100" y="292090"/>
                    <a:pt x="30067" y="300238"/>
                  </a:cubicBezTo>
                  <a:close/>
                </a:path>
              </a:pathLst>
            </a:custGeom>
            <a:solidFill>
              <a:srgbClr val="12126B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EEA62166-8A7D-D01D-8F43-E4DBD6B360A9}"/>
                </a:ext>
              </a:extLst>
            </p:cNvPr>
            <p:cNvSpPr/>
            <p:nvPr/>
          </p:nvSpPr>
          <p:spPr>
            <a:xfrm>
              <a:off x="2708483" y="1921950"/>
              <a:ext cx="109051" cy="122451"/>
            </a:xfrm>
            <a:custGeom>
              <a:avLst/>
              <a:gdLst>
                <a:gd name="connsiteX0" fmla="*/ 734 w 109051"/>
                <a:gd name="connsiteY0" fmla="*/ 14578 h 122451"/>
                <a:gd name="connsiteX1" fmla="*/ 97507 w 109051"/>
                <a:gd name="connsiteY1" fmla="*/ 122104 h 122451"/>
                <a:gd name="connsiteX2" fmla="*/ 80529 w 109051"/>
                <a:gd name="connsiteY2" fmla="*/ 29292 h 122451"/>
                <a:gd name="connsiteX3" fmla="*/ 734 w 109051"/>
                <a:gd name="connsiteY3" fmla="*/ 14578 h 122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51" h="122451">
                  <a:moveTo>
                    <a:pt x="734" y="14578"/>
                  </a:moveTo>
                  <a:cubicBezTo>
                    <a:pt x="-7754" y="58155"/>
                    <a:pt x="57327" y="119840"/>
                    <a:pt x="97507" y="122104"/>
                  </a:cubicBezTo>
                  <a:cubicBezTo>
                    <a:pt x="124671" y="122104"/>
                    <a:pt x="97507" y="58719"/>
                    <a:pt x="80529" y="29292"/>
                  </a:cubicBezTo>
                  <a:cubicBezTo>
                    <a:pt x="69211" y="10617"/>
                    <a:pt x="8657" y="-18245"/>
                    <a:pt x="734" y="14578"/>
                  </a:cubicBezTo>
                  <a:close/>
                </a:path>
              </a:pathLst>
            </a:custGeom>
            <a:solidFill>
              <a:srgbClr val="FCBE9F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2D7BEE15-C5CC-73C4-7797-5575A378A6DA}"/>
                </a:ext>
              </a:extLst>
            </p:cNvPr>
            <p:cNvSpPr/>
            <p:nvPr/>
          </p:nvSpPr>
          <p:spPr>
            <a:xfrm>
              <a:off x="2750949" y="2078922"/>
              <a:ext cx="249738" cy="255796"/>
            </a:xfrm>
            <a:custGeom>
              <a:avLst/>
              <a:gdLst>
                <a:gd name="connsiteX0" fmla="*/ 22783 w 249738"/>
                <a:gd name="connsiteY0" fmla="*/ -347 h 255796"/>
                <a:gd name="connsiteX1" fmla="*/ 13163 w 249738"/>
                <a:gd name="connsiteY1" fmla="*/ 16631 h 255796"/>
                <a:gd name="connsiteX2" fmla="*/ 13163 w 249738"/>
                <a:gd name="connsiteY2" fmla="*/ 92465 h 255796"/>
                <a:gd name="connsiteX3" fmla="*/ 182940 w 249738"/>
                <a:gd name="connsiteY3" fmla="*/ 255449 h 255796"/>
                <a:gd name="connsiteX4" fmla="*/ 249718 w 249738"/>
                <a:gd name="connsiteY4" fmla="*/ 145662 h 255796"/>
                <a:gd name="connsiteX5" fmla="*/ 22783 w 249738"/>
                <a:gd name="connsiteY5" fmla="*/ -347 h 255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738" h="255796">
                  <a:moveTo>
                    <a:pt x="22783" y="-347"/>
                  </a:moveTo>
                  <a:lnTo>
                    <a:pt x="13163" y="16631"/>
                  </a:lnTo>
                  <a:cubicBezTo>
                    <a:pt x="-4415" y="38871"/>
                    <a:pt x="-4415" y="70224"/>
                    <a:pt x="13163" y="92465"/>
                  </a:cubicBezTo>
                  <a:cubicBezTo>
                    <a:pt x="63621" y="152848"/>
                    <a:pt x="120552" y="207516"/>
                    <a:pt x="182940" y="255449"/>
                  </a:cubicBezTo>
                  <a:lnTo>
                    <a:pt x="249718" y="145662"/>
                  </a:lnTo>
                  <a:cubicBezTo>
                    <a:pt x="91260" y="147359"/>
                    <a:pt x="27311" y="51152"/>
                    <a:pt x="22783" y="-347"/>
                  </a:cubicBezTo>
                  <a:close/>
                </a:path>
              </a:pathLst>
            </a:custGeom>
            <a:solidFill>
              <a:srgbClr val="FFFFFF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C930CC48-51B1-B951-2490-FFE387C0FC50}"/>
                </a:ext>
              </a:extLst>
            </p:cNvPr>
            <p:cNvSpPr/>
            <p:nvPr/>
          </p:nvSpPr>
          <p:spPr>
            <a:xfrm>
              <a:off x="3038506" y="3170549"/>
              <a:ext cx="118895" cy="163310"/>
            </a:xfrm>
            <a:custGeom>
              <a:avLst/>
              <a:gdLst>
                <a:gd name="connsiteX0" fmla="*/ 108170 w 118895"/>
                <a:gd name="connsiteY0" fmla="*/ 11008 h 163310"/>
                <a:gd name="connsiteX1" fmla="*/ 90626 w 118895"/>
                <a:gd name="connsiteY1" fmla="*/ 1388 h 163310"/>
                <a:gd name="connsiteX2" fmla="*/ 14793 w 118895"/>
                <a:gd name="connsiteY2" fmla="*/ 153055 h 163310"/>
                <a:gd name="connsiteX3" fmla="*/ 26677 w 118895"/>
                <a:gd name="connsiteY3" fmla="*/ 159846 h 163310"/>
                <a:gd name="connsiteX4" fmla="*/ 108170 w 118895"/>
                <a:gd name="connsiteY4" fmla="*/ 11008 h 16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95" h="163310">
                  <a:moveTo>
                    <a:pt x="108170" y="11008"/>
                  </a:moveTo>
                  <a:lnTo>
                    <a:pt x="90626" y="1388"/>
                  </a:lnTo>
                  <a:cubicBezTo>
                    <a:pt x="51578" y="-17853"/>
                    <a:pt x="-34443" y="128721"/>
                    <a:pt x="14793" y="153055"/>
                  </a:cubicBezTo>
                  <a:lnTo>
                    <a:pt x="26677" y="159846"/>
                  </a:lnTo>
                  <a:cubicBezTo>
                    <a:pt x="74780" y="186444"/>
                    <a:pt x="146087" y="34777"/>
                    <a:pt x="108170" y="11008"/>
                  </a:cubicBezTo>
                  <a:close/>
                </a:path>
              </a:pathLst>
            </a:custGeom>
            <a:solidFill>
              <a:srgbClr val="FFFFFF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grpSp>
          <p:nvGrpSpPr>
            <p:cNvPr id="306" name="Graphic 274">
              <a:extLst>
                <a:ext uri="{FF2B5EF4-FFF2-40B4-BE49-F238E27FC236}">
                  <a16:creationId xmlns:a16="http://schemas.microsoft.com/office/drawing/2014/main" id="{575E3BF8-2BEE-BC38-559F-F51BAF0FCFC3}"/>
                </a:ext>
              </a:extLst>
            </p:cNvPr>
            <p:cNvGrpSpPr/>
            <p:nvPr/>
          </p:nvGrpSpPr>
          <p:grpSpPr>
            <a:xfrm>
              <a:off x="3201088" y="2837446"/>
              <a:ext cx="584482" cy="485666"/>
              <a:chOff x="3201088" y="2837446"/>
              <a:chExt cx="584482" cy="485666"/>
            </a:xfrm>
          </p:grpSpPr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0054D7CF-AF7F-29F4-EA76-244B7A0D912E}"/>
                  </a:ext>
                </a:extLst>
              </p:cNvPr>
              <p:cNvSpPr/>
              <p:nvPr/>
            </p:nvSpPr>
            <p:spPr>
              <a:xfrm>
                <a:off x="3201088" y="2837446"/>
                <a:ext cx="583969" cy="485374"/>
              </a:xfrm>
              <a:custGeom>
                <a:avLst/>
                <a:gdLst>
                  <a:gd name="connsiteX0" fmla="*/ 483 w 583969"/>
                  <a:gd name="connsiteY0" fmla="*/ 475405 h 485374"/>
                  <a:gd name="connsiteX1" fmla="*/ 135172 w 583969"/>
                  <a:gd name="connsiteY1" fmla="*/ 258658 h 485374"/>
                  <a:gd name="connsiteX2" fmla="*/ 146490 w 583969"/>
                  <a:gd name="connsiteY2" fmla="*/ 246772 h 485374"/>
                  <a:gd name="connsiteX3" fmla="*/ 153848 w 583969"/>
                  <a:gd name="connsiteY3" fmla="*/ 241679 h 485374"/>
                  <a:gd name="connsiteX4" fmla="*/ 570933 w 583969"/>
                  <a:gd name="connsiteY4" fmla="*/ 1162 h 485374"/>
                  <a:gd name="connsiteX5" fmla="*/ 578855 w 583969"/>
                  <a:gd name="connsiteY5" fmla="*/ 1162 h 485374"/>
                  <a:gd name="connsiteX6" fmla="*/ 583949 w 583969"/>
                  <a:gd name="connsiteY6" fmla="*/ 7388 h 485374"/>
                  <a:gd name="connsiteX7" fmla="*/ 576592 w 583969"/>
                  <a:gd name="connsiteY7" fmla="*/ 7388 h 485374"/>
                  <a:gd name="connsiteX8" fmla="*/ 158941 w 583969"/>
                  <a:gd name="connsiteY8" fmla="*/ 248471 h 485374"/>
                  <a:gd name="connsiteX9" fmla="*/ 151584 w 583969"/>
                  <a:gd name="connsiteY9" fmla="*/ 253565 h 485374"/>
                  <a:gd name="connsiteX10" fmla="*/ 140265 w 583969"/>
                  <a:gd name="connsiteY10" fmla="*/ 264882 h 485374"/>
                  <a:gd name="connsiteX11" fmla="*/ 5576 w 583969"/>
                  <a:gd name="connsiteY11" fmla="*/ 481065 h 485374"/>
                  <a:gd name="connsiteX12" fmla="*/ 5576 w 583969"/>
                  <a:gd name="connsiteY12" fmla="*/ 485027 h 485374"/>
                  <a:gd name="connsiteX13" fmla="*/ 483 w 583969"/>
                  <a:gd name="connsiteY13" fmla="*/ 478801 h 485374"/>
                  <a:gd name="connsiteX14" fmla="*/ 483 w 583969"/>
                  <a:gd name="connsiteY14" fmla="*/ 475405 h 48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83969" h="485374">
                    <a:moveTo>
                      <a:pt x="483" y="475405"/>
                    </a:moveTo>
                    <a:lnTo>
                      <a:pt x="135172" y="258658"/>
                    </a:lnTo>
                    <a:cubicBezTo>
                      <a:pt x="138477" y="254300"/>
                      <a:pt x="142274" y="250281"/>
                      <a:pt x="146490" y="246772"/>
                    </a:cubicBezTo>
                    <a:lnTo>
                      <a:pt x="153848" y="241679"/>
                    </a:lnTo>
                    <a:lnTo>
                      <a:pt x="570933" y="1162"/>
                    </a:lnTo>
                    <a:cubicBezTo>
                      <a:pt x="575460" y="1162"/>
                      <a:pt x="578290" y="-2234"/>
                      <a:pt x="578855" y="1162"/>
                    </a:cubicBezTo>
                    <a:lnTo>
                      <a:pt x="583949" y="7388"/>
                    </a:lnTo>
                    <a:cubicBezTo>
                      <a:pt x="583949" y="7388"/>
                      <a:pt x="580554" y="7388"/>
                      <a:pt x="576592" y="7388"/>
                    </a:cubicBezTo>
                    <a:lnTo>
                      <a:pt x="158941" y="248471"/>
                    </a:lnTo>
                    <a:lnTo>
                      <a:pt x="151584" y="253565"/>
                    </a:lnTo>
                    <a:cubicBezTo>
                      <a:pt x="147396" y="256903"/>
                      <a:pt x="143599" y="260694"/>
                      <a:pt x="140265" y="264882"/>
                    </a:cubicBezTo>
                    <a:lnTo>
                      <a:pt x="5576" y="481065"/>
                    </a:lnTo>
                    <a:cubicBezTo>
                      <a:pt x="5576" y="481065"/>
                      <a:pt x="5576" y="484460"/>
                      <a:pt x="5576" y="485027"/>
                    </a:cubicBezTo>
                    <a:lnTo>
                      <a:pt x="483" y="478801"/>
                    </a:lnTo>
                    <a:cubicBezTo>
                      <a:pt x="483" y="478801"/>
                      <a:pt x="-649" y="477669"/>
                      <a:pt x="483" y="475405"/>
                    </a:cubicBezTo>
                    <a:close/>
                  </a:path>
                </a:pathLst>
              </a:custGeom>
              <a:solidFill>
                <a:srgbClr val="251E28"/>
              </a:solidFill>
              <a:ln w="5650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57F1FE20-24ED-5870-F4FF-613E92A8356F}"/>
                  </a:ext>
                </a:extLst>
              </p:cNvPr>
              <p:cNvSpPr/>
              <p:nvPr/>
            </p:nvSpPr>
            <p:spPr>
              <a:xfrm>
                <a:off x="3205352" y="2842233"/>
                <a:ext cx="580218" cy="480880"/>
              </a:xfrm>
              <a:custGeom>
                <a:avLst/>
                <a:gdLst>
                  <a:gd name="connsiteX0" fmla="*/ 571762 w 580218"/>
                  <a:gd name="connsiteY0" fmla="*/ 2035 h 480880"/>
                  <a:gd name="connsiteX1" fmla="*/ 154677 w 580218"/>
                  <a:gd name="connsiteY1" fmla="*/ 243118 h 480880"/>
                  <a:gd name="connsiteX2" fmla="*/ 136001 w 580218"/>
                  <a:gd name="connsiteY2" fmla="*/ 259531 h 480880"/>
                  <a:gd name="connsiteX3" fmla="*/ 1312 w 580218"/>
                  <a:gd name="connsiteY3" fmla="*/ 476278 h 480880"/>
                  <a:gd name="connsiteX4" fmla="*/ 8103 w 580218"/>
                  <a:gd name="connsiteY4" fmla="*/ 476278 h 480880"/>
                  <a:gd name="connsiteX5" fmla="*/ 425754 w 580218"/>
                  <a:gd name="connsiteY5" fmla="*/ 238025 h 480880"/>
                  <a:gd name="connsiteX6" fmla="*/ 444429 w 580218"/>
                  <a:gd name="connsiteY6" fmla="*/ 221047 h 480880"/>
                  <a:gd name="connsiteX7" fmla="*/ 579119 w 580218"/>
                  <a:gd name="connsiteY7" fmla="*/ 4299 h 480880"/>
                  <a:gd name="connsiteX8" fmla="*/ 571762 w 580218"/>
                  <a:gd name="connsiteY8" fmla="*/ 2035 h 48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0218" h="480880">
                    <a:moveTo>
                      <a:pt x="571762" y="2035"/>
                    </a:moveTo>
                    <a:lnTo>
                      <a:pt x="154677" y="243118"/>
                    </a:lnTo>
                    <a:cubicBezTo>
                      <a:pt x="147478" y="247362"/>
                      <a:pt x="141146" y="252964"/>
                      <a:pt x="136001" y="259531"/>
                    </a:cubicBezTo>
                    <a:lnTo>
                      <a:pt x="1312" y="476278"/>
                    </a:lnTo>
                    <a:cubicBezTo>
                      <a:pt x="-2084" y="481371"/>
                      <a:pt x="1312" y="482503"/>
                      <a:pt x="8103" y="476278"/>
                    </a:cubicBezTo>
                    <a:lnTo>
                      <a:pt x="425754" y="238025"/>
                    </a:lnTo>
                    <a:cubicBezTo>
                      <a:pt x="432975" y="233554"/>
                      <a:pt x="439308" y="227837"/>
                      <a:pt x="444429" y="221047"/>
                    </a:cubicBezTo>
                    <a:lnTo>
                      <a:pt x="579119" y="4299"/>
                    </a:lnTo>
                    <a:cubicBezTo>
                      <a:pt x="581949" y="-794"/>
                      <a:pt x="579119" y="-1927"/>
                      <a:pt x="571762" y="2035"/>
                    </a:cubicBezTo>
                    <a:close/>
                  </a:path>
                </a:pathLst>
              </a:custGeom>
              <a:solidFill>
                <a:srgbClr val="171319"/>
              </a:solidFill>
              <a:ln w="56508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D14248B4-76B8-AF25-5F43-6E4FB79EFEBB}"/>
                </a:ext>
              </a:extLst>
            </p:cNvPr>
            <p:cNvSpPr/>
            <p:nvPr/>
          </p:nvSpPr>
          <p:spPr>
            <a:xfrm>
              <a:off x="3070621" y="3114561"/>
              <a:ext cx="348744" cy="224962"/>
            </a:xfrm>
            <a:custGeom>
              <a:avLst/>
              <a:gdLst>
                <a:gd name="connsiteX0" fmla="*/ 347697 w 348744"/>
                <a:gd name="connsiteY0" fmla="*/ 53981 h 224962"/>
                <a:gd name="connsiteX1" fmla="*/ 347697 w 348744"/>
                <a:gd name="connsiteY1" fmla="*/ 39833 h 224962"/>
                <a:gd name="connsiteX2" fmla="*/ 296199 w 348744"/>
                <a:gd name="connsiteY2" fmla="*/ 49452 h 224962"/>
                <a:gd name="connsiteX3" fmla="*/ 258282 w 348744"/>
                <a:gd name="connsiteY3" fmla="*/ 67562 h 224962"/>
                <a:gd name="connsiteX4" fmla="*/ 225458 w 348744"/>
                <a:gd name="connsiteY4" fmla="*/ 81144 h 224962"/>
                <a:gd name="connsiteX5" fmla="*/ 214706 w 348744"/>
                <a:gd name="connsiteY5" fmla="*/ 61338 h 224962"/>
                <a:gd name="connsiteX6" fmla="*/ 253188 w 348744"/>
                <a:gd name="connsiteY6" fmla="*/ -347 h 224962"/>
                <a:gd name="connsiteX7" fmla="*/ 248661 w 348744"/>
                <a:gd name="connsiteY7" fmla="*/ -347 h 224962"/>
                <a:gd name="connsiteX8" fmla="*/ 159245 w 348744"/>
                <a:gd name="connsiteY8" fmla="*/ 28514 h 224962"/>
                <a:gd name="connsiteX9" fmla="*/ 76620 w 348744"/>
                <a:gd name="connsiteY9" fmla="*/ 76617 h 224962"/>
                <a:gd name="connsiteX10" fmla="*/ 20028 w 348744"/>
                <a:gd name="connsiteY10" fmla="*/ 212438 h 224962"/>
                <a:gd name="connsiteX11" fmla="*/ 220931 w 348744"/>
                <a:gd name="connsiteY11" fmla="*/ 223191 h 224962"/>
                <a:gd name="connsiteX12" fmla="*/ 266205 w 348744"/>
                <a:gd name="connsiteY12" fmla="*/ 206214 h 224962"/>
                <a:gd name="connsiteX13" fmla="*/ 299594 w 348744"/>
                <a:gd name="connsiteY13" fmla="*/ 168863 h 224962"/>
                <a:gd name="connsiteX14" fmla="*/ 309781 w 348744"/>
                <a:gd name="connsiteY14" fmla="*/ 145660 h 224962"/>
                <a:gd name="connsiteX15" fmla="*/ 314874 w 348744"/>
                <a:gd name="connsiteY15" fmla="*/ 126985 h 224962"/>
                <a:gd name="connsiteX16" fmla="*/ 323363 w 348744"/>
                <a:gd name="connsiteY16" fmla="*/ 105480 h 224962"/>
                <a:gd name="connsiteX17" fmla="*/ 346566 w 348744"/>
                <a:gd name="connsiteY17" fmla="*/ 56810 h 224962"/>
                <a:gd name="connsiteX18" fmla="*/ 347697 w 348744"/>
                <a:gd name="connsiteY18" fmla="*/ 53981 h 22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8744" h="224962">
                  <a:moveTo>
                    <a:pt x="347697" y="53981"/>
                  </a:moveTo>
                  <a:cubicBezTo>
                    <a:pt x="349067" y="49340"/>
                    <a:pt x="349067" y="44473"/>
                    <a:pt x="347697" y="39833"/>
                  </a:cubicBezTo>
                  <a:cubicBezTo>
                    <a:pt x="342604" y="18327"/>
                    <a:pt x="305819" y="44359"/>
                    <a:pt x="296199" y="49452"/>
                  </a:cubicBezTo>
                  <a:lnTo>
                    <a:pt x="258282" y="67562"/>
                  </a:lnTo>
                  <a:cubicBezTo>
                    <a:pt x="248038" y="73617"/>
                    <a:pt x="236986" y="78203"/>
                    <a:pt x="225458" y="81144"/>
                  </a:cubicBezTo>
                  <a:cubicBezTo>
                    <a:pt x="202821" y="83975"/>
                    <a:pt x="202821" y="70393"/>
                    <a:pt x="214706" y="61338"/>
                  </a:cubicBezTo>
                  <a:lnTo>
                    <a:pt x="253188" y="-347"/>
                  </a:lnTo>
                  <a:lnTo>
                    <a:pt x="248661" y="-347"/>
                  </a:lnTo>
                  <a:cubicBezTo>
                    <a:pt x="228854" y="8706"/>
                    <a:pt x="195464" y="10970"/>
                    <a:pt x="159245" y="28514"/>
                  </a:cubicBezTo>
                  <a:cubicBezTo>
                    <a:pt x="123026" y="46057"/>
                    <a:pt x="112274" y="77749"/>
                    <a:pt x="76620" y="76617"/>
                  </a:cubicBezTo>
                  <a:cubicBezTo>
                    <a:pt x="40967" y="75486"/>
                    <a:pt x="-36564" y="201686"/>
                    <a:pt x="20028" y="212438"/>
                  </a:cubicBezTo>
                  <a:cubicBezTo>
                    <a:pt x="86405" y="223305"/>
                    <a:pt x="153773" y="226927"/>
                    <a:pt x="220931" y="223191"/>
                  </a:cubicBezTo>
                  <a:cubicBezTo>
                    <a:pt x="236494" y="218891"/>
                    <a:pt x="251643" y="213174"/>
                    <a:pt x="266205" y="206214"/>
                  </a:cubicBezTo>
                  <a:cubicBezTo>
                    <a:pt x="281586" y="198347"/>
                    <a:pt x="293487" y="185047"/>
                    <a:pt x="299594" y="168863"/>
                  </a:cubicBezTo>
                  <a:cubicBezTo>
                    <a:pt x="303459" y="161337"/>
                    <a:pt x="306861" y="153582"/>
                    <a:pt x="309781" y="145660"/>
                  </a:cubicBezTo>
                  <a:cubicBezTo>
                    <a:pt x="309781" y="139434"/>
                    <a:pt x="309781" y="133210"/>
                    <a:pt x="314874" y="126985"/>
                  </a:cubicBezTo>
                  <a:cubicBezTo>
                    <a:pt x="319967" y="120759"/>
                    <a:pt x="320533" y="112837"/>
                    <a:pt x="323363" y="105480"/>
                  </a:cubicBezTo>
                  <a:lnTo>
                    <a:pt x="346566" y="56810"/>
                  </a:lnTo>
                  <a:cubicBezTo>
                    <a:pt x="346860" y="55848"/>
                    <a:pt x="347233" y="54886"/>
                    <a:pt x="347697" y="53981"/>
                  </a:cubicBezTo>
                  <a:close/>
                </a:path>
              </a:pathLst>
            </a:custGeom>
            <a:solidFill>
              <a:srgbClr val="FABC9D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E19E7885-AF75-356D-B86F-0C98EA02B0E8}"/>
                </a:ext>
              </a:extLst>
            </p:cNvPr>
            <p:cNvSpPr/>
            <p:nvPr/>
          </p:nvSpPr>
          <p:spPr>
            <a:xfrm>
              <a:off x="1361776" y="2149854"/>
              <a:ext cx="430667" cy="385767"/>
            </a:xfrm>
            <a:custGeom>
              <a:avLst/>
              <a:gdLst>
                <a:gd name="connsiteX0" fmla="*/ 430647 w 430667"/>
                <a:gd name="connsiteY0" fmla="*/ 136979 h 385767"/>
                <a:gd name="connsiteX1" fmla="*/ 290864 w 430667"/>
                <a:gd name="connsiteY1" fmla="*/ 7384 h 385767"/>
                <a:gd name="connsiteX2" fmla="*/ 246156 w 430667"/>
                <a:gd name="connsiteY2" fmla="*/ 26625 h 385767"/>
                <a:gd name="connsiteX3" fmla="*/ 184470 w 430667"/>
                <a:gd name="connsiteY3" fmla="*/ 62279 h 385767"/>
                <a:gd name="connsiteX4" fmla="*/ 139762 w 430667"/>
                <a:gd name="connsiteY4" fmla="*/ 94535 h 385767"/>
                <a:gd name="connsiteX5" fmla="*/ -20 w 430667"/>
                <a:gd name="connsiteY5" fmla="*/ 385420 h 38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667" h="385767">
                  <a:moveTo>
                    <a:pt x="430647" y="136979"/>
                  </a:moveTo>
                  <a:cubicBezTo>
                    <a:pt x="413669" y="45867"/>
                    <a:pt x="374054" y="-24307"/>
                    <a:pt x="290864" y="7384"/>
                  </a:cubicBezTo>
                  <a:cubicBezTo>
                    <a:pt x="275380" y="12363"/>
                    <a:pt x="260406" y="18816"/>
                    <a:pt x="246156" y="26625"/>
                  </a:cubicBezTo>
                  <a:lnTo>
                    <a:pt x="184470" y="62279"/>
                  </a:lnTo>
                  <a:cubicBezTo>
                    <a:pt x="168913" y="72068"/>
                    <a:pt x="153978" y="82878"/>
                    <a:pt x="139762" y="94535"/>
                  </a:cubicBezTo>
                  <a:cubicBezTo>
                    <a:pt x="58270" y="157354"/>
                    <a:pt x="16957" y="275065"/>
                    <a:pt x="-20" y="385420"/>
                  </a:cubicBezTo>
                  <a:close/>
                </a:path>
              </a:pathLst>
            </a:custGeom>
            <a:solidFill>
              <a:srgbClr val="0656D7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5EDC07A8-43B8-E940-D947-6AEC4AC20E4B}"/>
                </a:ext>
              </a:extLst>
            </p:cNvPr>
            <p:cNvSpPr/>
            <p:nvPr/>
          </p:nvSpPr>
          <p:spPr>
            <a:xfrm>
              <a:off x="1495333" y="2158717"/>
              <a:ext cx="151667" cy="129879"/>
            </a:xfrm>
            <a:custGeom>
              <a:avLst/>
              <a:gdLst>
                <a:gd name="connsiteX0" fmla="*/ -20 w 151667"/>
                <a:gd name="connsiteY0" fmla="*/ 111706 h 129879"/>
                <a:gd name="connsiteX1" fmla="*/ 75813 w 151667"/>
                <a:gd name="connsiteY1" fmla="*/ 111706 h 129879"/>
                <a:gd name="connsiteX2" fmla="*/ 151647 w 151667"/>
                <a:gd name="connsiteY2" fmla="*/ 25120 h 129879"/>
                <a:gd name="connsiteX3" fmla="*/ 151647 w 151667"/>
                <a:gd name="connsiteY3" fmla="*/ -347 h 129879"/>
                <a:gd name="connsiteX4" fmla="*/ 1677 w 151667"/>
                <a:gd name="connsiteY4" fmla="*/ 90765 h 129879"/>
                <a:gd name="connsiteX5" fmla="*/ -20 w 151667"/>
                <a:gd name="connsiteY5" fmla="*/ 111706 h 12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67" h="129879">
                  <a:moveTo>
                    <a:pt x="-20" y="111706"/>
                  </a:moveTo>
                  <a:cubicBezTo>
                    <a:pt x="-20" y="135474"/>
                    <a:pt x="33935" y="135474"/>
                    <a:pt x="75813" y="111706"/>
                  </a:cubicBezTo>
                  <a:cubicBezTo>
                    <a:pt x="117692" y="87936"/>
                    <a:pt x="151647" y="48888"/>
                    <a:pt x="151647" y="25120"/>
                  </a:cubicBezTo>
                  <a:cubicBezTo>
                    <a:pt x="151647" y="14932"/>
                    <a:pt x="151647" y="7010"/>
                    <a:pt x="151647" y="-347"/>
                  </a:cubicBezTo>
                  <a:cubicBezTo>
                    <a:pt x="97307" y="22177"/>
                    <a:pt x="46731" y="52907"/>
                    <a:pt x="1677" y="90765"/>
                  </a:cubicBezTo>
                  <a:cubicBezTo>
                    <a:pt x="546" y="96991"/>
                    <a:pt x="-20" y="103782"/>
                    <a:pt x="-20" y="111706"/>
                  </a:cubicBezTo>
                  <a:close/>
                </a:path>
              </a:pathLst>
            </a:custGeom>
            <a:solidFill>
              <a:srgbClr val="72473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1C824A50-FF90-094F-29B2-AD538D3AC6A4}"/>
                </a:ext>
              </a:extLst>
            </p:cNvPr>
            <p:cNvSpPr/>
            <p:nvPr/>
          </p:nvSpPr>
          <p:spPr>
            <a:xfrm>
              <a:off x="1513443" y="2091938"/>
              <a:ext cx="113184" cy="172122"/>
            </a:xfrm>
            <a:custGeom>
              <a:avLst/>
              <a:gdLst>
                <a:gd name="connsiteX0" fmla="*/ -20 w 113184"/>
                <a:gd name="connsiteY0" fmla="*/ 74920 h 172122"/>
                <a:gd name="connsiteX1" fmla="*/ -20 w 113184"/>
                <a:gd name="connsiteY1" fmla="*/ 159808 h 172122"/>
                <a:gd name="connsiteX2" fmla="*/ 113164 w 113184"/>
                <a:gd name="connsiteY2" fmla="*/ 103216 h 172122"/>
                <a:gd name="connsiteX3" fmla="*/ 113164 w 113184"/>
                <a:gd name="connsiteY3" fmla="*/ -347 h 17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184" h="172122">
                  <a:moveTo>
                    <a:pt x="-20" y="74920"/>
                  </a:moveTo>
                  <a:cubicBezTo>
                    <a:pt x="-20" y="74920"/>
                    <a:pt x="-20" y="122457"/>
                    <a:pt x="-20" y="159808"/>
                  </a:cubicBezTo>
                  <a:cubicBezTo>
                    <a:pt x="-20" y="197159"/>
                    <a:pt x="113164" y="138303"/>
                    <a:pt x="113164" y="103216"/>
                  </a:cubicBezTo>
                  <a:cubicBezTo>
                    <a:pt x="113164" y="68129"/>
                    <a:pt x="113164" y="-347"/>
                    <a:pt x="113164" y="-347"/>
                  </a:cubicBezTo>
                  <a:close/>
                </a:path>
              </a:pathLst>
            </a:custGeom>
            <a:solidFill>
              <a:srgbClr val="603A2B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CBC5D225-5801-3199-7689-C52EE233E1AF}"/>
                </a:ext>
              </a:extLst>
            </p:cNvPr>
            <p:cNvSpPr/>
            <p:nvPr/>
          </p:nvSpPr>
          <p:spPr>
            <a:xfrm>
              <a:off x="1476203" y="1975201"/>
              <a:ext cx="187209" cy="238947"/>
            </a:xfrm>
            <a:custGeom>
              <a:avLst/>
              <a:gdLst>
                <a:gd name="connsiteX0" fmla="*/ 187189 w 187209"/>
                <a:gd name="connsiteY0" fmla="*/ 66588 h 238947"/>
                <a:gd name="connsiteX1" fmla="*/ 180398 w 187209"/>
                <a:gd name="connsiteY1" fmla="*/ 60929 h 238947"/>
                <a:gd name="connsiteX2" fmla="*/ 94943 w 187209"/>
                <a:gd name="connsiteY2" fmla="*/ 11694 h 238947"/>
                <a:gd name="connsiteX3" fmla="*/ 9489 w 187209"/>
                <a:gd name="connsiteY3" fmla="*/ 154872 h 238947"/>
                <a:gd name="connsiteX4" fmla="*/ 434 w 187209"/>
                <a:gd name="connsiteY4" fmla="*/ 171849 h 238947"/>
                <a:gd name="connsiteX5" fmla="*/ 24769 w 187209"/>
                <a:gd name="connsiteY5" fmla="*/ 211464 h 238947"/>
                <a:gd name="connsiteX6" fmla="*/ 89958 w 187209"/>
                <a:gd name="connsiteY6" fmla="*/ 233536 h 238947"/>
                <a:gd name="connsiteX7" fmla="*/ 94943 w 187209"/>
                <a:gd name="connsiteY7" fmla="*/ 230706 h 238947"/>
                <a:gd name="connsiteX8" fmla="*/ 166250 w 187209"/>
                <a:gd name="connsiteY8" fmla="*/ 127142 h 238947"/>
                <a:gd name="connsiteX9" fmla="*/ 187189 w 187209"/>
                <a:gd name="connsiteY9" fmla="*/ 66588 h 23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9" h="238947">
                  <a:moveTo>
                    <a:pt x="187189" y="66588"/>
                  </a:moveTo>
                  <a:cubicBezTo>
                    <a:pt x="187189" y="61495"/>
                    <a:pt x="183793" y="59798"/>
                    <a:pt x="180398" y="60929"/>
                  </a:cubicBezTo>
                  <a:cubicBezTo>
                    <a:pt x="180398" y="4336"/>
                    <a:pt x="141915" y="-15471"/>
                    <a:pt x="94943" y="11694"/>
                  </a:cubicBezTo>
                  <a:cubicBezTo>
                    <a:pt x="45352" y="43159"/>
                    <a:pt x="13643" y="96299"/>
                    <a:pt x="9489" y="154872"/>
                  </a:cubicBezTo>
                  <a:cubicBezTo>
                    <a:pt x="4656" y="159344"/>
                    <a:pt x="1464" y="165342"/>
                    <a:pt x="434" y="171849"/>
                  </a:cubicBezTo>
                  <a:cubicBezTo>
                    <a:pt x="-2361" y="189280"/>
                    <a:pt x="7978" y="206088"/>
                    <a:pt x="24769" y="211464"/>
                  </a:cubicBezTo>
                  <a:cubicBezTo>
                    <a:pt x="36676" y="235572"/>
                    <a:pt x="65861" y="245477"/>
                    <a:pt x="89958" y="233536"/>
                  </a:cubicBezTo>
                  <a:cubicBezTo>
                    <a:pt x="91678" y="232687"/>
                    <a:pt x="93342" y="231725"/>
                    <a:pt x="94943" y="230706"/>
                  </a:cubicBezTo>
                  <a:cubicBezTo>
                    <a:pt x="129300" y="204843"/>
                    <a:pt x="154320" y="168454"/>
                    <a:pt x="166250" y="127142"/>
                  </a:cubicBezTo>
                  <a:cubicBezTo>
                    <a:pt x="178915" y="109373"/>
                    <a:pt x="186187" y="88377"/>
                    <a:pt x="187189" y="66588"/>
                  </a:cubicBezTo>
                  <a:close/>
                </a:path>
              </a:pathLst>
            </a:custGeom>
            <a:solidFill>
              <a:srgbClr val="72473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B3528AD5-19E3-370F-94AA-8490BF05C04F}"/>
                </a:ext>
              </a:extLst>
            </p:cNvPr>
            <p:cNvSpPr/>
            <p:nvPr/>
          </p:nvSpPr>
          <p:spPr>
            <a:xfrm>
              <a:off x="1473950" y="1932723"/>
              <a:ext cx="183706" cy="207319"/>
            </a:xfrm>
            <a:custGeom>
              <a:avLst/>
              <a:gdLst>
                <a:gd name="connsiteX0" fmla="*/ 168503 w 183706"/>
                <a:gd name="connsiteY0" fmla="*/ 110198 h 207319"/>
                <a:gd name="connsiteX1" fmla="*/ 182651 w 183706"/>
                <a:gd name="connsiteY1" fmla="*/ 103407 h 207319"/>
                <a:gd name="connsiteX2" fmla="*/ 182651 w 183706"/>
                <a:gd name="connsiteY2" fmla="*/ 87561 h 207319"/>
                <a:gd name="connsiteX3" fmla="*/ 92669 w 183706"/>
                <a:gd name="connsiteY3" fmla="*/ 21914 h 207319"/>
                <a:gd name="connsiteX4" fmla="*/ 1556 w 183706"/>
                <a:gd name="connsiteY4" fmla="*/ 181505 h 207319"/>
                <a:gd name="connsiteX5" fmla="*/ 4951 w 183706"/>
                <a:gd name="connsiteY5" fmla="*/ 206972 h 207319"/>
                <a:gd name="connsiteX6" fmla="*/ 18533 w 183706"/>
                <a:gd name="connsiteY6" fmla="*/ 196784 h 207319"/>
                <a:gd name="connsiteX7" fmla="*/ 18533 w 183706"/>
                <a:gd name="connsiteY7" fmla="*/ 161130 h 207319"/>
                <a:gd name="connsiteX8" fmla="*/ 92669 w 183706"/>
                <a:gd name="connsiteY8" fmla="*/ 110764 h 207319"/>
                <a:gd name="connsiteX9" fmla="*/ 163410 w 183706"/>
                <a:gd name="connsiteY9" fmla="*/ 72847 h 207319"/>
                <a:gd name="connsiteX10" fmla="*/ 168503 w 183706"/>
                <a:gd name="connsiteY10" fmla="*/ 110198 h 20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3706" h="207319">
                  <a:moveTo>
                    <a:pt x="168503" y="110198"/>
                  </a:moveTo>
                  <a:cubicBezTo>
                    <a:pt x="172408" y="106519"/>
                    <a:pt x="177348" y="104143"/>
                    <a:pt x="182651" y="103407"/>
                  </a:cubicBezTo>
                  <a:cubicBezTo>
                    <a:pt x="182651" y="97183"/>
                    <a:pt x="182651" y="92654"/>
                    <a:pt x="182651" y="87561"/>
                  </a:cubicBezTo>
                  <a:cubicBezTo>
                    <a:pt x="188310" y="6068"/>
                    <a:pt x="172464" y="-25623"/>
                    <a:pt x="92669" y="21914"/>
                  </a:cubicBezTo>
                  <a:cubicBezTo>
                    <a:pt x="-10895" y="81902"/>
                    <a:pt x="-1274" y="131137"/>
                    <a:pt x="1556" y="181505"/>
                  </a:cubicBezTo>
                  <a:cubicBezTo>
                    <a:pt x="2093" y="190050"/>
                    <a:pt x="3225" y="198596"/>
                    <a:pt x="4951" y="206972"/>
                  </a:cubicBezTo>
                  <a:cubicBezTo>
                    <a:pt x="9269" y="203293"/>
                    <a:pt x="13802" y="199898"/>
                    <a:pt x="18533" y="196784"/>
                  </a:cubicBezTo>
                  <a:cubicBezTo>
                    <a:pt x="17390" y="184957"/>
                    <a:pt x="17390" y="173016"/>
                    <a:pt x="18533" y="161130"/>
                  </a:cubicBezTo>
                  <a:cubicBezTo>
                    <a:pt x="18533" y="136796"/>
                    <a:pt x="57016" y="132270"/>
                    <a:pt x="92669" y="110764"/>
                  </a:cubicBezTo>
                  <a:cubicBezTo>
                    <a:pt x="128322" y="89259"/>
                    <a:pt x="159448" y="54172"/>
                    <a:pt x="163410" y="72847"/>
                  </a:cubicBezTo>
                  <a:cubicBezTo>
                    <a:pt x="166301" y="85128"/>
                    <a:pt x="168005" y="97635"/>
                    <a:pt x="168503" y="110198"/>
                  </a:cubicBezTo>
                  <a:close/>
                </a:path>
              </a:pathLst>
            </a:custGeom>
            <a:solidFill>
              <a:srgbClr val="12126B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B1B4704E-7BD1-5272-1CC7-CCBD62149704}"/>
                </a:ext>
              </a:extLst>
            </p:cNvPr>
            <p:cNvSpPr/>
            <p:nvPr/>
          </p:nvSpPr>
          <p:spPr>
            <a:xfrm>
              <a:off x="1301222" y="1657735"/>
              <a:ext cx="551215" cy="916372"/>
            </a:xfrm>
            <a:custGeom>
              <a:avLst/>
              <a:gdLst>
                <a:gd name="connsiteX0" fmla="*/ 9600 w 551215"/>
                <a:gd name="connsiteY0" fmla="*/ 916022 h 916372"/>
                <a:gd name="connsiteX1" fmla="*/ 4507 w 551215"/>
                <a:gd name="connsiteY1" fmla="*/ 916022 h 916372"/>
                <a:gd name="connsiteX2" fmla="*/ -20 w 551215"/>
                <a:gd name="connsiteY2" fmla="*/ 908100 h 916372"/>
                <a:gd name="connsiteX3" fmla="*/ -20 w 551215"/>
                <a:gd name="connsiteY3" fmla="*/ 316710 h 916372"/>
                <a:gd name="connsiteX4" fmla="*/ 4507 w 551215"/>
                <a:gd name="connsiteY4" fmla="*/ 308222 h 916372"/>
                <a:gd name="connsiteX5" fmla="*/ 536475 w 551215"/>
                <a:gd name="connsiteY5" fmla="*/ 926 h 916372"/>
                <a:gd name="connsiteX6" fmla="*/ 546095 w 551215"/>
                <a:gd name="connsiteY6" fmla="*/ 926 h 916372"/>
                <a:gd name="connsiteX7" fmla="*/ 551189 w 551215"/>
                <a:gd name="connsiteY7" fmla="*/ 9414 h 916372"/>
                <a:gd name="connsiteX8" fmla="*/ 551189 w 551215"/>
                <a:gd name="connsiteY8" fmla="*/ 599105 h 916372"/>
                <a:gd name="connsiteX9" fmla="*/ 546095 w 551215"/>
                <a:gd name="connsiteY9" fmla="*/ 607595 h 916372"/>
                <a:gd name="connsiteX10" fmla="*/ 14128 w 551215"/>
                <a:gd name="connsiteY10" fmla="*/ 914324 h 916372"/>
                <a:gd name="connsiteX11" fmla="*/ 9600 w 551215"/>
                <a:gd name="connsiteY11" fmla="*/ 916022 h 916372"/>
                <a:gd name="connsiteX12" fmla="*/ 19221 w 551215"/>
                <a:gd name="connsiteY12" fmla="*/ 322370 h 916372"/>
                <a:gd name="connsiteX13" fmla="*/ 19221 w 551215"/>
                <a:gd name="connsiteY13" fmla="*/ 888292 h 916372"/>
                <a:gd name="connsiteX14" fmla="*/ 531947 w 551215"/>
                <a:gd name="connsiteY14" fmla="*/ 592314 h 916372"/>
                <a:gd name="connsiteX15" fmla="*/ 531947 w 551215"/>
                <a:gd name="connsiteY15" fmla="*/ 26391 h 91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1215" h="916372">
                  <a:moveTo>
                    <a:pt x="9600" y="916022"/>
                  </a:moveTo>
                  <a:lnTo>
                    <a:pt x="4507" y="916022"/>
                  </a:lnTo>
                  <a:cubicBezTo>
                    <a:pt x="1683" y="914381"/>
                    <a:pt x="-49" y="911381"/>
                    <a:pt x="-20" y="908100"/>
                  </a:cubicBezTo>
                  <a:lnTo>
                    <a:pt x="-20" y="316710"/>
                  </a:lnTo>
                  <a:cubicBezTo>
                    <a:pt x="-26" y="313315"/>
                    <a:pt x="1672" y="310089"/>
                    <a:pt x="4507" y="308222"/>
                  </a:cubicBezTo>
                  <a:lnTo>
                    <a:pt x="536475" y="926"/>
                  </a:lnTo>
                  <a:cubicBezTo>
                    <a:pt x="539451" y="-772"/>
                    <a:pt x="543119" y="-772"/>
                    <a:pt x="546095" y="926"/>
                  </a:cubicBezTo>
                  <a:cubicBezTo>
                    <a:pt x="549327" y="2510"/>
                    <a:pt x="551324" y="5848"/>
                    <a:pt x="551189" y="9414"/>
                  </a:cubicBezTo>
                  <a:lnTo>
                    <a:pt x="551189" y="599105"/>
                  </a:lnTo>
                  <a:cubicBezTo>
                    <a:pt x="551324" y="602671"/>
                    <a:pt x="549327" y="606010"/>
                    <a:pt x="546095" y="607595"/>
                  </a:cubicBezTo>
                  <a:lnTo>
                    <a:pt x="14128" y="914324"/>
                  </a:lnTo>
                  <a:cubicBezTo>
                    <a:pt x="12911" y="915456"/>
                    <a:pt x="11276" y="916079"/>
                    <a:pt x="9600" y="916022"/>
                  </a:cubicBezTo>
                  <a:close/>
                  <a:moveTo>
                    <a:pt x="19221" y="322370"/>
                  </a:moveTo>
                  <a:lnTo>
                    <a:pt x="19221" y="888292"/>
                  </a:lnTo>
                  <a:lnTo>
                    <a:pt x="531947" y="592314"/>
                  </a:lnTo>
                  <a:lnTo>
                    <a:pt x="531947" y="26391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B8922D3D-9344-4B25-0BD2-8F2C8ED60827}"/>
                </a:ext>
              </a:extLst>
            </p:cNvPr>
            <p:cNvSpPr/>
            <p:nvPr/>
          </p:nvSpPr>
          <p:spPr>
            <a:xfrm>
              <a:off x="3689416" y="1501709"/>
              <a:ext cx="405766" cy="359898"/>
            </a:xfrm>
            <a:custGeom>
              <a:avLst/>
              <a:gdLst>
                <a:gd name="connsiteX0" fmla="*/ 405746 w 405766"/>
                <a:gd name="connsiteY0" fmla="*/ 125825 h 359898"/>
                <a:gd name="connsiteX1" fmla="*/ 392730 w 405766"/>
                <a:gd name="connsiteY1" fmla="*/ 57349 h 359898"/>
                <a:gd name="connsiteX2" fmla="*/ 322556 w 405766"/>
                <a:gd name="connsiteY2" fmla="*/ 756 h 359898"/>
                <a:gd name="connsiteX3" fmla="*/ 307276 w 405766"/>
                <a:gd name="connsiteY3" fmla="*/ 756 h 359898"/>
                <a:gd name="connsiteX4" fmla="*/ 216162 w 405766"/>
                <a:gd name="connsiteY4" fmla="*/ 42069 h 359898"/>
                <a:gd name="connsiteX5" fmla="*/ 202580 w 405766"/>
                <a:gd name="connsiteY5" fmla="*/ 48860 h 359898"/>
                <a:gd name="connsiteX6" fmla="*/ 189564 w 405766"/>
                <a:gd name="connsiteY6" fmla="*/ 55651 h 359898"/>
                <a:gd name="connsiteX7" fmla="*/ 98450 w 405766"/>
                <a:gd name="connsiteY7" fmla="*/ 119034 h 359898"/>
                <a:gd name="connsiteX8" fmla="*/ 83170 w 405766"/>
                <a:gd name="connsiteY8" fmla="*/ 136011 h 359898"/>
                <a:gd name="connsiteX9" fmla="*/ 12996 w 405766"/>
                <a:gd name="connsiteY9" fmla="*/ 276360 h 359898"/>
                <a:gd name="connsiteX10" fmla="*/ -20 w 405766"/>
                <a:gd name="connsiteY10" fmla="*/ 359551 h 359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5766" h="359898">
                  <a:moveTo>
                    <a:pt x="405746" y="125825"/>
                  </a:moveTo>
                  <a:cubicBezTo>
                    <a:pt x="404405" y="102509"/>
                    <a:pt x="400030" y="79533"/>
                    <a:pt x="392730" y="57349"/>
                  </a:cubicBezTo>
                  <a:cubicBezTo>
                    <a:pt x="381779" y="26845"/>
                    <a:pt x="354694" y="5000"/>
                    <a:pt x="322556" y="756"/>
                  </a:cubicBezTo>
                  <a:cubicBezTo>
                    <a:pt x="317570" y="-715"/>
                    <a:pt x="312262" y="-715"/>
                    <a:pt x="307276" y="756"/>
                  </a:cubicBezTo>
                  <a:cubicBezTo>
                    <a:pt x="307276" y="756"/>
                    <a:pt x="264831" y="18300"/>
                    <a:pt x="216162" y="42069"/>
                  </a:cubicBezTo>
                  <a:cubicBezTo>
                    <a:pt x="211324" y="43653"/>
                    <a:pt x="206745" y="45917"/>
                    <a:pt x="202580" y="48860"/>
                  </a:cubicBezTo>
                  <a:lnTo>
                    <a:pt x="189564" y="55651"/>
                  </a:lnTo>
                  <a:lnTo>
                    <a:pt x="98450" y="119034"/>
                  </a:lnTo>
                  <a:cubicBezTo>
                    <a:pt x="92712" y="124070"/>
                    <a:pt x="87585" y="129787"/>
                    <a:pt x="83170" y="136011"/>
                  </a:cubicBezTo>
                  <a:cubicBezTo>
                    <a:pt x="50822" y="177776"/>
                    <a:pt x="26980" y="225428"/>
                    <a:pt x="12996" y="276360"/>
                  </a:cubicBezTo>
                  <a:cubicBezTo>
                    <a:pt x="6080" y="303638"/>
                    <a:pt x="1723" y="331481"/>
                    <a:pt x="-20" y="359551"/>
                  </a:cubicBezTo>
                  <a:close/>
                </a:path>
              </a:pathLst>
            </a:custGeom>
            <a:solidFill>
              <a:srgbClr val="0656D7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C2361F29-4CC9-999A-FAC6-90426C2D86E3}"/>
                </a:ext>
              </a:extLst>
            </p:cNvPr>
            <p:cNvSpPr/>
            <p:nvPr/>
          </p:nvSpPr>
          <p:spPr>
            <a:xfrm>
              <a:off x="3790716" y="1421900"/>
              <a:ext cx="193629" cy="212675"/>
            </a:xfrm>
            <a:custGeom>
              <a:avLst/>
              <a:gdLst>
                <a:gd name="connsiteX0" fmla="*/ 187300 w 193629"/>
                <a:gd name="connsiteY0" fmla="*/ 53967 h 212675"/>
                <a:gd name="connsiteX1" fmla="*/ 187300 w 193629"/>
                <a:gd name="connsiteY1" fmla="*/ 23973 h 212675"/>
                <a:gd name="connsiteX2" fmla="*/ 176548 w 193629"/>
                <a:gd name="connsiteY2" fmla="*/ 1901 h 212675"/>
                <a:gd name="connsiteX3" fmla="*/ 148817 w 193629"/>
                <a:gd name="connsiteY3" fmla="*/ 1901 h 212675"/>
                <a:gd name="connsiteX4" fmla="*/ 31105 w 193629"/>
                <a:gd name="connsiteY4" fmla="*/ 64153 h 212675"/>
                <a:gd name="connsiteX5" fmla="*/ 10166 w 193629"/>
                <a:gd name="connsiteY5" fmla="*/ 85658 h 212675"/>
                <a:gd name="connsiteX6" fmla="*/ -20 w 193629"/>
                <a:gd name="connsiteY6" fmla="*/ 108862 h 212675"/>
                <a:gd name="connsiteX7" fmla="*/ 21484 w 193629"/>
                <a:gd name="connsiteY7" fmla="*/ 125274 h 212675"/>
                <a:gd name="connsiteX8" fmla="*/ 21484 w 193629"/>
                <a:gd name="connsiteY8" fmla="*/ 204503 h 212675"/>
                <a:gd name="connsiteX9" fmla="*/ 27710 w 193629"/>
                <a:gd name="connsiteY9" fmla="*/ 210727 h 212675"/>
                <a:gd name="connsiteX10" fmla="*/ 58270 w 193629"/>
                <a:gd name="connsiteY10" fmla="*/ 205067 h 212675"/>
                <a:gd name="connsiteX11" fmla="*/ 90527 w 193629"/>
                <a:gd name="connsiteY11" fmla="*/ 188657 h 212675"/>
                <a:gd name="connsiteX12" fmla="*/ 154477 w 193629"/>
                <a:gd name="connsiteY12" fmla="*/ 132065 h 212675"/>
                <a:gd name="connsiteX13" fmla="*/ 175982 w 193629"/>
                <a:gd name="connsiteY13" fmla="*/ 114521 h 212675"/>
                <a:gd name="connsiteX14" fmla="*/ 192393 w 193629"/>
                <a:gd name="connsiteY14" fmla="*/ 91318 h 212675"/>
                <a:gd name="connsiteX15" fmla="*/ 187300 w 193629"/>
                <a:gd name="connsiteY15" fmla="*/ 53967 h 21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3629" h="212675">
                  <a:moveTo>
                    <a:pt x="187300" y="53967"/>
                  </a:moveTo>
                  <a:cubicBezTo>
                    <a:pt x="186717" y="43950"/>
                    <a:pt x="186717" y="33990"/>
                    <a:pt x="187300" y="23973"/>
                  </a:cubicBezTo>
                  <a:cubicBezTo>
                    <a:pt x="187436" y="15314"/>
                    <a:pt x="183440" y="7108"/>
                    <a:pt x="176548" y="1901"/>
                  </a:cubicBezTo>
                  <a:cubicBezTo>
                    <a:pt x="167544" y="-1097"/>
                    <a:pt x="157821" y="-1097"/>
                    <a:pt x="148817" y="1901"/>
                  </a:cubicBezTo>
                  <a:cubicBezTo>
                    <a:pt x="106701" y="16673"/>
                    <a:pt x="67024" y="37669"/>
                    <a:pt x="31105" y="64153"/>
                  </a:cubicBezTo>
                  <a:cubicBezTo>
                    <a:pt x="23069" y="70208"/>
                    <a:pt x="16007" y="77453"/>
                    <a:pt x="10166" y="85658"/>
                  </a:cubicBezTo>
                  <a:cubicBezTo>
                    <a:pt x="4128" y="91940"/>
                    <a:pt x="517" y="100147"/>
                    <a:pt x="-20" y="108862"/>
                  </a:cubicBezTo>
                  <a:lnTo>
                    <a:pt x="21484" y="125274"/>
                  </a:lnTo>
                  <a:cubicBezTo>
                    <a:pt x="9645" y="150344"/>
                    <a:pt x="9645" y="179433"/>
                    <a:pt x="21484" y="204503"/>
                  </a:cubicBezTo>
                  <a:cubicBezTo>
                    <a:pt x="23109" y="206993"/>
                    <a:pt x="25225" y="209086"/>
                    <a:pt x="27710" y="210727"/>
                  </a:cubicBezTo>
                  <a:cubicBezTo>
                    <a:pt x="35067" y="214689"/>
                    <a:pt x="46951" y="210727"/>
                    <a:pt x="58270" y="205067"/>
                  </a:cubicBezTo>
                  <a:cubicBezTo>
                    <a:pt x="69565" y="200710"/>
                    <a:pt x="80375" y="195221"/>
                    <a:pt x="90527" y="188657"/>
                  </a:cubicBezTo>
                  <a:cubicBezTo>
                    <a:pt x="112819" y="170942"/>
                    <a:pt x="134166" y="152041"/>
                    <a:pt x="154477" y="132065"/>
                  </a:cubicBezTo>
                  <a:cubicBezTo>
                    <a:pt x="161834" y="125839"/>
                    <a:pt x="169190" y="120745"/>
                    <a:pt x="175982" y="114521"/>
                  </a:cubicBezTo>
                  <a:cubicBezTo>
                    <a:pt x="182931" y="107957"/>
                    <a:pt x="188511" y="100033"/>
                    <a:pt x="192393" y="91318"/>
                  </a:cubicBezTo>
                  <a:cubicBezTo>
                    <a:pt x="196355" y="75472"/>
                    <a:pt x="189564" y="65286"/>
                    <a:pt x="187300" y="53967"/>
                  </a:cubicBezTo>
                  <a:close/>
                </a:path>
              </a:pathLst>
            </a:custGeom>
            <a:solidFill>
              <a:srgbClr val="AF8468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8294D82C-D21B-EF8C-A6A9-6A54FB916C7D}"/>
                </a:ext>
              </a:extLst>
            </p:cNvPr>
            <p:cNvSpPr/>
            <p:nvPr/>
          </p:nvSpPr>
          <p:spPr>
            <a:xfrm>
              <a:off x="3819012" y="1522054"/>
              <a:ext cx="143178" cy="121814"/>
            </a:xfrm>
            <a:custGeom>
              <a:avLst/>
              <a:gdLst>
                <a:gd name="connsiteX0" fmla="*/ -20 w 143178"/>
                <a:gd name="connsiteY0" fmla="*/ 104913 h 121814"/>
                <a:gd name="connsiteX1" fmla="*/ 71852 w 143178"/>
                <a:gd name="connsiteY1" fmla="*/ 104913 h 121814"/>
                <a:gd name="connsiteX2" fmla="*/ 143158 w 143178"/>
                <a:gd name="connsiteY2" fmla="*/ 23422 h 121814"/>
                <a:gd name="connsiteX3" fmla="*/ 143158 w 143178"/>
                <a:gd name="connsiteY3" fmla="*/ -347 h 121814"/>
                <a:gd name="connsiteX4" fmla="*/ 1677 w 143178"/>
                <a:gd name="connsiteY4" fmla="*/ 85672 h 121814"/>
                <a:gd name="connsiteX5" fmla="*/ -20 w 143178"/>
                <a:gd name="connsiteY5" fmla="*/ 104913 h 12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178" h="121814">
                  <a:moveTo>
                    <a:pt x="-20" y="104913"/>
                  </a:moveTo>
                  <a:cubicBezTo>
                    <a:pt x="-20" y="126985"/>
                    <a:pt x="32237" y="126985"/>
                    <a:pt x="71852" y="104913"/>
                  </a:cubicBezTo>
                  <a:cubicBezTo>
                    <a:pt x="111466" y="82843"/>
                    <a:pt x="143158" y="48321"/>
                    <a:pt x="143158" y="23422"/>
                  </a:cubicBezTo>
                  <a:cubicBezTo>
                    <a:pt x="143158" y="13801"/>
                    <a:pt x="143158" y="5877"/>
                    <a:pt x="143158" y="-347"/>
                  </a:cubicBezTo>
                  <a:cubicBezTo>
                    <a:pt x="92514" y="22177"/>
                    <a:pt x="44970" y="51095"/>
                    <a:pt x="1677" y="85672"/>
                  </a:cubicBezTo>
                  <a:cubicBezTo>
                    <a:pt x="546" y="90201"/>
                    <a:pt x="-20" y="98689"/>
                    <a:pt x="-20" y="104913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C42D97AB-85AF-6441-F0A6-698635C66283}"/>
                </a:ext>
              </a:extLst>
            </p:cNvPr>
            <p:cNvSpPr/>
            <p:nvPr/>
          </p:nvSpPr>
          <p:spPr>
            <a:xfrm>
              <a:off x="3836556" y="1493758"/>
              <a:ext cx="108657" cy="123186"/>
            </a:xfrm>
            <a:custGeom>
              <a:avLst/>
              <a:gdLst>
                <a:gd name="connsiteX0" fmla="*/ -20 w 108657"/>
                <a:gd name="connsiteY0" fmla="*/ 62469 h 123186"/>
                <a:gd name="connsiteX1" fmla="*/ -20 w 108657"/>
                <a:gd name="connsiteY1" fmla="*/ 112271 h 123186"/>
                <a:gd name="connsiteX2" fmla="*/ 108637 w 108657"/>
                <a:gd name="connsiteY2" fmla="*/ 51152 h 123186"/>
                <a:gd name="connsiteX3" fmla="*/ 108637 w 108657"/>
                <a:gd name="connsiteY3" fmla="*/ -347 h 12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657" h="123186">
                  <a:moveTo>
                    <a:pt x="-20" y="62469"/>
                  </a:moveTo>
                  <a:lnTo>
                    <a:pt x="-20" y="112271"/>
                  </a:lnTo>
                  <a:cubicBezTo>
                    <a:pt x="-20" y="147358"/>
                    <a:pt x="108637" y="86805"/>
                    <a:pt x="108637" y="51152"/>
                  </a:cubicBezTo>
                  <a:cubicBezTo>
                    <a:pt x="108637" y="35873"/>
                    <a:pt x="108637" y="16630"/>
                    <a:pt x="108637" y="-347"/>
                  </a:cubicBezTo>
                  <a:close/>
                </a:path>
              </a:pathLst>
            </a:custGeom>
            <a:solidFill>
              <a:srgbClr val="F2A88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4423D62A-95EF-F1AF-2D81-5032BC7B3345}"/>
                </a:ext>
              </a:extLst>
            </p:cNvPr>
            <p:cNvSpPr/>
            <p:nvPr/>
          </p:nvSpPr>
          <p:spPr>
            <a:xfrm>
              <a:off x="3800292" y="1345082"/>
              <a:ext cx="177744" cy="226170"/>
            </a:xfrm>
            <a:custGeom>
              <a:avLst/>
              <a:gdLst>
                <a:gd name="connsiteX0" fmla="*/ 177724 w 177744"/>
                <a:gd name="connsiteY0" fmla="*/ 62873 h 226170"/>
                <a:gd name="connsiteX1" fmla="*/ 170933 w 177744"/>
                <a:gd name="connsiteY1" fmla="*/ 57216 h 226170"/>
                <a:gd name="connsiteX2" fmla="*/ 90006 w 177744"/>
                <a:gd name="connsiteY2" fmla="*/ 10810 h 226170"/>
                <a:gd name="connsiteX3" fmla="*/ 9645 w 177744"/>
                <a:gd name="connsiteY3" fmla="*/ 148328 h 226170"/>
                <a:gd name="connsiteX4" fmla="*/ 590 w 177744"/>
                <a:gd name="connsiteY4" fmla="*/ 162476 h 226170"/>
                <a:gd name="connsiteX5" fmla="*/ 23793 w 177744"/>
                <a:gd name="connsiteY5" fmla="*/ 199828 h 226170"/>
                <a:gd name="connsiteX6" fmla="*/ 84036 w 177744"/>
                <a:gd name="connsiteY6" fmla="*/ 221502 h 226170"/>
                <a:gd name="connsiteX7" fmla="*/ 89440 w 177744"/>
                <a:gd name="connsiteY7" fmla="*/ 218502 h 226170"/>
                <a:gd name="connsiteX8" fmla="*/ 156785 w 177744"/>
                <a:gd name="connsiteY8" fmla="*/ 120032 h 226170"/>
                <a:gd name="connsiteX9" fmla="*/ 177724 w 177744"/>
                <a:gd name="connsiteY9" fmla="*/ 62873 h 22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744" h="226170">
                  <a:moveTo>
                    <a:pt x="177724" y="62873"/>
                  </a:moveTo>
                  <a:cubicBezTo>
                    <a:pt x="177724" y="57780"/>
                    <a:pt x="174329" y="56649"/>
                    <a:pt x="170933" y="57216"/>
                  </a:cubicBezTo>
                  <a:cubicBezTo>
                    <a:pt x="170933" y="4584"/>
                    <a:pt x="134714" y="-14658"/>
                    <a:pt x="90006" y="10810"/>
                  </a:cubicBezTo>
                  <a:cubicBezTo>
                    <a:pt x="42955" y="41368"/>
                    <a:pt x="13148" y="92358"/>
                    <a:pt x="9645" y="148328"/>
                  </a:cubicBezTo>
                  <a:cubicBezTo>
                    <a:pt x="5293" y="152064"/>
                    <a:pt x="2141" y="156988"/>
                    <a:pt x="590" y="162476"/>
                  </a:cubicBezTo>
                  <a:cubicBezTo>
                    <a:pt x="-2675" y="179058"/>
                    <a:pt x="7455" y="195413"/>
                    <a:pt x="23793" y="199828"/>
                  </a:cubicBezTo>
                  <a:cubicBezTo>
                    <a:pt x="34438" y="222464"/>
                    <a:pt x="61410" y="232141"/>
                    <a:pt x="84036" y="221502"/>
                  </a:cubicBezTo>
                  <a:cubicBezTo>
                    <a:pt x="85903" y="220654"/>
                    <a:pt x="87708" y="219635"/>
                    <a:pt x="89440" y="218502"/>
                  </a:cubicBezTo>
                  <a:cubicBezTo>
                    <a:pt x="122111" y="193999"/>
                    <a:pt x="145783" y="159364"/>
                    <a:pt x="156785" y="120032"/>
                  </a:cubicBezTo>
                  <a:cubicBezTo>
                    <a:pt x="169014" y="103337"/>
                    <a:pt x="176270" y="83531"/>
                    <a:pt x="177724" y="62873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4F6C3010-0BAE-43EA-3554-A7FA4ABE27CC}"/>
                </a:ext>
              </a:extLst>
            </p:cNvPr>
            <p:cNvSpPr/>
            <p:nvPr/>
          </p:nvSpPr>
          <p:spPr>
            <a:xfrm>
              <a:off x="3768944" y="1289311"/>
              <a:ext cx="250213" cy="383823"/>
            </a:xfrm>
            <a:custGeom>
              <a:avLst/>
              <a:gdLst>
                <a:gd name="connsiteX0" fmla="*/ 193227 w 250213"/>
                <a:gd name="connsiteY0" fmla="*/ 290119 h 383823"/>
                <a:gd name="connsiteX1" fmla="*/ 249819 w 250213"/>
                <a:gd name="connsiteY1" fmla="*/ 216550 h 383823"/>
                <a:gd name="connsiteX2" fmla="*/ 193227 w 250213"/>
                <a:gd name="connsiteY2" fmla="*/ 6027 h 383823"/>
                <a:gd name="connsiteX3" fmla="*/ 150216 w 250213"/>
                <a:gd name="connsiteY3" fmla="*/ 6027 h 383823"/>
                <a:gd name="connsiteX4" fmla="*/ 105509 w 250213"/>
                <a:gd name="connsiteY4" fmla="*/ 32059 h 383823"/>
                <a:gd name="connsiteX5" fmla="*/ 65894 w 250213"/>
                <a:gd name="connsiteY5" fmla="*/ 66014 h 383823"/>
                <a:gd name="connsiteX6" fmla="*/ 247 w 250213"/>
                <a:gd name="connsiteY6" fmla="*/ 358031 h 383823"/>
                <a:gd name="connsiteX7" fmla="*/ 56839 w 250213"/>
                <a:gd name="connsiteY7" fmla="*/ 377272 h 383823"/>
                <a:gd name="connsiteX8" fmla="*/ 56839 w 250213"/>
                <a:gd name="connsiteY8" fmla="*/ 235225 h 383823"/>
                <a:gd name="connsiteX9" fmla="*/ 135503 w 250213"/>
                <a:gd name="connsiteY9" fmla="*/ 107327 h 383823"/>
                <a:gd name="connsiteX10" fmla="*/ 175683 w 250213"/>
                <a:gd name="connsiteY10" fmla="*/ 97706 h 383823"/>
                <a:gd name="connsiteX11" fmla="*/ 193227 w 250213"/>
                <a:gd name="connsiteY11" fmla="*/ 290119 h 38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0213" h="383823">
                  <a:moveTo>
                    <a:pt x="193227" y="290119"/>
                  </a:moveTo>
                  <a:cubicBezTo>
                    <a:pt x="193227" y="305400"/>
                    <a:pt x="246423" y="242017"/>
                    <a:pt x="249819" y="216550"/>
                  </a:cubicBezTo>
                  <a:cubicBezTo>
                    <a:pt x="253215" y="191083"/>
                    <a:pt x="233407" y="42811"/>
                    <a:pt x="193227" y="6027"/>
                  </a:cubicBezTo>
                  <a:cubicBezTo>
                    <a:pt x="184172" y="-3028"/>
                    <a:pt x="167194" y="-1897"/>
                    <a:pt x="150216" y="6027"/>
                  </a:cubicBezTo>
                  <a:cubicBezTo>
                    <a:pt x="133239" y="13950"/>
                    <a:pt x="117959" y="24701"/>
                    <a:pt x="105509" y="32059"/>
                  </a:cubicBezTo>
                  <a:cubicBezTo>
                    <a:pt x="90755" y="41454"/>
                    <a:pt x="77410" y="52885"/>
                    <a:pt x="65894" y="66014"/>
                  </a:cubicBezTo>
                  <a:cubicBezTo>
                    <a:pt x="-3149" y="148639"/>
                    <a:pt x="21186" y="243715"/>
                    <a:pt x="247" y="358031"/>
                  </a:cubicBezTo>
                  <a:cubicBezTo>
                    <a:pt x="-4280" y="383498"/>
                    <a:pt x="50048" y="389722"/>
                    <a:pt x="56839" y="377272"/>
                  </a:cubicBezTo>
                  <a:cubicBezTo>
                    <a:pt x="56839" y="377272"/>
                    <a:pt x="56839" y="244280"/>
                    <a:pt x="56839" y="235225"/>
                  </a:cubicBezTo>
                  <a:cubicBezTo>
                    <a:pt x="56839" y="132793"/>
                    <a:pt x="105509" y="129964"/>
                    <a:pt x="135503" y="107327"/>
                  </a:cubicBezTo>
                  <a:cubicBezTo>
                    <a:pt x="149651" y="96575"/>
                    <a:pt x="170024" y="85256"/>
                    <a:pt x="175683" y="97706"/>
                  </a:cubicBezTo>
                  <a:cubicBezTo>
                    <a:pt x="189650" y="160863"/>
                    <a:pt x="195547" y="225491"/>
                    <a:pt x="193227" y="290119"/>
                  </a:cubicBezTo>
                  <a:close/>
                </a:path>
              </a:pathLst>
            </a:custGeom>
            <a:solidFill>
              <a:srgbClr val="AF8468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D9C132FA-548A-BAE4-D8E7-492DCB140BA2}"/>
                </a:ext>
              </a:extLst>
            </p:cNvPr>
            <p:cNvSpPr/>
            <p:nvPr/>
          </p:nvSpPr>
          <p:spPr>
            <a:xfrm>
              <a:off x="3621499" y="988814"/>
              <a:ext cx="551237" cy="915832"/>
            </a:xfrm>
            <a:custGeom>
              <a:avLst/>
              <a:gdLst>
                <a:gd name="connsiteX0" fmla="*/ 9607 w 551237"/>
                <a:gd name="connsiteY0" fmla="*/ 914891 h 915832"/>
                <a:gd name="connsiteX1" fmla="*/ 5079 w 551237"/>
                <a:gd name="connsiteY1" fmla="*/ 914891 h 915832"/>
                <a:gd name="connsiteX2" fmla="*/ -14 w 551237"/>
                <a:gd name="connsiteY2" fmla="*/ 906402 h 915832"/>
                <a:gd name="connsiteX3" fmla="*/ -14 w 551237"/>
                <a:gd name="connsiteY3" fmla="*/ 316145 h 915832"/>
                <a:gd name="connsiteX4" fmla="*/ 5079 w 551237"/>
                <a:gd name="connsiteY4" fmla="*/ 308222 h 915832"/>
                <a:gd name="connsiteX5" fmla="*/ 537047 w 551237"/>
                <a:gd name="connsiteY5" fmla="*/ 926 h 915832"/>
                <a:gd name="connsiteX6" fmla="*/ 546667 w 551237"/>
                <a:gd name="connsiteY6" fmla="*/ 926 h 915832"/>
                <a:gd name="connsiteX7" fmla="*/ 551195 w 551237"/>
                <a:gd name="connsiteY7" fmla="*/ 9414 h 915832"/>
                <a:gd name="connsiteX8" fmla="*/ 551195 w 551237"/>
                <a:gd name="connsiteY8" fmla="*/ 599107 h 915832"/>
                <a:gd name="connsiteX9" fmla="*/ 546667 w 551237"/>
                <a:gd name="connsiteY9" fmla="*/ 607029 h 915832"/>
                <a:gd name="connsiteX10" fmla="*/ 15832 w 551237"/>
                <a:gd name="connsiteY10" fmla="*/ 914891 h 915832"/>
                <a:gd name="connsiteX11" fmla="*/ 9607 w 551237"/>
                <a:gd name="connsiteY11" fmla="*/ 914891 h 915832"/>
                <a:gd name="connsiteX12" fmla="*/ 19227 w 551237"/>
                <a:gd name="connsiteY12" fmla="*/ 321238 h 915832"/>
                <a:gd name="connsiteX13" fmla="*/ 19227 w 551237"/>
                <a:gd name="connsiteY13" fmla="*/ 887161 h 915832"/>
                <a:gd name="connsiteX14" fmla="*/ 531954 w 551237"/>
                <a:gd name="connsiteY14" fmla="*/ 591183 h 915832"/>
                <a:gd name="connsiteX15" fmla="*/ 531954 w 551237"/>
                <a:gd name="connsiteY15" fmla="*/ 25260 h 91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1237" h="915832">
                  <a:moveTo>
                    <a:pt x="9607" y="914891"/>
                  </a:moveTo>
                  <a:cubicBezTo>
                    <a:pt x="8152" y="915457"/>
                    <a:pt x="6534" y="915457"/>
                    <a:pt x="5079" y="914891"/>
                  </a:cubicBezTo>
                  <a:cubicBezTo>
                    <a:pt x="1848" y="913305"/>
                    <a:pt x="-150" y="909967"/>
                    <a:pt x="-14" y="906402"/>
                  </a:cubicBezTo>
                  <a:lnTo>
                    <a:pt x="-14" y="316145"/>
                  </a:lnTo>
                  <a:cubicBezTo>
                    <a:pt x="-70" y="312693"/>
                    <a:pt x="1939" y="309579"/>
                    <a:pt x="5079" y="308222"/>
                  </a:cubicBezTo>
                  <a:lnTo>
                    <a:pt x="537047" y="926"/>
                  </a:lnTo>
                  <a:cubicBezTo>
                    <a:pt x="540023" y="-772"/>
                    <a:pt x="543691" y="-772"/>
                    <a:pt x="546667" y="926"/>
                  </a:cubicBezTo>
                  <a:cubicBezTo>
                    <a:pt x="549678" y="2681"/>
                    <a:pt x="551438" y="5962"/>
                    <a:pt x="551195" y="9414"/>
                  </a:cubicBezTo>
                  <a:lnTo>
                    <a:pt x="551195" y="599107"/>
                  </a:lnTo>
                  <a:cubicBezTo>
                    <a:pt x="551223" y="602388"/>
                    <a:pt x="549491" y="605388"/>
                    <a:pt x="546667" y="607029"/>
                  </a:cubicBezTo>
                  <a:lnTo>
                    <a:pt x="15832" y="914891"/>
                  </a:lnTo>
                  <a:cubicBezTo>
                    <a:pt x="13834" y="915684"/>
                    <a:pt x="11604" y="915684"/>
                    <a:pt x="9607" y="914891"/>
                  </a:cubicBezTo>
                  <a:close/>
                  <a:moveTo>
                    <a:pt x="19227" y="321238"/>
                  </a:moveTo>
                  <a:lnTo>
                    <a:pt x="19227" y="887161"/>
                  </a:lnTo>
                  <a:lnTo>
                    <a:pt x="531954" y="591183"/>
                  </a:lnTo>
                  <a:lnTo>
                    <a:pt x="531954" y="25260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CD432D6D-5DA4-05F9-937E-E57B7A6D90AF}"/>
                </a:ext>
              </a:extLst>
            </p:cNvPr>
            <p:cNvSpPr/>
            <p:nvPr/>
          </p:nvSpPr>
          <p:spPr>
            <a:xfrm>
              <a:off x="4112930" y="4258693"/>
              <a:ext cx="178692" cy="225961"/>
            </a:xfrm>
            <a:custGeom>
              <a:avLst/>
              <a:gdLst>
                <a:gd name="connsiteX0" fmla="*/ 166723 w 178692"/>
                <a:gd name="connsiteY0" fmla="*/ 21887 h 225961"/>
                <a:gd name="connsiteX1" fmla="*/ 166723 w 178692"/>
                <a:gd name="connsiteY1" fmla="*/ 1514 h 225961"/>
                <a:gd name="connsiteX2" fmla="*/ 150312 w 178692"/>
                <a:gd name="connsiteY2" fmla="*/ 6608 h 225961"/>
                <a:gd name="connsiteX3" fmla="*/ 107867 w 178692"/>
                <a:gd name="connsiteY3" fmla="*/ 29244 h 225961"/>
                <a:gd name="connsiteX4" fmla="*/ 7133 w 178692"/>
                <a:gd name="connsiteY4" fmla="*/ 94891 h 225961"/>
                <a:gd name="connsiteX5" fmla="*/ 7133 w 178692"/>
                <a:gd name="connsiteY5" fmla="*/ 106209 h 225961"/>
                <a:gd name="connsiteX6" fmla="*/ 2040 w 178692"/>
                <a:gd name="connsiteY6" fmla="*/ 219393 h 225961"/>
                <a:gd name="connsiteX7" fmla="*/ 98247 w 178692"/>
                <a:gd name="connsiteY7" fmla="*/ 182042 h 225961"/>
                <a:gd name="connsiteX8" fmla="*/ 126543 w 178692"/>
                <a:gd name="connsiteY8" fmla="*/ 160539 h 225961"/>
                <a:gd name="connsiteX9" fmla="*/ 152575 w 178692"/>
                <a:gd name="connsiteY9" fmla="*/ 145824 h 225961"/>
                <a:gd name="connsiteX10" fmla="*/ 166723 w 178692"/>
                <a:gd name="connsiteY10" fmla="*/ 21887 h 22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692" h="225961">
                  <a:moveTo>
                    <a:pt x="166723" y="21887"/>
                  </a:moveTo>
                  <a:cubicBezTo>
                    <a:pt x="166723" y="15096"/>
                    <a:pt x="170119" y="6041"/>
                    <a:pt x="166723" y="1514"/>
                  </a:cubicBezTo>
                  <a:cubicBezTo>
                    <a:pt x="163328" y="-3014"/>
                    <a:pt x="155971" y="1514"/>
                    <a:pt x="150312" y="6608"/>
                  </a:cubicBezTo>
                  <a:cubicBezTo>
                    <a:pt x="115225" y="31508"/>
                    <a:pt x="136730" y="17360"/>
                    <a:pt x="107867" y="29244"/>
                  </a:cubicBezTo>
                  <a:cubicBezTo>
                    <a:pt x="89758" y="36601"/>
                    <a:pt x="9963" y="75084"/>
                    <a:pt x="7133" y="94891"/>
                  </a:cubicBezTo>
                  <a:cubicBezTo>
                    <a:pt x="6222" y="98625"/>
                    <a:pt x="6222" y="102475"/>
                    <a:pt x="7133" y="106209"/>
                  </a:cubicBezTo>
                  <a:cubicBezTo>
                    <a:pt x="17320" y="140164"/>
                    <a:pt x="-7015" y="169592"/>
                    <a:pt x="2040" y="219393"/>
                  </a:cubicBezTo>
                  <a:cubicBezTo>
                    <a:pt x="6002" y="241465"/>
                    <a:pt x="73912" y="199021"/>
                    <a:pt x="98247" y="182042"/>
                  </a:cubicBezTo>
                  <a:cubicBezTo>
                    <a:pt x="107867" y="175818"/>
                    <a:pt x="117488" y="166763"/>
                    <a:pt x="126543" y="160539"/>
                  </a:cubicBezTo>
                  <a:cubicBezTo>
                    <a:pt x="135569" y="156293"/>
                    <a:pt x="144273" y="151370"/>
                    <a:pt x="152575" y="145824"/>
                  </a:cubicBezTo>
                  <a:cubicBezTo>
                    <a:pt x="201811" y="106775"/>
                    <a:pt x="166157" y="60936"/>
                    <a:pt x="166723" y="21887"/>
                  </a:cubicBezTo>
                  <a:close/>
                </a:path>
              </a:pathLst>
            </a:custGeom>
            <a:solidFill>
              <a:srgbClr val="AF8468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FA492E98-52B0-4747-BD12-A820FE452B0E}"/>
                </a:ext>
              </a:extLst>
            </p:cNvPr>
            <p:cNvSpPr/>
            <p:nvPr/>
          </p:nvSpPr>
          <p:spPr>
            <a:xfrm>
              <a:off x="4007465" y="4335175"/>
              <a:ext cx="405766" cy="360007"/>
            </a:xfrm>
            <a:custGeom>
              <a:avLst/>
              <a:gdLst>
                <a:gd name="connsiteX0" fmla="*/ 405746 w 405766"/>
                <a:gd name="connsiteY0" fmla="*/ 127066 h 360007"/>
                <a:gd name="connsiteX1" fmla="*/ 392730 w 405766"/>
                <a:gd name="connsiteY1" fmla="*/ 59156 h 360007"/>
                <a:gd name="connsiteX2" fmla="*/ 341231 w 405766"/>
                <a:gd name="connsiteY2" fmla="*/ 2564 h 360007"/>
                <a:gd name="connsiteX3" fmla="*/ 291996 w 405766"/>
                <a:gd name="connsiteY3" fmla="*/ 7090 h 360007"/>
                <a:gd name="connsiteX4" fmla="*/ 129010 w 405766"/>
                <a:gd name="connsiteY4" fmla="*/ 99902 h 360007"/>
                <a:gd name="connsiteX5" fmla="*/ 49781 w 405766"/>
                <a:gd name="connsiteY5" fmla="*/ 186488 h 360007"/>
                <a:gd name="connsiteX6" fmla="*/ 12996 w 405766"/>
                <a:gd name="connsiteY6" fmla="*/ 275903 h 360007"/>
                <a:gd name="connsiteX7" fmla="*/ -20 w 405766"/>
                <a:gd name="connsiteY7" fmla="*/ 359661 h 36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5766" h="360007">
                  <a:moveTo>
                    <a:pt x="405746" y="127066"/>
                  </a:moveTo>
                  <a:cubicBezTo>
                    <a:pt x="404428" y="103976"/>
                    <a:pt x="400047" y="81114"/>
                    <a:pt x="392730" y="59156"/>
                  </a:cubicBezTo>
                  <a:cubicBezTo>
                    <a:pt x="384983" y="33462"/>
                    <a:pt x="366058" y="12693"/>
                    <a:pt x="341231" y="2564"/>
                  </a:cubicBezTo>
                  <a:cubicBezTo>
                    <a:pt x="324870" y="-2530"/>
                    <a:pt x="307157" y="-889"/>
                    <a:pt x="291996" y="7090"/>
                  </a:cubicBezTo>
                  <a:cubicBezTo>
                    <a:pt x="235245" y="33576"/>
                    <a:pt x="180741" y="64587"/>
                    <a:pt x="129010" y="99902"/>
                  </a:cubicBezTo>
                  <a:cubicBezTo>
                    <a:pt x="96339" y="122313"/>
                    <a:pt x="69237" y="151966"/>
                    <a:pt x="49781" y="186488"/>
                  </a:cubicBezTo>
                  <a:cubicBezTo>
                    <a:pt x="33799" y="214614"/>
                    <a:pt x="21439" y="244664"/>
                    <a:pt x="12996" y="275903"/>
                  </a:cubicBezTo>
                  <a:cubicBezTo>
                    <a:pt x="6046" y="303352"/>
                    <a:pt x="1688" y="331422"/>
                    <a:pt x="-20" y="359661"/>
                  </a:cubicBezTo>
                  <a:close/>
                </a:path>
              </a:pathLst>
            </a:custGeom>
            <a:solidFill>
              <a:srgbClr val="0656D7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F15680F3-E784-1E8F-B476-A4EC36E9E385}"/>
                </a:ext>
              </a:extLst>
            </p:cNvPr>
            <p:cNvSpPr/>
            <p:nvPr/>
          </p:nvSpPr>
          <p:spPr>
            <a:xfrm>
              <a:off x="4132534" y="4358458"/>
              <a:ext cx="143178" cy="118985"/>
            </a:xfrm>
            <a:custGeom>
              <a:avLst/>
              <a:gdLst>
                <a:gd name="connsiteX0" fmla="*/ -20 w 143178"/>
                <a:gd name="connsiteY0" fmla="*/ 102085 h 118985"/>
                <a:gd name="connsiteX1" fmla="*/ 71286 w 143178"/>
                <a:gd name="connsiteY1" fmla="*/ 102085 h 118985"/>
                <a:gd name="connsiteX2" fmla="*/ 143158 w 143178"/>
                <a:gd name="connsiteY2" fmla="*/ 20592 h 118985"/>
                <a:gd name="connsiteX3" fmla="*/ 143158 w 143178"/>
                <a:gd name="connsiteY3" fmla="*/ -347 h 118985"/>
                <a:gd name="connsiteX4" fmla="*/ 1111 w 143178"/>
                <a:gd name="connsiteY4" fmla="*/ 82843 h 118985"/>
                <a:gd name="connsiteX5" fmla="*/ -20 w 143178"/>
                <a:gd name="connsiteY5" fmla="*/ 102085 h 118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178" h="118985">
                  <a:moveTo>
                    <a:pt x="-20" y="102085"/>
                  </a:moveTo>
                  <a:cubicBezTo>
                    <a:pt x="-20" y="124156"/>
                    <a:pt x="32237" y="124156"/>
                    <a:pt x="71286" y="102085"/>
                  </a:cubicBezTo>
                  <a:cubicBezTo>
                    <a:pt x="110334" y="80014"/>
                    <a:pt x="143158" y="42663"/>
                    <a:pt x="143158" y="20592"/>
                  </a:cubicBezTo>
                  <a:cubicBezTo>
                    <a:pt x="143158" y="10972"/>
                    <a:pt x="143158" y="6443"/>
                    <a:pt x="143158" y="-347"/>
                  </a:cubicBezTo>
                  <a:cubicBezTo>
                    <a:pt x="92276" y="20875"/>
                    <a:pt x="44495" y="48832"/>
                    <a:pt x="1111" y="82843"/>
                  </a:cubicBezTo>
                  <a:cubicBezTo>
                    <a:pt x="-20" y="87372"/>
                    <a:pt x="-20" y="91898"/>
                    <a:pt x="-20" y="102085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987F0DDA-A473-B2C9-1F4F-256AE0BE2464}"/>
                </a:ext>
              </a:extLst>
            </p:cNvPr>
            <p:cNvSpPr/>
            <p:nvPr/>
          </p:nvSpPr>
          <p:spPr>
            <a:xfrm>
              <a:off x="4151209" y="4305828"/>
              <a:ext cx="106393" cy="144539"/>
            </a:xfrm>
            <a:custGeom>
              <a:avLst/>
              <a:gdLst>
                <a:gd name="connsiteX0" fmla="*/ -20 w 106393"/>
                <a:gd name="connsiteY0" fmla="*/ 84541 h 144539"/>
                <a:gd name="connsiteX1" fmla="*/ -20 w 106393"/>
                <a:gd name="connsiteY1" fmla="*/ 133776 h 144539"/>
                <a:gd name="connsiteX2" fmla="*/ 106373 w 106393"/>
                <a:gd name="connsiteY2" fmla="*/ 73788 h 144539"/>
                <a:gd name="connsiteX3" fmla="*/ 106373 w 106393"/>
                <a:gd name="connsiteY3" fmla="*/ -347 h 14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93" h="144539">
                  <a:moveTo>
                    <a:pt x="-20" y="84541"/>
                  </a:moveTo>
                  <a:lnTo>
                    <a:pt x="-20" y="133776"/>
                  </a:lnTo>
                  <a:cubicBezTo>
                    <a:pt x="-20" y="168298"/>
                    <a:pt x="106373" y="108875"/>
                    <a:pt x="106373" y="73788"/>
                  </a:cubicBezTo>
                  <a:cubicBezTo>
                    <a:pt x="106373" y="58509"/>
                    <a:pt x="106373" y="17196"/>
                    <a:pt x="106373" y="-347"/>
                  </a:cubicBezTo>
                  <a:close/>
                </a:path>
              </a:pathLst>
            </a:custGeom>
            <a:solidFill>
              <a:srgbClr val="F2A88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25413796-BB66-9376-FB09-7983D9210371}"/>
                </a:ext>
              </a:extLst>
            </p:cNvPr>
            <p:cNvSpPr/>
            <p:nvPr/>
          </p:nvSpPr>
          <p:spPr>
            <a:xfrm>
              <a:off x="4110588" y="4187117"/>
              <a:ext cx="173621" cy="223231"/>
            </a:xfrm>
            <a:custGeom>
              <a:avLst/>
              <a:gdLst>
                <a:gd name="connsiteX0" fmla="*/ 173593 w 173621"/>
                <a:gd name="connsiteY0" fmla="*/ 61205 h 223231"/>
                <a:gd name="connsiteX1" fmla="*/ 168805 w 173621"/>
                <a:gd name="connsiteY1" fmla="*/ 55829 h 223231"/>
                <a:gd name="connsiteX2" fmla="*/ 166801 w 173621"/>
                <a:gd name="connsiteY2" fmla="*/ 56112 h 223231"/>
                <a:gd name="connsiteX3" fmla="*/ 87572 w 173621"/>
                <a:gd name="connsiteY3" fmla="*/ 10839 h 223231"/>
                <a:gd name="connsiteX4" fmla="*/ 8343 w 173621"/>
                <a:gd name="connsiteY4" fmla="*/ 144963 h 223231"/>
                <a:gd name="connsiteX5" fmla="*/ 420 w 173621"/>
                <a:gd name="connsiteY5" fmla="*/ 161375 h 223231"/>
                <a:gd name="connsiteX6" fmla="*/ 23057 w 173621"/>
                <a:gd name="connsiteY6" fmla="*/ 197593 h 223231"/>
                <a:gd name="connsiteX7" fmla="*/ 82762 w 173621"/>
                <a:gd name="connsiteY7" fmla="*/ 218420 h 223231"/>
                <a:gd name="connsiteX8" fmla="*/ 87572 w 173621"/>
                <a:gd name="connsiteY8" fmla="*/ 215703 h 223231"/>
                <a:gd name="connsiteX9" fmla="*/ 153786 w 173621"/>
                <a:gd name="connsiteY9" fmla="*/ 119495 h 223231"/>
                <a:gd name="connsiteX10" fmla="*/ 173593 w 173621"/>
                <a:gd name="connsiteY10" fmla="*/ 61205 h 22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3621" h="223231">
                  <a:moveTo>
                    <a:pt x="173593" y="61205"/>
                  </a:moveTo>
                  <a:cubicBezTo>
                    <a:pt x="173757" y="58376"/>
                    <a:pt x="171612" y="56000"/>
                    <a:pt x="168805" y="55829"/>
                  </a:cubicBezTo>
                  <a:cubicBezTo>
                    <a:pt x="168126" y="55774"/>
                    <a:pt x="167441" y="55886"/>
                    <a:pt x="166801" y="56112"/>
                  </a:cubicBezTo>
                  <a:cubicBezTo>
                    <a:pt x="166801" y="4613"/>
                    <a:pt x="131715" y="-14628"/>
                    <a:pt x="87572" y="10839"/>
                  </a:cubicBezTo>
                  <a:cubicBezTo>
                    <a:pt x="41002" y="40097"/>
                    <a:pt x="11473" y="90068"/>
                    <a:pt x="8343" y="144963"/>
                  </a:cubicBezTo>
                  <a:cubicBezTo>
                    <a:pt x="4365" y="149660"/>
                    <a:pt x="1643" y="155318"/>
                    <a:pt x="420" y="161375"/>
                  </a:cubicBezTo>
                  <a:cubicBezTo>
                    <a:pt x="-2251" y="177447"/>
                    <a:pt x="7455" y="192952"/>
                    <a:pt x="23057" y="197593"/>
                  </a:cubicBezTo>
                  <a:cubicBezTo>
                    <a:pt x="33798" y="219834"/>
                    <a:pt x="60527" y="229172"/>
                    <a:pt x="82762" y="218420"/>
                  </a:cubicBezTo>
                  <a:cubicBezTo>
                    <a:pt x="84420" y="217627"/>
                    <a:pt x="86027" y="216722"/>
                    <a:pt x="87572" y="215703"/>
                  </a:cubicBezTo>
                  <a:cubicBezTo>
                    <a:pt x="119541" y="191707"/>
                    <a:pt x="142789" y="157922"/>
                    <a:pt x="153786" y="119495"/>
                  </a:cubicBezTo>
                  <a:cubicBezTo>
                    <a:pt x="165958" y="102404"/>
                    <a:pt x="172846" y="82144"/>
                    <a:pt x="173593" y="61205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F8298C6E-4067-C918-3316-FFA1506FA5BF}"/>
                </a:ext>
              </a:extLst>
            </p:cNvPr>
            <p:cNvSpPr/>
            <p:nvPr/>
          </p:nvSpPr>
          <p:spPr>
            <a:xfrm>
              <a:off x="4108056" y="4134105"/>
              <a:ext cx="182558" cy="225613"/>
            </a:xfrm>
            <a:custGeom>
              <a:avLst/>
              <a:gdLst>
                <a:gd name="connsiteX0" fmla="*/ 179520 w 182558"/>
                <a:gd name="connsiteY0" fmla="*/ 33290 h 225613"/>
                <a:gd name="connsiteX1" fmla="*/ 160844 w 182558"/>
                <a:gd name="connsiteY1" fmla="*/ 5561 h 225613"/>
                <a:gd name="connsiteX2" fmla="*/ 60676 w 182558"/>
                <a:gd name="connsiteY2" fmla="*/ 40648 h 225613"/>
                <a:gd name="connsiteX3" fmla="*/ 12007 w 182558"/>
                <a:gd name="connsiteY3" fmla="*/ 101202 h 225613"/>
                <a:gd name="connsiteX4" fmla="*/ 122 w 182558"/>
                <a:gd name="connsiteY4" fmla="*/ 163452 h 225613"/>
                <a:gd name="connsiteX5" fmla="*/ 5781 w 182558"/>
                <a:gd name="connsiteY5" fmla="*/ 207594 h 225613"/>
                <a:gd name="connsiteX6" fmla="*/ 12007 w 182558"/>
                <a:gd name="connsiteY6" fmla="*/ 203067 h 225613"/>
                <a:gd name="connsiteX7" fmla="*/ 19930 w 182558"/>
                <a:gd name="connsiteY7" fmla="*/ 210991 h 225613"/>
                <a:gd name="connsiteX8" fmla="*/ 26155 w 182558"/>
                <a:gd name="connsiteY8" fmla="*/ 224573 h 225613"/>
                <a:gd name="connsiteX9" fmla="*/ 26155 w 182558"/>
                <a:gd name="connsiteY9" fmla="*/ 191183 h 225613"/>
                <a:gd name="connsiteX10" fmla="*/ 39737 w 182558"/>
                <a:gd name="connsiteY10" fmla="*/ 154399 h 225613"/>
                <a:gd name="connsiteX11" fmla="*/ 92368 w 182558"/>
                <a:gd name="connsiteY11" fmla="*/ 101202 h 225613"/>
                <a:gd name="connsiteX12" fmla="*/ 143301 w 182558"/>
                <a:gd name="connsiteY12" fmla="*/ 94409 h 225613"/>
                <a:gd name="connsiteX13" fmla="*/ 156317 w 182558"/>
                <a:gd name="connsiteY13" fmla="*/ 116481 h 225613"/>
                <a:gd name="connsiteX14" fmla="*/ 156317 w 182558"/>
                <a:gd name="connsiteY14" fmla="*/ 151002 h 225613"/>
                <a:gd name="connsiteX15" fmla="*/ 161976 w 182558"/>
                <a:gd name="connsiteY15" fmla="*/ 130629 h 225613"/>
                <a:gd name="connsiteX16" fmla="*/ 170465 w 182558"/>
                <a:gd name="connsiteY16" fmla="*/ 113086 h 225613"/>
                <a:gd name="connsiteX17" fmla="*/ 176124 w 182558"/>
                <a:gd name="connsiteY17" fmla="*/ 113086 h 225613"/>
                <a:gd name="connsiteX18" fmla="*/ 179520 w 182558"/>
                <a:gd name="connsiteY18" fmla="*/ 33290 h 225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558" h="225613">
                  <a:moveTo>
                    <a:pt x="179520" y="33290"/>
                  </a:moveTo>
                  <a:cubicBezTo>
                    <a:pt x="175813" y="22595"/>
                    <a:pt x="169378" y="13030"/>
                    <a:pt x="160844" y="5561"/>
                  </a:cubicBezTo>
                  <a:cubicBezTo>
                    <a:pt x="134812" y="-13116"/>
                    <a:pt x="90670" y="16313"/>
                    <a:pt x="60676" y="40648"/>
                  </a:cubicBezTo>
                  <a:cubicBezTo>
                    <a:pt x="39205" y="55984"/>
                    <a:pt x="22363" y="76923"/>
                    <a:pt x="12007" y="101202"/>
                  </a:cubicBezTo>
                  <a:cubicBezTo>
                    <a:pt x="3212" y="120726"/>
                    <a:pt x="-857" y="142061"/>
                    <a:pt x="122" y="163452"/>
                  </a:cubicBezTo>
                  <a:cubicBezTo>
                    <a:pt x="134" y="178336"/>
                    <a:pt x="2035" y="193164"/>
                    <a:pt x="5781" y="207594"/>
                  </a:cubicBezTo>
                  <a:cubicBezTo>
                    <a:pt x="5781" y="207594"/>
                    <a:pt x="9177" y="203634"/>
                    <a:pt x="12007" y="203067"/>
                  </a:cubicBezTo>
                  <a:cubicBezTo>
                    <a:pt x="14836" y="202501"/>
                    <a:pt x="18232" y="207594"/>
                    <a:pt x="19930" y="210991"/>
                  </a:cubicBezTo>
                  <a:cubicBezTo>
                    <a:pt x="21627" y="214386"/>
                    <a:pt x="19930" y="228535"/>
                    <a:pt x="26155" y="224573"/>
                  </a:cubicBezTo>
                  <a:cubicBezTo>
                    <a:pt x="32380" y="220611"/>
                    <a:pt x="26155" y="202501"/>
                    <a:pt x="26155" y="191183"/>
                  </a:cubicBezTo>
                  <a:cubicBezTo>
                    <a:pt x="27807" y="178054"/>
                    <a:pt x="32453" y="165433"/>
                    <a:pt x="39737" y="154399"/>
                  </a:cubicBezTo>
                  <a:cubicBezTo>
                    <a:pt x="49035" y="130063"/>
                    <a:pt x="68135" y="110765"/>
                    <a:pt x="92368" y="101202"/>
                  </a:cubicBezTo>
                  <a:cubicBezTo>
                    <a:pt x="105599" y="87166"/>
                    <a:pt x="126855" y="84337"/>
                    <a:pt x="143301" y="94409"/>
                  </a:cubicBezTo>
                  <a:cubicBezTo>
                    <a:pt x="151054" y="99107"/>
                    <a:pt x="155938" y="107426"/>
                    <a:pt x="156317" y="116481"/>
                  </a:cubicBezTo>
                  <a:cubicBezTo>
                    <a:pt x="156317" y="128365"/>
                    <a:pt x="150092" y="153266"/>
                    <a:pt x="156317" y="151002"/>
                  </a:cubicBezTo>
                  <a:cubicBezTo>
                    <a:pt x="162542" y="148739"/>
                    <a:pt x="159713" y="137420"/>
                    <a:pt x="161976" y="130629"/>
                  </a:cubicBezTo>
                  <a:cubicBezTo>
                    <a:pt x="163634" y="124291"/>
                    <a:pt x="166521" y="118348"/>
                    <a:pt x="170465" y="113086"/>
                  </a:cubicBezTo>
                  <a:cubicBezTo>
                    <a:pt x="172242" y="112181"/>
                    <a:pt x="174347" y="112181"/>
                    <a:pt x="176124" y="113086"/>
                  </a:cubicBezTo>
                  <a:cubicBezTo>
                    <a:pt x="183317" y="87109"/>
                    <a:pt x="184477" y="59775"/>
                    <a:pt x="179520" y="33290"/>
                  </a:cubicBezTo>
                  <a:close/>
                </a:path>
              </a:pathLst>
            </a:custGeom>
            <a:solidFill>
              <a:srgbClr val="AF8468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0A6FC7A4-FDA6-5E26-8AEF-7F4AF8DFD884}"/>
                </a:ext>
              </a:extLst>
            </p:cNvPr>
            <p:cNvSpPr/>
            <p:nvPr/>
          </p:nvSpPr>
          <p:spPr>
            <a:xfrm>
              <a:off x="3939554" y="3824087"/>
              <a:ext cx="551774" cy="916794"/>
            </a:xfrm>
            <a:custGeom>
              <a:avLst/>
              <a:gdLst>
                <a:gd name="connsiteX0" fmla="*/ 9601 w 551774"/>
                <a:gd name="connsiteY0" fmla="*/ 916022 h 916794"/>
                <a:gd name="connsiteX1" fmla="*/ 5073 w 551774"/>
                <a:gd name="connsiteY1" fmla="*/ 916022 h 916794"/>
                <a:gd name="connsiteX2" fmla="*/ -20 w 551774"/>
                <a:gd name="connsiteY2" fmla="*/ 908100 h 916794"/>
                <a:gd name="connsiteX3" fmla="*/ -20 w 551774"/>
                <a:gd name="connsiteY3" fmla="*/ 316710 h 916794"/>
                <a:gd name="connsiteX4" fmla="*/ 5073 w 551774"/>
                <a:gd name="connsiteY4" fmla="*/ 308222 h 916794"/>
                <a:gd name="connsiteX5" fmla="*/ 537041 w 551774"/>
                <a:gd name="connsiteY5" fmla="*/ 926 h 916794"/>
                <a:gd name="connsiteX6" fmla="*/ 546661 w 551774"/>
                <a:gd name="connsiteY6" fmla="*/ 926 h 916794"/>
                <a:gd name="connsiteX7" fmla="*/ 551754 w 551774"/>
                <a:gd name="connsiteY7" fmla="*/ 9414 h 916794"/>
                <a:gd name="connsiteX8" fmla="*/ 551754 w 551774"/>
                <a:gd name="connsiteY8" fmla="*/ 599105 h 916794"/>
                <a:gd name="connsiteX9" fmla="*/ 546661 w 551774"/>
                <a:gd name="connsiteY9" fmla="*/ 607595 h 916794"/>
                <a:gd name="connsiteX10" fmla="*/ 14694 w 551774"/>
                <a:gd name="connsiteY10" fmla="*/ 914324 h 916794"/>
                <a:gd name="connsiteX11" fmla="*/ 9601 w 551774"/>
                <a:gd name="connsiteY11" fmla="*/ 916022 h 916794"/>
                <a:gd name="connsiteX12" fmla="*/ 19221 w 551774"/>
                <a:gd name="connsiteY12" fmla="*/ 321803 h 916794"/>
                <a:gd name="connsiteX13" fmla="*/ 19221 w 551774"/>
                <a:gd name="connsiteY13" fmla="*/ 887726 h 916794"/>
                <a:gd name="connsiteX14" fmla="*/ 531947 w 551774"/>
                <a:gd name="connsiteY14" fmla="*/ 591749 h 916794"/>
                <a:gd name="connsiteX15" fmla="*/ 531947 w 551774"/>
                <a:gd name="connsiteY15" fmla="*/ 25827 h 91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1774" h="916794">
                  <a:moveTo>
                    <a:pt x="9601" y="916022"/>
                  </a:moveTo>
                  <a:cubicBezTo>
                    <a:pt x="8146" y="916589"/>
                    <a:pt x="6527" y="916589"/>
                    <a:pt x="5073" y="916022"/>
                  </a:cubicBezTo>
                  <a:cubicBezTo>
                    <a:pt x="2108" y="914438"/>
                    <a:pt x="178" y="911438"/>
                    <a:pt x="-20" y="908100"/>
                  </a:cubicBezTo>
                  <a:lnTo>
                    <a:pt x="-20" y="316710"/>
                  </a:lnTo>
                  <a:cubicBezTo>
                    <a:pt x="-20" y="313145"/>
                    <a:pt x="1938" y="309919"/>
                    <a:pt x="5073" y="308222"/>
                  </a:cubicBezTo>
                  <a:lnTo>
                    <a:pt x="537041" y="926"/>
                  </a:lnTo>
                  <a:cubicBezTo>
                    <a:pt x="540017" y="-772"/>
                    <a:pt x="543685" y="-772"/>
                    <a:pt x="546661" y="926"/>
                  </a:cubicBezTo>
                  <a:cubicBezTo>
                    <a:pt x="549638" y="2736"/>
                    <a:pt x="551539" y="5905"/>
                    <a:pt x="551754" y="9414"/>
                  </a:cubicBezTo>
                  <a:lnTo>
                    <a:pt x="551754" y="599105"/>
                  </a:lnTo>
                  <a:cubicBezTo>
                    <a:pt x="551539" y="602614"/>
                    <a:pt x="549638" y="605784"/>
                    <a:pt x="546661" y="607595"/>
                  </a:cubicBezTo>
                  <a:lnTo>
                    <a:pt x="14694" y="914324"/>
                  </a:lnTo>
                  <a:cubicBezTo>
                    <a:pt x="13205" y="915400"/>
                    <a:pt x="11428" y="915965"/>
                    <a:pt x="9601" y="916022"/>
                  </a:cubicBezTo>
                  <a:close/>
                  <a:moveTo>
                    <a:pt x="19221" y="321803"/>
                  </a:moveTo>
                  <a:lnTo>
                    <a:pt x="19221" y="887726"/>
                  </a:lnTo>
                  <a:lnTo>
                    <a:pt x="531947" y="591749"/>
                  </a:lnTo>
                  <a:lnTo>
                    <a:pt x="531947" y="25827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578D51A6-7363-7A67-20F2-A76B3227B395}"/>
                </a:ext>
              </a:extLst>
            </p:cNvPr>
            <p:cNvSpPr/>
            <p:nvPr/>
          </p:nvSpPr>
          <p:spPr>
            <a:xfrm>
              <a:off x="1777729" y="4463327"/>
              <a:ext cx="372377" cy="366545"/>
            </a:xfrm>
            <a:custGeom>
              <a:avLst/>
              <a:gdLst>
                <a:gd name="connsiteX0" fmla="*/ 187866 w 372377"/>
                <a:gd name="connsiteY0" fmla="*/ 260370 h 366545"/>
                <a:gd name="connsiteX1" fmla="*/ 372357 w 372377"/>
                <a:gd name="connsiteY1" fmla="*/ 152845 h 366545"/>
                <a:gd name="connsiteX2" fmla="*/ 281809 w 372377"/>
                <a:gd name="connsiteY2" fmla="*/ 2875 h 366545"/>
                <a:gd name="connsiteX3" fmla="*/ 187866 w 372377"/>
                <a:gd name="connsiteY3" fmla="*/ 44188 h 366545"/>
                <a:gd name="connsiteX4" fmla="*/ 187866 w 372377"/>
                <a:gd name="connsiteY4" fmla="*/ 44188 h 366545"/>
                <a:gd name="connsiteX5" fmla="*/ 185036 w 372377"/>
                <a:gd name="connsiteY5" fmla="*/ 44188 h 366545"/>
                <a:gd name="connsiteX6" fmla="*/ 90527 w 372377"/>
                <a:gd name="connsiteY6" fmla="*/ 111533 h 366545"/>
                <a:gd name="connsiteX7" fmla="*/ -20 w 372377"/>
                <a:gd name="connsiteY7" fmla="*/ 366199 h 366545"/>
                <a:gd name="connsiteX8" fmla="*/ 185036 w 372377"/>
                <a:gd name="connsiteY8" fmla="*/ 260936 h 366545"/>
                <a:gd name="connsiteX9" fmla="*/ 187866 w 372377"/>
                <a:gd name="connsiteY9" fmla="*/ 260936 h 366545"/>
                <a:gd name="connsiteX10" fmla="*/ 187866 w 372377"/>
                <a:gd name="connsiteY10" fmla="*/ 260936 h 366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2377" h="366545">
                  <a:moveTo>
                    <a:pt x="187866" y="260370"/>
                  </a:moveTo>
                  <a:lnTo>
                    <a:pt x="372357" y="152845"/>
                  </a:lnTo>
                  <a:cubicBezTo>
                    <a:pt x="372357" y="57204"/>
                    <a:pt x="350852" y="-16932"/>
                    <a:pt x="281809" y="2875"/>
                  </a:cubicBezTo>
                  <a:cubicBezTo>
                    <a:pt x="249472" y="14195"/>
                    <a:pt x="218064" y="28002"/>
                    <a:pt x="187866" y="44188"/>
                  </a:cubicBezTo>
                  <a:lnTo>
                    <a:pt x="187866" y="44188"/>
                  </a:lnTo>
                  <a:lnTo>
                    <a:pt x="185036" y="44188"/>
                  </a:lnTo>
                  <a:cubicBezTo>
                    <a:pt x="152241" y="64787"/>
                    <a:pt x="120685" y="87254"/>
                    <a:pt x="90527" y="111533"/>
                  </a:cubicBezTo>
                  <a:cubicBezTo>
                    <a:pt x="90527" y="111533"/>
                    <a:pt x="9034" y="179443"/>
                    <a:pt x="-20" y="366199"/>
                  </a:cubicBezTo>
                  <a:lnTo>
                    <a:pt x="185036" y="260936"/>
                  </a:lnTo>
                  <a:lnTo>
                    <a:pt x="187866" y="260936"/>
                  </a:lnTo>
                  <a:lnTo>
                    <a:pt x="187866" y="260936"/>
                  </a:lnTo>
                  <a:close/>
                </a:path>
              </a:pathLst>
            </a:custGeom>
            <a:solidFill>
              <a:srgbClr val="0656D7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95C2EF76-75F6-00E1-F98D-DEECDA1BAD24}"/>
                </a:ext>
              </a:extLst>
            </p:cNvPr>
            <p:cNvSpPr/>
            <p:nvPr/>
          </p:nvSpPr>
          <p:spPr>
            <a:xfrm>
              <a:off x="1886952" y="4474474"/>
              <a:ext cx="151159" cy="126271"/>
            </a:xfrm>
            <a:custGeom>
              <a:avLst/>
              <a:gdLst>
                <a:gd name="connsiteX0" fmla="*/ -20 w 151159"/>
                <a:gd name="connsiteY0" fmla="*/ 108309 h 126271"/>
                <a:gd name="connsiteX1" fmla="*/ 75247 w 151159"/>
                <a:gd name="connsiteY1" fmla="*/ 108309 h 126271"/>
                <a:gd name="connsiteX2" fmla="*/ 151081 w 151159"/>
                <a:gd name="connsiteY2" fmla="*/ 21723 h 126271"/>
                <a:gd name="connsiteX3" fmla="*/ 151081 w 151159"/>
                <a:gd name="connsiteY3" fmla="*/ -347 h 126271"/>
                <a:gd name="connsiteX4" fmla="*/ 545 w 151159"/>
                <a:gd name="connsiteY4" fmla="*/ 89068 h 126271"/>
                <a:gd name="connsiteX5" fmla="*/ -20 w 151159"/>
                <a:gd name="connsiteY5" fmla="*/ 108309 h 12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159" h="126271">
                  <a:moveTo>
                    <a:pt x="-20" y="108309"/>
                  </a:moveTo>
                  <a:cubicBezTo>
                    <a:pt x="-20" y="132078"/>
                    <a:pt x="33369" y="131512"/>
                    <a:pt x="75247" y="108309"/>
                  </a:cubicBezTo>
                  <a:cubicBezTo>
                    <a:pt x="117126" y="85106"/>
                    <a:pt x="152779" y="44359"/>
                    <a:pt x="151081" y="21723"/>
                  </a:cubicBezTo>
                  <a:cubicBezTo>
                    <a:pt x="151081" y="21723"/>
                    <a:pt x="151081" y="-347"/>
                    <a:pt x="151081" y="-347"/>
                  </a:cubicBezTo>
                  <a:cubicBezTo>
                    <a:pt x="97216" y="22742"/>
                    <a:pt x="46606" y="52848"/>
                    <a:pt x="545" y="89068"/>
                  </a:cubicBezTo>
                  <a:cubicBezTo>
                    <a:pt x="-20" y="93030"/>
                    <a:pt x="-20" y="100387"/>
                    <a:pt x="-20" y="108309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46A82A03-BC64-B2DB-A96A-BD9ECDBAF26C}"/>
                </a:ext>
              </a:extLst>
            </p:cNvPr>
            <p:cNvSpPr/>
            <p:nvPr/>
          </p:nvSpPr>
          <p:spPr>
            <a:xfrm>
              <a:off x="1906759" y="4446742"/>
              <a:ext cx="113184" cy="128015"/>
            </a:xfrm>
            <a:custGeom>
              <a:avLst/>
              <a:gdLst>
                <a:gd name="connsiteX0" fmla="*/ -20 w 113184"/>
                <a:gd name="connsiteY0" fmla="*/ 60207 h 128015"/>
                <a:gd name="connsiteX1" fmla="*/ -20 w 113184"/>
                <a:gd name="connsiteY1" fmla="*/ 116799 h 128015"/>
                <a:gd name="connsiteX2" fmla="*/ 113164 w 113184"/>
                <a:gd name="connsiteY2" fmla="*/ 52850 h 128015"/>
                <a:gd name="connsiteX3" fmla="*/ 113164 w 113184"/>
                <a:gd name="connsiteY3" fmla="*/ -347 h 12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184" h="128015">
                  <a:moveTo>
                    <a:pt x="-20" y="60207"/>
                  </a:moveTo>
                  <a:lnTo>
                    <a:pt x="-20" y="116799"/>
                  </a:lnTo>
                  <a:cubicBezTo>
                    <a:pt x="-20" y="153019"/>
                    <a:pt x="113164" y="90201"/>
                    <a:pt x="113164" y="52850"/>
                  </a:cubicBezTo>
                  <a:lnTo>
                    <a:pt x="113164" y="-347"/>
                  </a:lnTo>
                  <a:close/>
                </a:path>
              </a:pathLst>
            </a:custGeom>
            <a:solidFill>
              <a:srgbClr val="F2A88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93872D62-80DF-B0AF-7CAB-CD221544EAF7}"/>
                </a:ext>
              </a:extLst>
            </p:cNvPr>
            <p:cNvSpPr/>
            <p:nvPr/>
          </p:nvSpPr>
          <p:spPr>
            <a:xfrm>
              <a:off x="1867750" y="4289829"/>
              <a:ext cx="185016" cy="236347"/>
            </a:xfrm>
            <a:custGeom>
              <a:avLst/>
              <a:gdLst>
                <a:gd name="connsiteX0" fmla="*/ 184996 w 185016"/>
                <a:gd name="connsiteY0" fmla="*/ 65453 h 236347"/>
                <a:gd name="connsiteX1" fmla="*/ 178205 w 185016"/>
                <a:gd name="connsiteY1" fmla="*/ 59794 h 236347"/>
                <a:gd name="connsiteX2" fmla="*/ 95015 w 185016"/>
                <a:gd name="connsiteY2" fmla="*/ 11690 h 236347"/>
                <a:gd name="connsiteX3" fmla="*/ 8994 w 185016"/>
                <a:gd name="connsiteY3" fmla="*/ 153737 h 236347"/>
                <a:gd name="connsiteX4" fmla="*/ 506 w 185016"/>
                <a:gd name="connsiteY4" fmla="*/ 170714 h 236347"/>
                <a:gd name="connsiteX5" fmla="*/ 24274 w 185016"/>
                <a:gd name="connsiteY5" fmla="*/ 209197 h 236347"/>
                <a:gd name="connsiteX6" fmla="*/ 87793 w 185016"/>
                <a:gd name="connsiteY6" fmla="*/ 231211 h 236347"/>
                <a:gd name="connsiteX7" fmla="*/ 92751 w 185016"/>
                <a:gd name="connsiteY7" fmla="*/ 228439 h 236347"/>
                <a:gd name="connsiteX8" fmla="*/ 162359 w 185016"/>
                <a:gd name="connsiteY8" fmla="*/ 126572 h 236347"/>
                <a:gd name="connsiteX9" fmla="*/ 184996 w 185016"/>
                <a:gd name="connsiteY9" fmla="*/ 65453 h 23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016" h="236347">
                  <a:moveTo>
                    <a:pt x="184996" y="65453"/>
                  </a:moveTo>
                  <a:cubicBezTo>
                    <a:pt x="184996" y="60360"/>
                    <a:pt x="181601" y="58663"/>
                    <a:pt x="178205" y="59794"/>
                  </a:cubicBezTo>
                  <a:cubicBezTo>
                    <a:pt x="178205" y="3202"/>
                    <a:pt x="140855" y="-14908"/>
                    <a:pt x="95015" y="11690"/>
                  </a:cubicBezTo>
                  <a:cubicBezTo>
                    <a:pt x="45180" y="42477"/>
                    <a:pt x="13171" y="95333"/>
                    <a:pt x="8994" y="153737"/>
                  </a:cubicBezTo>
                  <a:cubicBezTo>
                    <a:pt x="4524" y="158435"/>
                    <a:pt x="1570" y="164319"/>
                    <a:pt x="506" y="170714"/>
                  </a:cubicBezTo>
                  <a:cubicBezTo>
                    <a:pt x="-2511" y="187693"/>
                    <a:pt x="7716" y="204274"/>
                    <a:pt x="24274" y="209197"/>
                  </a:cubicBezTo>
                  <a:cubicBezTo>
                    <a:pt x="35734" y="232797"/>
                    <a:pt x="64172" y="242700"/>
                    <a:pt x="87793" y="231211"/>
                  </a:cubicBezTo>
                  <a:cubicBezTo>
                    <a:pt x="89497" y="230419"/>
                    <a:pt x="91155" y="229457"/>
                    <a:pt x="92751" y="228439"/>
                  </a:cubicBezTo>
                  <a:cubicBezTo>
                    <a:pt x="126152" y="202689"/>
                    <a:pt x="150520" y="167036"/>
                    <a:pt x="162359" y="126572"/>
                  </a:cubicBezTo>
                  <a:cubicBezTo>
                    <a:pt x="175732" y="108860"/>
                    <a:pt x="183604" y="87580"/>
                    <a:pt x="184996" y="65453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E30ACCAB-BE90-1370-4590-EEA235929E51}"/>
                </a:ext>
              </a:extLst>
            </p:cNvPr>
            <p:cNvSpPr/>
            <p:nvPr/>
          </p:nvSpPr>
          <p:spPr>
            <a:xfrm>
              <a:off x="1858272" y="4241033"/>
              <a:ext cx="198645" cy="226648"/>
            </a:xfrm>
            <a:custGeom>
              <a:avLst/>
              <a:gdLst>
                <a:gd name="connsiteX0" fmla="*/ 172404 w 198645"/>
                <a:gd name="connsiteY0" fmla="*/ 114814 h 226648"/>
                <a:gd name="connsiteX1" fmla="*/ 172404 w 198645"/>
                <a:gd name="connsiteY1" fmla="*/ 141979 h 226648"/>
                <a:gd name="connsiteX2" fmla="*/ 193343 w 198645"/>
                <a:gd name="connsiteY2" fmla="*/ 97837 h 226648"/>
                <a:gd name="connsiteX3" fmla="*/ 197304 w 198645"/>
                <a:gd name="connsiteY3" fmla="*/ 31059 h 226648"/>
                <a:gd name="connsiteX4" fmla="*/ 161651 w 198645"/>
                <a:gd name="connsiteY4" fmla="*/ -68 h 226648"/>
                <a:gd name="connsiteX5" fmla="*/ 109020 w 198645"/>
                <a:gd name="connsiteY5" fmla="*/ 24833 h 226648"/>
                <a:gd name="connsiteX6" fmla="*/ 18473 w 198645"/>
                <a:gd name="connsiteY6" fmla="*/ 209324 h 226648"/>
                <a:gd name="connsiteX7" fmla="*/ 43373 w 198645"/>
                <a:gd name="connsiteY7" fmla="*/ 226301 h 226648"/>
                <a:gd name="connsiteX8" fmla="*/ 49598 w 198645"/>
                <a:gd name="connsiteY8" fmla="*/ 152165 h 226648"/>
                <a:gd name="connsiteX9" fmla="*/ 69972 w 198645"/>
                <a:gd name="connsiteY9" fmla="*/ 139150 h 226648"/>
                <a:gd name="connsiteX10" fmla="*/ 63746 w 198645"/>
                <a:gd name="connsiteY10" fmla="*/ 157825 h 226648"/>
                <a:gd name="connsiteX11" fmla="*/ 171272 w 198645"/>
                <a:gd name="connsiteY11" fmla="*/ 81425 h 226648"/>
                <a:gd name="connsiteX12" fmla="*/ 172404 w 198645"/>
                <a:gd name="connsiteY12" fmla="*/ 114814 h 22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8645" h="226648">
                  <a:moveTo>
                    <a:pt x="172404" y="114814"/>
                  </a:moveTo>
                  <a:cubicBezTo>
                    <a:pt x="170587" y="123757"/>
                    <a:pt x="170587" y="133038"/>
                    <a:pt x="172404" y="141979"/>
                  </a:cubicBezTo>
                  <a:cubicBezTo>
                    <a:pt x="176365" y="124436"/>
                    <a:pt x="189381" y="113683"/>
                    <a:pt x="193343" y="97837"/>
                  </a:cubicBezTo>
                  <a:cubicBezTo>
                    <a:pt x="198612" y="75993"/>
                    <a:pt x="199953" y="53355"/>
                    <a:pt x="197304" y="31059"/>
                  </a:cubicBezTo>
                  <a:cubicBezTo>
                    <a:pt x="193909" y="16344"/>
                    <a:pt x="180892" y="-2897"/>
                    <a:pt x="161651" y="-68"/>
                  </a:cubicBezTo>
                  <a:cubicBezTo>
                    <a:pt x="141640" y="1461"/>
                    <a:pt x="122897" y="10346"/>
                    <a:pt x="109020" y="24833"/>
                  </a:cubicBezTo>
                  <a:cubicBezTo>
                    <a:pt x="18473" y="39547"/>
                    <a:pt x="-28499" y="168578"/>
                    <a:pt x="18473" y="209324"/>
                  </a:cubicBezTo>
                  <a:cubicBezTo>
                    <a:pt x="28999" y="210682"/>
                    <a:pt x="38246" y="217020"/>
                    <a:pt x="43373" y="226301"/>
                  </a:cubicBezTo>
                  <a:cubicBezTo>
                    <a:pt x="32236" y="202193"/>
                    <a:pt x="34601" y="174068"/>
                    <a:pt x="49598" y="152165"/>
                  </a:cubicBezTo>
                  <a:cubicBezTo>
                    <a:pt x="49598" y="149337"/>
                    <a:pt x="69406" y="140848"/>
                    <a:pt x="69972" y="139150"/>
                  </a:cubicBezTo>
                  <a:lnTo>
                    <a:pt x="63746" y="157825"/>
                  </a:lnTo>
                  <a:cubicBezTo>
                    <a:pt x="75631" y="143110"/>
                    <a:pt x="149201" y="54262"/>
                    <a:pt x="171272" y="81425"/>
                  </a:cubicBezTo>
                  <a:cubicBezTo>
                    <a:pt x="176195" y="91952"/>
                    <a:pt x="176608" y="104006"/>
                    <a:pt x="172404" y="114814"/>
                  </a:cubicBezTo>
                  <a:close/>
                </a:path>
              </a:pathLst>
            </a:custGeom>
            <a:solidFill>
              <a:srgbClr val="12126B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08BC747B-404C-0C34-6520-ED6E0F34434D}"/>
                </a:ext>
              </a:extLst>
            </p:cNvPr>
            <p:cNvSpPr/>
            <p:nvPr/>
          </p:nvSpPr>
          <p:spPr>
            <a:xfrm>
              <a:off x="1693966" y="3967265"/>
              <a:ext cx="551215" cy="915804"/>
            </a:xfrm>
            <a:custGeom>
              <a:avLst/>
              <a:gdLst>
                <a:gd name="connsiteX0" fmla="*/ 9607 w 551215"/>
                <a:gd name="connsiteY0" fmla="*/ 915457 h 915804"/>
                <a:gd name="connsiteX1" fmla="*/ 5079 w 551215"/>
                <a:gd name="connsiteY1" fmla="*/ 915457 h 915804"/>
                <a:gd name="connsiteX2" fmla="*/ -14 w 551215"/>
                <a:gd name="connsiteY2" fmla="*/ 906967 h 915804"/>
                <a:gd name="connsiteX3" fmla="*/ -14 w 551215"/>
                <a:gd name="connsiteY3" fmla="*/ 316144 h 915804"/>
                <a:gd name="connsiteX4" fmla="*/ 5079 w 551215"/>
                <a:gd name="connsiteY4" fmla="*/ 307655 h 915804"/>
                <a:gd name="connsiteX5" fmla="*/ 537047 w 551215"/>
                <a:gd name="connsiteY5" fmla="*/ 926 h 915804"/>
                <a:gd name="connsiteX6" fmla="*/ 546668 w 551215"/>
                <a:gd name="connsiteY6" fmla="*/ 926 h 915804"/>
                <a:gd name="connsiteX7" fmla="*/ 551195 w 551215"/>
                <a:gd name="connsiteY7" fmla="*/ 8848 h 915804"/>
                <a:gd name="connsiteX8" fmla="*/ 551195 w 551215"/>
                <a:gd name="connsiteY8" fmla="*/ 596276 h 915804"/>
                <a:gd name="connsiteX9" fmla="*/ 546668 w 551215"/>
                <a:gd name="connsiteY9" fmla="*/ 604765 h 915804"/>
                <a:gd name="connsiteX10" fmla="*/ 13002 w 551215"/>
                <a:gd name="connsiteY10" fmla="*/ 914324 h 915804"/>
                <a:gd name="connsiteX11" fmla="*/ 19227 w 551215"/>
                <a:gd name="connsiteY11" fmla="*/ 321803 h 915804"/>
                <a:gd name="connsiteX12" fmla="*/ 19227 w 551215"/>
                <a:gd name="connsiteY12" fmla="*/ 887726 h 915804"/>
                <a:gd name="connsiteX13" fmla="*/ 531953 w 551215"/>
                <a:gd name="connsiteY13" fmla="*/ 591749 h 915804"/>
                <a:gd name="connsiteX14" fmla="*/ 531953 w 551215"/>
                <a:gd name="connsiteY14" fmla="*/ 25827 h 9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1215" h="915804">
                  <a:moveTo>
                    <a:pt x="9607" y="915457"/>
                  </a:moveTo>
                  <a:lnTo>
                    <a:pt x="5079" y="915457"/>
                  </a:lnTo>
                  <a:cubicBezTo>
                    <a:pt x="1848" y="913872"/>
                    <a:pt x="-150" y="910533"/>
                    <a:pt x="-14" y="906967"/>
                  </a:cubicBezTo>
                  <a:lnTo>
                    <a:pt x="-14" y="316144"/>
                  </a:lnTo>
                  <a:cubicBezTo>
                    <a:pt x="-150" y="312579"/>
                    <a:pt x="1848" y="309241"/>
                    <a:pt x="5079" y="307655"/>
                  </a:cubicBezTo>
                  <a:lnTo>
                    <a:pt x="537047" y="926"/>
                  </a:lnTo>
                  <a:cubicBezTo>
                    <a:pt x="540024" y="-772"/>
                    <a:pt x="543691" y="-772"/>
                    <a:pt x="546668" y="926"/>
                  </a:cubicBezTo>
                  <a:cubicBezTo>
                    <a:pt x="549491" y="2567"/>
                    <a:pt x="551223" y="5567"/>
                    <a:pt x="551195" y="8848"/>
                  </a:cubicBezTo>
                  <a:lnTo>
                    <a:pt x="551195" y="596276"/>
                  </a:lnTo>
                  <a:cubicBezTo>
                    <a:pt x="551201" y="599671"/>
                    <a:pt x="549503" y="602898"/>
                    <a:pt x="546668" y="604765"/>
                  </a:cubicBezTo>
                  <a:lnTo>
                    <a:pt x="13002" y="914324"/>
                  </a:lnTo>
                  <a:close/>
                  <a:moveTo>
                    <a:pt x="19227" y="321803"/>
                  </a:moveTo>
                  <a:lnTo>
                    <a:pt x="19227" y="887726"/>
                  </a:lnTo>
                  <a:lnTo>
                    <a:pt x="531953" y="591749"/>
                  </a:lnTo>
                  <a:lnTo>
                    <a:pt x="531953" y="25827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6743E453-E481-4617-32C2-CC3198EC09FF}"/>
                </a:ext>
              </a:extLst>
            </p:cNvPr>
            <p:cNvSpPr/>
            <p:nvPr/>
          </p:nvSpPr>
          <p:spPr>
            <a:xfrm>
              <a:off x="4585783" y="2773558"/>
              <a:ext cx="379098" cy="358546"/>
            </a:xfrm>
            <a:custGeom>
              <a:avLst/>
              <a:gdLst>
                <a:gd name="connsiteX0" fmla="*/ 351472 w 379098"/>
                <a:gd name="connsiteY0" fmla="*/ 16381 h 358546"/>
                <a:gd name="connsiteX1" fmla="*/ 242249 w 379098"/>
                <a:gd name="connsiteY1" fmla="*/ 24870 h 358546"/>
                <a:gd name="connsiteX2" fmla="*/ 204332 w 379098"/>
                <a:gd name="connsiteY2" fmla="*/ 46375 h 358546"/>
                <a:gd name="connsiteX3" fmla="*/ 204332 w 379098"/>
                <a:gd name="connsiteY3" fmla="*/ 136923 h 358546"/>
                <a:gd name="connsiteX4" fmla="*/ 177168 w 379098"/>
                <a:gd name="connsiteY4" fmla="*/ 63919 h 358546"/>
                <a:gd name="connsiteX5" fmla="*/ 139251 w 379098"/>
                <a:gd name="connsiteY5" fmla="*/ 85991 h 358546"/>
                <a:gd name="connsiteX6" fmla="*/ 26632 w 379098"/>
                <a:gd name="connsiteY6" fmla="*/ 205399 h 358546"/>
                <a:gd name="connsiteX7" fmla="*/ 34 w 379098"/>
                <a:gd name="connsiteY7" fmla="*/ 358199 h 358546"/>
                <a:gd name="connsiteX8" fmla="*/ 204332 w 379098"/>
                <a:gd name="connsiteY8" fmla="*/ 240486 h 358546"/>
                <a:gd name="connsiteX9" fmla="*/ 218481 w 379098"/>
                <a:gd name="connsiteY9" fmla="*/ 232564 h 358546"/>
                <a:gd name="connsiteX10" fmla="*/ 238288 w 379098"/>
                <a:gd name="connsiteY10" fmla="*/ 221245 h 358546"/>
                <a:gd name="connsiteX11" fmla="*/ 378636 w 379098"/>
                <a:gd name="connsiteY11" fmla="*/ 139752 h 358546"/>
                <a:gd name="connsiteX12" fmla="*/ 351472 w 379098"/>
                <a:gd name="connsiteY12" fmla="*/ 16381 h 35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9098" h="358546">
                  <a:moveTo>
                    <a:pt x="351472" y="16381"/>
                  </a:moveTo>
                  <a:cubicBezTo>
                    <a:pt x="332797" y="-7953"/>
                    <a:pt x="294880" y="-6255"/>
                    <a:pt x="242249" y="24870"/>
                  </a:cubicBezTo>
                  <a:lnTo>
                    <a:pt x="204332" y="46375"/>
                  </a:lnTo>
                  <a:lnTo>
                    <a:pt x="204332" y="136923"/>
                  </a:lnTo>
                  <a:lnTo>
                    <a:pt x="177168" y="63919"/>
                  </a:lnTo>
                  <a:lnTo>
                    <a:pt x="139251" y="85991"/>
                  </a:lnTo>
                  <a:cubicBezTo>
                    <a:pt x="89240" y="111852"/>
                    <a:pt x="49524" y="153957"/>
                    <a:pt x="26632" y="205399"/>
                  </a:cubicBezTo>
                  <a:cubicBezTo>
                    <a:pt x="8212" y="254182"/>
                    <a:pt x="-815" y="306021"/>
                    <a:pt x="34" y="358199"/>
                  </a:cubicBezTo>
                  <a:lnTo>
                    <a:pt x="204332" y="240486"/>
                  </a:lnTo>
                  <a:lnTo>
                    <a:pt x="218481" y="232564"/>
                  </a:lnTo>
                  <a:lnTo>
                    <a:pt x="238288" y="221245"/>
                  </a:lnTo>
                  <a:lnTo>
                    <a:pt x="378636" y="139752"/>
                  </a:lnTo>
                  <a:cubicBezTo>
                    <a:pt x="381296" y="96912"/>
                    <a:pt x="371902" y="54185"/>
                    <a:pt x="351472" y="16381"/>
                  </a:cubicBezTo>
                  <a:close/>
                </a:path>
              </a:pathLst>
            </a:custGeom>
            <a:solidFill>
              <a:srgbClr val="0656D7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27C41327-6806-A53F-4696-79FD4AEC4FD2}"/>
                </a:ext>
              </a:extLst>
            </p:cNvPr>
            <p:cNvSpPr/>
            <p:nvPr/>
          </p:nvSpPr>
          <p:spPr>
            <a:xfrm>
              <a:off x="4699588" y="2786892"/>
              <a:ext cx="155821" cy="162060"/>
            </a:xfrm>
            <a:custGeom>
              <a:avLst/>
              <a:gdLst>
                <a:gd name="connsiteX0" fmla="*/ -20 w 155821"/>
                <a:gd name="connsiteY0" fmla="*/ 87370 h 162060"/>
                <a:gd name="connsiteX1" fmla="*/ 83736 w 155821"/>
                <a:gd name="connsiteY1" fmla="*/ 157546 h 162060"/>
                <a:gd name="connsiteX2" fmla="*/ 152779 w 155821"/>
                <a:gd name="connsiteY2" fmla="*/ -347 h 162060"/>
                <a:gd name="connsiteX3" fmla="*/ -20 w 155821"/>
                <a:gd name="connsiteY3" fmla="*/ 87370 h 16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821" h="162060">
                  <a:moveTo>
                    <a:pt x="-20" y="87370"/>
                  </a:moveTo>
                  <a:cubicBezTo>
                    <a:pt x="-20" y="150188"/>
                    <a:pt x="36199" y="171694"/>
                    <a:pt x="83736" y="157546"/>
                  </a:cubicBezTo>
                  <a:cubicBezTo>
                    <a:pt x="114862" y="133210"/>
                    <a:pt x="169191" y="48888"/>
                    <a:pt x="152779" y="-347"/>
                  </a:cubicBezTo>
                  <a:cubicBezTo>
                    <a:pt x="99480" y="24553"/>
                    <a:pt x="48366" y="53924"/>
                    <a:pt x="-20" y="87370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987F0011-2B93-E7AA-5B73-1E8C64AD1A29}"/>
                </a:ext>
              </a:extLst>
            </p:cNvPr>
            <p:cNvSpPr/>
            <p:nvPr/>
          </p:nvSpPr>
          <p:spPr>
            <a:xfrm>
              <a:off x="4691649" y="2500158"/>
              <a:ext cx="159622" cy="160344"/>
            </a:xfrm>
            <a:custGeom>
              <a:avLst/>
              <a:gdLst>
                <a:gd name="connsiteX0" fmla="*/ 157888 w 159622"/>
                <a:gd name="connsiteY0" fmla="*/ 21535 h 160344"/>
                <a:gd name="connsiteX1" fmla="*/ 96203 w 159622"/>
                <a:gd name="connsiteY1" fmla="*/ 134720 h 160344"/>
                <a:gd name="connsiteX2" fmla="*/ 1694 w 159622"/>
                <a:gd name="connsiteY2" fmla="*/ 138115 h 160344"/>
                <a:gd name="connsiteX3" fmla="*/ 63379 w 159622"/>
                <a:gd name="connsiteY3" fmla="*/ 24931 h 160344"/>
                <a:gd name="connsiteX4" fmla="*/ 157888 w 159622"/>
                <a:gd name="connsiteY4" fmla="*/ 21535 h 16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22" h="160344">
                  <a:moveTo>
                    <a:pt x="157888" y="21535"/>
                  </a:moveTo>
                  <a:cubicBezTo>
                    <a:pt x="166943" y="51529"/>
                    <a:pt x="139213" y="101895"/>
                    <a:pt x="96203" y="134720"/>
                  </a:cubicBezTo>
                  <a:cubicBezTo>
                    <a:pt x="53193" y="167543"/>
                    <a:pt x="10749" y="168109"/>
                    <a:pt x="1694" y="138115"/>
                  </a:cubicBezTo>
                  <a:cubicBezTo>
                    <a:pt x="-7361" y="108121"/>
                    <a:pt x="20369" y="57753"/>
                    <a:pt x="63379" y="24931"/>
                  </a:cubicBezTo>
                  <a:cubicBezTo>
                    <a:pt x="106390" y="-7894"/>
                    <a:pt x="148834" y="-8459"/>
                    <a:pt x="157888" y="21535"/>
                  </a:cubicBezTo>
                  <a:close/>
                </a:path>
              </a:pathLst>
            </a:custGeom>
            <a:solidFill>
              <a:srgbClr val="FFE9B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A6C4B947-8B84-6305-1651-DA0DA4A1A894}"/>
                </a:ext>
              </a:extLst>
            </p:cNvPr>
            <p:cNvSpPr/>
            <p:nvPr/>
          </p:nvSpPr>
          <p:spPr>
            <a:xfrm>
              <a:off x="4725620" y="2735392"/>
              <a:ext cx="106393" cy="144539"/>
            </a:xfrm>
            <a:custGeom>
              <a:avLst/>
              <a:gdLst>
                <a:gd name="connsiteX0" fmla="*/ -20 w 106393"/>
                <a:gd name="connsiteY0" fmla="*/ 84541 h 144539"/>
                <a:gd name="connsiteX1" fmla="*/ -20 w 106393"/>
                <a:gd name="connsiteY1" fmla="*/ 133776 h 144539"/>
                <a:gd name="connsiteX2" fmla="*/ 106373 w 106393"/>
                <a:gd name="connsiteY2" fmla="*/ 73788 h 144539"/>
                <a:gd name="connsiteX3" fmla="*/ 106373 w 106393"/>
                <a:gd name="connsiteY3" fmla="*/ -347 h 14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93" h="144539">
                  <a:moveTo>
                    <a:pt x="-20" y="84541"/>
                  </a:moveTo>
                  <a:lnTo>
                    <a:pt x="-20" y="133776"/>
                  </a:lnTo>
                  <a:cubicBezTo>
                    <a:pt x="-20" y="168298"/>
                    <a:pt x="106373" y="108875"/>
                    <a:pt x="106373" y="73788"/>
                  </a:cubicBezTo>
                  <a:lnTo>
                    <a:pt x="106373" y="-347"/>
                  </a:lnTo>
                  <a:close/>
                </a:path>
              </a:pathLst>
            </a:custGeom>
            <a:solidFill>
              <a:srgbClr val="F2A88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1A4B911C-7EAE-4BF7-3AFD-AC22398469E8}"/>
                </a:ext>
              </a:extLst>
            </p:cNvPr>
            <p:cNvSpPr/>
            <p:nvPr/>
          </p:nvSpPr>
          <p:spPr>
            <a:xfrm>
              <a:off x="4685415" y="2616681"/>
              <a:ext cx="173197" cy="223247"/>
            </a:xfrm>
            <a:custGeom>
              <a:avLst/>
              <a:gdLst>
                <a:gd name="connsiteX0" fmla="*/ 173177 w 173197"/>
                <a:gd name="connsiteY0" fmla="*/ 61205 h 223247"/>
                <a:gd name="connsiteX1" fmla="*/ 166952 w 173197"/>
                <a:gd name="connsiteY1" fmla="*/ 56112 h 223247"/>
                <a:gd name="connsiteX2" fmla="*/ 87723 w 173197"/>
                <a:gd name="connsiteY2" fmla="*/ 10839 h 223247"/>
                <a:gd name="connsiteX3" fmla="*/ 8493 w 173197"/>
                <a:gd name="connsiteY3" fmla="*/ 144963 h 223247"/>
                <a:gd name="connsiteX4" fmla="*/ 10406 w 173197"/>
                <a:gd name="connsiteY4" fmla="*/ 190519 h 223247"/>
                <a:gd name="connsiteX5" fmla="*/ 22641 w 173197"/>
                <a:gd name="connsiteY5" fmla="*/ 197593 h 223247"/>
                <a:gd name="connsiteX6" fmla="*/ 83252 w 173197"/>
                <a:gd name="connsiteY6" fmla="*/ 218249 h 223247"/>
                <a:gd name="connsiteX7" fmla="*/ 87723 w 173197"/>
                <a:gd name="connsiteY7" fmla="*/ 215703 h 223247"/>
                <a:gd name="connsiteX8" fmla="*/ 153369 w 173197"/>
                <a:gd name="connsiteY8" fmla="*/ 119495 h 223247"/>
                <a:gd name="connsiteX9" fmla="*/ 173177 w 173197"/>
                <a:gd name="connsiteY9" fmla="*/ 61205 h 22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197" h="223247">
                  <a:moveTo>
                    <a:pt x="173177" y="61205"/>
                  </a:moveTo>
                  <a:cubicBezTo>
                    <a:pt x="173177" y="56679"/>
                    <a:pt x="169781" y="55546"/>
                    <a:pt x="166952" y="56112"/>
                  </a:cubicBezTo>
                  <a:cubicBezTo>
                    <a:pt x="166952" y="4613"/>
                    <a:pt x="131298" y="-14628"/>
                    <a:pt x="87723" y="10839"/>
                  </a:cubicBezTo>
                  <a:cubicBezTo>
                    <a:pt x="41153" y="40097"/>
                    <a:pt x="11623" y="90068"/>
                    <a:pt x="8493" y="144963"/>
                  </a:cubicBezTo>
                  <a:cubicBezTo>
                    <a:pt x="-3566" y="158092"/>
                    <a:pt x="-2712" y="178466"/>
                    <a:pt x="10406" y="190519"/>
                  </a:cubicBezTo>
                  <a:cubicBezTo>
                    <a:pt x="13915" y="193745"/>
                    <a:pt x="18091" y="196178"/>
                    <a:pt x="22641" y="197593"/>
                  </a:cubicBezTo>
                  <a:cubicBezTo>
                    <a:pt x="33682" y="220003"/>
                    <a:pt x="60818" y="229284"/>
                    <a:pt x="83252" y="218249"/>
                  </a:cubicBezTo>
                  <a:cubicBezTo>
                    <a:pt x="84791" y="217458"/>
                    <a:pt x="86280" y="216608"/>
                    <a:pt x="87723" y="215703"/>
                  </a:cubicBezTo>
                  <a:cubicBezTo>
                    <a:pt x="119510" y="191650"/>
                    <a:pt x="142561" y="157865"/>
                    <a:pt x="153369" y="119495"/>
                  </a:cubicBezTo>
                  <a:cubicBezTo>
                    <a:pt x="165543" y="102404"/>
                    <a:pt x="172430" y="82144"/>
                    <a:pt x="173177" y="61205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F19411BD-2012-8300-6B75-0E4E6FBE6EB9}"/>
                </a:ext>
              </a:extLst>
            </p:cNvPr>
            <p:cNvSpPr/>
            <p:nvPr/>
          </p:nvSpPr>
          <p:spPr>
            <a:xfrm>
              <a:off x="4687292" y="2570027"/>
              <a:ext cx="174171" cy="216969"/>
            </a:xfrm>
            <a:custGeom>
              <a:avLst/>
              <a:gdLst>
                <a:gd name="connsiteX0" fmla="*/ 3788 w 174171"/>
                <a:gd name="connsiteY0" fmla="*/ 196143 h 216969"/>
                <a:gd name="connsiteX1" fmla="*/ 12842 w 174171"/>
                <a:gd name="connsiteY1" fmla="*/ 192748 h 216969"/>
                <a:gd name="connsiteX2" fmla="*/ 19067 w 174171"/>
                <a:gd name="connsiteY2" fmla="*/ 201236 h 216969"/>
                <a:gd name="connsiteX3" fmla="*/ 23029 w 174171"/>
                <a:gd name="connsiteY3" fmla="*/ 215951 h 216969"/>
                <a:gd name="connsiteX4" fmla="*/ 26424 w 174171"/>
                <a:gd name="connsiteY4" fmla="*/ 180298 h 216969"/>
                <a:gd name="connsiteX5" fmla="*/ 43968 w 174171"/>
                <a:gd name="connsiteY5" fmla="*/ 141249 h 216969"/>
                <a:gd name="connsiteX6" fmla="*/ 66039 w 174171"/>
                <a:gd name="connsiteY6" fmla="*/ 72206 h 216969"/>
                <a:gd name="connsiteX7" fmla="*/ 72264 w 174171"/>
                <a:gd name="connsiteY7" fmla="*/ 91449 h 216969"/>
                <a:gd name="connsiteX8" fmla="*/ 94901 w 174171"/>
                <a:gd name="connsiteY8" fmla="*/ 103333 h 216969"/>
                <a:gd name="connsiteX9" fmla="*/ 145834 w 174171"/>
                <a:gd name="connsiteY9" fmla="*/ 166150 h 216969"/>
                <a:gd name="connsiteX10" fmla="*/ 160548 w 174171"/>
                <a:gd name="connsiteY10" fmla="*/ 109557 h 216969"/>
                <a:gd name="connsiteX11" fmla="*/ 171301 w 174171"/>
                <a:gd name="connsiteY11" fmla="*/ 106162 h 216969"/>
                <a:gd name="connsiteX12" fmla="*/ 3788 w 174171"/>
                <a:gd name="connsiteY12" fmla="*/ 196143 h 2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171" h="216969">
                  <a:moveTo>
                    <a:pt x="3788" y="196143"/>
                  </a:moveTo>
                  <a:cubicBezTo>
                    <a:pt x="6357" y="194050"/>
                    <a:pt x="9537" y="192862"/>
                    <a:pt x="12842" y="192748"/>
                  </a:cubicBezTo>
                  <a:cubicBezTo>
                    <a:pt x="17370" y="192748"/>
                    <a:pt x="17936" y="197276"/>
                    <a:pt x="19067" y="201236"/>
                  </a:cubicBezTo>
                  <a:cubicBezTo>
                    <a:pt x="20199" y="205198"/>
                    <a:pt x="19067" y="219913"/>
                    <a:pt x="23029" y="215951"/>
                  </a:cubicBezTo>
                  <a:cubicBezTo>
                    <a:pt x="26990" y="211989"/>
                    <a:pt x="23029" y="192183"/>
                    <a:pt x="26424" y="180298"/>
                  </a:cubicBezTo>
                  <a:cubicBezTo>
                    <a:pt x="29735" y="166264"/>
                    <a:pt x="35689" y="153020"/>
                    <a:pt x="43968" y="141249"/>
                  </a:cubicBezTo>
                  <a:cubicBezTo>
                    <a:pt x="58693" y="121272"/>
                    <a:pt x="66446" y="96995"/>
                    <a:pt x="66039" y="72206"/>
                  </a:cubicBezTo>
                  <a:cubicBezTo>
                    <a:pt x="67165" y="78885"/>
                    <a:pt x="69265" y="85392"/>
                    <a:pt x="72264" y="91449"/>
                  </a:cubicBezTo>
                  <a:cubicBezTo>
                    <a:pt x="77923" y="102200"/>
                    <a:pt x="85280" y="100502"/>
                    <a:pt x="94901" y="103333"/>
                  </a:cubicBezTo>
                  <a:cubicBezTo>
                    <a:pt x="136779" y="113519"/>
                    <a:pt x="139043" y="140118"/>
                    <a:pt x="145834" y="166150"/>
                  </a:cubicBezTo>
                  <a:cubicBezTo>
                    <a:pt x="146728" y="146456"/>
                    <a:pt x="151742" y="127158"/>
                    <a:pt x="160548" y="109557"/>
                  </a:cubicBezTo>
                  <a:cubicBezTo>
                    <a:pt x="163542" y="107067"/>
                    <a:pt x="167407" y="105823"/>
                    <a:pt x="171301" y="106162"/>
                  </a:cubicBezTo>
                  <a:cubicBezTo>
                    <a:pt x="202426" y="-100400"/>
                    <a:pt x="-32432" y="28631"/>
                    <a:pt x="3788" y="196143"/>
                  </a:cubicBezTo>
                  <a:close/>
                </a:path>
              </a:pathLst>
            </a:custGeom>
            <a:solidFill>
              <a:srgbClr val="FFE9B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552BA88F-AF3D-F011-A6AD-9A90A6B00F58}"/>
                </a:ext>
              </a:extLst>
            </p:cNvPr>
            <p:cNvSpPr/>
            <p:nvPr/>
          </p:nvSpPr>
          <p:spPr>
            <a:xfrm>
              <a:off x="4519059" y="2257611"/>
              <a:ext cx="551213" cy="915804"/>
            </a:xfrm>
            <a:custGeom>
              <a:avLst/>
              <a:gdLst>
                <a:gd name="connsiteX0" fmla="*/ 9600 w 551213"/>
                <a:gd name="connsiteY0" fmla="*/ 915457 h 915804"/>
                <a:gd name="connsiteX1" fmla="*/ 4507 w 551213"/>
                <a:gd name="connsiteY1" fmla="*/ 915457 h 915804"/>
                <a:gd name="connsiteX2" fmla="*/ -20 w 551213"/>
                <a:gd name="connsiteY2" fmla="*/ 906969 h 915804"/>
                <a:gd name="connsiteX3" fmla="*/ -20 w 551213"/>
                <a:gd name="connsiteY3" fmla="*/ 316145 h 915804"/>
                <a:gd name="connsiteX4" fmla="*/ 4507 w 551213"/>
                <a:gd name="connsiteY4" fmla="*/ 307657 h 915804"/>
                <a:gd name="connsiteX5" fmla="*/ 536474 w 551213"/>
                <a:gd name="connsiteY5" fmla="*/ 926 h 915804"/>
                <a:gd name="connsiteX6" fmla="*/ 546095 w 551213"/>
                <a:gd name="connsiteY6" fmla="*/ 926 h 915804"/>
                <a:gd name="connsiteX7" fmla="*/ 551188 w 551213"/>
                <a:gd name="connsiteY7" fmla="*/ 8850 h 915804"/>
                <a:gd name="connsiteX8" fmla="*/ 551188 w 551213"/>
                <a:gd name="connsiteY8" fmla="*/ 598540 h 915804"/>
                <a:gd name="connsiteX9" fmla="*/ 546095 w 551213"/>
                <a:gd name="connsiteY9" fmla="*/ 607030 h 915804"/>
                <a:gd name="connsiteX10" fmla="*/ 14128 w 551213"/>
                <a:gd name="connsiteY10" fmla="*/ 914326 h 915804"/>
                <a:gd name="connsiteX11" fmla="*/ 17523 w 551213"/>
                <a:gd name="connsiteY11" fmla="*/ 321805 h 915804"/>
                <a:gd name="connsiteX12" fmla="*/ 17523 w 551213"/>
                <a:gd name="connsiteY12" fmla="*/ 887728 h 915804"/>
                <a:gd name="connsiteX13" fmla="*/ 530249 w 551213"/>
                <a:gd name="connsiteY13" fmla="*/ 592316 h 915804"/>
                <a:gd name="connsiteX14" fmla="*/ 530249 w 551213"/>
                <a:gd name="connsiteY14" fmla="*/ 26393 h 91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1213" h="915804">
                  <a:moveTo>
                    <a:pt x="9600" y="915457"/>
                  </a:moveTo>
                  <a:lnTo>
                    <a:pt x="4507" y="915457"/>
                  </a:lnTo>
                  <a:cubicBezTo>
                    <a:pt x="1672" y="913590"/>
                    <a:pt x="-26" y="910364"/>
                    <a:pt x="-20" y="906969"/>
                  </a:cubicBezTo>
                  <a:lnTo>
                    <a:pt x="-20" y="316145"/>
                  </a:lnTo>
                  <a:cubicBezTo>
                    <a:pt x="-26" y="312750"/>
                    <a:pt x="1672" y="309524"/>
                    <a:pt x="4507" y="307657"/>
                  </a:cubicBezTo>
                  <a:lnTo>
                    <a:pt x="536474" y="926"/>
                  </a:lnTo>
                  <a:cubicBezTo>
                    <a:pt x="539474" y="-772"/>
                    <a:pt x="543096" y="-772"/>
                    <a:pt x="546095" y="926"/>
                  </a:cubicBezTo>
                  <a:cubicBezTo>
                    <a:pt x="549264" y="2285"/>
                    <a:pt x="551245" y="5397"/>
                    <a:pt x="551188" y="8850"/>
                  </a:cubicBezTo>
                  <a:lnTo>
                    <a:pt x="551188" y="598540"/>
                  </a:lnTo>
                  <a:cubicBezTo>
                    <a:pt x="551301" y="602107"/>
                    <a:pt x="549321" y="605445"/>
                    <a:pt x="546095" y="607030"/>
                  </a:cubicBezTo>
                  <a:lnTo>
                    <a:pt x="14128" y="914326"/>
                  </a:lnTo>
                  <a:close/>
                  <a:moveTo>
                    <a:pt x="17523" y="321805"/>
                  </a:moveTo>
                  <a:lnTo>
                    <a:pt x="17523" y="887728"/>
                  </a:lnTo>
                  <a:lnTo>
                    <a:pt x="530249" y="592316"/>
                  </a:lnTo>
                  <a:lnTo>
                    <a:pt x="530249" y="26393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374994EA-B482-8124-A8ED-4F420B991460}"/>
                </a:ext>
              </a:extLst>
            </p:cNvPr>
            <p:cNvSpPr/>
            <p:nvPr/>
          </p:nvSpPr>
          <p:spPr>
            <a:xfrm>
              <a:off x="763595" y="3523822"/>
              <a:ext cx="409728" cy="407365"/>
            </a:xfrm>
            <a:custGeom>
              <a:avLst/>
              <a:gdLst>
                <a:gd name="connsiteX0" fmla="*/ 406312 w 409728"/>
                <a:gd name="connsiteY0" fmla="*/ 14268 h 407365"/>
                <a:gd name="connsiteX1" fmla="*/ 385373 w 409728"/>
                <a:gd name="connsiteY1" fmla="*/ 686 h 407365"/>
                <a:gd name="connsiteX2" fmla="*/ 309539 w 409728"/>
                <a:gd name="connsiteY2" fmla="*/ 23887 h 407365"/>
                <a:gd name="connsiteX3" fmla="*/ 106373 w 409728"/>
                <a:gd name="connsiteY3" fmla="*/ 143298 h 407365"/>
                <a:gd name="connsiteX4" fmla="*/ 28842 w 409728"/>
                <a:gd name="connsiteY4" fmla="*/ 211774 h 407365"/>
                <a:gd name="connsiteX5" fmla="*/ 2809 w 409728"/>
                <a:gd name="connsiteY5" fmla="*/ 261009 h 407365"/>
                <a:gd name="connsiteX6" fmla="*/ -20 w 409728"/>
                <a:gd name="connsiteY6" fmla="*/ 407018 h 407365"/>
                <a:gd name="connsiteX7" fmla="*/ 409708 w 409728"/>
                <a:gd name="connsiteY7" fmla="*/ 169896 h 40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28" h="407365">
                  <a:moveTo>
                    <a:pt x="406312" y="14268"/>
                  </a:moveTo>
                  <a:cubicBezTo>
                    <a:pt x="406312" y="2384"/>
                    <a:pt x="398389" y="-2711"/>
                    <a:pt x="385373" y="686"/>
                  </a:cubicBezTo>
                  <a:lnTo>
                    <a:pt x="309539" y="23887"/>
                  </a:lnTo>
                  <a:cubicBezTo>
                    <a:pt x="235132" y="51052"/>
                    <a:pt x="166287" y="91515"/>
                    <a:pt x="106373" y="143298"/>
                  </a:cubicBezTo>
                  <a:lnTo>
                    <a:pt x="28842" y="211774"/>
                  </a:lnTo>
                  <a:cubicBezTo>
                    <a:pt x="13850" y="223998"/>
                    <a:pt x="4456" y="241768"/>
                    <a:pt x="2809" y="261009"/>
                  </a:cubicBezTo>
                  <a:lnTo>
                    <a:pt x="-20" y="407018"/>
                  </a:lnTo>
                  <a:lnTo>
                    <a:pt x="409708" y="169896"/>
                  </a:lnTo>
                  <a:close/>
                </a:path>
              </a:pathLst>
            </a:custGeom>
            <a:solidFill>
              <a:srgbClr val="0656D7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421B7656-2417-16B2-802C-69B2CAE4A43D}"/>
                </a:ext>
              </a:extLst>
            </p:cNvPr>
            <p:cNvSpPr/>
            <p:nvPr/>
          </p:nvSpPr>
          <p:spPr>
            <a:xfrm>
              <a:off x="885268" y="3563902"/>
              <a:ext cx="151667" cy="129455"/>
            </a:xfrm>
            <a:custGeom>
              <a:avLst/>
              <a:gdLst>
                <a:gd name="connsiteX0" fmla="*/ -20 w 151667"/>
                <a:gd name="connsiteY0" fmla="*/ 111706 h 129455"/>
                <a:gd name="connsiteX1" fmla="*/ 75813 w 151667"/>
                <a:gd name="connsiteY1" fmla="*/ 111706 h 129455"/>
                <a:gd name="connsiteX2" fmla="*/ 151647 w 151667"/>
                <a:gd name="connsiteY2" fmla="*/ 25120 h 129455"/>
                <a:gd name="connsiteX3" fmla="*/ 151647 w 151667"/>
                <a:gd name="connsiteY3" fmla="*/ -347 h 129455"/>
                <a:gd name="connsiteX4" fmla="*/ 1677 w 151667"/>
                <a:gd name="connsiteY4" fmla="*/ 90767 h 129455"/>
                <a:gd name="connsiteX5" fmla="*/ -20 w 151667"/>
                <a:gd name="connsiteY5" fmla="*/ 111706 h 12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667" h="129455">
                  <a:moveTo>
                    <a:pt x="-20" y="111706"/>
                  </a:moveTo>
                  <a:cubicBezTo>
                    <a:pt x="-20" y="134909"/>
                    <a:pt x="33935" y="134909"/>
                    <a:pt x="75813" y="111706"/>
                  </a:cubicBezTo>
                  <a:cubicBezTo>
                    <a:pt x="117691" y="88503"/>
                    <a:pt x="151647" y="48889"/>
                    <a:pt x="151647" y="25120"/>
                  </a:cubicBezTo>
                  <a:cubicBezTo>
                    <a:pt x="151647" y="14934"/>
                    <a:pt x="151647" y="7010"/>
                    <a:pt x="151647" y="-347"/>
                  </a:cubicBezTo>
                  <a:cubicBezTo>
                    <a:pt x="98031" y="23591"/>
                    <a:pt x="47642" y="54209"/>
                    <a:pt x="1677" y="90767"/>
                  </a:cubicBezTo>
                  <a:cubicBezTo>
                    <a:pt x="-20" y="94163"/>
                    <a:pt x="-20" y="103218"/>
                    <a:pt x="-20" y="111706"/>
                  </a:cubicBezTo>
                  <a:close/>
                </a:path>
              </a:pathLst>
            </a:custGeom>
            <a:solidFill>
              <a:srgbClr val="FBBD9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77F1C5FA-58DD-F727-1742-D24AB04E6243}"/>
                </a:ext>
              </a:extLst>
            </p:cNvPr>
            <p:cNvSpPr/>
            <p:nvPr/>
          </p:nvSpPr>
          <p:spPr>
            <a:xfrm>
              <a:off x="903378" y="3488635"/>
              <a:ext cx="113184" cy="177184"/>
            </a:xfrm>
            <a:custGeom>
              <a:avLst/>
              <a:gdLst>
                <a:gd name="connsiteX0" fmla="*/ -20 w 113184"/>
                <a:gd name="connsiteY0" fmla="*/ 80014 h 177184"/>
                <a:gd name="connsiteX1" fmla="*/ -20 w 113184"/>
                <a:gd name="connsiteY1" fmla="*/ 164903 h 177184"/>
                <a:gd name="connsiteX2" fmla="*/ 113164 w 113184"/>
                <a:gd name="connsiteY2" fmla="*/ 105480 h 177184"/>
                <a:gd name="connsiteX3" fmla="*/ 113164 w 113184"/>
                <a:gd name="connsiteY3" fmla="*/ -347 h 17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184" h="177184">
                  <a:moveTo>
                    <a:pt x="-20" y="80014"/>
                  </a:moveTo>
                  <a:lnTo>
                    <a:pt x="-20" y="164903"/>
                  </a:lnTo>
                  <a:cubicBezTo>
                    <a:pt x="-20" y="202252"/>
                    <a:pt x="113164" y="143398"/>
                    <a:pt x="113164" y="105480"/>
                  </a:cubicBezTo>
                  <a:lnTo>
                    <a:pt x="113164" y="-347"/>
                  </a:lnTo>
                  <a:close/>
                </a:path>
              </a:pathLst>
            </a:custGeom>
            <a:solidFill>
              <a:srgbClr val="F2A883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ED946FDE-9ADD-5129-C6C3-54273373910E}"/>
                </a:ext>
              </a:extLst>
            </p:cNvPr>
            <p:cNvSpPr/>
            <p:nvPr/>
          </p:nvSpPr>
          <p:spPr>
            <a:xfrm>
              <a:off x="861528" y="3342432"/>
              <a:ext cx="198044" cy="283383"/>
            </a:xfrm>
            <a:custGeom>
              <a:avLst/>
              <a:gdLst>
                <a:gd name="connsiteX0" fmla="*/ 198024 w 198044"/>
                <a:gd name="connsiteY0" fmla="*/ 95489 h 283383"/>
                <a:gd name="connsiteX1" fmla="*/ 190667 w 198044"/>
                <a:gd name="connsiteY1" fmla="*/ 89264 h 283383"/>
                <a:gd name="connsiteX2" fmla="*/ 190667 w 198044"/>
                <a:gd name="connsiteY2" fmla="*/ 89264 h 283383"/>
                <a:gd name="connsiteX3" fmla="*/ 100119 w 198044"/>
                <a:gd name="connsiteY3" fmla="*/ 17393 h 283383"/>
                <a:gd name="connsiteX4" fmla="*/ 9572 w 198044"/>
                <a:gd name="connsiteY4" fmla="*/ 193960 h 283383"/>
                <a:gd name="connsiteX5" fmla="*/ 517 w 198044"/>
                <a:gd name="connsiteY5" fmla="*/ 212070 h 283383"/>
                <a:gd name="connsiteX6" fmla="*/ 25983 w 198044"/>
                <a:gd name="connsiteY6" fmla="*/ 253948 h 283383"/>
                <a:gd name="connsiteX7" fmla="*/ 94771 w 198044"/>
                <a:gd name="connsiteY7" fmla="*/ 277887 h 283383"/>
                <a:gd name="connsiteX8" fmla="*/ 100119 w 198044"/>
                <a:gd name="connsiteY8" fmla="*/ 274887 h 283383"/>
                <a:gd name="connsiteX9" fmla="*/ 175953 w 198044"/>
                <a:gd name="connsiteY9" fmla="*/ 161702 h 283383"/>
                <a:gd name="connsiteX10" fmla="*/ 198024 w 198044"/>
                <a:gd name="connsiteY10" fmla="*/ 95489 h 28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044" h="283383">
                  <a:moveTo>
                    <a:pt x="198024" y="95489"/>
                  </a:moveTo>
                  <a:cubicBezTo>
                    <a:pt x="198024" y="89831"/>
                    <a:pt x="194628" y="88133"/>
                    <a:pt x="190667" y="89264"/>
                  </a:cubicBezTo>
                  <a:lnTo>
                    <a:pt x="190667" y="89264"/>
                  </a:lnTo>
                  <a:cubicBezTo>
                    <a:pt x="190667" y="21353"/>
                    <a:pt x="180480" y="-28447"/>
                    <a:pt x="100119" y="17393"/>
                  </a:cubicBezTo>
                  <a:cubicBezTo>
                    <a:pt x="37172" y="52706"/>
                    <a:pt x="1496" y="122258"/>
                    <a:pt x="9572" y="193960"/>
                  </a:cubicBezTo>
                  <a:cubicBezTo>
                    <a:pt x="5016" y="199110"/>
                    <a:pt x="1892" y="205335"/>
                    <a:pt x="517" y="212070"/>
                  </a:cubicBezTo>
                  <a:cubicBezTo>
                    <a:pt x="-2618" y="230405"/>
                    <a:pt x="8242" y="248288"/>
                    <a:pt x="25983" y="253948"/>
                  </a:cubicBezTo>
                  <a:cubicBezTo>
                    <a:pt x="38371" y="279527"/>
                    <a:pt x="69163" y="290280"/>
                    <a:pt x="94771" y="277887"/>
                  </a:cubicBezTo>
                  <a:cubicBezTo>
                    <a:pt x="96610" y="276980"/>
                    <a:pt x="98399" y="275963"/>
                    <a:pt x="100119" y="274887"/>
                  </a:cubicBezTo>
                  <a:cubicBezTo>
                    <a:pt x="137119" y="246478"/>
                    <a:pt x="163763" y="206749"/>
                    <a:pt x="175953" y="161702"/>
                  </a:cubicBezTo>
                  <a:cubicBezTo>
                    <a:pt x="189710" y="142292"/>
                    <a:pt x="197390" y="119258"/>
                    <a:pt x="198024" y="95489"/>
                  </a:cubicBezTo>
                  <a:close/>
                </a:path>
              </a:pathLst>
            </a:custGeom>
            <a:solidFill>
              <a:srgbClr val="FFC7AE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3B954F78-955A-54CC-81D2-0E8783F17697}"/>
                </a:ext>
              </a:extLst>
            </p:cNvPr>
            <p:cNvSpPr/>
            <p:nvPr/>
          </p:nvSpPr>
          <p:spPr>
            <a:xfrm>
              <a:off x="888664" y="3436310"/>
              <a:ext cx="151773" cy="122636"/>
            </a:xfrm>
            <a:custGeom>
              <a:avLst/>
              <a:gdLst>
                <a:gd name="connsiteX0" fmla="*/ 101280 w 151773"/>
                <a:gd name="connsiteY0" fmla="*/ 70088 h 122636"/>
                <a:gd name="connsiteX1" fmla="*/ 86566 w 151773"/>
                <a:gd name="connsiteY1" fmla="*/ 64428 h 122636"/>
                <a:gd name="connsiteX2" fmla="*/ 86566 w 151773"/>
                <a:gd name="connsiteY2" fmla="*/ 47451 h 122636"/>
                <a:gd name="connsiteX3" fmla="*/ 64495 w 151773"/>
                <a:gd name="connsiteY3" fmla="*/ 60466 h 122636"/>
                <a:gd name="connsiteX4" fmla="*/ 64495 w 151773"/>
                <a:gd name="connsiteY4" fmla="*/ 76879 h 122636"/>
                <a:gd name="connsiteX5" fmla="*/ 50347 w 151773"/>
                <a:gd name="connsiteY5" fmla="*/ 99515 h 122636"/>
                <a:gd name="connsiteX6" fmla="*/ 14128 w 151773"/>
                <a:gd name="connsiteY6" fmla="*/ 120454 h 122636"/>
                <a:gd name="connsiteX7" fmla="*/ -20 w 151773"/>
                <a:gd name="connsiteY7" fmla="*/ 114230 h 122636"/>
                <a:gd name="connsiteX8" fmla="*/ -20 w 151773"/>
                <a:gd name="connsiteY8" fmla="*/ 94422 h 122636"/>
                <a:gd name="connsiteX9" fmla="*/ 9034 w 151773"/>
                <a:gd name="connsiteY9" fmla="*/ 79143 h 122636"/>
                <a:gd name="connsiteX10" fmla="*/ 54874 w 151773"/>
                <a:gd name="connsiteY10" fmla="*/ 53109 h 122636"/>
                <a:gd name="connsiteX11" fmla="*/ 64495 w 151773"/>
                <a:gd name="connsiteY11" fmla="*/ 53109 h 122636"/>
                <a:gd name="connsiteX12" fmla="*/ 86566 w 151773"/>
                <a:gd name="connsiteY12" fmla="*/ 42356 h 122636"/>
                <a:gd name="connsiteX13" fmla="*/ 96186 w 151773"/>
                <a:gd name="connsiteY13" fmla="*/ 27644 h 122636"/>
                <a:gd name="connsiteX14" fmla="*/ 142026 w 151773"/>
                <a:gd name="connsiteY14" fmla="*/ 1045 h 122636"/>
                <a:gd name="connsiteX15" fmla="*/ 151647 w 151773"/>
                <a:gd name="connsiteY15" fmla="*/ 5007 h 122636"/>
                <a:gd name="connsiteX16" fmla="*/ 151647 w 151773"/>
                <a:gd name="connsiteY16" fmla="*/ 25379 h 122636"/>
                <a:gd name="connsiteX17" fmla="*/ 139197 w 151773"/>
                <a:gd name="connsiteY17" fmla="*/ 51978 h 122636"/>
                <a:gd name="connsiteX18" fmla="*/ 96186 w 151773"/>
                <a:gd name="connsiteY18" fmla="*/ 33303 h 122636"/>
                <a:gd name="connsiteX19" fmla="*/ 91093 w 151773"/>
                <a:gd name="connsiteY19" fmla="*/ 41792 h 122636"/>
                <a:gd name="connsiteX20" fmla="*/ 91093 w 151773"/>
                <a:gd name="connsiteY20" fmla="*/ 61599 h 122636"/>
                <a:gd name="connsiteX21" fmla="*/ 101280 w 151773"/>
                <a:gd name="connsiteY21" fmla="*/ 66126 h 122636"/>
                <a:gd name="connsiteX22" fmla="*/ 137499 w 151773"/>
                <a:gd name="connsiteY22" fmla="*/ 45187 h 122636"/>
                <a:gd name="connsiteX23" fmla="*/ 147685 w 151773"/>
                <a:gd name="connsiteY23" fmla="*/ 29341 h 122636"/>
                <a:gd name="connsiteX24" fmla="*/ 147685 w 151773"/>
                <a:gd name="connsiteY24" fmla="*/ 8967 h 122636"/>
                <a:gd name="connsiteX25" fmla="*/ 142026 w 151773"/>
                <a:gd name="connsiteY25" fmla="*/ 8967 h 122636"/>
                <a:gd name="connsiteX26" fmla="*/ 9034 w 151773"/>
                <a:gd name="connsiteY26" fmla="*/ 83669 h 122636"/>
                <a:gd name="connsiteX27" fmla="*/ 3941 w 151773"/>
                <a:gd name="connsiteY27" fmla="*/ 92158 h 122636"/>
                <a:gd name="connsiteX28" fmla="*/ 3941 w 151773"/>
                <a:gd name="connsiteY28" fmla="*/ 111966 h 122636"/>
                <a:gd name="connsiteX29" fmla="*/ 14128 w 151773"/>
                <a:gd name="connsiteY29" fmla="*/ 116494 h 122636"/>
                <a:gd name="connsiteX30" fmla="*/ 50347 w 151773"/>
                <a:gd name="connsiteY30" fmla="*/ 95553 h 122636"/>
                <a:gd name="connsiteX31" fmla="*/ 60533 w 151773"/>
                <a:gd name="connsiteY31" fmla="*/ 79708 h 122636"/>
                <a:gd name="connsiteX32" fmla="*/ 60533 w 151773"/>
                <a:gd name="connsiteY32" fmla="*/ 59335 h 122636"/>
                <a:gd name="connsiteX33" fmla="*/ 54874 w 151773"/>
                <a:gd name="connsiteY33" fmla="*/ 59335 h 12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1773" h="122636">
                  <a:moveTo>
                    <a:pt x="101280" y="70088"/>
                  </a:moveTo>
                  <a:cubicBezTo>
                    <a:pt x="93357" y="74614"/>
                    <a:pt x="86566" y="70088"/>
                    <a:pt x="86566" y="64428"/>
                  </a:cubicBezTo>
                  <a:lnTo>
                    <a:pt x="86566" y="47451"/>
                  </a:lnTo>
                  <a:cubicBezTo>
                    <a:pt x="77630" y="48299"/>
                    <a:pt x="69537" y="53054"/>
                    <a:pt x="64495" y="60466"/>
                  </a:cubicBezTo>
                  <a:lnTo>
                    <a:pt x="64495" y="76879"/>
                  </a:lnTo>
                  <a:cubicBezTo>
                    <a:pt x="63668" y="86272"/>
                    <a:pt x="58411" y="94648"/>
                    <a:pt x="50347" y="99515"/>
                  </a:cubicBezTo>
                  <a:lnTo>
                    <a:pt x="14128" y="120454"/>
                  </a:lnTo>
                  <a:cubicBezTo>
                    <a:pt x="6205" y="124982"/>
                    <a:pt x="-20" y="120454"/>
                    <a:pt x="-20" y="114230"/>
                  </a:cubicBezTo>
                  <a:lnTo>
                    <a:pt x="-20" y="94422"/>
                  </a:lnTo>
                  <a:cubicBezTo>
                    <a:pt x="579" y="88253"/>
                    <a:pt x="3896" y="82650"/>
                    <a:pt x="9034" y="79143"/>
                  </a:cubicBezTo>
                  <a:lnTo>
                    <a:pt x="54874" y="53109"/>
                  </a:lnTo>
                  <a:cubicBezTo>
                    <a:pt x="59401" y="53109"/>
                    <a:pt x="63363" y="53109"/>
                    <a:pt x="64495" y="53109"/>
                  </a:cubicBezTo>
                  <a:cubicBezTo>
                    <a:pt x="70527" y="47280"/>
                    <a:pt x="78258" y="43489"/>
                    <a:pt x="86566" y="42356"/>
                  </a:cubicBezTo>
                  <a:cubicBezTo>
                    <a:pt x="87460" y="36301"/>
                    <a:pt x="90974" y="30925"/>
                    <a:pt x="96186" y="27644"/>
                  </a:cubicBezTo>
                  <a:lnTo>
                    <a:pt x="142026" y="1045"/>
                  </a:lnTo>
                  <a:cubicBezTo>
                    <a:pt x="147119" y="-2350"/>
                    <a:pt x="151647" y="1045"/>
                    <a:pt x="151647" y="5007"/>
                  </a:cubicBezTo>
                  <a:lnTo>
                    <a:pt x="151647" y="25379"/>
                  </a:lnTo>
                  <a:cubicBezTo>
                    <a:pt x="152535" y="35849"/>
                    <a:pt x="147793" y="45980"/>
                    <a:pt x="139197" y="51978"/>
                  </a:cubicBezTo>
                  <a:close/>
                  <a:moveTo>
                    <a:pt x="96186" y="33303"/>
                  </a:moveTo>
                  <a:cubicBezTo>
                    <a:pt x="93278" y="35227"/>
                    <a:pt x="91399" y="38339"/>
                    <a:pt x="91093" y="41792"/>
                  </a:cubicBezTo>
                  <a:lnTo>
                    <a:pt x="91093" y="61599"/>
                  </a:lnTo>
                  <a:cubicBezTo>
                    <a:pt x="91093" y="67257"/>
                    <a:pt x="95620" y="69521"/>
                    <a:pt x="101280" y="66126"/>
                  </a:cubicBezTo>
                  <a:lnTo>
                    <a:pt x="137499" y="45187"/>
                  </a:lnTo>
                  <a:cubicBezTo>
                    <a:pt x="143034" y="41621"/>
                    <a:pt x="146752" y="35849"/>
                    <a:pt x="147685" y="29341"/>
                  </a:cubicBezTo>
                  <a:lnTo>
                    <a:pt x="147685" y="8967"/>
                  </a:lnTo>
                  <a:cubicBezTo>
                    <a:pt x="147685" y="6138"/>
                    <a:pt x="147685" y="5007"/>
                    <a:pt x="142026" y="8967"/>
                  </a:cubicBezTo>
                  <a:close/>
                  <a:moveTo>
                    <a:pt x="9034" y="83669"/>
                  </a:moveTo>
                  <a:cubicBezTo>
                    <a:pt x="6058" y="85481"/>
                    <a:pt x="4156" y="88650"/>
                    <a:pt x="3941" y="92158"/>
                  </a:cubicBezTo>
                  <a:lnTo>
                    <a:pt x="3941" y="111966"/>
                  </a:lnTo>
                  <a:cubicBezTo>
                    <a:pt x="3941" y="117625"/>
                    <a:pt x="8468" y="119323"/>
                    <a:pt x="14128" y="116494"/>
                  </a:cubicBezTo>
                  <a:lnTo>
                    <a:pt x="50347" y="95553"/>
                  </a:lnTo>
                  <a:cubicBezTo>
                    <a:pt x="55938" y="92046"/>
                    <a:pt x="59673" y="86272"/>
                    <a:pt x="60533" y="79708"/>
                  </a:cubicBezTo>
                  <a:lnTo>
                    <a:pt x="60533" y="59335"/>
                  </a:lnTo>
                  <a:cubicBezTo>
                    <a:pt x="60533" y="56505"/>
                    <a:pt x="60533" y="55373"/>
                    <a:pt x="54874" y="59335"/>
                  </a:cubicBezTo>
                  <a:close/>
                </a:path>
              </a:pathLst>
            </a:custGeom>
            <a:solidFill>
              <a:srgbClr val="12126B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8496220A-08E6-EE6C-2B36-8BFE63893800}"/>
                </a:ext>
              </a:extLst>
            </p:cNvPr>
            <p:cNvSpPr/>
            <p:nvPr/>
          </p:nvSpPr>
          <p:spPr>
            <a:xfrm>
              <a:off x="1038634" y="3425252"/>
              <a:ext cx="14714" cy="30559"/>
            </a:xfrm>
            <a:custGeom>
              <a:avLst/>
              <a:gdLst>
                <a:gd name="connsiteX0" fmla="*/ 0 w 14714"/>
                <a:gd name="connsiteY0" fmla="*/ 20373 h 30559"/>
                <a:gd name="connsiteX1" fmla="*/ 0 w 14714"/>
                <a:gd name="connsiteY1" fmla="*/ 30560 h 30559"/>
                <a:gd name="connsiteX2" fmla="*/ 14148 w 14714"/>
                <a:gd name="connsiteY2" fmla="*/ 6791 h 30559"/>
                <a:gd name="connsiteX3" fmla="*/ 14714 w 14714"/>
                <a:gd name="connsiteY3" fmla="*/ 0 h 30559"/>
                <a:gd name="connsiteX4" fmla="*/ 0 w 14714"/>
                <a:gd name="connsiteY4" fmla="*/ 20373 h 30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14" h="30559">
                  <a:moveTo>
                    <a:pt x="0" y="20373"/>
                  </a:moveTo>
                  <a:lnTo>
                    <a:pt x="0" y="30560"/>
                  </a:lnTo>
                  <a:lnTo>
                    <a:pt x="14148" y="6791"/>
                  </a:lnTo>
                  <a:lnTo>
                    <a:pt x="14714" y="0"/>
                  </a:lnTo>
                  <a:lnTo>
                    <a:pt x="0" y="20373"/>
                  </a:lnTo>
                  <a:close/>
                </a:path>
              </a:pathLst>
            </a:custGeom>
            <a:solidFill>
              <a:srgbClr val="12126B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7E49CB1E-A829-6946-9F41-8946F1A9F3A0}"/>
                </a:ext>
              </a:extLst>
            </p:cNvPr>
            <p:cNvSpPr/>
            <p:nvPr/>
          </p:nvSpPr>
          <p:spPr>
            <a:xfrm>
              <a:off x="871120" y="3531079"/>
              <a:ext cx="18675" cy="13582"/>
            </a:xfrm>
            <a:custGeom>
              <a:avLst/>
              <a:gdLst>
                <a:gd name="connsiteX0" fmla="*/ 18110 w 18675"/>
                <a:gd name="connsiteY0" fmla="*/ 3962 h 13582"/>
                <a:gd name="connsiteX1" fmla="*/ 18675 w 18675"/>
                <a:gd name="connsiteY1" fmla="*/ 13582 h 13582"/>
                <a:gd name="connsiteX2" fmla="*/ 566 w 18675"/>
                <a:gd name="connsiteY2" fmla="*/ 5659 h 13582"/>
                <a:gd name="connsiteX3" fmla="*/ 0 w 18675"/>
                <a:gd name="connsiteY3" fmla="*/ 0 h 13582"/>
                <a:gd name="connsiteX4" fmla="*/ 18110 w 18675"/>
                <a:gd name="connsiteY4" fmla="*/ 3962 h 1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5" h="13582">
                  <a:moveTo>
                    <a:pt x="18110" y="3962"/>
                  </a:moveTo>
                  <a:lnTo>
                    <a:pt x="18675" y="13582"/>
                  </a:lnTo>
                  <a:lnTo>
                    <a:pt x="566" y="5659"/>
                  </a:lnTo>
                  <a:lnTo>
                    <a:pt x="0" y="0"/>
                  </a:lnTo>
                  <a:lnTo>
                    <a:pt x="18110" y="3962"/>
                  </a:lnTo>
                  <a:close/>
                </a:path>
              </a:pathLst>
            </a:custGeom>
            <a:solidFill>
              <a:srgbClr val="12126B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DB074044-30E8-2FB9-14C1-9B365904836B}"/>
                </a:ext>
              </a:extLst>
            </p:cNvPr>
            <p:cNvSpPr/>
            <p:nvPr/>
          </p:nvSpPr>
          <p:spPr>
            <a:xfrm>
              <a:off x="692832" y="3058393"/>
              <a:ext cx="551237" cy="917882"/>
            </a:xfrm>
            <a:custGeom>
              <a:avLst/>
              <a:gdLst>
                <a:gd name="connsiteX0" fmla="*/ 9623 w 551237"/>
                <a:gd name="connsiteY0" fmla="*/ 917153 h 917882"/>
                <a:gd name="connsiteX1" fmla="*/ 4529 w 551237"/>
                <a:gd name="connsiteY1" fmla="*/ 917153 h 917882"/>
                <a:gd name="connsiteX2" fmla="*/ 2 w 551237"/>
                <a:gd name="connsiteY2" fmla="*/ 909231 h 917882"/>
                <a:gd name="connsiteX3" fmla="*/ 2 w 551237"/>
                <a:gd name="connsiteY3" fmla="*/ 316710 h 917882"/>
                <a:gd name="connsiteX4" fmla="*/ 4529 w 551237"/>
                <a:gd name="connsiteY4" fmla="*/ 308222 h 917882"/>
                <a:gd name="connsiteX5" fmla="*/ 536497 w 551237"/>
                <a:gd name="connsiteY5" fmla="*/ 926 h 917882"/>
                <a:gd name="connsiteX6" fmla="*/ 546117 w 551237"/>
                <a:gd name="connsiteY6" fmla="*/ 926 h 917882"/>
                <a:gd name="connsiteX7" fmla="*/ 551211 w 551237"/>
                <a:gd name="connsiteY7" fmla="*/ 9414 h 917882"/>
                <a:gd name="connsiteX8" fmla="*/ 551211 w 551237"/>
                <a:gd name="connsiteY8" fmla="*/ 599671 h 917882"/>
                <a:gd name="connsiteX9" fmla="*/ 546117 w 551237"/>
                <a:gd name="connsiteY9" fmla="*/ 608160 h 917882"/>
                <a:gd name="connsiteX10" fmla="*/ 14150 w 551237"/>
                <a:gd name="connsiteY10" fmla="*/ 914891 h 917882"/>
                <a:gd name="connsiteX11" fmla="*/ 9623 w 551237"/>
                <a:gd name="connsiteY11" fmla="*/ 917153 h 917882"/>
                <a:gd name="connsiteX12" fmla="*/ 19243 w 551237"/>
                <a:gd name="connsiteY12" fmla="*/ 322934 h 917882"/>
                <a:gd name="connsiteX13" fmla="*/ 19243 w 551237"/>
                <a:gd name="connsiteY13" fmla="*/ 888857 h 917882"/>
                <a:gd name="connsiteX14" fmla="*/ 531969 w 551237"/>
                <a:gd name="connsiteY14" fmla="*/ 592881 h 917882"/>
                <a:gd name="connsiteX15" fmla="*/ 531969 w 551237"/>
                <a:gd name="connsiteY15" fmla="*/ 26958 h 91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1237" h="917882">
                  <a:moveTo>
                    <a:pt x="9623" y="917153"/>
                  </a:moveTo>
                  <a:cubicBezTo>
                    <a:pt x="7959" y="917663"/>
                    <a:pt x="6193" y="917663"/>
                    <a:pt x="4529" y="917153"/>
                  </a:cubicBezTo>
                  <a:cubicBezTo>
                    <a:pt x="1700" y="915513"/>
                    <a:pt x="-26" y="912514"/>
                    <a:pt x="2" y="909231"/>
                  </a:cubicBezTo>
                  <a:lnTo>
                    <a:pt x="2" y="316710"/>
                  </a:lnTo>
                  <a:cubicBezTo>
                    <a:pt x="-241" y="313258"/>
                    <a:pt x="1519" y="309976"/>
                    <a:pt x="4529" y="308222"/>
                  </a:cubicBezTo>
                  <a:lnTo>
                    <a:pt x="536497" y="926"/>
                  </a:lnTo>
                  <a:cubicBezTo>
                    <a:pt x="539473" y="-772"/>
                    <a:pt x="543141" y="-772"/>
                    <a:pt x="546117" y="926"/>
                  </a:cubicBezTo>
                  <a:cubicBezTo>
                    <a:pt x="549349" y="2510"/>
                    <a:pt x="551347" y="5848"/>
                    <a:pt x="551211" y="9414"/>
                  </a:cubicBezTo>
                  <a:lnTo>
                    <a:pt x="551211" y="599671"/>
                  </a:lnTo>
                  <a:cubicBezTo>
                    <a:pt x="551092" y="603181"/>
                    <a:pt x="549168" y="606405"/>
                    <a:pt x="546117" y="608160"/>
                  </a:cubicBezTo>
                  <a:lnTo>
                    <a:pt x="14150" y="914891"/>
                  </a:lnTo>
                  <a:cubicBezTo>
                    <a:pt x="13029" y="916248"/>
                    <a:pt x="11383" y="917098"/>
                    <a:pt x="9623" y="917153"/>
                  </a:cubicBezTo>
                  <a:close/>
                  <a:moveTo>
                    <a:pt x="19243" y="322934"/>
                  </a:moveTo>
                  <a:lnTo>
                    <a:pt x="19243" y="888857"/>
                  </a:lnTo>
                  <a:lnTo>
                    <a:pt x="531969" y="592881"/>
                  </a:lnTo>
                  <a:lnTo>
                    <a:pt x="531969" y="26958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A86A72DC-0EA3-7F06-2C0E-C91D3ED96873}"/>
                </a:ext>
              </a:extLst>
            </p:cNvPr>
            <p:cNvSpPr/>
            <p:nvPr/>
          </p:nvSpPr>
          <p:spPr>
            <a:xfrm>
              <a:off x="4068665" y="3378643"/>
              <a:ext cx="27003" cy="19431"/>
            </a:xfrm>
            <a:custGeom>
              <a:avLst/>
              <a:gdLst>
                <a:gd name="connsiteX0" fmla="*/ 20272 w 27003"/>
                <a:gd name="connsiteY0" fmla="*/ 18533 h 19431"/>
                <a:gd name="connsiteX1" fmla="*/ 16876 w 27003"/>
                <a:gd name="connsiteY1" fmla="*/ 18533 h 19431"/>
                <a:gd name="connsiteX2" fmla="*/ 1597 w 27003"/>
                <a:gd name="connsiteY2" fmla="*/ 9478 h 19431"/>
                <a:gd name="connsiteX3" fmla="*/ 1597 w 27003"/>
                <a:gd name="connsiteY3" fmla="*/ 1554 h 19431"/>
                <a:gd name="connsiteX4" fmla="*/ 8761 w 27003"/>
                <a:gd name="connsiteY4" fmla="*/ 818 h 19431"/>
                <a:gd name="connsiteX5" fmla="*/ 9520 w 27003"/>
                <a:gd name="connsiteY5" fmla="*/ 1554 h 19431"/>
                <a:gd name="connsiteX6" fmla="*/ 25365 w 27003"/>
                <a:gd name="connsiteY6" fmla="*/ 10609 h 19431"/>
                <a:gd name="connsiteX7" fmla="*/ 25365 w 27003"/>
                <a:gd name="connsiteY7" fmla="*/ 18533 h 19431"/>
                <a:gd name="connsiteX8" fmla="*/ 20272 w 27003"/>
                <a:gd name="connsiteY8" fmla="*/ 18533 h 1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03" h="19431">
                  <a:moveTo>
                    <a:pt x="20272" y="18533"/>
                  </a:moveTo>
                  <a:lnTo>
                    <a:pt x="16876" y="18533"/>
                  </a:lnTo>
                  <a:lnTo>
                    <a:pt x="1597" y="9478"/>
                  </a:lnTo>
                  <a:cubicBezTo>
                    <a:pt x="-560" y="7270"/>
                    <a:pt x="-560" y="3761"/>
                    <a:pt x="1597" y="1554"/>
                  </a:cubicBezTo>
                  <a:cubicBezTo>
                    <a:pt x="3362" y="-653"/>
                    <a:pt x="6571" y="-992"/>
                    <a:pt x="8761" y="818"/>
                  </a:cubicBezTo>
                  <a:cubicBezTo>
                    <a:pt x="9039" y="1044"/>
                    <a:pt x="9293" y="1271"/>
                    <a:pt x="9520" y="1554"/>
                  </a:cubicBezTo>
                  <a:lnTo>
                    <a:pt x="25365" y="10609"/>
                  </a:lnTo>
                  <a:cubicBezTo>
                    <a:pt x="27522" y="12816"/>
                    <a:pt x="27522" y="16325"/>
                    <a:pt x="25365" y="18533"/>
                  </a:cubicBezTo>
                  <a:cubicBezTo>
                    <a:pt x="23747" y="19268"/>
                    <a:pt x="21891" y="19268"/>
                    <a:pt x="20272" y="18533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9D5B895B-80F0-0F5F-7E57-2EF17109EBBA}"/>
                </a:ext>
              </a:extLst>
            </p:cNvPr>
            <p:cNvSpPr/>
            <p:nvPr/>
          </p:nvSpPr>
          <p:spPr>
            <a:xfrm>
              <a:off x="4115764" y="3403959"/>
              <a:ext cx="803321" cy="469490"/>
            </a:xfrm>
            <a:custGeom>
              <a:avLst/>
              <a:gdLst>
                <a:gd name="connsiteX0" fmla="*/ 796591 w 803321"/>
                <a:gd name="connsiteY0" fmla="*/ 468591 h 469490"/>
                <a:gd name="connsiteX1" fmla="*/ 793195 w 803321"/>
                <a:gd name="connsiteY1" fmla="*/ 468591 h 469490"/>
                <a:gd name="connsiteX2" fmla="*/ 761504 w 803321"/>
                <a:gd name="connsiteY2" fmla="*/ 450481 h 469490"/>
                <a:gd name="connsiteX3" fmla="*/ 761504 w 803321"/>
                <a:gd name="connsiteY3" fmla="*/ 441993 h 469490"/>
                <a:gd name="connsiteX4" fmla="*/ 769992 w 803321"/>
                <a:gd name="connsiteY4" fmla="*/ 441993 h 469490"/>
                <a:gd name="connsiteX5" fmla="*/ 801684 w 803321"/>
                <a:gd name="connsiteY5" fmla="*/ 460667 h 469490"/>
                <a:gd name="connsiteX6" fmla="*/ 801684 w 803321"/>
                <a:gd name="connsiteY6" fmla="*/ 468591 h 469490"/>
                <a:gd name="connsiteX7" fmla="*/ 796591 w 803321"/>
                <a:gd name="connsiteY7" fmla="*/ 468591 h 469490"/>
                <a:gd name="connsiteX8" fmla="*/ 733207 w 803321"/>
                <a:gd name="connsiteY8" fmla="*/ 431806 h 469490"/>
                <a:gd name="connsiteX9" fmla="*/ 729812 w 803321"/>
                <a:gd name="connsiteY9" fmla="*/ 431806 h 469490"/>
                <a:gd name="connsiteX10" fmla="*/ 698686 w 803321"/>
                <a:gd name="connsiteY10" fmla="*/ 413130 h 469490"/>
                <a:gd name="connsiteX11" fmla="*/ 697928 w 803321"/>
                <a:gd name="connsiteY11" fmla="*/ 405944 h 469490"/>
                <a:gd name="connsiteX12" fmla="*/ 698686 w 803321"/>
                <a:gd name="connsiteY12" fmla="*/ 405208 h 469490"/>
                <a:gd name="connsiteX13" fmla="*/ 706609 w 803321"/>
                <a:gd name="connsiteY13" fmla="*/ 405208 h 469490"/>
                <a:gd name="connsiteX14" fmla="*/ 738301 w 803321"/>
                <a:gd name="connsiteY14" fmla="*/ 423316 h 469490"/>
                <a:gd name="connsiteX15" fmla="*/ 738301 w 803321"/>
                <a:gd name="connsiteY15" fmla="*/ 431806 h 469490"/>
                <a:gd name="connsiteX16" fmla="*/ 733207 w 803321"/>
                <a:gd name="connsiteY16" fmla="*/ 431806 h 469490"/>
                <a:gd name="connsiteX17" fmla="*/ 669824 w 803321"/>
                <a:gd name="connsiteY17" fmla="*/ 395020 h 469490"/>
                <a:gd name="connsiteX18" fmla="*/ 666995 w 803321"/>
                <a:gd name="connsiteY18" fmla="*/ 395020 h 469490"/>
                <a:gd name="connsiteX19" fmla="*/ 635303 w 803321"/>
                <a:gd name="connsiteY19" fmla="*/ 376912 h 469490"/>
                <a:gd name="connsiteX20" fmla="*/ 634799 w 803321"/>
                <a:gd name="connsiteY20" fmla="*/ 368931 h 469490"/>
                <a:gd name="connsiteX21" fmla="*/ 635303 w 803321"/>
                <a:gd name="connsiteY21" fmla="*/ 368422 h 469490"/>
                <a:gd name="connsiteX22" fmla="*/ 643226 w 803321"/>
                <a:gd name="connsiteY22" fmla="*/ 368422 h 469490"/>
                <a:gd name="connsiteX23" fmla="*/ 674917 w 803321"/>
                <a:gd name="connsiteY23" fmla="*/ 386532 h 469490"/>
                <a:gd name="connsiteX24" fmla="*/ 674917 w 803321"/>
                <a:gd name="connsiteY24" fmla="*/ 395020 h 469490"/>
                <a:gd name="connsiteX25" fmla="*/ 669824 w 803321"/>
                <a:gd name="connsiteY25" fmla="*/ 395020 h 469490"/>
                <a:gd name="connsiteX26" fmla="*/ 606441 w 803321"/>
                <a:gd name="connsiteY26" fmla="*/ 358802 h 469490"/>
                <a:gd name="connsiteX27" fmla="*/ 606441 w 803321"/>
                <a:gd name="connsiteY27" fmla="*/ 358802 h 469490"/>
                <a:gd name="connsiteX28" fmla="*/ 574749 w 803321"/>
                <a:gd name="connsiteY28" fmla="*/ 340692 h 469490"/>
                <a:gd name="connsiteX29" fmla="*/ 574749 w 803321"/>
                <a:gd name="connsiteY29" fmla="*/ 332204 h 469490"/>
                <a:gd name="connsiteX30" fmla="*/ 581914 w 803321"/>
                <a:gd name="connsiteY30" fmla="*/ 331468 h 469490"/>
                <a:gd name="connsiteX31" fmla="*/ 582672 w 803321"/>
                <a:gd name="connsiteY31" fmla="*/ 332204 h 469490"/>
                <a:gd name="connsiteX32" fmla="*/ 614364 w 803321"/>
                <a:gd name="connsiteY32" fmla="*/ 350313 h 469490"/>
                <a:gd name="connsiteX33" fmla="*/ 614364 w 803321"/>
                <a:gd name="connsiteY33" fmla="*/ 358235 h 469490"/>
                <a:gd name="connsiteX34" fmla="*/ 606441 w 803321"/>
                <a:gd name="connsiteY34" fmla="*/ 358802 h 469490"/>
                <a:gd name="connsiteX35" fmla="*/ 543058 w 803321"/>
                <a:gd name="connsiteY35" fmla="*/ 322017 h 469490"/>
                <a:gd name="connsiteX36" fmla="*/ 543058 w 803321"/>
                <a:gd name="connsiteY36" fmla="*/ 322017 h 469490"/>
                <a:gd name="connsiteX37" fmla="*/ 511366 w 803321"/>
                <a:gd name="connsiteY37" fmla="*/ 303907 h 469490"/>
                <a:gd name="connsiteX38" fmla="*/ 511366 w 803321"/>
                <a:gd name="connsiteY38" fmla="*/ 295419 h 469490"/>
                <a:gd name="connsiteX39" fmla="*/ 519289 w 803321"/>
                <a:gd name="connsiteY39" fmla="*/ 295419 h 469490"/>
                <a:gd name="connsiteX40" fmla="*/ 550981 w 803321"/>
                <a:gd name="connsiteY40" fmla="*/ 313527 h 469490"/>
                <a:gd name="connsiteX41" fmla="*/ 554048 w 803321"/>
                <a:gd name="connsiteY41" fmla="*/ 321791 h 469490"/>
                <a:gd name="connsiteX42" fmla="*/ 550981 w 803321"/>
                <a:gd name="connsiteY42" fmla="*/ 324846 h 469490"/>
                <a:gd name="connsiteX43" fmla="*/ 477410 w 803321"/>
                <a:gd name="connsiteY43" fmla="*/ 285797 h 469490"/>
                <a:gd name="connsiteX44" fmla="*/ 474581 w 803321"/>
                <a:gd name="connsiteY44" fmla="*/ 285797 h 469490"/>
                <a:gd name="connsiteX45" fmla="*/ 442889 w 803321"/>
                <a:gd name="connsiteY45" fmla="*/ 267688 h 469490"/>
                <a:gd name="connsiteX46" fmla="*/ 442889 w 803321"/>
                <a:gd name="connsiteY46" fmla="*/ 259199 h 469490"/>
                <a:gd name="connsiteX47" fmla="*/ 451378 w 803321"/>
                <a:gd name="connsiteY47" fmla="*/ 259199 h 469490"/>
                <a:gd name="connsiteX48" fmla="*/ 482504 w 803321"/>
                <a:gd name="connsiteY48" fmla="*/ 277875 h 469490"/>
                <a:gd name="connsiteX49" fmla="*/ 483262 w 803321"/>
                <a:gd name="connsiteY49" fmla="*/ 285062 h 469490"/>
                <a:gd name="connsiteX50" fmla="*/ 482504 w 803321"/>
                <a:gd name="connsiteY50" fmla="*/ 285797 h 469490"/>
                <a:gd name="connsiteX51" fmla="*/ 477410 w 803321"/>
                <a:gd name="connsiteY51" fmla="*/ 285797 h 469490"/>
                <a:gd name="connsiteX52" fmla="*/ 414027 w 803321"/>
                <a:gd name="connsiteY52" fmla="*/ 249013 h 469490"/>
                <a:gd name="connsiteX53" fmla="*/ 414027 w 803321"/>
                <a:gd name="connsiteY53" fmla="*/ 249013 h 469490"/>
                <a:gd name="connsiteX54" fmla="*/ 382335 w 803321"/>
                <a:gd name="connsiteY54" fmla="*/ 230336 h 469490"/>
                <a:gd name="connsiteX55" fmla="*/ 382335 w 803321"/>
                <a:gd name="connsiteY55" fmla="*/ 222414 h 469490"/>
                <a:gd name="connsiteX56" fmla="*/ 390824 w 803321"/>
                <a:gd name="connsiteY56" fmla="*/ 222414 h 469490"/>
                <a:gd name="connsiteX57" fmla="*/ 422516 w 803321"/>
                <a:gd name="connsiteY57" fmla="*/ 240524 h 469490"/>
                <a:gd name="connsiteX58" fmla="*/ 422516 w 803321"/>
                <a:gd name="connsiteY58" fmla="*/ 249013 h 469490"/>
                <a:gd name="connsiteX59" fmla="*/ 416291 w 803321"/>
                <a:gd name="connsiteY59" fmla="*/ 249013 h 469490"/>
                <a:gd name="connsiteX60" fmla="*/ 350644 w 803321"/>
                <a:gd name="connsiteY60" fmla="*/ 212228 h 469490"/>
                <a:gd name="connsiteX61" fmla="*/ 350644 w 803321"/>
                <a:gd name="connsiteY61" fmla="*/ 212228 h 469490"/>
                <a:gd name="connsiteX62" fmla="*/ 318952 w 803321"/>
                <a:gd name="connsiteY62" fmla="*/ 194118 h 469490"/>
                <a:gd name="connsiteX63" fmla="*/ 317237 w 803321"/>
                <a:gd name="connsiteY63" fmla="*/ 185459 h 469490"/>
                <a:gd name="connsiteX64" fmla="*/ 325177 w 803321"/>
                <a:gd name="connsiteY64" fmla="*/ 183366 h 469490"/>
                <a:gd name="connsiteX65" fmla="*/ 356869 w 803321"/>
                <a:gd name="connsiteY65" fmla="*/ 201476 h 469490"/>
                <a:gd name="connsiteX66" fmla="*/ 356869 w 803321"/>
                <a:gd name="connsiteY66" fmla="*/ 209964 h 469490"/>
                <a:gd name="connsiteX67" fmla="*/ 352908 w 803321"/>
                <a:gd name="connsiteY67" fmla="*/ 212228 h 469490"/>
                <a:gd name="connsiteX68" fmla="*/ 287260 w 803321"/>
                <a:gd name="connsiteY68" fmla="*/ 176008 h 469490"/>
                <a:gd name="connsiteX69" fmla="*/ 284431 w 803321"/>
                <a:gd name="connsiteY69" fmla="*/ 176008 h 469490"/>
                <a:gd name="connsiteX70" fmla="*/ 252739 w 803321"/>
                <a:gd name="connsiteY70" fmla="*/ 157898 h 469490"/>
                <a:gd name="connsiteX71" fmla="*/ 252739 w 803321"/>
                <a:gd name="connsiteY71" fmla="*/ 149410 h 469490"/>
                <a:gd name="connsiteX72" fmla="*/ 261228 w 803321"/>
                <a:gd name="connsiteY72" fmla="*/ 149410 h 469490"/>
                <a:gd name="connsiteX73" fmla="*/ 292919 w 803321"/>
                <a:gd name="connsiteY73" fmla="*/ 168086 h 469490"/>
                <a:gd name="connsiteX74" fmla="*/ 292919 w 803321"/>
                <a:gd name="connsiteY74" fmla="*/ 176008 h 469490"/>
                <a:gd name="connsiteX75" fmla="*/ 289524 w 803321"/>
                <a:gd name="connsiteY75" fmla="*/ 176008 h 469490"/>
                <a:gd name="connsiteX76" fmla="*/ 226141 w 803321"/>
                <a:gd name="connsiteY76" fmla="*/ 140921 h 469490"/>
                <a:gd name="connsiteX77" fmla="*/ 226141 w 803321"/>
                <a:gd name="connsiteY77" fmla="*/ 140921 h 469490"/>
                <a:gd name="connsiteX78" fmla="*/ 194449 w 803321"/>
                <a:gd name="connsiteY78" fmla="*/ 122247 h 469490"/>
                <a:gd name="connsiteX79" fmla="*/ 194449 w 803321"/>
                <a:gd name="connsiteY79" fmla="*/ 114323 h 469490"/>
                <a:gd name="connsiteX80" fmla="*/ 202938 w 803321"/>
                <a:gd name="connsiteY80" fmla="*/ 114323 h 469490"/>
                <a:gd name="connsiteX81" fmla="*/ 234629 w 803321"/>
                <a:gd name="connsiteY81" fmla="*/ 132433 h 469490"/>
                <a:gd name="connsiteX82" fmla="*/ 234629 w 803321"/>
                <a:gd name="connsiteY82" fmla="*/ 140921 h 469490"/>
                <a:gd name="connsiteX83" fmla="*/ 226141 w 803321"/>
                <a:gd name="connsiteY83" fmla="*/ 140921 h 469490"/>
                <a:gd name="connsiteX84" fmla="*/ 163323 w 803321"/>
                <a:gd name="connsiteY84" fmla="*/ 104137 h 469490"/>
                <a:gd name="connsiteX85" fmla="*/ 159928 w 803321"/>
                <a:gd name="connsiteY85" fmla="*/ 104137 h 469490"/>
                <a:gd name="connsiteX86" fmla="*/ 128236 w 803321"/>
                <a:gd name="connsiteY86" fmla="*/ 86027 h 469490"/>
                <a:gd name="connsiteX87" fmla="*/ 126521 w 803321"/>
                <a:gd name="connsiteY87" fmla="*/ 77369 h 469490"/>
                <a:gd name="connsiteX88" fmla="*/ 134461 w 803321"/>
                <a:gd name="connsiteY88" fmla="*/ 75274 h 469490"/>
                <a:gd name="connsiteX89" fmla="*/ 166153 w 803321"/>
                <a:gd name="connsiteY89" fmla="*/ 93384 h 469490"/>
                <a:gd name="connsiteX90" fmla="*/ 166153 w 803321"/>
                <a:gd name="connsiteY90" fmla="*/ 101873 h 469490"/>
                <a:gd name="connsiteX91" fmla="*/ 163323 w 803321"/>
                <a:gd name="connsiteY91" fmla="*/ 102439 h 469490"/>
                <a:gd name="connsiteX92" fmla="*/ 99940 w 803321"/>
                <a:gd name="connsiteY92" fmla="*/ 67917 h 469490"/>
                <a:gd name="connsiteX93" fmla="*/ 96544 w 803321"/>
                <a:gd name="connsiteY93" fmla="*/ 67917 h 469490"/>
                <a:gd name="connsiteX94" fmla="*/ 64853 w 803321"/>
                <a:gd name="connsiteY94" fmla="*/ 49242 h 469490"/>
                <a:gd name="connsiteX95" fmla="*/ 64853 w 803321"/>
                <a:gd name="connsiteY95" fmla="*/ 41318 h 469490"/>
                <a:gd name="connsiteX96" fmla="*/ 72838 w 803321"/>
                <a:gd name="connsiteY96" fmla="*/ 40809 h 469490"/>
                <a:gd name="connsiteX97" fmla="*/ 73342 w 803321"/>
                <a:gd name="connsiteY97" fmla="*/ 41318 h 469490"/>
                <a:gd name="connsiteX98" fmla="*/ 105033 w 803321"/>
                <a:gd name="connsiteY98" fmla="*/ 59428 h 469490"/>
                <a:gd name="connsiteX99" fmla="*/ 105033 w 803321"/>
                <a:gd name="connsiteY99" fmla="*/ 67917 h 469490"/>
                <a:gd name="connsiteX100" fmla="*/ 99940 w 803321"/>
                <a:gd name="connsiteY100" fmla="*/ 66219 h 469490"/>
                <a:gd name="connsiteX101" fmla="*/ 36557 w 803321"/>
                <a:gd name="connsiteY101" fmla="*/ 27737 h 469490"/>
                <a:gd name="connsiteX102" fmla="*/ 33161 w 803321"/>
                <a:gd name="connsiteY102" fmla="*/ 27737 h 469490"/>
                <a:gd name="connsiteX103" fmla="*/ 1469 w 803321"/>
                <a:gd name="connsiteY103" fmla="*/ 9627 h 469490"/>
                <a:gd name="connsiteX104" fmla="*/ 1469 w 803321"/>
                <a:gd name="connsiteY104" fmla="*/ 1138 h 469490"/>
                <a:gd name="connsiteX105" fmla="*/ 9958 w 803321"/>
                <a:gd name="connsiteY105" fmla="*/ 1138 h 469490"/>
                <a:gd name="connsiteX106" fmla="*/ 41650 w 803321"/>
                <a:gd name="connsiteY106" fmla="*/ 19248 h 469490"/>
                <a:gd name="connsiteX107" fmla="*/ 41650 w 803321"/>
                <a:gd name="connsiteY107" fmla="*/ 27737 h 469490"/>
                <a:gd name="connsiteX108" fmla="*/ 36557 w 803321"/>
                <a:gd name="connsiteY108" fmla="*/ 27737 h 46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803321" h="469490">
                  <a:moveTo>
                    <a:pt x="796591" y="468591"/>
                  </a:moveTo>
                  <a:lnTo>
                    <a:pt x="793195" y="468591"/>
                  </a:lnTo>
                  <a:lnTo>
                    <a:pt x="761504" y="450481"/>
                  </a:lnTo>
                  <a:cubicBezTo>
                    <a:pt x="759517" y="447991"/>
                    <a:pt x="759517" y="444483"/>
                    <a:pt x="761504" y="441993"/>
                  </a:cubicBezTo>
                  <a:cubicBezTo>
                    <a:pt x="764051" y="440181"/>
                    <a:pt x="767446" y="440181"/>
                    <a:pt x="769992" y="441993"/>
                  </a:cubicBezTo>
                  <a:lnTo>
                    <a:pt x="801684" y="460667"/>
                  </a:lnTo>
                  <a:cubicBezTo>
                    <a:pt x="803840" y="462875"/>
                    <a:pt x="803840" y="466384"/>
                    <a:pt x="801684" y="468591"/>
                  </a:cubicBezTo>
                  <a:cubicBezTo>
                    <a:pt x="800066" y="469327"/>
                    <a:pt x="798210" y="469327"/>
                    <a:pt x="796591" y="468591"/>
                  </a:cubicBezTo>
                  <a:close/>
                  <a:moveTo>
                    <a:pt x="733207" y="431806"/>
                  </a:moveTo>
                  <a:lnTo>
                    <a:pt x="729812" y="431806"/>
                  </a:lnTo>
                  <a:lnTo>
                    <a:pt x="698686" y="413130"/>
                  </a:lnTo>
                  <a:cubicBezTo>
                    <a:pt x="696496" y="411375"/>
                    <a:pt x="696157" y="408149"/>
                    <a:pt x="697928" y="405944"/>
                  </a:cubicBezTo>
                  <a:cubicBezTo>
                    <a:pt x="698154" y="405661"/>
                    <a:pt x="698409" y="405434"/>
                    <a:pt x="698686" y="405208"/>
                  </a:cubicBezTo>
                  <a:cubicBezTo>
                    <a:pt x="700888" y="403056"/>
                    <a:pt x="704408" y="403056"/>
                    <a:pt x="706609" y="405208"/>
                  </a:cubicBezTo>
                  <a:lnTo>
                    <a:pt x="738301" y="423316"/>
                  </a:lnTo>
                  <a:cubicBezTo>
                    <a:pt x="740531" y="425694"/>
                    <a:pt x="740531" y="429428"/>
                    <a:pt x="738301" y="431806"/>
                  </a:cubicBezTo>
                  <a:cubicBezTo>
                    <a:pt x="736665" y="432485"/>
                    <a:pt x="734843" y="432485"/>
                    <a:pt x="733207" y="431806"/>
                  </a:cubicBezTo>
                  <a:close/>
                  <a:moveTo>
                    <a:pt x="669824" y="395020"/>
                  </a:moveTo>
                  <a:lnTo>
                    <a:pt x="666995" y="395020"/>
                  </a:lnTo>
                  <a:lnTo>
                    <a:pt x="635303" y="376912"/>
                  </a:lnTo>
                  <a:cubicBezTo>
                    <a:pt x="632960" y="374817"/>
                    <a:pt x="632734" y="371252"/>
                    <a:pt x="634799" y="368931"/>
                  </a:cubicBezTo>
                  <a:cubicBezTo>
                    <a:pt x="634958" y="368762"/>
                    <a:pt x="635128" y="368593"/>
                    <a:pt x="635303" y="368422"/>
                  </a:cubicBezTo>
                  <a:cubicBezTo>
                    <a:pt x="637505" y="366272"/>
                    <a:pt x="641024" y="366272"/>
                    <a:pt x="643226" y="368422"/>
                  </a:cubicBezTo>
                  <a:lnTo>
                    <a:pt x="674917" y="386532"/>
                  </a:lnTo>
                  <a:cubicBezTo>
                    <a:pt x="677147" y="388908"/>
                    <a:pt x="677147" y="392644"/>
                    <a:pt x="674917" y="395020"/>
                  </a:cubicBezTo>
                  <a:cubicBezTo>
                    <a:pt x="673344" y="395927"/>
                    <a:pt x="671398" y="395927"/>
                    <a:pt x="669824" y="395020"/>
                  </a:cubicBezTo>
                  <a:close/>
                  <a:moveTo>
                    <a:pt x="606441" y="358802"/>
                  </a:moveTo>
                  <a:lnTo>
                    <a:pt x="606441" y="358802"/>
                  </a:lnTo>
                  <a:lnTo>
                    <a:pt x="574749" y="340692"/>
                  </a:lnTo>
                  <a:cubicBezTo>
                    <a:pt x="572520" y="338316"/>
                    <a:pt x="572520" y="334580"/>
                    <a:pt x="574749" y="332204"/>
                  </a:cubicBezTo>
                  <a:cubicBezTo>
                    <a:pt x="576515" y="329996"/>
                    <a:pt x="579724" y="329656"/>
                    <a:pt x="581914" y="331468"/>
                  </a:cubicBezTo>
                  <a:cubicBezTo>
                    <a:pt x="582191" y="331694"/>
                    <a:pt x="582446" y="331920"/>
                    <a:pt x="582672" y="332204"/>
                  </a:cubicBezTo>
                  <a:lnTo>
                    <a:pt x="614364" y="350313"/>
                  </a:lnTo>
                  <a:cubicBezTo>
                    <a:pt x="616520" y="352521"/>
                    <a:pt x="616520" y="356028"/>
                    <a:pt x="614364" y="358235"/>
                  </a:cubicBezTo>
                  <a:cubicBezTo>
                    <a:pt x="612321" y="360557"/>
                    <a:pt x="608795" y="360783"/>
                    <a:pt x="606441" y="358802"/>
                  </a:cubicBezTo>
                  <a:close/>
                  <a:moveTo>
                    <a:pt x="543058" y="322017"/>
                  </a:moveTo>
                  <a:lnTo>
                    <a:pt x="543058" y="322017"/>
                  </a:lnTo>
                  <a:lnTo>
                    <a:pt x="511366" y="303907"/>
                  </a:lnTo>
                  <a:cubicBezTo>
                    <a:pt x="509136" y="301531"/>
                    <a:pt x="509136" y="297795"/>
                    <a:pt x="511366" y="295419"/>
                  </a:cubicBezTo>
                  <a:cubicBezTo>
                    <a:pt x="513567" y="293267"/>
                    <a:pt x="517087" y="293267"/>
                    <a:pt x="519289" y="295419"/>
                  </a:cubicBezTo>
                  <a:lnTo>
                    <a:pt x="550981" y="313527"/>
                  </a:lnTo>
                  <a:cubicBezTo>
                    <a:pt x="554104" y="314943"/>
                    <a:pt x="555480" y="318677"/>
                    <a:pt x="554048" y="321791"/>
                  </a:cubicBezTo>
                  <a:cubicBezTo>
                    <a:pt x="553425" y="323149"/>
                    <a:pt x="552338" y="324225"/>
                    <a:pt x="550981" y="324846"/>
                  </a:cubicBezTo>
                  <a:close/>
                  <a:moveTo>
                    <a:pt x="477410" y="285797"/>
                  </a:moveTo>
                  <a:lnTo>
                    <a:pt x="474581" y="285797"/>
                  </a:lnTo>
                  <a:lnTo>
                    <a:pt x="442889" y="267688"/>
                  </a:lnTo>
                  <a:cubicBezTo>
                    <a:pt x="440659" y="265311"/>
                    <a:pt x="440659" y="261575"/>
                    <a:pt x="442889" y="259199"/>
                  </a:cubicBezTo>
                  <a:cubicBezTo>
                    <a:pt x="445277" y="256992"/>
                    <a:pt x="448984" y="256992"/>
                    <a:pt x="451378" y="259199"/>
                  </a:cubicBezTo>
                  <a:lnTo>
                    <a:pt x="482504" y="277875"/>
                  </a:lnTo>
                  <a:cubicBezTo>
                    <a:pt x="484694" y="279628"/>
                    <a:pt x="485033" y="282855"/>
                    <a:pt x="483262" y="285062"/>
                  </a:cubicBezTo>
                  <a:cubicBezTo>
                    <a:pt x="483036" y="285345"/>
                    <a:pt x="482781" y="285571"/>
                    <a:pt x="482504" y="285797"/>
                  </a:cubicBezTo>
                  <a:cubicBezTo>
                    <a:pt x="480902" y="286590"/>
                    <a:pt x="479012" y="286590"/>
                    <a:pt x="477410" y="285797"/>
                  </a:cubicBezTo>
                  <a:close/>
                  <a:moveTo>
                    <a:pt x="414027" y="249013"/>
                  </a:moveTo>
                  <a:lnTo>
                    <a:pt x="414027" y="249013"/>
                  </a:lnTo>
                  <a:lnTo>
                    <a:pt x="382335" y="230336"/>
                  </a:lnTo>
                  <a:cubicBezTo>
                    <a:pt x="380179" y="228129"/>
                    <a:pt x="380179" y="224622"/>
                    <a:pt x="382335" y="222414"/>
                  </a:cubicBezTo>
                  <a:cubicBezTo>
                    <a:pt x="384723" y="220207"/>
                    <a:pt x="388430" y="220207"/>
                    <a:pt x="390824" y="222414"/>
                  </a:cubicBezTo>
                  <a:lnTo>
                    <a:pt x="422516" y="240524"/>
                  </a:lnTo>
                  <a:cubicBezTo>
                    <a:pt x="424502" y="243013"/>
                    <a:pt x="424502" y="246522"/>
                    <a:pt x="422516" y="249013"/>
                  </a:cubicBezTo>
                  <a:cubicBezTo>
                    <a:pt x="420563" y="250032"/>
                    <a:pt x="418243" y="250032"/>
                    <a:pt x="416291" y="249013"/>
                  </a:cubicBezTo>
                  <a:close/>
                  <a:moveTo>
                    <a:pt x="350644" y="212228"/>
                  </a:moveTo>
                  <a:lnTo>
                    <a:pt x="350644" y="212228"/>
                  </a:lnTo>
                  <a:lnTo>
                    <a:pt x="318952" y="194118"/>
                  </a:lnTo>
                  <a:cubicBezTo>
                    <a:pt x="316094" y="192194"/>
                    <a:pt x="315325" y="188346"/>
                    <a:pt x="317237" y="185459"/>
                  </a:cubicBezTo>
                  <a:cubicBezTo>
                    <a:pt x="318975" y="182856"/>
                    <a:pt x="322376" y="181951"/>
                    <a:pt x="325177" y="183366"/>
                  </a:cubicBezTo>
                  <a:lnTo>
                    <a:pt x="356869" y="201476"/>
                  </a:lnTo>
                  <a:cubicBezTo>
                    <a:pt x="359099" y="203852"/>
                    <a:pt x="359099" y="207588"/>
                    <a:pt x="356869" y="209964"/>
                  </a:cubicBezTo>
                  <a:cubicBezTo>
                    <a:pt x="355850" y="211152"/>
                    <a:pt x="354447" y="211945"/>
                    <a:pt x="352908" y="212228"/>
                  </a:cubicBezTo>
                  <a:close/>
                  <a:moveTo>
                    <a:pt x="287260" y="176008"/>
                  </a:moveTo>
                  <a:lnTo>
                    <a:pt x="284431" y="176008"/>
                  </a:lnTo>
                  <a:lnTo>
                    <a:pt x="252739" y="157898"/>
                  </a:lnTo>
                  <a:cubicBezTo>
                    <a:pt x="250509" y="155522"/>
                    <a:pt x="250509" y="151786"/>
                    <a:pt x="252739" y="149410"/>
                  </a:cubicBezTo>
                  <a:cubicBezTo>
                    <a:pt x="255218" y="147429"/>
                    <a:pt x="258749" y="147429"/>
                    <a:pt x="261228" y="149410"/>
                  </a:cubicBezTo>
                  <a:lnTo>
                    <a:pt x="292919" y="168086"/>
                  </a:lnTo>
                  <a:cubicBezTo>
                    <a:pt x="295076" y="170293"/>
                    <a:pt x="295076" y="173801"/>
                    <a:pt x="292919" y="176008"/>
                  </a:cubicBezTo>
                  <a:cubicBezTo>
                    <a:pt x="291810" y="176349"/>
                    <a:pt x="290633" y="176349"/>
                    <a:pt x="289524" y="176008"/>
                  </a:cubicBezTo>
                  <a:close/>
                  <a:moveTo>
                    <a:pt x="226141" y="140921"/>
                  </a:moveTo>
                  <a:lnTo>
                    <a:pt x="226141" y="140921"/>
                  </a:lnTo>
                  <a:lnTo>
                    <a:pt x="194449" y="122247"/>
                  </a:lnTo>
                  <a:cubicBezTo>
                    <a:pt x="192293" y="120039"/>
                    <a:pt x="192293" y="116530"/>
                    <a:pt x="194449" y="114323"/>
                  </a:cubicBezTo>
                  <a:cubicBezTo>
                    <a:pt x="196837" y="112116"/>
                    <a:pt x="200544" y="112116"/>
                    <a:pt x="202938" y="114323"/>
                  </a:cubicBezTo>
                  <a:lnTo>
                    <a:pt x="234629" y="132433"/>
                  </a:lnTo>
                  <a:cubicBezTo>
                    <a:pt x="236859" y="134809"/>
                    <a:pt x="236859" y="138545"/>
                    <a:pt x="234629" y="140921"/>
                  </a:cubicBezTo>
                  <a:cubicBezTo>
                    <a:pt x="232151" y="142902"/>
                    <a:pt x="228619" y="142902"/>
                    <a:pt x="226141" y="140921"/>
                  </a:cubicBezTo>
                  <a:close/>
                  <a:moveTo>
                    <a:pt x="163323" y="104137"/>
                  </a:moveTo>
                  <a:lnTo>
                    <a:pt x="159928" y="104137"/>
                  </a:lnTo>
                  <a:lnTo>
                    <a:pt x="128236" y="86027"/>
                  </a:lnTo>
                  <a:cubicBezTo>
                    <a:pt x="125378" y="84103"/>
                    <a:pt x="124608" y="80255"/>
                    <a:pt x="126521" y="77369"/>
                  </a:cubicBezTo>
                  <a:cubicBezTo>
                    <a:pt x="128259" y="74765"/>
                    <a:pt x="131660" y="73860"/>
                    <a:pt x="134461" y="75274"/>
                  </a:cubicBezTo>
                  <a:lnTo>
                    <a:pt x="166153" y="93384"/>
                  </a:lnTo>
                  <a:cubicBezTo>
                    <a:pt x="168383" y="95760"/>
                    <a:pt x="168383" y="99496"/>
                    <a:pt x="166153" y="101873"/>
                  </a:cubicBezTo>
                  <a:cubicBezTo>
                    <a:pt x="165276" y="102325"/>
                    <a:pt x="164297" y="102496"/>
                    <a:pt x="163323" y="102439"/>
                  </a:cubicBezTo>
                  <a:close/>
                  <a:moveTo>
                    <a:pt x="99940" y="67917"/>
                  </a:moveTo>
                  <a:lnTo>
                    <a:pt x="96544" y="67917"/>
                  </a:lnTo>
                  <a:lnTo>
                    <a:pt x="64853" y="49242"/>
                  </a:lnTo>
                  <a:cubicBezTo>
                    <a:pt x="62696" y="47035"/>
                    <a:pt x="62696" y="43526"/>
                    <a:pt x="64853" y="41318"/>
                  </a:cubicBezTo>
                  <a:cubicBezTo>
                    <a:pt x="66918" y="38999"/>
                    <a:pt x="70495" y="38773"/>
                    <a:pt x="72838" y="40809"/>
                  </a:cubicBezTo>
                  <a:cubicBezTo>
                    <a:pt x="73019" y="40980"/>
                    <a:pt x="73183" y="41149"/>
                    <a:pt x="73342" y="41318"/>
                  </a:cubicBezTo>
                  <a:lnTo>
                    <a:pt x="105033" y="59428"/>
                  </a:lnTo>
                  <a:cubicBezTo>
                    <a:pt x="107263" y="61805"/>
                    <a:pt x="107263" y="65540"/>
                    <a:pt x="105033" y="67917"/>
                  </a:cubicBezTo>
                  <a:cubicBezTo>
                    <a:pt x="103177" y="68088"/>
                    <a:pt x="101332" y="67464"/>
                    <a:pt x="99940" y="66219"/>
                  </a:cubicBezTo>
                  <a:close/>
                  <a:moveTo>
                    <a:pt x="36557" y="27737"/>
                  </a:moveTo>
                  <a:lnTo>
                    <a:pt x="33161" y="27737"/>
                  </a:lnTo>
                  <a:lnTo>
                    <a:pt x="1469" y="9627"/>
                  </a:lnTo>
                  <a:cubicBezTo>
                    <a:pt x="-517" y="7136"/>
                    <a:pt x="-517" y="3629"/>
                    <a:pt x="1469" y="1138"/>
                  </a:cubicBezTo>
                  <a:cubicBezTo>
                    <a:pt x="3948" y="-843"/>
                    <a:pt x="7479" y="-843"/>
                    <a:pt x="9958" y="1138"/>
                  </a:cubicBezTo>
                  <a:lnTo>
                    <a:pt x="41650" y="19248"/>
                  </a:lnTo>
                  <a:cubicBezTo>
                    <a:pt x="43880" y="21625"/>
                    <a:pt x="43880" y="25360"/>
                    <a:pt x="41650" y="27737"/>
                  </a:cubicBezTo>
                  <a:cubicBezTo>
                    <a:pt x="40015" y="28416"/>
                    <a:pt x="38192" y="28416"/>
                    <a:pt x="36557" y="27737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9BEB07DC-4048-5940-51E2-8B723FBB6905}"/>
                </a:ext>
              </a:extLst>
            </p:cNvPr>
            <p:cNvSpPr/>
            <p:nvPr/>
          </p:nvSpPr>
          <p:spPr>
            <a:xfrm>
              <a:off x="4939186" y="3880862"/>
              <a:ext cx="45415" cy="19198"/>
            </a:xfrm>
            <a:custGeom>
              <a:avLst/>
              <a:gdLst>
                <a:gd name="connsiteX0" fmla="*/ 20707 w 45415"/>
                <a:gd name="connsiteY0" fmla="*/ 18852 h 19198"/>
                <a:gd name="connsiteX1" fmla="*/ 17311 w 45415"/>
                <a:gd name="connsiteY1" fmla="*/ 18852 h 19198"/>
                <a:gd name="connsiteX2" fmla="*/ 1465 w 45415"/>
                <a:gd name="connsiteY2" fmla="*/ 9797 h 19198"/>
                <a:gd name="connsiteX3" fmla="*/ 1465 w 45415"/>
                <a:gd name="connsiteY3" fmla="*/ 1308 h 19198"/>
                <a:gd name="connsiteX4" fmla="*/ 9954 w 45415"/>
                <a:gd name="connsiteY4" fmla="*/ 1308 h 19198"/>
                <a:gd name="connsiteX5" fmla="*/ 22970 w 45415"/>
                <a:gd name="connsiteY5" fmla="*/ 8665 h 19198"/>
                <a:gd name="connsiteX6" fmla="*/ 35420 w 45415"/>
                <a:gd name="connsiteY6" fmla="*/ 1308 h 19198"/>
                <a:gd name="connsiteX7" fmla="*/ 43909 w 45415"/>
                <a:gd name="connsiteY7" fmla="*/ 1308 h 19198"/>
                <a:gd name="connsiteX8" fmla="*/ 43909 w 45415"/>
                <a:gd name="connsiteY8" fmla="*/ 9797 h 19198"/>
                <a:gd name="connsiteX9" fmla="*/ 28063 w 45415"/>
                <a:gd name="connsiteY9" fmla="*/ 18852 h 1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415" h="19198">
                  <a:moveTo>
                    <a:pt x="20707" y="18852"/>
                  </a:moveTo>
                  <a:lnTo>
                    <a:pt x="17311" y="18852"/>
                  </a:lnTo>
                  <a:lnTo>
                    <a:pt x="1465" y="9797"/>
                  </a:lnTo>
                  <a:cubicBezTo>
                    <a:pt x="-516" y="7308"/>
                    <a:pt x="-516" y="3798"/>
                    <a:pt x="1465" y="1308"/>
                  </a:cubicBezTo>
                  <a:cubicBezTo>
                    <a:pt x="3842" y="-899"/>
                    <a:pt x="7577" y="-899"/>
                    <a:pt x="9954" y="1308"/>
                  </a:cubicBezTo>
                  <a:lnTo>
                    <a:pt x="22970" y="8665"/>
                  </a:lnTo>
                  <a:lnTo>
                    <a:pt x="35420" y="1308"/>
                  </a:lnTo>
                  <a:cubicBezTo>
                    <a:pt x="37797" y="-899"/>
                    <a:pt x="41532" y="-899"/>
                    <a:pt x="43909" y="1308"/>
                  </a:cubicBezTo>
                  <a:cubicBezTo>
                    <a:pt x="45890" y="3798"/>
                    <a:pt x="45890" y="7308"/>
                    <a:pt x="43909" y="9797"/>
                  </a:cubicBezTo>
                  <a:lnTo>
                    <a:pt x="28063" y="18852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96BDE094-14F1-5B66-D7E9-BC9E6DB9F170}"/>
                </a:ext>
              </a:extLst>
            </p:cNvPr>
            <p:cNvSpPr/>
            <p:nvPr/>
          </p:nvSpPr>
          <p:spPr>
            <a:xfrm>
              <a:off x="4999570" y="3628064"/>
              <a:ext cx="418132" cy="244835"/>
            </a:xfrm>
            <a:custGeom>
              <a:avLst/>
              <a:gdLst>
                <a:gd name="connsiteX0" fmla="*/ 7294 w 418132"/>
                <a:gd name="connsiteY0" fmla="*/ 244486 h 244835"/>
                <a:gd name="connsiteX1" fmla="*/ 1635 w 418132"/>
                <a:gd name="connsiteY1" fmla="*/ 241656 h 244835"/>
                <a:gd name="connsiteX2" fmla="*/ 1635 w 418132"/>
                <a:gd name="connsiteY2" fmla="*/ 233167 h 244835"/>
                <a:gd name="connsiteX3" fmla="*/ 32761 w 418132"/>
                <a:gd name="connsiteY3" fmla="*/ 215057 h 244835"/>
                <a:gd name="connsiteX4" fmla="*/ 41080 w 418132"/>
                <a:gd name="connsiteY4" fmla="*/ 217888 h 244835"/>
                <a:gd name="connsiteX5" fmla="*/ 38986 w 418132"/>
                <a:gd name="connsiteY5" fmla="*/ 225810 h 244835"/>
                <a:gd name="connsiteX6" fmla="*/ 7860 w 418132"/>
                <a:gd name="connsiteY6" fmla="*/ 243920 h 244835"/>
                <a:gd name="connsiteX7" fmla="*/ 69546 w 418132"/>
                <a:gd name="connsiteY7" fmla="*/ 208266 h 244835"/>
                <a:gd name="connsiteX8" fmla="*/ 64452 w 418132"/>
                <a:gd name="connsiteY8" fmla="*/ 208266 h 244835"/>
                <a:gd name="connsiteX9" fmla="*/ 64452 w 418132"/>
                <a:gd name="connsiteY9" fmla="*/ 199778 h 244835"/>
                <a:gd name="connsiteX10" fmla="*/ 95578 w 418132"/>
                <a:gd name="connsiteY10" fmla="*/ 181668 h 244835"/>
                <a:gd name="connsiteX11" fmla="*/ 104067 w 418132"/>
                <a:gd name="connsiteY11" fmla="*/ 181668 h 244835"/>
                <a:gd name="connsiteX12" fmla="*/ 104067 w 418132"/>
                <a:gd name="connsiteY12" fmla="*/ 190156 h 244835"/>
                <a:gd name="connsiteX13" fmla="*/ 72375 w 418132"/>
                <a:gd name="connsiteY13" fmla="*/ 208266 h 244835"/>
                <a:gd name="connsiteX14" fmla="*/ 132363 w 418132"/>
                <a:gd name="connsiteY14" fmla="*/ 172048 h 244835"/>
                <a:gd name="connsiteX15" fmla="*/ 126704 w 418132"/>
                <a:gd name="connsiteY15" fmla="*/ 169218 h 244835"/>
                <a:gd name="connsiteX16" fmla="*/ 126704 w 418132"/>
                <a:gd name="connsiteY16" fmla="*/ 161295 h 244835"/>
                <a:gd name="connsiteX17" fmla="*/ 159527 w 418132"/>
                <a:gd name="connsiteY17" fmla="*/ 143186 h 244835"/>
                <a:gd name="connsiteX18" fmla="*/ 168016 w 418132"/>
                <a:gd name="connsiteY18" fmla="*/ 143186 h 244835"/>
                <a:gd name="connsiteX19" fmla="*/ 168016 w 418132"/>
                <a:gd name="connsiteY19" fmla="*/ 151109 h 244835"/>
                <a:gd name="connsiteX20" fmla="*/ 136890 w 418132"/>
                <a:gd name="connsiteY20" fmla="*/ 169218 h 244835"/>
                <a:gd name="connsiteX21" fmla="*/ 194615 w 418132"/>
                <a:gd name="connsiteY21" fmla="*/ 136395 h 244835"/>
                <a:gd name="connsiteX22" fmla="*/ 189521 w 418132"/>
                <a:gd name="connsiteY22" fmla="*/ 132999 h 244835"/>
                <a:gd name="connsiteX23" fmla="*/ 189521 w 418132"/>
                <a:gd name="connsiteY23" fmla="*/ 125076 h 244835"/>
                <a:gd name="connsiteX24" fmla="*/ 220647 w 418132"/>
                <a:gd name="connsiteY24" fmla="*/ 106966 h 244835"/>
                <a:gd name="connsiteX25" fmla="*/ 229136 w 418132"/>
                <a:gd name="connsiteY25" fmla="*/ 106966 h 244835"/>
                <a:gd name="connsiteX26" fmla="*/ 229136 w 418132"/>
                <a:gd name="connsiteY26" fmla="*/ 114889 h 244835"/>
                <a:gd name="connsiteX27" fmla="*/ 197444 w 418132"/>
                <a:gd name="connsiteY27" fmla="*/ 132999 h 244835"/>
                <a:gd name="connsiteX28" fmla="*/ 257432 w 418132"/>
                <a:gd name="connsiteY28" fmla="*/ 100175 h 244835"/>
                <a:gd name="connsiteX29" fmla="*/ 251773 w 418132"/>
                <a:gd name="connsiteY29" fmla="*/ 97346 h 244835"/>
                <a:gd name="connsiteX30" fmla="*/ 251773 w 418132"/>
                <a:gd name="connsiteY30" fmla="*/ 88857 h 244835"/>
                <a:gd name="connsiteX31" fmla="*/ 282899 w 418132"/>
                <a:gd name="connsiteY31" fmla="*/ 70747 h 244835"/>
                <a:gd name="connsiteX32" fmla="*/ 291388 w 418132"/>
                <a:gd name="connsiteY32" fmla="*/ 70747 h 244835"/>
                <a:gd name="connsiteX33" fmla="*/ 291388 w 418132"/>
                <a:gd name="connsiteY33" fmla="*/ 79236 h 244835"/>
                <a:gd name="connsiteX34" fmla="*/ 260262 w 418132"/>
                <a:gd name="connsiteY34" fmla="*/ 97346 h 244835"/>
                <a:gd name="connsiteX35" fmla="*/ 319684 w 418132"/>
                <a:gd name="connsiteY35" fmla="*/ 63957 h 244835"/>
                <a:gd name="connsiteX36" fmla="*/ 314590 w 418132"/>
                <a:gd name="connsiteY36" fmla="*/ 61126 h 244835"/>
                <a:gd name="connsiteX37" fmla="*/ 314590 w 418132"/>
                <a:gd name="connsiteY37" fmla="*/ 52638 h 244835"/>
                <a:gd name="connsiteX38" fmla="*/ 345716 w 418132"/>
                <a:gd name="connsiteY38" fmla="*/ 34528 h 244835"/>
                <a:gd name="connsiteX39" fmla="*/ 354205 w 418132"/>
                <a:gd name="connsiteY39" fmla="*/ 34528 h 244835"/>
                <a:gd name="connsiteX40" fmla="*/ 354205 w 418132"/>
                <a:gd name="connsiteY40" fmla="*/ 43018 h 244835"/>
                <a:gd name="connsiteX41" fmla="*/ 322513 w 418132"/>
                <a:gd name="connsiteY41" fmla="*/ 61126 h 244835"/>
                <a:gd name="connsiteX42" fmla="*/ 382501 w 418132"/>
                <a:gd name="connsiteY42" fmla="*/ 27737 h 244835"/>
                <a:gd name="connsiteX43" fmla="*/ 376842 w 418132"/>
                <a:gd name="connsiteY43" fmla="*/ 27737 h 244835"/>
                <a:gd name="connsiteX44" fmla="*/ 376842 w 418132"/>
                <a:gd name="connsiteY44" fmla="*/ 19248 h 244835"/>
                <a:gd name="connsiteX45" fmla="*/ 407968 w 418132"/>
                <a:gd name="connsiteY45" fmla="*/ 1138 h 244835"/>
                <a:gd name="connsiteX46" fmla="*/ 416456 w 418132"/>
                <a:gd name="connsiteY46" fmla="*/ 1138 h 244835"/>
                <a:gd name="connsiteX47" fmla="*/ 416456 w 418132"/>
                <a:gd name="connsiteY47" fmla="*/ 9629 h 244835"/>
                <a:gd name="connsiteX48" fmla="*/ 385897 w 418132"/>
                <a:gd name="connsiteY48" fmla="*/ 30001 h 24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18132" h="244835">
                  <a:moveTo>
                    <a:pt x="7294" y="244486"/>
                  </a:moveTo>
                  <a:cubicBezTo>
                    <a:pt x="5030" y="244541"/>
                    <a:pt x="2937" y="243467"/>
                    <a:pt x="1635" y="241656"/>
                  </a:cubicBezTo>
                  <a:cubicBezTo>
                    <a:pt x="-572" y="239279"/>
                    <a:pt x="-572" y="235543"/>
                    <a:pt x="1635" y="233167"/>
                  </a:cubicBezTo>
                  <a:lnTo>
                    <a:pt x="32761" y="215057"/>
                  </a:lnTo>
                  <a:cubicBezTo>
                    <a:pt x="35817" y="213530"/>
                    <a:pt x="39552" y="214776"/>
                    <a:pt x="41080" y="217888"/>
                  </a:cubicBezTo>
                  <a:cubicBezTo>
                    <a:pt x="42495" y="220660"/>
                    <a:pt x="41589" y="224055"/>
                    <a:pt x="38986" y="225810"/>
                  </a:cubicBezTo>
                  <a:lnTo>
                    <a:pt x="7860" y="243920"/>
                  </a:lnTo>
                  <a:close/>
                  <a:moveTo>
                    <a:pt x="69546" y="208266"/>
                  </a:moveTo>
                  <a:cubicBezTo>
                    <a:pt x="67904" y="209002"/>
                    <a:pt x="66094" y="209002"/>
                    <a:pt x="64452" y="208266"/>
                  </a:cubicBezTo>
                  <a:cubicBezTo>
                    <a:pt x="62245" y="205890"/>
                    <a:pt x="62245" y="202154"/>
                    <a:pt x="64452" y="199778"/>
                  </a:cubicBezTo>
                  <a:lnTo>
                    <a:pt x="95578" y="181668"/>
                  </a:lnTo>
                  <a:cubicBezTo>
                    <a:pt x="97955" y="179461"/>
                    <a:pt x="101690" y="179461"/>
                    <a:pt x="104067" y="181668"/>
                  </a:cubicBezTo>
                  <a:cubicBezTo>
                    <a:pt x="106274" y="184044"/>
                    <a:pt x="106274" y="187780"/>
                    <a:pt x="104067" y="190156"/>
                  </a:cubicBezTo>
                  <a:lnTo>
                    <a:pt x="72375" y="208266"/>
                  </a:lnTo>
                  <a:close/>
                  <a:moveTo>
                    <a:pt x="132363" y="172048"/>
                  </a:moveTo>
                  <a:cubicBezTo>
                    <a:pt x="130100" y="172331"/>
                    <a:pt x="127836" y="171198"/>
                    <a:pt x="126704" y="169218"/>
                  </a:cubicBezTo>
                  <a:cubicBezTo>
                    <a:pt x="124554" y="167010"/>
                    <a:pt x="124554" y="163503"/>
                    <a:pt x="126704" y="161295"/>
                  </a:cubicBezTo>
                  <a:lnTo>
                    <a:pt x="159527" y="143186"/>
                  </a:lnTo>
                  <a:cubicBezTo>
                    <a:pt x="161904" y="140978"/>
                    <a:pt x="165640" y="140978"/>
                    <a:pt x="168016" y="143186"/>
                  </a:cubicBezTo>
                  <a:cubicBezTo>
                    <a:pt x="170167" y="145393"/>
                    <a:pt x="170167" y="148902"/>
                    <a:pt x="168016" y="151109"/>
                  </a:cubicBezTo>
                  <a:lnTo>
                    <a:pt x="136890" y="169218"/>
                  </a:lnTo>
                  <a:close/>
                  <a:moveTo>
                    <a:pt x="194615" y="136395"/>
                  </a:moveTo>
                  <a:cubicBezTo>
                    <a:pt x="192408" y="136338"/>
                    <a:pt x="190427" y="135036"/>
                    <a:pt x="189521" y="132999"/>
                  </a:cubicBezTo>
                  <a:cubicBezTo>
                    <a:pt x="187371" y="130792"/>
                    <a:pt x="187371" y="127283"/>
                    <a:pt x="189521" y="125076"/>
                  </a:cubicBezTo>
                  <a:lnTo>
                    <a:pt x="220647" y="106966"/>
                  </a:lnTo>
                  <a:cubicBezTo>
                    <a:pt x="223024" y="104760"/>
                    <a:pt x="226759" y="104760"/>
                    <a:pt x="229136" y="106966"/>
                  </a:cubicBezTo>
                  <a:cubicBezTo>
                    <a:pt x="231060" y="109287"/>
                    <a:pt x="231060" y="112570"/>
                    <a:pt x="229136" y="114889"/>
                  </a:cubicBezTo>
                  <a:lnTo>
                    <a:pt x="197444" y="132999"/>
                  </a:lnTo>
                  <a:close/>
                  <a:moveTo>
                    <a:pt x="257432" y="100175"/>
                  </a:moveTo>
                  <a:cubicBezTo>
                    <a:pt x="255169" y="100232"/>
                    <a:pt x="253074" y="99156"/>
                    <a:pt x="251773" y="97346"/>
                  </a:cubicBezTo>
                  <a:cubicBezTo>
                    <a:pt x="249566" y="94969"/>
                    <a:pt x="249566" y="91234"/>
                    <a:pt x="251773" y="88857"/>
                  </a:cubicBezTo>
                  <a:lnTo>
                    <a:pt x="282899" y="70747"/>
                  </a:lnTo>
                  <a:cubicBezTo>
                    <a:pt x="285276" y="68540"/>
                    <a:pt x="289011" y="68540"/>
                    <a:pt x="291388" y="70747"/>
                  </a:cubicBezTo>
                  <a:cubicBezTo>
                    <a:pt x="293595" y="73124"/>
                    <a:pt x="293595" y="76860"/>
                    <a:pt x="291388" y="79236"/>
                  </a:cubicBezTo>
                  <a:lnTo>
                    <a:pt x="260262" y="97346"/>
                  </a:lnTo>
                  <a:close/>
                  <a:moveTo>
                    <a:pt x="319684" y="63957"/>
                  </a:moveTo>
                  <a:cubicBezTo>
                    <a:pt x="317646" y="63900"/>
                    <a:pt x="315722" y="62881"/>
                    <a:pt x="314590" y="61126"/>
                  </a:cubicBezTo>
                  <a:cubicBezTo>
                    <a:pt x="312383" y="58750"/>
                    <a:pt x="312383" y="55014"/>
                    <a:pt x="314590" y="52638"/>
                  </a:cubicBezTo>
                  <a:lnTo>
                    <a:pt x="345716" y="34528"/>
                  </a:lnTo>
                  <a:cubicBezTo>
                    <a:pt x="348093" y="32320"/>
                    <a:pt x="351828" y="32320"/>
                    <a:pt x="354205" y="34528"/>
                  </a:cubicBezTo>
                  <a:cubicBezTo>
                    <a:pt x="356186" y="37018"/>
                    <a:pt x="356186" y="40527"/>
                    <a:pt x="354205" y="43018"/>
                  </a:cubicBezTo>
                  <a:lnTo>
                    <a:pt x="322513" y="61126"/>
                  </a:lnTo>
                  <a:close/>
                  <a:moveTo>
                    <a:pt x="382501" y="27737"/>
                  </a:moveTo>
                  <a:cubicBezTo>
                    <a:pt x="380690" y="28587"/>
                    <a:pt x="378653" y="28587"/>
                    <a:pt x="376842" y="27737"/>
                  </a:cubicBezTo>
                  <a:cubicBezTo>
                    <a:pt x="374635" y="25360"/>
                    <a:pt x="374635" y="21625"/>
                    <a:pt x="376842" y="19248"/>
                  </a:cubicBezTo>
                  <a:lnTo>
                    <a:pt x="407968" y="1138"/>
                  </a:lnTo>
                  <a:cubicBezTo>
                    <a:pt x="410458" y="-843"/>
                    <a:pt x="413966" y="-843"/>
                    <a:pt x="416456" y="1138"/>
                  </a:cubicBezTo>
                  <a:cubicBezTo>
                    <a:pt x="418664" y="3517"/>
                    <a:pt x="418664" y="7250"/>
                    <a:pt x="416456" y="9629"/>
                  </a:cubicBezTo>
                  <a:lnTo>
                    <a:pt x="385897" y="30001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ADAC67D-1D2A-1841-D70C-E002F6BF43DD}"/>
                </a:ext>
              </a:extLst>
            </p:cNvPr>
            <p:cNvSpPr/>
            <p:nvPr/>
          </p:nvSpPr>
          <p:spPr>
            <a:xfrm>
              <a:off x="5435330" y="3590851"/>
              <a:ext cx="28890" cy="29107"/>
            </a:xfrm>
            <a:custGeom>
              <a:avLst/>
              <a:gdLst>
                <a:gd name="connsiteX0" fmla="*/ 6728 w 28890"/>
                <a:gd name="connsiteY0" fmla="*/ 28732 h 29107"/>
                <a:gd name="connsiteX1" fmla="*/ 1635 w 28890"/>
                <a:gd name="connsiteY1" fmla="*/ 25901 h 29107"/>
                <a:gd name="connsiteX2" fmla="*/ 1635 w 28890"/>
                <a:gd name="connsiteY2" fmla="*/ 17413 h 29107"/>
                <a:gd name="connsiteX3" fmla="*/ 7860 w 28890"/>
                <a:gd name="connsiteY3" fmla="*/ 14017 h 29107"/>
                <a:gd name="connsiteX4" fmla="*/ 6728 w 28890"/>
                <a:gd name="connsiteY4" fmla="*/ 10622 h 29107"/>
                <a:gd name="connsiteX5" fmla="*/ 5992 w 28890"/>
                <a:gd name="connsiteY5" fmla="*/ 1850 h 29107"/>
                <a:gd name="connsiteX6" fmla="*/ 12387 w 28890"/>
                <a:gd name="connsiteY6" fmla="*/ -131 h 29107"/>
                <a:gd name="connsiteX7" fmla="*/ 28233 w 28890"/>
                <a:gd name="connsiteY7" fmla="*/ 8924 h 29107"/>
                <a:gd name="connsiteX8" fmla="*/ 28233 w 28890"/>
                <a:gd name="connsiteY8" fmla="*/ 14584 h 29107"/>
                <a:gd name="connsiteX9" fmla="*/ 28233 w 28890"/>
                <a:gd name="connsiteY9" fmla="*/ 19677 h 29107"/>
                <a:gd name="connsiteX10" fmla="*/ 12387 w 28890"/>
                <a:gd name="connsiteY10" fmla="*/ 28732 h 2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90" h="29107">
                  <a:moveTo>
                    <a:pt x="6728" y="28732"/>
                  </a:moveTo>
                  <a:cubicBezTo>
                    <a:pt x="4577" y="28958"/>
                    <a:pt x="2597" y="27825"/>
                    <a:pt x="1635" y="25901"/>
                  </a:cubicBezTo>
                  <a:cubicBezTo>
                    <a:pt x="-572" y="23525"/>
                    <a:pt x="-572" y="19789"/>
                    <a:pt x="1635" y="17413"/>
                  </a:cubicBezTo>
                  <a:lnTo>
                    <a:pt x="7860" y="14017"/>
                  </a:lnTo>
                  <a:lnTo>
                    <a:pt x="6728" y="10622"/>
                  </a:lnTo>
                  <a:cubicBezTo>
                    <a:pt x="4125" y="8415"/>
                    <a:pt x="3785" y="4453"/>
                    <a:pt x="5992" y="1850"/>
                  </a:cubicBezTo>
                  <a:cubicBezTo>
                    <a:pt x="7577" y="-17"/>
                    <a:pt x="10067" y="-753"/>
                    <a:pt x="12387" y="-131"/>
                  </a:cubicBezTo>
                  <a:lnTo>
                    <a:pt x="28233" y="8924"/>
                  </a:lnTo>
                  <a:cubicBezTo>
                    <a:pt x="29082" y="10736"/>
                    <a:pt x="29082" y="12772"/>
                    <a:pt x="28233" y="14584"/>
                  </a:cubicBezTo>
                  <a:cubicBezTo>
                    <a:pt x="28969" y="16224"/>
                    <a:pt x="28969" y="18036"/>
                    <a:pt x="28233" y="19677"/>
                  </a:cubicBezTo>
                  <a:lnTo>
                    <a:pt x="12387" y="28732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D71744B7-7720-E710-79BB-23B593BE0FCA}"/>
                </a:ext>
              </a:extLst>
            </p:cNvPr>
            <p:cNvSpPr/>
            <p:nvPr/>
          </p:nvSpPr>
          <p:spPr>
            <a:xfrm>
              <a:off x="4724199" y="3176609"/>
              <a:ext cx="697464" cy="408020"/>
            </a:xfrm>
            <a:custGeom>
              <a:avLst/>
              <a:gdLst>
                <a:gd name="connsiteX0" fmla="*/ 687300 w 697464"/>
                <a:gd name="connsiteY0" fmla="*/ 406189 h 408020"/>
                <a:gd name="connsiteX1" fmla="*/ 687300 w 697464"/>
                <a:gd name="connsiteY1" fmla="*/ 406189 h 408020"/>
                <a:gd name="connsiteX2" fmla="*/ 654476 w 697464"/>
                <a:gd name="connsiteY2" fmla="*/ 386946 h 408020"/>
                <a:gd name="connsiteX3" fmla="*/ 654476 w 697464"/>
                <a:gd name="connsiteY3" fmla="*/ 379024 h 408020"/>
                <a:gd name="connsiteX4" fmla="*/ 662965 w 697464"/>
                <a:gd name="connsiteY4" fmla="*/ 379024 h 408020"/>
                <a:gd name="connsiteX5" fmla="*/ 695789 w 697464"/>
                <a:gd name="connsiteY5" fmla="*/ 397698 h 408020"/>
                <a:gd name="connsiteX6" fmla="*/ 695789 w 697464"/>
                <a:gd name="connsiteY6" fmla="*/ 406189 h 408020"/>
                <a:gd name="connsiteX7" fmla="*/ 687300 w 697464"/>
                <a:gd name="connsiteY7" fmla="*/ 406189 h 408020"/>
                <a:gd name="connsiteX8" fmla="*/ 622219 w 697464"/>
                <a:gd name="connsiteY8" fmla="*/ 368271 h 408020"/>
                <a:gd name="connsiteX9" fmla="*/ 622219 w 697464"/>
                <a:gd name="connsiteY9" fmla="*/ 368271 h 408020"/>
                <a:gd name="connsiteX10" fmla="*/ 589395 w 697464"/>
                <a:gd name="connsiteY10" fmla="*/ 349596 h 408020"/>
                <a:gd name="connsiteX11" fmla="*/ 586566 w 697464"/>
                <a:gd name="connsiteY11" fmla="*/ 341277 h 408020"/>
                <a:gd name="connsiteX12" fmla="*/ 594941 w 697464"/>
                <a:gd name="connsiteY12" fmla="*/ 338446 h 408020"/>
                <a:gd name="connsiteX13" fmla="*/ 595620 w 697464"/>
                <a:gd name="connsiteY13" fmla="*/ 338844 h 408020"/>
                <a:gd name="connsiteX14" fmla="*/ 627878 w 697464"/>
                <a:gd name="connsiteY14" fmla="*/ 358085 h 408020"/>
                <a:gd name="connsiteX15" fmla="*/ 627878 w 697464"/>
                <a:gd name="connsiteY15" fmla="*/ 366007 h 408020"/>
                <a:gd name="connsiteX16" fmla="*/ 622219 w 697464"/>
                <a:gd name="connsiteY16" fmla="*/ 368271 h 408020"/>
                <a:gd name="connsiteX17" fmla="*/ 557138 w 697464"/>
                <a:gd name="connsiteY17" fmla="*/ 330920 h 408020"/>
                <a:gd name="connsiteX18" fmla="*/ 553742 w 697464"/>
                <a:gd name="connsiteY18" fmla="*/ 330920 h 408020"/>
                <a:gd name="connsiteX19" fmla="*/ 521484 w 697464"/>
                <a:gd name="connsiteY19" fmla="*/ 311679 h 408020"/>
                <a:gd name="connsiteX20" fmla="*/ 519221 w 697464"/>
                <a:gd name="connsiteY20" fmla="*/ 303755 h 408020"/>
                <a:gd name="connsiteX21" fmla="*/ 527144 w 697464"/>
                <a:gd name="connsiteY21" fmla="*/ 301493 h 408020"/>
                <a:gd name="connsiteX22" fmla="*/ 559967 w 697464"/>
                <a:gd name="connsiteY22" fmla="*/ 320167 h 408020"/>
                <a:gd name="connsiteX23" fmla="*/ 559967 w 697464"/>
                <a:gd name="connsiteY23" fmla="*/ 328656 h 408020"/>
                <a:gd name="connsiteX24" fmla="*/ 557138 w 697464"/>
                <a:gd name="connsiteY24" fmla="*/ 330920 h 408020"/>
                <a:gd name="connsiteX25" fmla="*/ 491491 w 697464"/>
                <a:gd name="connsiteY25" fmla="*/ 293004 h 408020"/>
                <a:gd name="connsiteX26" fmla="*/ 491491 w 697464"/>
                <a:gd name="connsiteY26" fmla="*/ 293004 h 408020"/>
                <a:gd name="connsiteX27" fmla="*/ 458667 w 697464"/>
                <a:gd name="connsiteY27" fmla="*/ 274328 h 408020"/>
                <a:gd name="connsiteX28" fmla="*/ 458667 w 697464"/>
                <a:gd name="connsiteY28" fmla="*/ 265839 h 408020"/>
                <a:gd name="connsiteX29" fmla="*/ 467156 w 697464"/>
                <a:gd name="connsiteY29" fmla="*/ 265839 h 408020"/>
                <a:gd name="connsiteX30" fmla="*/ 499979 w 697464"/>
                <a:gd name="connsiteY30" fmla="*/ 284514 h 408020"/>
                <a:gd name="connsiteX31" fmla="*/ 499979 w 697464"/>
                <a:gd name="connsiteY31" fmla="*/ 293004 h 408020"/>
                <a:gd name="connsiteX32" fmla="*/ 491491 w 697464"/>
                <a:gd name="connsiteY32" fmla="*/ 293004 h 408020"/>
                <a:gd name="connsiteX33" fmla="*/ 426409 w 697464"/>
                <a:gd name="connsiteY33" fmla="*/ 255653 h 408020"/>
                <a:gd name="connsiteX34" fmla="*/ 423014 w 697464"/>
                <a:gd name="connsiteY34" fmla="*/ 255653 h 408020"/>
                <a:gd name="connsiteX35" fmla="*/ 390756 w 697464"/>
                <a:gd name="connsiteY35" fmla="*/ 236976 h 408020"/>
                <a:gd name="connsiteX36" fmla="*/ 390756 w 697464"/>
                <a:gd name="connsiteY36" fmla="*/ 228488 h 408020"/>
                <a:gd name="connsiteX37" fmla="*/ 398679 w 697464"/>
                <a:gd name="connsiteY37" fmla="*/ 228488 h 408020"/>
                <a:gd name="connsiteX38" fmla="*/ 431503 w 697464"/>
                <a:gd name="connsiteY38" fmla="*/ 247729 h 408020"/>
                <a:gd name="connsiteX39" fmla="*/ 431503 w 697464"/>
                <a:gd name="connsiteY39" fmla="*/ 255653 h 408020"/>
                <a:gd name="connsiteX40" fmla="*/ 426409 w 697464"/>
                <a:gd name="connsiteY40" fmla="*/ 255086 h 408020"/>
                <a:gd name="connsiteX41" fmla="*/ 360762 w 697464"/>
                <a:gd name="connsiteY41" fmla="*/ 217735 h 408020"/>
                <a:gd name="connsiteX42" fmla="*/ 360762 w 697464"/>
                <a:gd name="connsiteY42" fmla="*/ 217735 h 408020"/>
                <a:gd name="connsiteX43" fmla="*/ 327939 w 697464"/>
                <a:gd name="connsiteY43" fmla="*/ 198494 h 408020"/>
                <a:gd name="connsiteX44" fmla="*/ 327939 w 697464"/>
                <a:gd name="connsiteY44" fmla="*/ 190570 h 408020"/>
                <a:gd name="connsiteX45" fmla="*/ 336428 w 697464"/>
                <a:gd name="connsiteY45" fmla="*/ 190570 h 408020"/>
                <a:gd name="connsiteX46" fmla="*/ 369251 w 697464"/>
                <a:gd name="connsiteY46" fmla="*/ 209247 h 408020"/>
                <a:gd name="connsiteX47" fmla="*/ 369251 w 697464"/>
                <a:gd name="connsiteY47" fmla="*/ 217735 h 408020"/>
                <a:gd name="connsiteX48" fmla="*/ 360762 w 697464"/>
                <a:gd name="connsiteY48" fmla="*/ 217735 h 408020"/>
                <a:gd name="connsiteX49" fmla="*/ 295681 w 697464"/>
                <a:gd name="connsiteY49" fmla="*/ 179819 h 408020"/>
                <a:gd name="connsiteX50" fmla="*/ 292851 w 697464"/>
                <a:gd name="connsiteY50" fmla="*/ 179819 h 408020"/>
                <a:gd name="connsiteX51" fmla="*/ 260028 w 697464"/>
                <a:gd name="connsiteY51" fmla="*/ 161143 h 408020"/>
                <a:gd name="connsiteX52" fmla="*/ 258330 w 697464"/>
                <a:gd name="connsiteY52" fmla="*/ 152485 h 408020"/>
                <a:gd name="connsiteX53" fmla="*/ 266253 w 697464"/>
                <a:gd name="connsiteY53" fmla="*/ 150390 h 408020"/>
                <a:gd name="connsiteX54" fmla="*/ 298511 w 697464"/>
                <a:gd name="connsiteY54" fmla="*/ 169067 h 408020"/>
                <a:gd name="connsiteX55" fmla="*/ 298511 w 697464"/>
                <a:gd name="connsiteY55" fmla="*/ 177555 h 408020"/>
                <a:gd name="connsiteX56" fmla="*/ 295681 w 697464"/>
                <a:gd name="connsiteY56" fmla="*/ 179819 h 408020"/>
                <a:gd name="connsiteX57" fmla="*/ 230600 w 697464"/>
                <a:gd name="connsiteY57" fmla="*/ 142468 h 408020"/>
                <a:gd name="connsiteX58" fmla="*/ 227205 w 697464"/>
                <a:gd name="connsiteY58" fmla="*/ 142468 h 408020"/>
                <a:gd name="connsiteX59" fmla="*/ 194947 w 697464"/>
                <a:gd name="connsiteY59" fmla="*/ 123792 h 408020"/>
                <a:gd name="connsiteX60" fmla="*/ 194947 w 697464"/>
                <a:gd name="connsiteY60" fmla="*/ 115303 h 408020"/>
                <a:gd name="connsiteX61" fmla="*/ 202870 w 697464"/>
                <a:gd name="connsiteY61" fmla="*/ 115303 h 408020"/>
                <a:gd name="connsiteX62" fmla="*/ 235694 w 697464"/>
                <a:gd name="connsiteY62" fmla="*/ 133978 h 408020"/>
                <a:gd name="connsiteX63" fmla="*/ 235694 w 697464"/>
                <a:gd name="connsiteY63" fmla="*/ 142468 h 408020"/>
                <a:gd name="connsiteX64" fmla="*/ 230600 w 697464"/>
                <a:gd name="connsiteY64" fmla="*/ 141902 h 408020"/>
                <a:gd name="connsiteX65" fmla="*/ 164953 w 697464"/>
                <a:gd name="connsiteY65" fmla="*/ 104551 h 408020"/>
                <a:gd name="connsiteX66" fmla="*/ 164953 w 697464"/>
                <a:gd name="connsiteY66" fmla="*/ 104551 h 408020"/>
                <a:gd name="connsiteX67" fmla="*/ 129300 w 697464"/>
                <a:gd name="connsiteY67" fmla="*/ 85310 h 408020"/>
                <a:gd name="connsiteX68" fmla="*/ 127585 w 697464"/>
                <a:gd name="connsiteY68" fmla="*/ 76650 h 408020"/>
                <a:gd name="connsiteX69" fmla="*/ 135525 w 697464"/>
                <a:gd name="connsiteY69" fmla="*/ 74557 h 408020"/>
                <a:gd name="connsiteX70" fmla="*/ 168349 w 697464"/>
                <a:gd name="connsiteY70" fmla="*/ 93233 h 408020"/>
                <a:gd name="connsiteX71" fmla="*/ 169871 w 697464"/>
                <a:gd name="connsiteY71" fmla="*/ 101891 h 408020"/>
                <a:gd name="connsiteX72" fmla="*/ 164953 w 697464"/>
                <a:gd name="connsiteY72" fmla="*/ 104551 h 408020"/>
                <a:gd name="connsiteX73" fmla="*/ 99872 w 697464"/>
                <a:gd name="connsiteY73" fmla="*/ 67200 h 408020"/>
                <a:gd name="connsiteX74" fmla="*/ 99872 w 697464"/>
                <a:gd name="connsiteY74" fmla="*/ 67200 h 408020"/>
                <a:gd name="connsiteX75" fmla="*/ 67048 w 697464"/>
                <a:gd name="connsiteY75" fmla="*/ 48525 h 408020"/>
                <a:gd name="connsiteX76" fmla="*/ 67048 w 697464"/>
                <a:gd name="connsiteY76" fmla="*/ 40036 h 408020"/>
                <a:gd name="connsiteX77" fmla="*/ 74971 w 697464"/>
                <a:gd name="connsiteY77" fmla="*/ 40036 h 408020"/>
                <a:gd name="connsiteX78" fmla="*/ 107795 w 697464"/>
                <a:gd name="connsiteY78" fmla="*/ 59278 h 408020"/>
                <a:gd name="connsiteX79" fmla="*/ 107795 w 697464"/>
                <a:gd name="connsiteY79" fmla="*/ 67200 h 408020"/>
                <a:gd name="connsiteX80" fmla="*/ 99872 w 697464"/>
                <a:gd name="connsiteY80" fmla="*/ 67200 h 408020"/>
                <a:gd name="connsiteX81" fmla="*/ 34225 w 697464"/>
                <a:gd name="connsiteY81" fmla="*/ 28717 h 408020"/>
                <a:gd name="connsiteX82" fmla="*/ 34225 w 697464"/>
                <a:gd name="connsiteY82" fmla="*/ 28717 h 408020"/>
                <a:gd name="connsiteX83" fmla="*/ 1401 w 697464"/>
                <a:gd name="connsiteY83" fmla="*/ 9476 h 408020"/>
                <a:gd name="connsiteX84" fmla="*/ 1401 w 697464"/>
                <a:gd name="connsiteY84" fmla="*/ 1552 h 408020"/>
                <a:gd name="connsiteX85" fmla="*/ 9387 w 697464"/>
                <a:gd name="connsiteY85" fmla="*/ 1043 h 408020"/>
                <a:gd name="connsiteX86" fmla="*/ 9890 w 697464"/>
                <a:gd name="connsiteY86" fmla="*/ 1552 h 408020"/>
                <a:gd name="connsiteX87" fmla="*/ 42714 w 697464"/>
                <a:gd name="connsiteY87" fmla="*/ 20229 h 408020"/>
                <a:gd name="connsiteX88" fmla="*/ 42714 w 697464"/>
                <a:gd name="connsiteY88" fmla="*/ 28717 h 408020"/>
                <a:gd name="connsiteX89" fmla="*/ 34225 w 697464"/>
                <a:gd name="connsiteY89" fmla="*/ 28717 h 40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97464" h="408020">
                  <a:moveTo>
                    <a:pt x="687300" y="406189"/>
                  </a:moveTo>
                  <a:lnTo>
                    <a:pt x="687300" y="406189"/>
                  </a:lnTo>
                  <a:lnTo>
                    <a:pt x="654476" y="386946"/>
                  </a:lnTo>
                  <a:cubicBezTo>
                    <a:pt x="652326" y="384738"/>
                    <a:pt x="652326" y="381231"/>
                    <a:pt x="654476" y="379024"/>
                  </a:cubicBezTo>
                  <a:cubicBezTo>
                    <a:pt x="656853" y="376816"/>
                    <a:pt x="660588" y="376816"/>
                    <a:pt x="662965" y="379024"/>
                  </a:cubicBezTo>
                  <a:lnTo>
                    <a:pt x="695789" y="397698"/>
                  </a:lnTo>
                  <a:cubicBezTo>
                    <a:pt x="697996" y="400077"/>
                    <a:pt x="697996" y="403810"/>
                    <a:pt x="695789" y="406189"/>
                  </a:cubicBezTo>
                  <a:cubicBezTo>
                    <a:pt x="693299" y="408168"/>
                    <a:pt x="689790" y="408168"/>
                    <a:pt x="687300" y="406189"/>
                  </a:cubicBezTo>
                  <a:close/>
                  <a:moveTo>
                    <a:pt x="622219" y="368271"/>
                  </a:moveTo>
                  <a:lnTo>
                    <a:pt x="622219" y="368271"/>
                  </a:lnTo>
                  <a:lnTo>
                    <a:pt x="589395" y="349596"/>
                  </a:lnTo>
                  <a:cubicBezTo>
                    <a:pt x="586339" y="348068"/>
                    <a:pt x="585038" y="344332"/>
                    <a:pt x="586566" y="341277"/>
                  </a:cubicBezTo>
                  <a:cubicBezTo>
                    <a:pt x="588094" y="338163"/>
                    <a:pt x="591829" y="336920"/>
                    <a:pt x="594941" y="338446"/>
                  </a:cubicBezTo>
                  <a:cubicBezTo>
                    <a:pt x="595168" y="338560"/>
                    <a:pt x="595394" y="338673"/>
                    <a:pt x="595620" y="338844"/>
                  </a:cubicBezTo>
                  <a:lnTo>
                    <a:pt x="627878" y="358085"/>
                  </a:lnTo>
                  <a:cubicBezTo>
                    <a:pt x="630028" y="360292"/>
                    <a:pt x="630028" y="363800"/>
                    <a:pt x="627878" y="366007"/>
                  </a:cubicBezTo>
                  <a:cubicBezTo>
                    <a:pt x="626689" y="367931"/>
                    <a:pt x="624426" y="368837"/>
                    <a:pt x="622219" y="368271"/>
                  </a:cubicBezTo>
                  <a:close/>
                  <a:moveTo>
                    <a:pt x="557138" y="330920"/>
                  </a:moveTo>
                  <a:lnTo>
                    <a:pt x="553742" y="330920"/>
                  </a:lnTo>
                  <a:lnTo>
                    <a:pt x="521484" y="311679"/>
                  </a:lnTo>
                  <a:cubicBezTo>
                    <a:pt x="518655" y="310093"/>
                    <a:pt x="517636" y="306586"/>
                    <a:pt x="519221" y="303755"/>
                  </a:cubicBezTo>
                  <a:cubicBezTo>
                    <a:pt x="520805" y="300926"/>
                    <a:pt x="524314" y="299907"/>
                    <a:pt x="527144" y="301493"/>
                  </a:cubicBezTo>
                  <a:lnTo>
                    <a:pt x="559967" y="320167"/>
                  </a:lnTo>
                  <a:cubicBezTo>
                    <a:pt x="562174" y="322544"/>
                    <a:pt x="562174" y="326279"/>
                    <a:pt x="559967" y="328656"/>
                  </a:cubicBezTo>
                  <a:cubicBezTo>
                    <a:pt x="559231" y="329675"/>
                    <a:pt x="558269" y="330410"/>
                    <a:pt x="557138" y="330920"/>
                  </a:cubicBezTo>
                  <a:close/>
                  <a:moveTo>
                    <a:pt x="491491" y="293004"/>
                  </a:moveTo>
                  <a:lnTo>
                    <a:pt x="491491" y="293004"/>
                  </a:lnTo>
                  <a:lnTo>
                    <a:pt x="458667" y="274328"/>
                  </a:lnTo>
                  <a:cubicBezTo>
                    <a:pt x="456686" y="271837"/>
                    <a:pt x="456686" y="268330"/>
                    <a:pt x="458667" y="265839"/>
                  </a:cubicBezTo>
                  <a:cubicBezTo>
                    <a:pt x="461044" y="263632"/>
                    <a:pt x="464779" y="263632"/>
                    <a:pt x="467156" y="265839"/>
                  </a:cubicBezTo>
                  <a:lnTo>
                    <a:pt x="499979" y="284514"/>
                  </a:lnTo>
                  <a:cubicBezTo>
                    <a:pt x="502187" y="286892"/>
                    <a:pt x="502187" y="290626"/>
                    <a:pt x="499979" y="293004"/>
                  </a:cubicBezTo>
                  <a:cubicBezTo>
                    <a:pt x="497603" y="295211"/>
                    <a:pt x="493867" y="295211"/>
                    <a:pt x="491491" y="293004"/>
                  </a:cubicBezTo>
                  <a:close/>
                  <a:moveTo>
                    <a:pt x="426409" y="255653"/>
                  </a:moveTo>
                  <a:lnTo>
                    <a:pt x="423014" y="255653"/>
                  </a:lnTo>
                  <a:lnTo>
                    <a:pt x="390756" y="236976"/>
                  </a:lnTo>
                  <a:cubicBezTo>
                    <a:pt x="388549" y="234600"/>
                    <a:pt x="388549" y="230864"/>
                    <a:pt x="390756" y="228488"/>
                  </a:cubicBezTo>
                  <a:cubicBezTo>
                    <a:pt x="392964" y="226338"/>
                    <a:pt x="396472" y="226338"/>
                    <a:pt x="398679" y="228488"/>
                  </a:cubicBezTo>
                  <a:lnTo>
                    <a:pt x="431503" y="247729"/>
                  </a:lnTo>
                  <a:cubicBezTo>
                    <a:pt x="433653" y="249936"/>
                    <a:pt x="433653" y="253446"/>
                    <a:pt x="431503" y="255653"/>
                  </a:cubicBezTo>
                  <a:cubicBezTo>
                    <a:pt x="429805" y="256218"/>
                    <a:pt x="427937" y="255991"/>
                    <a:pt x="426409" y="255086"/>
                  </a:cubicBezTo>
                  <a:close/>
                  <a:moveTo>
                    <a:pt x="360762" y="217735"/>
                  </a:moveTo>
                  <a:lnTo>
                    <a:pt x="360762" y="217735"/>
                  </a:lnTo>
                  <a:lnTo>
                    <a:pt x="327939" y="198494"/>
                  </a:lnTo>
                  <a:cubicBezTo>
                    <a:pt x="326014" y="196175"/>
                    <a:pt x="326014" y="192892"/>
                    <a:pt x="327939" y="190570"/>
                  </a:cubicBezTo>
                  <a:cubicBezTo>
                    <a:pt x="330316" y="188365"/>
                    <a:pt x="334051" y="188365"/>
                    <a:pt x="336428" y="190570"/>
                  </a:cubicBezTo>
                  <a:lnTo>
                    <a:pt x="369251" y="209247"/>
                  </a:lnTo>
                  <a:cubicBezTo>
                    <a:pt x="371458" y="211623"/>
                    <a:pt x="371458" y="215359"/>
                    <a:pt x="369251" y="217735"/>
                  </a:cubicBezTo>
                  <a:cubicBezTo>
                    <a:pt x="366761" y="219716"/>
                    <a:pt x="363252" y="219716"/>
                    <a:pt x="360762" y="217735"/>
                  </a:cubicBezTo>
                  <a:close/>
                  <a:moveTo>
                    <a:pt x="295681" y="179819"/>
                  </a:moveTo>
                  <a:lnTo>
                    <a:pt x="292851" y="179819"/>
                  </a:lnTo>
                  <a:lnTo>
                    <a:pt x="260028" y="161143"/>
                  </a:lnTo>
                  <a:cubicBezTo>
                    <a:pt x="257142" y="159219"/>
                    <a:pt x="256406" y="155371"/>
                    <a:pt x="258330" y="152485"/>
                  </a:cubicBezTo>
                  <a:cubicBezTo>
                    <a:pt x="260028" y="149881"/>
                    <a:pt x="263424" y="148976"/>
                    <a:pt x="266253" y="150390"/>
                  </a:cubicBezTo>
                  <a:lnTo>
                    <a:pt x="298511" y="169067"/>
                  </a:lnTo>
                  <a:cubicBezTo>
                    <a:pt x="300718" y="171443"/>
                    <a:pt x="300718" y="175179"/>
                    <a:pt x="298511" y="177555"/>
                  </a:cubicBezTo>
                  <a:cubicBezTo>
                    <a:pt x="297888" y="178630"/>
                    <a:pt x="296869" y="179422"/>
                    <a:pt x="295681" y="179819"/>
                  </a:cubicBezTo>
                  <a:close/>
                  <a:moveTo>
                    <a:pt x="230600" y="142468"/>
                  </a:moveTo>
                  <a:lnTo>
                    <a:pt x="227205" y="142468"/>
                  </a:lnTo>
                  <a:lnTo>
                    <a:pt x="194947" y="123792"/>
                  </a:lnTo>
                  <a:cubicBezTo>
                    <a:pt x="192717" y="121416"/>
                    <a:pt x="192717" y="117680"/>
                    <a:pt x="194947" y="115303"/>
                  </a:cubicBezTo>
                  <a:cubicBezTo>
                    <a:pt x="197148" y="113153"/>
                    <a:pt x="200668" y="113153"/>
                    <a:pt x="202870" y="115303"/>
                  </a:cubicBezTo>
                  <a:lnTo>
                    <a:pt x="235694" y="133978"/>
                  </a:lnTo>
                  <a:cubicBezTo>
                    <a:pt x="237900" y="136356"/>
                    <a:pt x="237900" y="140090"/>
                    <a:pt x="235694" y="142468"/>
                  </a:cubicBezTo>
                  <a:cubicBezTo>
                    <a:pt x="233995" y="142978"/>
                    <a:pt x="232185" y="142752"/>
                    <a:pt x="230600" y="141902"/>
                  </a:cubicBezTo>
                  <a:close/>
                  <a:moveTo>
                    <a:pt x="164953" y="104551"/>
                  </a:moveTo>
                  <a:lnTo>
                    <a:pt x="164953" y="104551"/>
                  </a:lnTo>
                  <a:lnTo>
                    <a:pt x="129300" y="85310"/>
                  </a:lnTo>
                  <a:cubicBezTo>
                    <a:pt x="126442" y="83386"/>
                    <a:pt x="125672" y="79538"/>
                    <a:pt x="127585" y="76650"/>
                  </a:cubicBezTo>
                  <a:cubicBezTo>
                    <a:pt x="129323" y="74047"/>
                    <a:pt x="132724" y="73142"/>
                    <a:pt x="135525" y="74557"/>
                  </a:cubicBezTo>
                  <a:lnTo>
                    <a:pt x="168349" y="93233"/>
                  </a:lnTo>
                  <a:cubicBezTo>
                    <a:pt x="171161" y="95213"/>
                    <a:pt x="171846" y="99062"/>
                    <a:pt x="169871" y="101891"/>
                  </a:cubicBezTo>
                  <a:cubicBezTo>
                    <a:pt x="168739" y="103532"/>
                    <a:pt x="166917" y="104494"/>
                    <a:pt x="164953" y="104551"/>
                  </a:cubicBezTo>
                  <a:close/>
                  <a:moveTo>
                    <a:pt x="99872" y="67200"/>
                  </a:moveTo>
                  <a:lnTo>
                    <a:pt x="99872" y="67200"/>
                  </a:lnTo>
                  <a:lnTo>
                    <a:pt x="67048" y="48525"/>
                  </a:lnTo>
                  <a:cubicBezTo>
                    <a:pt x="64819" y="46149"/>
                    <a:pt x="64819" y="42413"/>
                    <a:pt x="67048" y="40036"/>
                  </a:cubicBezTo>
                  <a:cubicBezTo>
                    <a:pt x="69250" y="37885"/>
                    <a:pt x="72770" y="37885"/>
                    <a:pt x="74971" y="40036"/>
                  </a:cubicBezTo>
                  <a:lnTo>
                    <a:pt x="107795" y="59278"/>
                  </a:lnTo>
                  <a:cubicBezTo>
                    <a:pt x="109951" y="61485"/>
                    <a:pt x="109951" y="64992"/>
                    <a:pt x="107795" y="67200"/>
                  </a:cubicBezTo>
                  <a:cubicBezTo>
                    <a:pt x="105593" y="69350"/>
                    <a:pt x="102073" y="69350"/>
                    <a:pt x="99872" y="67200"/>
                  </a:cubicBezTo>
                  <a:close/>
                  <a:moveTo>
                    <a:pt x="34225" y="28717"/>
                  </a:moveTo>
                  <a:lnTo>
                    <a:pt x="34225" y="28717"/>
                  </a:lnTo>
                  <a:lnTo>
                    <a:pt x="1401" y="9476"/>
                  </a:lnTo>
                  <a:cubicBezTo>
                    <a:pt x="-494" y="7155"/>
                    <a:pt x="-494" y="3874"/>
                    <a:pt x="1401" y="1552"/>
                  </a:cubicBezTo>
                  <a:cubicBezTo>
                    <a:pt x="3467" y="-767"/>
                    <a:pt x="7043" y="-993"/>
                    <a:pt x="9387" y="1043"/>
                  </a:cubicBezTo>
                  <a:cubicBezTo>
                    <a:pt x="9568" y="1214"/>
                    <a:pt x="9732" y="1383"/>
                    <a:pt x="9890" y="1552"/>
                  </a:cubicBezTo>
                  <a:lnTo>
                    <a:pt x="42714" y="20229"/>
                  </a:lnTo>
                  <a:cubicBezTo>
                    <a:pt x="44943" y="22605"/>
                    <a:pt x="44943" y="26341"/>
                    <a:pt x="42714" y="28717"/>
                  </a:cubicBezTo>
                  <a:cubicBezTo>
                    <a:pt x="40235" y="30698"/>
                    <a:pt x="36704" y="30698"/>
                    <a:pt x="34225" y="28717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8CE3E12A-E6AA-60F2-0C11-277F301B20EB}"/>
                </a:ext>
              </a:extLst>
            </p:cNvPr>
            <p:cNvSpPr/>
            <p:nvPr/>
          </p:nvSpPr>
          <p:spPr>
            <a:xfrm>
              <a:off x="4674751" y="3147850"/>
              <a:ext cx="27905" cy="21039"/>
            </a:xfrm>
            <a:custGeom>
              <a:avLst/>
              <a:gdLst>
                <a:gd name="connsiteX0" fmla="*/ 18592 w 27905"/>
                <a:gd name="connsiteY0" fmla="*/ 20126 h 21039"/>
                <a:gd name="connsiteX1" fmla="*/ 18592 w 27905"/>
                <a:gd name="connsiteY1" fmla="*/ 20126 h 21039"/>
                <a:gd name="connsiteX2" fmla="*/ 2746 w 27905"/>
                <a:gd name="connsiteY2" fmla="*/ 11071 h 21039"/>
                <a:gd name="connsiteX3" fmla="*/ 1031 w 27905"/>
                <a:gd name="connsiteY3" fmla="*/ 2413 h 21039"/>
                <a:gd name="connsiteX4" fmla="*/ 8971 w 27905"/>
                <a:gd name="connsiteY4" fmla="*/ 318 h 21039"/>
                <a:gd name="connsiteX5" fmla="*/ 24251 w 27905"/>
                <a:gd name="connsiteY5" fmla="*/ 9373 h 21039"/>
                <a:gd name="connsiteX6" fmla="*/ 27318 w 27905"/>
                <a:gd name="connsiteY6" fmla="*/ 17636 h 21039"/>
                <a:gd name="connsiteX7" fmla="*/ 24251 w 27905"/>
                <a:gd name="connsiteY7" fmla="*/ 20692 h 2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905" h="21039">
                  <a:moveTo>
                    <a:pt x="18592" y="20126"/>
                  </a:moveTo>
                  <a:lnTo>
                    <a:pt x="18592" y="20126"/>
                  </a:lnTo>
                  <a:lnTo>
                    <a:pt x="2746" y="11071"/>
                  </a:lnTo>
                  <a:cubicBezTo>
                    <a:pt x="-112" y="9147"/>
                    <a:pt x="-882" y="5299"/>
                    <a:pt x="1031" y="2413"/>
                  </a:cubicBezTo>
                  <a:cubicBezTo>
                    <a:pt x="2769" y="-191"/>
                    <a:pt x="6170" y="-1096"/>
                    <a:pt x="8971" y="318"/>
                  </a:cubicBezTo>
                  <a:lnTo>
                    <a:pt x="24251" y="9373"/>
                  </a:lnTo>
                  <a:cubicBezTo>
                    <a:pt x="27375" y="10788"/>
                    <a:pt x="28750" y="14523"/>
                    <a:pt x="27318" y="17636"/>
                  </a:cubicBezTo>
                  <a:cubicBezTo>
                    <a:pt x="26696" y="18995"/>
                    <a:pt x="25609" y="20069"/>
                    <a:pt x="24251" y="20692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2A9827F3-4596-D4B4-3B09-B67F63B6DD59}"/>
                </a:ext>
              </a:extLst>
            </p:cNvPr>
            <p:cNvSpPr/>
            <p:nvPr/>
          </p:nvSpPr>
          <p:spPr>
            <a:xfrm>
              <a:off x="3585068" y="4552005"/>
              <a:ext cx="669813" cy="1081477"/>
            </a:xfrm>
            <a:custGeom>
              <a:avLst/>
              <a:gdLst>
                <a:gd name="connsiteX0" fmla="*/ 316549 w 669813"/>
                <a:gd name="connsiteY0" fmla="*/ 1081130 h 1081477"/>
                <a:gd name="connsiteX1" fmla="*/ 311456 w 669813"/>
                <a:gd name="connsiteY1" fmla="*/ 1077735 h 1081477"/>
                <a:gd name="connsiteX2" fmla="*/ 311456 w 669813"/>
                <a:gd name="connsiteY2" fmla="*/ 1069813 h 1081477"/>
                <a:gd name="connsiteX3" fmla="*/ 342581 w 669813"/>
                <a:gd name="connsiteY3" fmla="*/ 1051703 h 1081477"/>
                <a:gd name="connsiteX4" fmla="*/ 351070 w 669813"/>
                <a:gd name="connsiteY4" fmla="*/ 1051703 h 1081477"/>
                <a:gd name="connsiteX5" fmla="*/ 351070 w 669813"/>
                <a:gd name="connsiteY5" fmla="*/ 1059625 h 1081477"/>
                <a:gd name="connsiteX6" fmla="*/ 319944 w 669813"/>
                <a:gd name="connsiteY6" fmla="*/ 1077735 h 1081477"/>
                <a:gd name="connsiteX7" fmla="*/ 285424 w 669813"/>
                <a:gd name="connsiteY7" fmla="*/ 1065851 h 1081477"/>
                <a:gd name="connsiteX8" fmla="*/ 282028 w 669813"/>
                <a:gd name="connsiteY8" fmla="*/ 1065851 h 1081477"/>
                <a:gd name="connsiteX9" fmla="*/ 250902 w 669813"/>
                <a:gd name="connsiteY9" fmla="*/ 1047741 h 1081477"/>
                <a:gd name="connsiteX10" fmla="*/ 250902 w 669813"/>
                <a:gd name="connsiteY10" fmla="*/ 1039252 h 1081477"/>
                <a:gd name="connsiteX11" fmla="*/ 258825 w 669813"/>
                <a:gd name="connsiteY11" fmla="*/ 1039252 h 1081477"/>
                <a:gd name="connsiteX12" fmla="*/ 290517 w 669813"/>
                <a:gd name="connsiteY12" fmla="*/ 1057362 h 1081477"/>
                <a:gd name="connsiteX13" fmla="*/ 290517 w 669813"/>
                <a:gd name="connsiteY13" fmla="*/ 1065851 h 1081477"/>
                <a:gd name="connsiteX14" fmla="*/ 285424 w 669813"/>
                <a:gd name="connsiteY14" fmla="*/ 1065851 h 1081477"/>
                <a:gd name="connsiteX15" fmla="*/ 379367 w 669813"/>
                <a:gd name="connsiteY15" fmla="*/ 1044912 h 1081477"/>
                <a:gd name="connsiteX16" fmla="*/ 374273 w 669813"/>
                <a:gd name="connsiteY16" fmla="*/ 1041517 h 1081477"/>
                <a:gd name="connsiteX17" fmla="*/ 374273 w 669813"/>
                <a:gd name="connsiteY17" fmla="*/ 1033593 h 1081477"/>
                <a:gd name="connsiteX18" fmla="*/ 405965 w 669813"/>
                <a:gd name="connsiteY18" fmla="*/ 1015483 h 1081477"/>
                <a:gd name="connsiteX19" fmla="*/ 413130 w 669813"/>
                <a:gd name="connsiteY19" fmla="*/ 1014747 h 1081477"/>
                <a:gd name="connsiteX20" fmla="*/ 413888 w 669813"/>
                <a:gd name="connsiteY20" fmla="*/ 1015483 h 1081477"/>
                <a:gd name="connsiteX21" fmla="*/ 413888 w 669813"/>
                <a:gd name="connsiteY21" fmla="*/ 1023407 h 1081477"/>
                <a:gd name="connsiteX22" fmla="*/ 382762 w 669813"/>
                <a:gd name="connsiteY22" fmla="*/ 1041517 h 1081477"/>
                <a:gd name="connsiteX23" fmla="*/ 222606 w 669813"/>
                <a:gd name="connsiteY23" fmla="*/ 1030198 h 1081477"/>
                <a:gd name="connsiteX24" fmla="*/ 219210 w 669813"/>
                <a:gd name="connsiteY24" fmla="*/ 1030198 h 1081477"/>
                <a:gd name="connsiteX25" fmla="*/ 188085 w 669813"/>
                <a:gd name="connsiteY25" fmla="*/ 1012088 h 1081477"/>
                <a:gd name="connsiteX26" fmla="*/ 188085 w 669813"/>
                <a:gd name="connsiteY26" fmla="*/ 1003599 h 1081477"/>
                <a:gd name="connsiteX27" fmla="*/ 196008 w 669813"/>
                <a:gd name="connsiteY27" fmla="*/ 1003599 h 1081477"/>
                <a:gd name="connsiteX28" fmla="*/ 227699 w 669813"/>
                <a:gd name="connsiteY28" fmla="*/ 1021709 h 1081477"/>
                <a:gd name="connsiteX29" fmla="*/ 227699 w 669813"/>
                <a:gd name="connsiteY29" fmla="*/ 1030198 h 1081477"/>
                <a:gd name="connsiteX30" fmla="*/ 222606 w 669813"/>
                <a:gd name="connsiteY30" fmla="*/ 1030198 h 1081477"/>
                <a:gd name="connsiteX31" fmla="*/ 442184 w 669813"/>
                <a:gd name="connsiteY31" fmla="*/ 1008692 h 1081477"/>
                <a:gd name="connsiteX32" fmla="*/ 437091 w 669813"/>
                <a:gd name="connsiteY32" fmla="*/ 1005863 h 1081477"/>
                <a:gd name="connsiteX33" fmla="*/ 437091 w 669813"/>
                <a:gd name="connsiteY33" fmla="*/ 997940 h 1081477"/>
                <a:gd name="connsiteX34" fmla="*/ 468782 w 669813"/>
                <a:gd name="connsiteY34" fmla="*/ 979265 h 1081477"/>
                <a:gd name="connsiteX35" fmla="*/ 476416 w 669813"/>
                <a:gd name="connsiteY35" fmla="*/ 983622 h 1081477"/>
                <a:gd name="connsiteX36" fmla="*/ 474442 w 669813"/>
                <a:gd name="connsiteY36" fmla="*/ 990017 h 1081477"/>
                <a:gd name="connsiteX37" fmla="*/ 443316 w 669813"/>
                <a:gd name="connsiteY37" fmla="*/ 1008126 h 1081477"/>
                <a:gd name="connsiteX38" fmla="*/ 159223 w 669813"/>
                <a:gd name="connsiteY38" fmla="*/ 993978 h 1081477"/>
                <a:gd name="connsiteX39" fmla="*/ 159223 w 669813"/>
                <a:gd name="connsiteY39" fmla="*/ 993978 h 1081477"/>
                <a:gd name="connsiteX40" fmla="*/ 125267 w 669813"/>
                <a:gd name="connsiteY40" fmla="*/ 973605 h 1081477"/>
                <a:gd name="connsiteX41" fmla="*/ 125267 w 669813"/>
                <a:gd name="connsiteY41" fmla="*/ 965117 h 1081477"/>
                <a:gd name="connsiteX42" fmla="*/ 133190 w 669813"/>
                <a:gd name="connsiteY42" fmla="*/ 965117 h 1081477"/>
                <a:gd name="connsiteX43" fmla="*/ 164882 w 669813"/>
                <a:gd name="connsiteY43" fmla="*/ 983227 h 1081477"/>
                <a:gd name="connsiteX44" fmla="*/ 164882 w 669813"/>
                <a:gd name="connsiteY44" fmla="*/ 991715 h 1081477"/>
                <a:gd name="connsiteX45" fmla="*/ 159223 w 669813"/>
                <a:gd name="connsiteY45" fmla="*/ 993413 h 1081477"/>
                <a:gd name="connsiteX46" fmla="*/ 504435 w 669813"/>
                <a:gd name="connsiteY46" fmla="*/ 972474 h 1081477"/>
                <a:gd name="connsiteX47" fmla="*/ 499342 w 669813"/>
                <a:gd name="connsiteY47" fmla="*/ 969643 h 1081477"/>
                <a:gd name="connsiteX48" fmla="*/ 499342 w 669813"/>
                <a:gd name="connsiteY48" fmla="*/ 961155 h 1081477"/>
                <a:gd name="connsiteX49" fmla="*/ 531034 w 669813"/>
                <a:gd name="connsiteY49" fmla="*/ 943045 h 1081477"/>
                <a:gd name="connsiteX50" fmla="*/ 538957 w 669813"/>
                <a:gd name="connsiteY50" fmla="*/ 943045 h 1081477"/>
                <a:gd name="connsiteX51" fmla="*/ 538957 w 669813"/>
                <a:gd name="connsiteY51" fmla="*/ 951533 h 1081477"/>
                <a:gd name="connsiteX52" fmla="*/ 507831 w 669813"/>
                <a:gd name="connsiteY52" fmla="*/ 969643 h 1081477"/>
                <a:gd name="connsiteX53" fmla="*/ 96405 w 669813"/>
                <a:gd name="connsiteY53" fmla="*/ 957759 h 1081477"/>
                <a:gd name="connsiteX54" fmla="*/ 93010 w 669813"/>
                <a:gd name="connsiteY54" fmla="*/ 957759 h 1081477"/>
                <a:gd name="connsiteX55" fmla="*/ 61884 w 669813"/>
                <a:gd name="connsiteY55" fmla="*/ 939650 h 1081477"/>
                <a:gd name="connsiteX56" fmla="*/ 61380 w 669813"/>
                <a:gd name="connsiteY56" fmla="*/ 931671 h 1081477"/>
                <a:gd name="connsiteX57" fmla="*/ 61884 w 669813"/>
                <a:gd name="connsiteY57" fmla="*/ 931161 h 1081477"/>
                <a:gd name="connsiteX58" fmla="*/ 69807 w 669813"/>
                <a:gd name="connsiteY58" fmla="*/ 931161 h 1081477"/>
                <a:gd name="connsiteX59" fmla="*/ 101499 w 669813"/>
                <a:gd name="connsiteY59" fmla="*/ 949271 h 1081477"/>
                <a:gd name="connsiteX60" fmla="*/ 101499 w 669813"/>
                <a:gd name="connsiteY60" fmla="*/ 957759 h 1081477"/>
                <a:gd name="connsiteX61" fmla="*/ 96971 w 669813"/>
                <a:gd name="connsiteY61" fmla="*/ 957193 h 1081477"/>
                <a:gd name="connsiteX62" fmla="*/ 567819 w 669813"/>
                <a:gd name="connsiteY62" fmla="*/ 936254 h 1081477"/>
                <a:gd name="connsiteX63" fmla="*/ 562160 w 669813"/>
                <a:gd name="connsiteY63" fmla="*/ 933425 h 1081477"/>
                <a:gd name="connsiteX64" fmla="*/ 562160 w 669813"/>
                <a:gd name="connsiteY64" fmla="*/ 924937 h 1081477"/>
                <a:gd name="connsiteX65" fmla="*/ 593851 w 669813"/>
                <a:gd name="connsiteY65" fmla="*/ 906827 h 1081477"/>
                <a:gd name="connsiteX66" fmla="*/ 601774 w 669813"/>
                <a:gd name="connsiteY66" fmla="*/ 906827 h 1081477"/>
                <a:gd name="connsiteX67" fmla="*/ 601774 w 669813"/>
                <a:gd name="connsiteY67" fmla="*/ 915315 h 1081477"/>
                <a:gd name="connsiteX68" fmla="*/ 570648 w 669813"/>
                <a:gd name="connsiteY68" fmla="*/ 933425 h 1081477"/>
                <a:gd name="connsiteX69" fmla="*/ 33022 w 669813"/>
                <a:gd name="connsiteY69" fmla="*/ 921540 h 1081477"/>
                <a:gd name="connsiteX70" fmla="*/ 33022 w 669813"/>
                <a:gd name="connsiteY70" fmla="*/ 921540 h 1081477"/>
                <a:gd name="connsiteX71" fmla="*/ 1896 w 669813"/>
                <a:gd name="connsiteY71" fmla="*/ 903431 h 1081477"/>
                <a:gd name="connsiteX72" fmla="*/ 1392 w 669813"/>
                <a:gd name="connsiteY72" fmla="*/ 895451 h 1081477"/>
                <a:gd name="connsiteX73" fmla="*/ 1896 w 669813"/>
                <a:gd name="connsiteY73" fmla="*/ 894941 h 1081477"/>
                <a:gd name="connsiteX74" fmla="*/ 9819 w 669813"/>
                <a:gd name="connsiteY74" fmla="*/ 894941 h 1081477"/>
                <a:gd name="connsiteX75" fmla="*/ 41511 w 669813"/>
                <a:gd name="connsiteY75" fmla="*/ 913051 h 1081477"/>
                <a:gd name="connsiteX76" fmla="*/ 41511 w 669813"/>
                <a:gd name="connsiteY76" fmla="*/ 921540 h 1081477"/>
                <a:gd name="connsiteX77" fmla="*/ 33588 w 669813"/>
                <a:gd name="connsiteY77" fmla="*/ 920975 h 1081477"/>
                <a:gd name="connsiteX78" fmla="*/ 630636 w 669813"/>
                <a:gd name="connsiteY78" fmla="*/ 900036 h 1081477"/>
                <a:gd name="connsiteX79" fmla="*/ 624977 w 669813"/>
                <a:gd name="connsiteY79" fmla="*/ 897205 h 1081477"/>
                <a:gd name="connsiteX80" fmla="*/ 624977 w 669813"/>
                <a:gd name="connsiteY80" fmla="*/ 888717 h 1081477"/>
                <a:gd name="connsiteX81" fmla="*/ 656669 w 669813"/>
                <a:gd name="connsiteY81" fmla="*/ 870607 h 1081477"/>
                <a:gd name="connsiteX82" fmla="*/ 664592 w 669813"/>
                <a:gd name="connsiteY82" fmla="*/ 870607 h 1081477"/>
                <a:gd name="connsiteX83" fmla="*/ 665096 w 669813"/>
                <a:gd name="connsiteY83" fmla="*/ 878588 h 1081477"/>
                <a:gd name="connsiteX84" fmla="*/ 664592 w 669813"/>
                <a:gd name="connsiteY84" fmla="*/ 879095 h 1081477"/>
                <a:gd name="connsiteX85" fmla="*/ 633466 w 669813"/>
                <a:gd name="connsiteY85" fmla="*/ 897205 h 1081477"/>
                <a:gd name="connsiteX86" fmla="*/ 663460 w 669813"/>
                <a:gd name="connsiteY86" fmla="*/ 846839 h 1081477"/>
                <a:gd name="connsiteX87" fmla="*/ 657235 w 669813"/>
                <a:gd name="connsiteY87" fmla="*/ 840613 h 1081477"/>
                <a:gd name="connsiteX88" fmla="*/ 657235 w 669813"/>
                <a:gd name="connsiteY88" fmla="*/ 803828 h 1081477"/>
                <a:gd name="connsiteX89" fmla="*/ 663460 w 669813"/>
                <a:gd name="connsiteY89" fmla="*/ 797604 h 1081477"/>
                <a:gd name="connsiteX90" fmla="*/ 669685 w 669813"/>
                <a:gd name="connsiteY90" fmla="*/ 803828 h 1081477"/>
                <a:gd name="connsiteX91" fmla="*/ 669685 w 669813"/>
                <a:gd name="connsiteY91" fmla="*/ 840048 h 1081477"/>
                <a:gd name="connsiteX92" fmla="*/ 664026 w 669813"/>
                <a:gd name="connsiteY92" fmla="*/ 846273 h 1081477"/>
                <a:gd name="connsiteX93" fmla="*/ 663460 w 669813"/>
                <a:gd name="connsiteY93" fmla="*/ 773835 h 1081477"/>
                <a:gd name="connsiteX94" fmla="*/ 657235 w 669813"/>
                <a:gd name="connsiteY94" fmla="*/ 768175 h 1081477"/>
                <a:gd name="connsiteX95" fmla="*/ 657235 w 669813"/>
                <a:gd name="connsiteY95" fmla="*/ 731390 h 1081477"/>
                <a:gd name="connsiteX96" fmla="*/ 663460 w 669813"/>
                <a:gd name="connsiteY96" fmla="*/ 725164 h 1081477"/>
                <a:gd name="connsiteX97" fmla="*/ 669685 w 669813"/>
                <a:gd name="connsiteY97" fmla="*/ 731390 h 1081477"/>
                <a:gd name="connsiteX98" fmla="*/ 669685 w 669813"/>
                <a:gd name="connsiteY98" fmla="*/ 768175 h 1081477"/>
                <a:gd name="connsiteX99" fmla="*/ 664026 w 669813"/>
                <a:gd name="connsiteY99" fmla="*/ 773268 h 1081477"/>
                <a:gd name="connsiteX100" fmla="*/ 663460 w 669813"/>
                <a:gd name="connsiteY100" fmla="*/ 701397 h 1081477"/>
                <a:gd name="connsiteX101" fmla="*/ 657235 w 669813"/>
                <a:gd name="connsiteY101" fmla="*/ 695171 h 1081477"/>
                <a:gd name="connsiteX102" fmla="*/ 657235 w 669813"/>
                <a:gd name="connsiteY102" fmla="*/ 658952 h 1081477"/>
                <a:gd name="connsiteX103" fmla="*/ 663460 w 669813"/>
                <a:gd name="connsiteY103" fmla="*/ 652726 h 1081477"/>
                <a:gd name="connsiteX104" fmla="*/ 669685 w 669813"/>
                <a:gd name="connsiteY104" fmla="*/ 658952 h 1081477"/>
                <a:gd name="connsiteX105" fmla="*/ 669685 w 669813"/>
                <a:gd name="connsiteY105" fmla="*/ 695171 h 1081477"/>
                <a:gd name="connsiteX106" fmla="*/ 664026 w 669813"/>
                <a:gd name="connsiteY106" fmla="*/ 700830 h 1081477"/>
                <a:gd name="connsiteX107" fmla="*/ 663460 w 669813"/>
                <a:gd name="connsiteY107" fmla="*/ 628959 h 1081477"/>
                <a:gd name="connsiteX108" fmla="*/ 657235 w 669813"/>
                <a:gd name="connsiteY108" fmla="*/ 622732 h 1081477"/>
                <a:gd name="connsiteX109" fmla="*/ 657235 w 669813"/>
                <a:gd name="connsiteY109" fmla="*/ 586514 h 1081477"/>
                <a:gd name="connsiteX110" fmla="*/ 663460 w 669813"/>
                <a:gd name="connsiteY110" fmla="*/ 580288 h 1081477"/>
                <a:gd name="connsiteX111" fmla="*/ 669685 w 669813"/>
                <a:gd name="connsiteY111" fmla="*/ 586514 h 1081477"/>
                <a:gd name="connsiteX112" fmla="*/ 669685 w 669813"/>
                <a:gd name="connsiteY112" fmla="*/ 622732 h 1081477"/>
                <a:gd name="connsiteX113" fmla="*/ 664026 w 669813"/>
                <a:gd name="connsiteY113" fmla="*/ 628392 h 1081477"/>
                <a:gd name="connsiteX114" fmla="*/ 663460 w 669813"/>
                <a:gd name="connsiteY114" fmla="*/ 556520 h 1081477"/>
                <a:gd name="connsiteX115" fmla="*/ 657235 w 669813"/>
                <a:gd name="connsiteY115" fmla="*/ 550294 h 1081477"/>
                <a:gd name="connsiteX116" fmla="*/ 657235 w 669813"/>
                <a:gd name="connsiteY116" fmla="*/ 514076 h 1081477"/>
                <a:gd name="connsiteX117" fmla="*/ 663460 w 669813"/>
                <a:gd name="connsiteY117" fmla="*/ 507850 h 1081477"/>
                <a:gd name="connsiteX118" fmla="*/ 669685 w 669813"/>
                <a:gd name="connsiteY118" fmla="*/ 514076 h 1081477"/>
                <a:gd name="connsiteX119" fmla="*/ 669685 w 669813"/>
                <a:gd name="connsiteY119" fmla="*/ 550294 h 1081477"/>
                <a:gd name="connsiteX120" fmla="*/ 664026 w 669813"/>
                <a:gd name="connsiteY120" fmla="*/ 555954 h 1081477"/>
                <a:gd name="connsiteX121" fmla="*/ 663460 w 669813"/>
                <a:gd name="connsiteY121" fmla="*/ 483516 h 1081477"/>
                <a:gd name="connsiteX122" fmla="*/ 657235 w 669813"/>
                <a:gd name="connsiteY122" fmla="*/ 477856 h 1081477"/>
                <a:gd name="connsiteX123" fmla="*/ 657235 w 669813"/>
                <a:gd name="connsiteY123" fmla="*/ 441072 h 1081477"/>
                <a:gd name="connsiteX124" fmla="*/ 663460 w 669813"/>
                <a:gd name="connsiteY124" fmla="*/ 434847 h 1081477"/>
                <a:gd name="connsiteX125" fmla="*/ 669685 w 669813"/>
                <a:gd name="connsiteY125" fmla="*/ 441072 h 1081477"/>
                <a:gd name="connsiteX126" fmla="*/ 669685 w 669813"/>
                <a:gd name="connsiteY126" fmla="*/ 477856 h 1081477"/>
                <a:gd name="connsiteX127" fmla="*/ 664026 w 669813"/>
                <a:gd name="connsiteY127" fmla="*/ 482949 h 1081477"/>
                <a:gd name="connsiteX128" fmla="*/ 663460 w 669813"/>
                <a:gd name="connsiteY128" fmla="*/ 411078 h 1081477"/>
                <a:gd name="connsiteX129" fmla="*/ 657235 w 669813"/>
                <a:gd name="connsiteY129" fmla="*/ 404854 h 1081477"/>
                <a:gd name="connsiteX130" fmla="*/ 657235 w 669813"/>
                <a:gd name="connsiteY130" fmla="*/ 368634 h 1081477"/>
                <a:gd name="connsiteX131" fmla="*/ 663460 w 669813"/>
                <a:gd name="connsiteY131" fmla="*/ 362409 h 1081477"/>
                <a:gd name="connsiteX132" fmla="*/ 669685 w 669813"/>
                <a:gd name="connsiteY132" fmla="*/ 368634 h 1081477"/>
                <a:gd name="connsiteX133" fmla="*/ 669685 w 669813"/>
                <a:gd name="connsiteY133" fmla="*/ 404854 h 1081477"/>
                <a:gd name="connsiteX134" fmla="*/ 664026 w 669813"/>
                <a:gd name="connsiteY134" fmla="*/ 410511 h 1081477"/>
                <a:gd name="connsiteX135" fmla="*/ 663460 w 669813"/>
                <a:gd name="connsiteY135" fmla="*/ 338640 h 1081477"/>
                <a:gd name="connsiteX136" fmla="*/ 657235 w 669813"/>
                <a:gd name="connsiteY136" fmla="*/ 332416 h 1081477"/>
                <a:gd name="connsiteX137" fmla="*/ 657235 w 669813"/>
                <a:gd name="connsiteY137" fmla="*/ 294498 h 1081477"/>
                <a:gd name="connsiteX138" fmla="*/ 663460 w 669813"/>
                <a:gd name="connsiteY138" fmla="*/ 288274 h 1081477"/>
                <a:gd name="connsiteX139" fmla="*/ 669685 w 669813"/>
                <a:gd name="connsiteY139" fmla="*/ 294498 h 1081477"/>
                <a:gd name="connsiteX140" fmla="*/ 669685 w 669813"/>
                <a:gd name="connsiteY140" fmla="*/ 330718 h 1081477"/>
                <a:gd name="connsiteX141" fmla="*/ 664716 w 669813"/>
                <a:gd name="connsiteY141" fmla="*/ 337961 h 1081477"/>
                <a:gd name="connsiteX142" fmla="*/ 664026 w 669813"/>
                <a:gd name="connsiteY142" fmla="*/ 338073 h 1081477"/>
                <a:gd name="connsiteX143" fmla="*/ 663460 w 669813"/>
                <a:gd name="connsiteY143" fmla="*/ 265635 h 1081477"/>
                <a:gd name="connsiteX144" fmla="*/ 657263 w 669813"/>
                <a:gd name="connsiteY144" fmla="*/ 260542 h 1081477"/>
                <a:gd name="connsiteX145" fmla="*/ 657235 w 669813"/>
                <a:gd name="connsiteY145" fmla="*/ 259977 h 1081477"/>
                <a:gd name="connsiteX146" fmla="*/ 657235 w 669813"/>
                <a:gd name="connsiteY146" fmla="*/ 223758 h 1081477"/>
                <a:gd name="connsiteX147" fmla="*/ 663460 w 669813"/>
                <a:gd name="connsiteY147" fmla="*/ 217533 h 1081477"/>
                <a:gd name="connsiteX148" fmla="*/ 669685 w 669813"/>
                <a:gd name="connsiteY148" fmla="*/ 223758 h 1081477"/>
                <a:gd name="connsiteX149" fmla="*/ 669685 w 669813"/>
                <a:gd name="connsiteY149" fmla="*/ 259977 h 1081477"/>
                <a:gd name="connsiteX150" fmla="*/ 664026 w 669813"/>
                <a:gd name="connsiteY150" fmla="*/ 265071 h 1081477"/>
                <a:gd name="connsiteX151" fmla="*/ 663460 w 669813"/>
                <a:gd name="connsiteY151" fmla="*/ 193197 h 1081477"/>
                <a:gd name="connsiteX152" fmla="*/ 657235 w 669813"/>
                <a:gd name="connsiteY152" fmla="*/ 187538 h 1081477"/>
                <a:gd name="connsiteX153" fmla="*/ 657235 w 669813"/>
                <a:gd name="connsiteY153" fmla="*/ 151320 h 1081477"/>
                <a:gd name="connsiteX154" fmla="*/ 663460 w 669813"/>
                <a:gd name="connsiteY154" fmla="*/ 145094 h 1081477"/>
                <a:gd name="connsiteX155" fmla="*/ 669685 w 669813"/>
                <a:gd name="connsiteY155" fmla="*/ 151320 h 1081477"/>
                <a:gd name="connsiteX156" fmla="*/ 669685 w 669813"/>
                <a:gd name="connsiteY156" fmla="*/ 187538 h 1081477"/>
                <a:gd name="connsiteX157" fmla="*/ 664026 w 669813"/>
                <a:gd name="connsiteY157" fmla="*/ 192633 h 1081477"/>
                <a:gd name="connsiteX158" fmla="*/ 663460 w 669813"/>
                <a:gd name="connsiteY158" fmla="*/ 120759 h 1081477"/>
                <a:gd name="connsiteX159" fmla="*/ 657235 w 669813"/>
                <a:gd name="connsiteY159" fmla="*/ 114535 h 1081477"/>
                <a:gd name="connsiteX160" fmla="*/ 657235 w 669813"/>
                <a:gd name="connsiteY160" fmla="*/ 78315 h 1081477"/>
                <a:gd name="connsiteX161" fmla="*/ 663460 w 669813"/>
                <a:gd name="connsiteY161" fmla="*/ 72091 h 1081477"/>
                <a:gd name="connsiteX162" fmla="*/ 669685 w 669813"/>
                <a:gd name="connsiteY162" fmla="*/ 78315 h 1081477"/>
                <a:gd name="connsiteX163" fmla="*/ 669685 w 669813"/>
                <a:gd name="connsiteY163" fmla="*/ 114535 h 1081477"/>
                <a:gd name="connsiteX164" fmla="*/ 664026 w 669813"/>
                <a:gd name="connsiteY164" fmla="*/ 120194 h 1081477"/>
                <a:gd name="connsiteX165" fmla="*/ 663460 w 669813"/>
                <a:gd name="connsiteY165" fmla="*/ 48321 h 1081477"/>
                <a:gd name="connsiteX166" fmla="*/ 657235 w 669813"/>
                <a:gd name="connsiteY166" fmla="*/ 42097 h 1081477"/>
                <a:gd name="connsiteX167" fmla="*/ 657235 w 669813"/>
                <a:gd name="connsiteY167" fmla="*/ 5877 h 1081477"/>
                <a:gd name="connsiteX168" fmla="*/ 663460 w 669813"/>
                <a:gd name="connsiteY168" fmla="*/ -347 h 1081477"/>
                <a:gd name="connsiteX169" fmla="*/ 669685 w 669813"/>
                <a:gd name="connsiteY169" fmla="*/ 5877 h 1081477"/>
                <a:gd name="connsiteX170" fmla="*/ 669685 w 669813"/>
                <a:gd name="connsiteY170" fmla="*/ 42097 h 1081477"/>
                <a:gd name="connsiteX171" fmla="*/ 664026 w 669813"/>
                <a:gd name="connsiteY171" fmla="*/ 47756 h 108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69813" h="1081477">
                  <a:moveTo>
                    <a:pt x="316549" y="1081130"/>
                  </a:moveTo>
                  <a:cubicBezTo>
                    <a:pt x="314376" y="1080961"/>
                    <a:pt x="312440" y="1079659"/>
                    <a:pt x="311456" y="1077735"/>
                  </a:cubicBezTo>
                  <a:cubicBezTo>
                    <a:pt x="309300" y="1075528"/>
                    <a:pt x="309300" y="1072020"/>
                    <a:pt x="311456" y="1069813"/>
                  </a:cubicBezTo>
                  <a:lnTo>
                    <a:pt x="342581" y="1051703"/>
                  </a:lnTo>
                  <a:cubicBezTo>
                    <a:pt x="344970" y="1049496"/>
                    <a:pt x="348677" y="1049496"/>
                    <a:pt x="351070" y="1051703"/>
                  </a:cubicBezTo>
                  <a:cubicBezTo>
                    <a:pt x="353227" y="1053910"/>
                    <a:pt x="353227" y="1057418"/>
                    <a:pt x="351070" y="1059625"/>
                  </a:cubicBezTo>
                  <a:lnTo>
                    <a:pt x="319944" y="1077735"/>
                  </a:lnTo>
                  <a:close/>
                  <a:moveTo>
                    <a:pt x="285424" y="1065851"/>
                  </a:moveTo>
                  <a:lnTo>
                    <a:pt x="282028" y="1065851"/>
                  </a:lnTo>
                  <a:lnTo>
                    <a:pt x="250902" y="1047741"/>
                  </a:lnTo>
                  <a:cubicBezTo>
                    <a:pt x="248672" y="1045365"/>
                    <a:pt x="248672" y="1041629"/>
                    <a:pt x="250902" y="1039252"/>
                  </a:cubicBezTo>
                  <a:cubicBezTo>
                    <a:pt x="253103" y="1037102"/>
                    <a:pt x="256624" y="1037102"/>
                    <a:pt x="258825" y="1039252"/>
                  </a:cubicBezTo>
                  <a:lnTo>
                    <a:pt x="290517" y="1057362"/>
                  </a:lnTo>
                  <a:cubicBezTo>
                    <a:pt x="292746" y="1059739"/>
                    <a:pt x="292746" y="1063475"/>
                    <a:pt x="290517" y="1065851"/>
                  </a:cubicBezTo>
                  <a:cubicBezTo>
                    <a:pt x="288915" y="1066644"/>
                    <a:pt x="287025" y="1066644"/>
                    <a:pt x="285424" y="1065851"/>
                  </a:cubicBezTo>
                  <a:close/>
                  <a:moveTo>
                    <a:pt x="379367" y="1044912"/>
                  </a:moveTo>
                  <a:cubicBezTo>
                    <a:pt x="377193" y="1044741"/>
                    <a:pt x="375258" y="1043441"/>
                    <a:pt x="374273" y="1041517"/>
                  </a:cubicBezTo>
                  <a:cubicBezTo>
                    <a:pt x="372117" y="1039309"/>
                    <a:pt x="372117" y="1035800"/>
                    <a:pt x="374273" y="1033593"/>
                  </a:cubicBezTo>
                  <a:lnTo>
                    <a:pt x="405965" y="1015483"/>
                  </a:lnTo>
                  <a:cubicBezTo>
                    <a:pt x="407730" y="1013276"/>
                    <a:pt x="410939" y="1012937"/>
                    <a:pt x="413130" y="1014747"/>
                  </a:cubicBezTo>
                  <a:cubicBezTo>
                    <a:pt x="413407" y="1014973"/>
                    <a:pt x="413662" y="1015200"/>
                    <a:pt x="413888" y="1015483"/>
                  </a:cubicBezTo>
                  <a:cubicBezTo>
                    <a:pt x="416044" y="1017690"/>
                    <a:pt x="416044" y="1021200"/>
                    <a:pt x="413888" y="1023407"/>
                  </a:cubicBezTo>
                  <a:lnTo>
                    <a:pt x="382762" y="1041517"/>
                  </a:lnTo>
                  <a:close/>
                  <a:moveTo>
                    <a:pt x="222606" y="1030198"/>
                  </a:moveTo>
                  <a:lnTo>
                    <a:pt x="219210" y="1030198"/>
                  </a:lnTo>
                  <a:lnTo>
                    <a:pt x="188085" y="1012088"/>
                  </a:lnTo>
                  <a:cubicBezTo>
                    <a:pt x="185855" y="1009711"/>
                    <a:pt x="185855" y="1005976"/>
                    <a:pt x="188085" y="1003599"/>
                  </a:cubicBezTo>
                  <a:cubicBezTo>
                    <a:pt x="190286" y="1001449"/>
                    <a:pt x="193806" y="1001449"/>
                    <a:pt x="196008" y="1003599"/>
                  </a:cubicBezTo>
                  <a:lnTo>
                    <a:pt x="227699" y="1021709"/>
                  </a:lnTo>
                  <a:cubicBezTo>
                    <a:pt x="229929" y="1024085"/>
                    <a:pt x="229929" y="1027821"/>
                    <a:pt x="227699" y="1030198"/>
                  </a:cubicBezTo>
                  <a:cubicBezTo>
                    <a:pt x="226064" y="1030876"/>
                    <a:pt x="224242" y="1030876"/>
                    <a:pt x="222606" y="1030198"/>
                  </a:cubicBezTo>
                  <a:close/>
                  <a:moveTo>
                    <a:pt x="442184" y="1008692"/>
                  </a:moveTo>
                  <a:cubicBezTo>
                    <a:pt x="440096" y="1008749"/>
                    <a:pt x="438137" y="1007673"/>
                    <a:pt x="437091" y="1005863"/>
                  </a:cubicBezTo>
                  <a:cubicBezTo>
                    <a:pt x="434935" y="1003656"/>
                    <a:pt x="434935" y="1000147"/>
                    <a:pt x="437091" y="997940"/>
                  </a:cubicBezTo>
                  <a:lnTo>
                    <a:pt x="468782" y="979265"/>
                  </a:lnTo>
                  <a:cubicBezTo>
                    <a:pt x="472099" y="978360"/>
                    <a:pt x="475523" y="980339"/>
                    <a:pt x="476416" y="983622"/>
                  </a:cubicBezTo>
                  <a:cubicBezTo>
                    <a:pt x="477050" y="985999"/>
                    <a:pt x="476281" y="988432"/>
                    <a:pt x="474442" y="990017"/>
                  </a:cubicBezTo>
                  <a:lnTo>
                    <a:pt x="443316" y="1008126"/>
                  </a:lnTo>
                  <a:close/>
                  <a:moveTo>
                    <a:pt x="159223" y="993978"/>
                  </a:moveTo>
                  <a:lnTo>
                    <a:pt x="159223" y="993978"/>
                  </a:lnTo>
                  <a:lnTo>
                    <a:pt x="125267" y="973605"/>
                  </a:lnTo>
                  <a:cubicBezTo>
                    <a:pt x="123038" y="971229"/>
                    <a:pt x="123038" y="967493"/>
                    <a:pt x="125267" y="965117"/>
                  </a:cubicBezTo>
                  <a:cubicBezTo>
                    <a:pt x="127469" y="962967"/>
                    <a:pt x="130989" y="962967"/>
                    <a:pt x="133190" y="965117"/>
                  </a:cubicBezTo>
                  <a:lnTo>
                    <a:pt x="164882" y="983227"/>
                  </a:lnTo>
                  <a:cubicBezTo>
                    <a:pt x="167111" y="985603"/>
                    <a:pt x="167111" y="989339"/>
                    <a:pt x="164882" y="991715"/>
                  </a:cubicBezTo>
                  <a:cubicBezTo>
                    <a:pt x="163354" y="993130"/>
                    <a:pt x="161271" y="993751"/>
                    <a:pt x="159223" y="993413"/>
                  </a:cubicBezTo>
                  <a:close/>
                  <a:moveTo>
                    <a:pt x="504435" y="972474"/>
                  </a:moveTo>
                  <a:cubicBezTo>
                    <a:pt x="502347" y="972529"/>
                    <a:pt x="500389" y="971455"/>
                    <a:pt x="499342" y="969643"/>
                  </a:cubicBezTo>
                  <a:cubicBezTo>
                    <a:pt x="497112" y="967267"/>
                    <a:pt x="497112" y="963531"/>
                    <a:pt x="499342" y="961155"/>
                  </a:cubicBezTo>
                  <a:lnTo>
                    <a:pt x="531034" y="943045"/>
                  </a:lnTo>
                  <a:cubicBezTo>
                    <a:pt x="533235" y="940895"/>
                    <a:pt x="536755" y="940895"/>
                    <a:pt x="538957" y="943045"/>
                  </a:cubicBezTo>
                  <a:cubicBezTo>
                    <a:pt x="541186" y="945423"/>
                    <a:pt x="541186" y="949157"/>
                    <a:pt x="538957" y="951533"/>
                  </a:cubicBezTo>
                  <a:lnTo>
                    <a:pt x="507831" y="969643"/>
                  </a:lnTo>
                  <a:close/>
                  <a:moveTo>
                    <a:pt x="96405" y="957759"/>
                  </a:moveTo>
                  <a:lnTo>
                    <a:pt x="93010" y="957759"/>
                  </a:lnTo>
                  <a:lnTo>
                    <a:pt x="61884" y="939650"/>
                  </a:lnTo>
                  <a:cubicBezTo>
                    <a:pt x="59541" y="937556"/>
                    <a:pt x="59314" y="933990"/>
                    <a:pt x="61380" y="931671"/>
                  </a:cubicBezTo>
                  <a:cubicBezTo>
                    <a:pt x="61539" y="931501"/>
                    <a:pt x="61708" y="931330"/>
                    <a:pt x="61884" y="931161"/>
                  </a:cubicBezTo>
                  <a:cubicBezTo>
                    <a:pt x="64085" y="929011"/>
                    <a:pt x="67606" y="929011"/>
                    <a:pt x="69807" y="931161"/>
                  </a:cubicBezTo>
                  <a:lnTo>
                    <a:pt x="101499" y="949271"/>
                  </a:lnTo>
                  <a:cubicBezTo>
                    <a:pt x="103728" y="951647"/>
                    <a:pt x="103728" y="955383"/>
                    <a:pt x="101499" y="957759"/>
                  </a:cubicBezTo>
                  <a:cubicBezTo>
                    <a:pt x="99971" y="958100"/>
                    <a:pt x="98369" y="957872"/>
                    <a:pt x="96971" y="957193"/>
                  </a:cubicBezTo>
                  <a:close/>
                  <a:moveTo>
                    <a:pt x="567819" y="936254"/>
                  </a:moveTo>
                  <a:cubicBezTo>
                    <a:pt x="565583" y="936311"/>
                    <a:pt x="563467" y="935235"/>
                    <a:pt x="562160" y="933425"/>
                  </a:cubicBezTo>
                  <a:cubicBezTo>
                    <a:pt x="559930" y="931047"/>
                    <a:pt x="559930" y="927313"/>
                    <a:pt x="562160" y="924937"/>
                  </a:cubicBezTo>
                  <a:lnTo>
                    <a:pt x="593851" y="906827"/>
                  </a:lnTo>
                  <a:cubicBezTo>
                    <a:pt x="596053" y="904677"/>
                    <a:pt x="599573" y="904677"/>
                    <a:pt x="601774" y="906827"/>
                  </a:cubicBezTo>
                  <a:cubicBezTo>
                    <a:pt x="604004" y="909203"/>
                    <a:pt x="604004" y="912939"/>
                    <a:pt x="601774" y="915315"/>
                  </a:cubicBezTo>
                  <a:lnTo>
                    <a:pt x="570648" y="933425"/>
                  </a:lnTo>
                  <a:close/>
                  <a:moveTo>
                    <a:pt x="33022" y="921540"/>
                  </a:moveTo>
                  <a:lnTo>
                    <a:pt x="33022" y="921540"/>
                  </a:lnTo>
                  <a:lnTo>
                    <a:pt x="1896" y="903431"/>
                  </a:lnTo>
                  <a:cubicBezTo>
                    <a:pt x="-447" y="901336"/>
                    <a:pt x="-673" y="897772"/>
                    <a:pt x="1392" y="895451"/>
                  </a:cubicBezTo>
                  <a:cubicBezTo>
                    <a:pt x="1551" y="895281"/>
                    <a:pt x="1721" y="895112"/>
                    <a:pt x="1896" y="894941"/>
                  </a:cubicBezTo>
                  <a:cubicBezTo>
                    <a:pt x="4098" y="892791"/>
                    <a:pt x="7617" y="892791"/>
                    <a:pt x="9819" y="894941"/>
                  </a:cubicBezTo>
                  <a:lnTo>
                    <a:pt x="41511" y="913051"/>
                  </a:lnTo>
                  <a:cubicBezTo>
                    <a:pt x="43740" y="915428"/>
                    <a:pt x="43740" y="919163"/>
                    <a:pt x="41511" y="921540"/>
                  </a:cubicBezTo>
                  <a:cubicBezTo>
                    <a:pt x="39021" y="923068"/>
                    <a:pt x="35829" y="922842"/>
                    <a:pt x="33588" y="920975"/>
                  </a:cubicBezTo>
                  <a:close/>
                  <a:moveTo>
                    <a:pt x="630636" y="900036"/>
                  </a:moveTo>
                  <a:cubicBezTo>
                    <a:pt x="628401" y="900091"/>
                    <a:pt x="626284" y="899017"/>
                    <a:pt x="624977" y="897205"/>
                  </a:cubicBezTo>
                  <a:cubicBezTo>
                    <a:pt x="622747" y="894829"/>
                    <a:pt x="622747" y="891093"/>
                    <a:pt x="624977" y="888717"/>
                  </a:cubicBezTo>
                  <a:lnTo>
                    <a:pt x="656669" y="870607"/>
                  </a:lnTo>
                  <a:cubicBezTo>
                    <a:pt x="658870" y="868457"/>
                    <a:pt x="662390" y="868457"/>
                    <a:pt x="664592" y="870607"/>
                  </a:cubicBezTo>
                  <a:cubicBezTo>
                    <a:pt x="666934" y="872702"/>
                    <a:pt x="667161" y="876266"/>
                    <a:pt x="665096" y="878588"/>
                  </a:cubicBezTo>
                  <a:cubicBezTo>
                    <a:pt x="664937" y="878757"/>
                    <a:pt x="664767" y="878926"/>
                    <a:pt x="664592" y="879095"/>
                  </a:cubicBezTo>
                  <a:lnTo>
                    <a:pt x="633466" y="897205"/>
                  </a:lnTo>
                  <a:close/>
                  <a:moveTo>
                    <a:pt x="663460" y="846839"/>
                  </a:moveTo>
                  <a:cubicBezTo>
                    <a:pt x="660024" y="846839"/>
                    <a:pt x="657235" y="844065"/>
                    <a:pt x="657235" y="840613"/>
                  </a:cubicBezTo>
                  <a:lnTo>
                    <a:pt x="657235" y="803828"/>
                  </a:lnTo>
                  <a:cubicBezTo>
                    <a:pt x="657235" y="800376"/>
                    <a:pt x="660024" y="797604"/>
                    <a:pt x="663460" y="797604"/>
                  </a:cubicBezTo>
                  <a:cubicBezTo>
                    <a:pt x="666901" y="797604"/>
                    <a:pt x="669685" y="800376"/>
                    <a:pt x="669685" y="803828"/>
                  </a:cubicBezTo>
                  <a:lnTo>
                    <a:pt x="669685" y="840048"/>
                  </a:lnTo>
                  <a:cubicBezTo>
                    <a:pt x="669696" y="843273"/>
                    <a:pt x="667240" y="845989"/>
                    <a:pt x="664026" y="846273"/>
                  </a:cubicBezTo>
                  <a:close/>
                  <a:moveTo>
                    <a:pt x="663460" y="773835"/>
                  </a:moveTo>
                  <a:cubicBezTo>
                    <a:pt x="660234" y="773835"/>
                    <a:pt x="657529" y="771401"/>
                    <a:pt x="657235" y="768175"/>
                  </a:cubicBezTo>
                  <a:lnTo>
                    <a:pt x="657235" y="731390"/>
                  </a:lnTo>
                  <a:cubicBezTo>
                    <a:pt x="657235" y="727938"/>
                    <a:pt x="660024" y="725164"/>
                    <a:pt x="663460" y="725164"/>
                  </a:cubicBezTo>
                  <a:cubicBezTo>
                    <a:pt x="666901" y="725164"/>
                    <a:pt x="669685" y="727938"/>
                    <a:pt x="669685" y="731390"/>
                  </a:cubicBezTo>
                  <a:lnTo>
                    <a:pt x="669685" y="768175"/>
                  </a:lnTo>
                  <a:cubicBezTo>
                    <a:pt x="669176" y="770949"/>
                    <a:pt x="666850" y="773042"/>
                    <a:pt x="664026" y="773268"/>
                  </a:cubicBezTo>
                  <a:close/>
                  <a:moveTo>
                    <a:pt x="663460" y="701397"/>
                  </a:moveTo>
                  <a:cubicBezTo>
                    <a:pt x="660024" y="701397"/>
                    <a:pt x="657235" y="698623"/>
                    <a:pt x="657235" y="695171"/>
                  </a:cubicBezTo>
                  <a:lnTo>
                    <a:pt x="657235" y="658952"/>
                  </a:lnTo>
                  <a:cubicBezTo>
                    <a:pt x="657235" y="655500"/>
                    <a:pt x="660024" y="652726"/>
                    <a:pt x="663460" y="652726"/>
                  </a:cubicBezTo>
                  <a:cubicBezTo>
                    <a:pt x="666901" y="652726"/>
                    <a:pt x="669685" y="655500"/>
                    <a:pt x="669685" y="658952"/>
                  </a:cubicBezTo>
                  <a:lnTo>
                    <a:pt x="669685" y="695171"/>
                  </a:lnTo>
                  <a:cubicBezTo>
                    <a:pt x="669419" y="698170"/>
                    <a:pt x="667036" y="700547"/>
                    <a:pt x="664026" y="700830"/>
                  </a:cubicBezTo>
                  <a:close/>
                  <a:moveTo>
                    <a:pt x="663460" y="628959"/>
                  </a:moveTo>
                  <a:cubicBezTo>
                    <a:pt x="660024" y="628959"/>
                    <a:pt x="657235" y="626185"/>
                    <a:pt x="657235" y="622732"/>
                  </a:cubicBezTo>
                  <a:lnTo>
                    <a:pt x="657235" y="586514"/>
                  </a:lnTo>
                  <a:cubicBezTo>
                    <a:pt x="657235" y="583062"/>
                    <a:pt x="660024" y="580288"/>
                    <a:pt x="663460" y="580288"/>
                  </a:cubicBezTo>
                  <a:cubicBezTo>
                    <a:pt x="666901" y="580288"/>
                    <a:pt x="669685" y="583062"/>
                    <a:pt x="669685" y="586514"/>
                  </a:cubicBezTo>
                  <a:lnTo>
                    <a:pt x="669685" y="622732"/>
                  </a:lnTo>
                  <a:cubicBezTo>
                    <a:pt x="669419" y="625732"/>
                    <a:pt x="667036" y="628109"/>
                    <a:pt x="664026" y="628392"/>
                  </a:cubicBezTo>
                  <a:close/>
                  <a:moveTo>
                    <a:pt x="663460" y="556520"/>
                  </a:moveTo>
                  <a:cubicBezTo>
                    <a:pt x="660024" y="556520"/>
                    <a:pt x="657235" y="553747"/>
                    <a:pt x="657235" y="550294"/>
                  </a:cubicBezTo>
                  <a:lnTo>
                    <a:pt x="657235" y="514076"/>
                  </a:lnTo>
                  <a:cubicBezTo>
                    <a:pt x="657235" y="510624"/>
                    <a:pt x="660024" y="507850"/>
                    <a:pt x="663460" y="507850"/>
                  </a:cubicBezTo>
                  <a:cubicBezTo>
                    <a:pt x="666901" y="507850"/>
                    <a:pt x="669685" y="510624"/>
                    <a:pt x="669685" y="514076"/>
                  </a:cubicBezTo>
                  <a:lnTo>
                    <a:pt x="669685" y="550294"/>
                  </a:lnTo>
                  <a:cubicBezTo>
                    <a:pt x="669419" y="553294"/>
                    <a:pt x="667036" y="555671"/>
                    <a:pt x="664026" y="555954"/>
                  </a:cubicBezTo>
                  <a:close/>
                  <a:moveTo>
                    <a:pt x="663460" y="483516"/>
                  </a:moveTo>
                  <a:cubicBezTo>
                    <a:pt x="660234" y="483516"/>
                    <a:pt x="657529" y="481083"/>
                    <a:pt x="657235" y="477856"/>
                  </a:cubicBezTo>
                  <a:lnTo>
                    <a:pt x="657235" y="441072"/>
                  </a:lnTo>
                  <a:cubicBezTo>
                    <a:pt x="657235" y="437619"/>
                    <a:pt x="660024" y="434847"/>
                    <a:pt x="663460" y="434847"/>
                  </a:cubicBezTo>
                  <a:cubicBezTo>
                    <a:pt x="666901" y="434847"/>
                    <a:pt x="669685" y="437619"/>
                    <a:pt x="669685" y="441072"/>
                  </a:cubicBezTo>
                  <a:lnTo>
                    <a:pt x="669685" y="477856"/>
                  </a:lnTo>
                  <a:cubicBezTo>
                    <a:pt x="669176" y="480630"/>
                    <a:pt x="666850" y="482723"/>
                    <a:pt x="664026" y="482949"/>
                  </a:cubicBezTo>
                  <a:close/>
                  <a:moveTo>
                    <a:pt x="663460" y="411078"/>
                  </a:moveTo>
                  <a:cubicBezTo>
                    <a:pt x="660024" y="411078"/>
                    <a:pt x="657235" y="408304"/>
                    <a:pt x="657235" y="404854"/>
                  </a:cubicBezTo>
                  <a:lnTo>
                    <a:pt x="657235" y="368634"/>
                  </a:lnTo>
                  <a:cubicBezTo>
                    <a:pt x="657235" y="365181"/>
                    <a:pt x="660024" y="362409"/>
                    <a:pt x="663460" y="362409"/>
                  </a:cubicBezTo>
                  <a:cubicBezTo>
                    <a:pt x="666901" y="362409"/>
                    <a:pt x="669685" y="365181"/>
                    <a:pt x="669685" y="368634"/>
                  </a:cubicBezTo>
                  <a:lnTo>
                    <a:pt x="669685" y="404854"/>
                  </a:lnTo>
                  <a:cubicBezTo>
                    <a:pt x="669419" y="407852"/>
                    <a:pt x="667036" y="410230"/>
                    <a:pt x="664026" y="410511"/>
                  </a:cubicBezTo>
                  <a:close/>
                  <a:moveTo>
                    <a:pt x="663460" y="338640"/>
                  </a:moveTo>
                  <a:cubicBezTo>
                    <a:pt x="660024" y="338640"/>
                    <a:pt x="657235" y="335866"/>
                    <a:pt x="657235" y="332416"/>
                  </a:cubicBezTo>
                  <a:lnTo>
                    <a:pt x="657235" y="294498"/>
                  </a:lnTo>
                  <a:cubicBezTo>
                    <a:pt x="657235" y="291046"/>
                    <a:pt x="660024" y="288274"/>
                    <a:pt x="663460" y="288274"/>
                  </a:cubicBezTo>
                  <a:cubicBezTo>
                    <a:pt x="666901" y="288274"/>
                    <a:pt x="669685" y="291046"/>
                    <a:pt x="669685" y="294498"/>
                  </a:cubicBezTo>
                  <a:lnTo>
                    <a:pt x="669685" y="330718"/>
                  </a:lnTo>
                  <a:cubicBezTo>
                    <a:pt x="670319" y="334113"/>
                    <a:pt x="668095" y="337338"/>
                    <a:pt x="664716" y="337961"/>
                  </a:cubicBezTo>
                  <a:cubicBezTo>
                    <a:pt x="664490" y="338018"/>
                    <a:pt x="664258" y="338073"/>
                    <a:pt x="664026" y="338073"/>
                  </a:cubicBezTo>
                  <a:close/>
                  <a:moveTo>
                    <a:pt x="663460" y="265635"/>
                  </a:moveTo>
                  <a:cubicBezTo>
                    <a:pt x="660347" y="265976"/>
                    <a:pt x="657574" y="263654"/>
                    <a:pt x="657263" y="260542"/>
                  </a:cubicBezTo>
                  <a:cubicBezTo>
                    <a:pt x="657246" y="260373"/>
                    <a:pt x="657235" y="260147"/>
                    <a:pt x="657235" y="259977"/>
                  </a:cubicBezTo>
                  <a:lnTo>
                    <a:pt x="657235" y="223758"/>
                  </a:lnTo>
                  <a:cubicBezTo>
                    <a:pt x="657235" y="220305"/>
                    <a:pt x="660024" y="217533"/>
                    <a:pt x="663460" y="217533"/>
                  </a:cubicBezTo>
                  <a:cubicBezTo>
                    <a:pt x="666901" y="217533"/>
                    <a:pt x="669685" y="220305"/>
                    <a:pt x="669685" y="223758"/>
                  </a:cubicBezTo>
                  <a:lnTo>
                    <a:pt x="669685" y="259977"/>
                  </a:lnTo>
                  <a:cubicBezTo>
                    <a:pt x="669391" y="262863"/>
                    <a:pt x="666940" y="265071"/>
                    <a:pt x="664026" y="265071"/>
                  </a:cubicBezTo>
                  <a:close/>
                  <a:moveTo>
                    <a:pt x="663460" y="193197"/>
                  </a:moveTo>
                  <a:cubicBezTo>
                    <a:pt x="660234" y="193197"/>
                    <a:pt x="657529" y="190764"/>
                    <a:pt x="657235" y="187538"/>
                  </a:cubicBezTo>
                  <a:lnTo>
                    <a:pt x="657235" y="151320"/>
                  </a:lnTo>
                  <a:cubicBezTo>
                    <a:pt x="657235" y="147867"/>
                    <a:pt x="660024" y="145094"/>
                    <a:pt x="663460" y="145094"/>
                  </a:cubicBezTo>
                  <a:cubicBezTo>
                    <a:pt x="666901" y="145094"/>
                    <a:pt x="669685" y="147867"/>
                    <a:pt x="669685" y="151320"/>
                  </a:cubicBezTo>
                  <a:lnTo>
                    <a:pt x="669685" y="187538"/>
                  </a:lnTo>
                  <a:cubicBezTo>
                    <a:pt x="669176" y="190311"/>
                    <a:pt x="666850" y="192406"/>
                    <a:pt x="664026" y="192633"/>
                  </a:cubicBezTo>
                  <a:close/>
                  <a:moveTo>
                    <a:pt x="663460" y="120759"/>
                  </a:moveTo>
                  <a:cubicBezTo>
                    <a:pt x="660024" y="120759"/>
                    <a:pt x="657235" y="117987"/>
                    <a:pt x="657235" y="114535"/>
                  </a:cubicBezTo>
                  <a:lnTo>
                    <a:pt x="657235" y="78315"/>
                  </a:lnTo>
                  <a:cubicBezTo>
                    <a:pt x="657235" y="74863"/>
                    <a:pt x="660024" y="72091"/>
                    <a:pt x="663460" y="72091"/>
                  </a:cubicBezTo>
                  <a:cubicBezTo>
                    <a:pt x="666901" y="72091"/>
                    <a:pt x="669685" y="74863"/>
                    <a:pt x="669685" y="78315"/>
                  </a:cubicBezTo>
                  <a:lnTo>
                    <a:pt x="669685" y="114535"/>
                  </a:lnTo>
                  <a:cubicBezTo>
                    <a:pt x="669419" y="117533"/>
                    <a:pt x="667036" y="119911"/>
                    <a:pt x="664026" y="120194"/>
                  </a:cubicBezTo>
                  <a:close/>
                  <a:moveTo>
                    <a:pt x="663460" y="48321"/>
                  </a:moveTo>
                  <a:cubicBezTo>
                    <a:pt x="660024" y="48321"/>
                    <a:pt x="657235" y="45549"/>
                    <a:pt x="657235" y="42097"/>
                  </a:cubicBezTo>
                  <a:lnTo>
                    <a:pt x="657235" y="5877"/>
                  </a:lnTo>
                  <a:cubicBezTo>
                    <a:pt x="657235" y="2425"/>
                    <a:pt x="660024" y="-347"/>
                    <a:pt x="663460" y="-347"/>
                  </a:cubicBezTo>
                  <a:cubicBezTo>
                    <a:pt x="666901" y="-347"/>
                    <a:pt x="669685" y="2425"/>
                    <a:pt x="669685" y="5877"/>
                  </a:cubicBezTo>
                  <a:lnTo>
                    <a:pt x="669685" y="42097"/>
                  </a:lnTo>
                  <a:cubicBezTo>
                    <a:pt x="669419" y="45095"/>
                    <a:pt x="667036" y="47473"/>
                    <a:pt x="664026" y="47756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5A94C4B6-27D2-2438-CDD3-320586282CD8}"/>
                </a:ext>
              </a:extLst>
            </p:cNvPr>
            <p:cNvSpPr/>
            <p:nvPr/>
          </p:nvSpPr>
          <p:spPr>
            <a:xfrm>
              <a:off x="1166498" y="4591703"/>
              <a:ext cx="593095" cy="1104030"/>
            </a:xfrm>
            <a:custGeom>
              <a:avLst/>
              <a:gdLst>
                <a:gd name="connsiteX0" fmla="*/ 5673 w 593095"/>
                <a:gd name="connsiteY0" fmla="*/ 1103683 h 1104030"/>
                <a:gd name="connsiteX1" fmla="*/ 5673 w 593095"/>
                <a:gd name="connsiteY1" fmla="*/ 1103683 h 1104030"/>
                <a:gd name="connsiteX2" fmla="*/ 5673 w 593095"/>
                <a:gd name="connsiteY2" fmla="*/ 1098590 h 1104030"/>
                <a:gd name="connsiteX3" fmla="*/ 5673 w 593095"/>
                <a:gd name="connsiteY3" fmla="*/ 1079349 h 1104030"/>
                <a:gd name="connsiteX4" fmla="*/ 10738 w 593095"/>
                <a:gd name="connsiteY4" fmla="*/ 1073180 h 1104030"/>
                <a:gd name="connsiteX5" fmla="*/ 11332 w 593095"/>
                <a:gd name="connsiteY5" fmla="*/ 1073123 h 1104030"/>
                <a:gd name="connsiteX6" fmla="*/ 17557 w 593095"/>
                <a:gd name="connsiteY6" fmla="*/ 1079349 h 1104030"/>
                <a:gd name="connsiteX7" fmla="*/ 17557 w 593095"/>
                <a:gd name="connsiteY7" fmla="*/ 1087838 h 1104030"/>
                <a:gd name="connsiteX8" fmla="*/ 23216 w 593095"/>
                <a:gd name="connsiteY8" fmla="*/ 1084442 h 1104030"/>
                <a:gd name="connsiteX9" fmla="*/ 31558 w 593095"/>
                <a:gd name="connsiteY9" fmla="*/ 1087271 h 1104030"/>
                <a:gd name="connsiteX10" fmla="*/ 29442 w 593095"/>
                <a:gd name="connsiteY10" fmla="*/ 1095195 h 1104030"/>
                <a:gd name="connsiteX11" fmla="*/ 14727 w 593095"/>
                <a:gd name="connsiteY11" fmla="*/ 1103683 h 1104030"/>
                <a:gd name="connsiteX12" fmla="*/ 52078 w 593095"/>
                <a:gd name="connsiteY12" fmla="*/ 1077085 h 1104030"/>
                <a:gd name="connsiteX13" fmla="*/ 46985 w 593095"/>
                <a:gd name="connsiteY13" fmla="*/ 1074256 h 1104030"/>
                <a:gd name="connsiteX14" fmla="*/ 46985 w 593095"/>
                <a:gd name="connsiteY14" fmla="*/ 1065766 h 1104030"/>
                <a:gd name="connsiteX15" fmla="*/ 78111 w 593095"/>
                <a:gd name="connsiteY15" fmla="*/ 1047658 h 1104030"/>
                <a:gd name="connsiteX16" fmla="*/ 86747 w 593095"/>
                <a:gd name="connsiteY16" fmla="*/ 1049355 h 1104030"/>
                <a:gd name="connsiteX17" fmla="*/ 85027 w 593095"/>
                <a:gd name="connsiteY17" fmla="*/ 1058013 h 1104030"/>
                <a:gd name="connsiteX18" fmla="*/ 84336 w 593095"/>
                <a:gd name="connsiteY18" fmla="*/ 1058410 h 1104030"/>
                <a:gd name="connsiteX19" fmla="*/ 52644 w 593095"/>
                <a:gd name="connsiteY19" fmla="*/ 1076519 h 1104030"/>
                <a:gd name="connsiteX20" fmla="*/ 5673 w 593095"/>
                <a:gd name="connsiteY20" fmla="*/ 1048222 h 1104030"/>
                <a:gd name="connsiteX21" fmla="*/ 14 w 593095"/>
                <a:gd name="connsiteY21" fmla="*/ 1043753 h 1104030"/>
                <a:gd name="connsiteX22" fmla="*/ 14 w 593095"/>
                <a:gd name="connsiteY22" fmla="*/ 1042565 h 1104030"/>
                <a:gd name="connsiteX23" fmla="*/ 14 w 593095"/>
                <a:gd name="connsiteY23" fmla="*/ 1006345 h 1104030"/>
                <a:gd name="connsiteX24" fmla="*/ 5079 w 593095"/>
                <a:gd name="connsiteY24" fmla="*/ 1000176 h 1104030"/>
                <a:gd name="connsiteX25" fmla="*/ 5673 w 593095"/>
                <a:gd name="connsiteY25" fmla="*/ 1000120 h 1104030"/>
                <a:gd name="connsiteX26" fmla="*/ 11898 w 593095"/>
                <a:gd name="connsiteY26" fmla="*/ 1006345 h 1104030"/>
                <a:gd name="connsiteX27" fmla="*/ 11898 w 593095"/>
                <a:gd name="connsiteY27" fmla="*/ 1047091 h 1104030"/>
                <a:gd name="connsiteX28" fmla="*/ 5673 w 593095"/>
                <a:gd name="connsiteY28" fmla="*/ 1050487 h 1104030"/>
                <a:gd name="connsiteX29" fmla="*/ 114896 w 593095"/>
                <a:gd name="connsiteY29" fmla="*/ 1040867 h 1104030"/>
                <a:gd name="connsiteX30" fmla="*/ 109803 w 593095"/>
                <a:gd name="connsiteY30" fmla="*/ 1038036 h 1104030"/>
                <a:gd name="connsiteX31" fmla="*/ 109803 w 593095"/>
                <a:gd name="connsiteY31" fmla="*/ 1029548 h 1104030"/>
                <a:gd name="connsiteX32" fmla="*/ 140928 w 593095"/>
                <a:gd name="connsiteY32" fmla="*/ 1011438 h 1104030"/>
                <a:gd name="connsiteX33" fmla="*/ 149417 w 593095"/>
                <a:gd name="connsiteY33" fmla="*/ 1011438 h 1104030"/>
                <a:gd name="connsiteX34" fmla="*/ 149417 w 593095"/>
                <a:gd name="connsiteY34" fmla="*/ 1019362 h 1104030"/>
                <a:gd name="connsiteX35" fmla="*/ 118291 w 593095"/>
                <a:gd name="connsiteY35" fmla="*/ 1038036 h 1104030"/>
                <a:gd name="connsiteX36" fmla="*/ 177713 w 593095"/>
                <a:gd name="connsiteY36" fmla="*/ 1004647 h 1104030"/>
                <a:gd name="connsiteX37" fmla="*/ 172620 w 593095"/>
                <a:gd name="connsiteY37" fmla="*/ 1001818 h 1104030"/>
                <a:gd name="connsiteX38" fmla="*/ 172620 w 593095"/>
                <a:gd name="connsiteY38" fmla="*/ 993328 h 1104030"/>
                <a:gd name="connsiteX39" fmla="*/ 203746 w 593095"/>
                <a:gd name="connsiteY39" fmla="*/ 975220 h 1104030"/>
                <a:gd name="connsiteX40" fmla="*/ 212235 w 593095"/>
                <a:gd name="connsiteY40" fmla="*/ 975220 h 1104030"/>
                <a:gd name="connsiteX41" fmla="*/ 212235 w 593095"/>
                <a:gd name="connsiteY41" fmla="*/ 983142 h 1104030"/>
                <a:gd name="connsiteX42" fmla="*/ 181109 w 593095"/>
                <a:gd name="connsiteY42" fmla="*/ 1001252 h 1104030"/>
                <a:gd name="connsiteX43" fmla="*/ 7936 w 593095"/>
                <a:gd name="connsiteY43" fmla="*/ 975784 h 1104030"/>
                <a:gd name="connsiteX44" fmla="*/ 2249 w 593095"/>
                <a:gd name="connsiteY44" fmla="*/ 970182 h 1104030"/>
                <a:gd name="connsiteX45" fmla="*/ 2277 w 593095"/>
                <a:gd name="connsiteY45" fmla="*/ 969560 h 1104030"/>
                <a:gd name="connsiteX46" fmla="*/ 2277 w 593095"/>
                <a:gd name="connsiteY46" fmla="*/ 933907 h 1104030"/>
                <a:gd name="connsiteX47" fmla="*/ 6731 w 593095"/>
                <a:gd name="connsiteY47" fmla="*/ 928247 h 1104030"/>
                <a:gd name="connsiteX48" fmla="*/ 7936 w 593095"/>
                <a:gd name="connsiteY48" fmla="*/ 928247 h 1104030"/>
                <a:gd name="connsiteX49" fmla="*/ 14133 w 593095"/>
                <a:gd name="connsiteY49" fmla="*/ 933340 h 1104030"/>
                <a:gd name="connsiteX50" fmla="*/ 14162 w 593095"/>
                <a:gd name="connsiteY50" fmla="*/ 933907 h 1104030"/>
                <a:gd name="connsiteX51" fmla="*/ 14162 w 593095"/>
                <a:gd name="connsiteY51" fmla="*/ 970127 h 1104030"/>
                <a:gd name="connsiteX52" fmla="*/ 10704 w 593095"/>
                <a:gd name="connsiteY52" fmla="*/ 978218 h 1104030"/>
                <a:gd name="connsiteX53" fmla="*/ 5673 w 593095"/>
                <a:gd name="connsiteY53" fmla="*/ 978049 h 1104030"/>
                <a:gd name="connsiteX54" fmla="*/ 242794 w 593095"/>
                <a:gd name="connsiteY54" fmla="*/ 968427 h 1104030"/>
                <a:gd name="connsiteX55" fmla="*/ 237701 w 593095"/>
                <a:gd name="connsiteY55" fmla="*/ 965032 h 1104030"/>
                <a:gd name="connsiteX56" fmla="*/ 237701 w 593095"/>
                <a:gd name="connsiteY56" fmla="*/ 957110 h 1104030"/>
                <a:gd name="connsiteX57" fmla="*/ 269393 w 593095"/>
                <a:gd name="connsiteY57" fmla="*/ 939000 h 1104030"/>
                <a:gd name="connsiteX58" fmla="*/ 277316 w 593095"/>
                <a:gd name="connsiteY58" fmla="*/ 939000 h 1104030"/>
                <a:gd name="connsiteX59" fmla="*/ 277316 w 593095"/>
                <a:gd name="connsiteY59" fmla="*/ 946923 h 1104030"/>
                <a:gd name="connsiteX60" fmla="*/ 246190 w 593095"/>
                <a:gd name="connsiteY60" fmla="*/ 965032 h 1104030"/>
                <a:gd name="connsiteX61" fmla="*/ 305612 w 593095"/>
                <a:gd name="connsiteY61" fmla="*/ 932209 h 1104030"/>
                <a:gd name="connsiteX62" fmla="*/ 300518 w 593095"/>
                <a:gd name="connsiteY62" fmla="*/ 928814 h 1104030"/>
                <a:gd name="connsiteX63" fmla="*/ 300518 w 593095"/>
                <a:gd name="connsiteY63" fmla="*/ 920890 h 1104030"/>
                <a:gd name="connsiteX64" fmla="*/ 332210 w 593095"/>
                <a:gd name="connsiteY64" fmla="*/ 902782 h 1104030"/>
                <a:gd name="connsiteX65" fmla="*/ 339375 w 593095"/>
                <a:gd name="connsiteY65" fmla="*/ 902046 h 1104030"/>
                <a:gd name="connsiteX66" fmla="*/ 340133 w 593095"/>
                <a:gd name="connsiteY66" fmla="*/ 902782 h 1104030"/>
                <a:gd name="connsiteX67" fmla="*/ 340133 w 593095"/>
                <a:gd name="connsiteY67" fmla="*/ 910704 h 1104030"/>
                <a:gd name="connsiteX68" fmla="*/ 309007 w 593095"/>
                <a:gd name="connsiteY68" fmla="*/ 928814 h 1104030"/>
                <a:gd name="connsiteX69" fmla="*/ 7936 w 593095"/>
                <a:gd name="connsiteY69" fmla="*/ 903346 h 1104030"/>
                <a:gd name="connsiteX70" fmla="*/ 2249 w 593095"/>
                <a:gd name="connsiteY70" fmla="*/ 897744 h 1104030"/>
                <a:gd name="connsiteX71" fmla="*/ 2277 w 593095"/>
                <a:gd name="connsiteY71" fmla="*/ 897122 h 1104030"/>
                <a:gd name="connsiteX72" fmla="*/ 2277 w 593095"/>
                <a:gd name="connsiteY72" fmla="*/ 860902 h 1104030"/>
                <a:gd name="connsiteX73" fmla="*/ 7342 w 593095"/>
                <a:gd name="connsiteY73" fmla="*/ 854678 h 1104030"/>
                <a:gd name="connsiteX74" fmla="*/ 7936 w 593095"/>
                <a:gd name="connsiteY74" fmla="*/ 854678 h 1104030"/>
                <a:gd name="connsiteX75" fmla="*/ 14162 w 593095"/>
                <a:gd name="connsiteY75" fmla="*/ 860902 h 1104030"/>
                <a:gd name="connsiteX76" fmla="*/ 14162 w 593095"/>
                <a:gd name="connsiteY76" fmla="*/ 897122 h 1104030"/>
                <a:gd name="connsiteX77" fmla="*/ 11830 w 593095"/>
                <a:gd name="connsiteY77" fmla="*/ 905610 h 1104030"/>
                <a:gd name="connsiteX78" fmla="*/ 5673 w 593095"/>
                <a:gd name="connsiteY78" fmla="*/ 905610 h 1104030"/>
                <a:gd name="connsiteX79" fmla="*/ 368429 w 593095"/>
                <a:gd name="connsiteY79" fmla="*/ 895424 h 1104030"/>
                <a:gd name="connsiteX80" fmla="*/ 363336 w 593095"/>
                <a:gd name="connsiteY80" fmla="*/ 892594 h 1104030"/>
                <a:gd name="connsiteX81" fmla="*/ 363336 w 593095"/>
                <a:gd name="connsiteY81" fmla="*/ 884672 h 1104030"/>
                <a:gd name="connsiteX82" fmla="*/ 395028 w 593095"/>
                <a:gd name="connsiteY82" fmla="*/ 865995 h 1104030"/>
                <a:gd name="connsiteX83" fmla="*/ 402662 w 593095"/>
                <a:gd name="connsiteY83" fmla="*/ 870354 h 1104030"/>
                <a:gd name="connsiteX84" fmla="*/ 400687 w 593095"/>
                <a:gd name="connsiteY84" fmla="*/ 876748 h 1104030"/>
                <a:gd name="connsiteX85" fmla="*/ 369561 w 593095"/>
                <a:gd name="connsiteY85" fmla="*/ 894858 h 1104030"/>
                <a:gd name="connsiteX86" fmla="*/ 431813 w 593095"/>
                <a:gd name="connsiteY86" fmla="*/ 859204 h 1104030"/>
                <a:gd name="connsiteX87" fmla="*/ 426153 w 593095"/>
                <a:gd name="connsiteY87" fmla="*/ 856375 h 1104030"/>
                <a:gd name="connsiteX88" fmla="*/ 426153 w 593095"/>
                <a:gd name="connsiteY88" fmla="*/ 847887 h 1104030"/>
                <a:gd name="connsiteX89" fmla="*/ 457845 w 593095"/>
                <a:gd name="connsiteY89" fmla="*/ 829777 h 1104030"/>
                <a:gd name="connsiteX90" fmla="*/ 465768 w 593095"/>
                <a:gd name="connsiteY90" fmla="*/ 829777 h 1104030"/>
                <a:gd name="connsiteX91" fmla="*/ 465768 w 593095"/>
                <a:gd name="connsiteY91" fmla="*/ 838266 h 1104030"/>
                <a:gd name="connsiteX92" fmla="*/ 434642 w 593095"/>
                <a:gd name="connsiteY92" fmla="*/ 856375 h 1104030"/>
                <a:gd name="connsiteX93" fmla="*/ 7936 w 593095"/>
                <a:gd name="connsiteY93" fmla="*/ 830908 h 1104030"/>
                <a:gd name="connsiteX94" fmla="*/ 2249 w 593095"/>
                <a:gd name="connsiteY94" fmla="*/ 825306 h 1104030"/>
                <a:gd name="connsiteX95" fmla="*/ 2277 w 593095"/>
                <a:gd name="connsiteY95" fmla="*/ 824684 h 1104030"/>
                <a:gd name="connsiteX96" fmla="*/ 2277 w 593095"/>
                <a:gd name="connsiteY96" fmla="*/ 788464 h 1104030"/>
                <a:gd name="connsiteX97" fmla="*/ 7342 w 593095"/>
                <a:gd name="connsiteY97" fmla="*/ 782240 h 1104030"/>
                <a:gd name="connsiteX98" fmla="*/ 7936 w 593095"/>
                <a:gd name="connsiteY98" fmla="*/ 782240 h 1104030"/>
                <a:gd name="connsiteX99" fmla="*/ 14162 w 593095"/>
                <a:gd name="connsiteY99" fmla="*/ 788464 h 1104030"/>
                <a:gd name="connsiteX100" fmla="*/ 14162 w 593095"/>
                <a:gd name="connsiteY100" fmla="*/ 824684 h 1104030"/>
                <a:gd name="connsiteX101" fmla="*/ 11830 w 593095"/>
                <a:gd name="connsiteY101" fmla="*/ 833172 h 1104030"/>
                <a:gd name="connsiteX102" fmla="*/ 5673 w 593095"/>
                <a:gd name="connsiteY102" fmla="*/ 833172 h 1104030"/>
                <a:gd name="connsiteX103" fmla="*/ 494630 w 593095"/>
                <a:gd name="connsiteY103" fmla="*/ 822986 h 1104030"/>
                <a:gd name="connsiteX104" fmla="*/ 488971 w 593095"/>
                <a:gd name="connsiteY104" fmla="*/ 820156 h 1104030"/>
                <a:gd name="connsiteX105" fmla="*/ 488971 w 593095"/>
                <a:gd name="connsiteY105" fmla="*/ 811667 h 1104030"/>
                <a:gd name="connsiteX106" fmla="*/ 520663 w 593095"/>
                <a:gd name="connsiteY106" fmla="*/ 793557 h 1104030"/>
                <a:gd name="connsiteX107" fmla="*/ 528585 w 593095"/>
                <a:gd name="connsiteY107" fmla="*/ 793557 h 1104030"/>
                <a:gd name="connsiteX108" fmla="*/ 529089 w 593095"/>
                <a:gd name="connsiteY108" fmla="*/ 801538 h 1104030"/>
                <a:gd name="connsiteX109" fmla="*/ 528585 w 593095"/>
                <a:gd name="connsiteY109" fmla="*/ 802047 h 1104030"/>
                <a:gd name="connsiteX110" fmla="*/ 497460 w 593095"/>
                <a:gd name="connsiteY110" fmla="*/ 820156 h 1104030"/>
                <a:gd name="connsiteX111" fmla="*/ 557447 w 593095"/>
                <a:gd name="connsiteY111" fmla="*/ 786766 h 1104030"/>
                <a:gd name="connsiteX112" fmla="*/ 551788 w 593095"/>
                <a:gd name="connsiteY112" fmla="*/ 783937 h 1104030"/>
                <a:gd name="connsiteX113" fmla="*/ 551788 w 593095"/>
                <a:gd name="connsiteY113" fmla="*/ 775449 h 1104030"/>
                <a:gd name="connsiteX114" fmla="*/ 583480 w 593095"/>
                <a:gd name="connsiteY114" fmla="*/ 757339 h 1104030"/>
                <a:gd name="connsiteX115" fmla="*/ 591403 w 593095"/>
                <a:gd name="connsiteY115" fmla="*/ 757339 h 1104030"/>
                <a:gd name="connsiteX116" fmla="*/ 591403 w 593095"/>
                <a:gd name="connsiteY116" fmla="*/ 765828 h 1104030"/>
                <a:gd name="connsiteX117" fmla="*/ 559711 w 593095"/>
                <a:gd name="connsiteY117" fmla="*/ 783937 h 1104030"/>
                <a:gd name="connsiteX118" fmla="*/ 7936 w 593095"/>
                <a:gd name="connsiteY118" fmla="*/ 757905 h 1104030"/>
                <a:gd name="connsiteX119" fmla="*/ 2277 w 593095"/>
                <a:gd name="connsiteY119" fmla="*/ 753434 h 1104030"/>
                <a:gd name="connsiteX120" fmla="*/ 2277 w 593095"/>
                <a:gd name="connsiteY120" fmla="*/ 752246 h 1104030"/>
                <a:gd name="connsiteX121" fmla="*/ 2277 w 593095"/>
                <a:gd name="connsiteY121" fmla="*/ 716026 h 1104030"/>
                <a:gd name="connsiteX122" fmla="*/ 7342 w 593095"/>
                <a:gd name="connsiteY122" fmla="*/ 709802 h 1104030"/>
                <a:gd name="connsiteX123" fmla="*/ 7936 w 593095"/>
                <a:gd name="connsiteY123" fmla="*/ 709802 h 1104030"/>
                <a:gd name="connsiteX124" fmla="*/ 14162 w 593095"/>
                <a:gd name="connsiteY124" fmla="*/ 716026 h 1104030"/>
                <a:gd name="connsiteX125" fmla="*/ 14162 w 593095"/>
                <a:gd name="connsiteY125" fmla="*/ 752246 h 1104030"/>
                <a:gd name="connsiteX126" fmla="*/ 13879 w 593095"/>
                <a:gd name="connsiteY126" fmla="*/ 760451 h 1104030"/>
                <a:gd name="connsiteX127" fmla="*/ 5673 w 593095"/>
                <a:gd name="connsiteY127" fmla="*/ 760168 h 1104030"/>
                <a:gd name="connsiteX128" fmla="*/ 7936 w 593095"/>
                <a:gd name="connsiteY128" fmla="*/ 685466 h 1104030"/>
                <a:gd name="connsiteX129" fmla="*/ 2249 w 593095"/>
                <a:gd name="connsiteY129" fmla="*/ 679808 h 1104030"/>
                <a:gd name="connsiteX130" fmla="*/ 2277 w 593095"/>
                <a:gd name="connsiteY130" fmla="*/ 679241 h 1104030"/>
                <a:gd name="connsiteX131" fmla="*/ 2277 w 593095"/>
                <a:gd name="connsiteY131" fmla="*/ 643022 h 1104030"/>
                <a:gd name="connsiteX132" fmla="*/ 6731 w 593095"/>
                <a:gd name="connsiteY132" fmla="*/ 637364 h 1104030"/>
                <a:gd name="connsiteX133" fmla="*/ 7936 w 593095"/>
                <a:gd name="connsiteY133" fmla="*/ 637364 h 1104030"/>
                <a:gd name="connsiteX134" fmla="*/ 14133 w 593095"/>
                <a:gd name="connsiteY134" fmla="*/ 642400 h 1104030"/>
                <a:gd name="connsiteX135" fmla="*/ 14162 w 593095"/>
                <a:gd name="connsiteY135" fmla="*/ 643022 h 1104030"/>
                <a:gd name="connsiteX136" fmla="*/ 14162 w 593095"/>
                <a:gd name="connsiteY136" fmla="*/ 679241 h 1104030"/>
                <a:gd name="connsiteX137" fmla="*/ 11830 w 593095"/>
                <a:gd name="connsiteY137" fmla="*/ 687730 h 1104030"/>
                <a:gd name="connsiteX138" fmla="*/ 5673 w 593095"/>
                <a:gd name="connsiteY138" fmla="*/ 687730 h 1104030"/>
                <a:gd name="connsiteX139" fmla="*/ 7936 w 593095"/>
                <a:gd name="connsiteY139" fmla="*/ 613028 h 1104030"/>
                <a:gd name="connsiteX140" fmla="*/ 2249 w 593095"/>
                <a:gd name="connsiteY140" fmla="*/ 607370 h 1104030"/>
                <a:gd name="connsiteX141" fmla="*/ 2277 w 593095"/>
                <a:gd name="connsiteY141" fmla="*/ 606803 h 1104030"/>
                <a:gd name="connsiteX142" fmla="*/ 2277 w 593095"/>
                <a:gd name="connsiteY142" fmla="*/ 570583 h 1104030"/>
                <a:gd name="connsiteX143" fmla="*/ 7342 w 593095"/>
                <a:gd name="connsiteY143" fmla="*/ 564359 h 1104030"/>
                <a:gd name="connsiteX144" fmla="*/ 7936 w 593095"/>
                <a:gd name="connsiteY144" fmla="*/ 564359 h 1104030"/>
                <a:gd name="connsiteX145" fmla="*/ 14162 w 593095"/>
                <a:gd name="connsiteY145" fmla="*/ 570583 h 1104030"/>
                <a:gd name="connsiteX146" fmla="*/ 14162 w 593095"/>
                <a:gd name="connsiteY146" fmla="*/ 606803 h 1104030"/>
                <a:gd name="connsiteX147" fmla="*/ 11830 w 593095"/>
                <a:gd name="connsiteY147" fmla="*/ 615292 h 1104030"/>
                <a:gd name="connsiteX148" fmla="*/ 5673 w 593095"/>
                <a:gd name="connsiteY148" fmla="*/ 615292 h 1104030"/>
                <a:gd name="connsiteX149" fmla="*/ 7936 w 593095"/>
                <a:gd name="connsiteY149" fmla="*/ 540590 h 1104030"/>
                <a:gd name="connsiteX150" fmla="*/ 2249 w 593095"/>
                <a:gd name="connsiteY150" fmla="*/ 534987 h 1104030"/>
                <a:gd name="connsiteX151" fmla="*/ 2277 w 593095"/>
                <a:gd name="connsiteY151" fmla="*/ 534365 h 1104030"/>
                <a:gd name="connsiteX152" fmla="*/ 2277 w 593095"/>
                <a:gd name="connsiteY152" fmla="*/ 498145 h 1104030"/>
                <a:gd name="connsiteX153" fmla="*/ 7342 w 593095"/>
                <a:gd name="connsiteY153" fmla="*/ 491921 h 1104030"/>
                <a:gd name="connsiteX154" fmla="*/ 7936 w 593095"/>
                <a:gd name="connsiteY154" fmla="*/ 491921 h 1104030"/>
                <a:gd name="connsiteX155" fmla="*/ 14162 w 593095"/>
                <a:gd name="connsiteY155" fmla="*/ 498145 h 1104030"/>
                <a:gd name="connsiteX156" fmla="*/ 14162 w 593095"/>
                <a:gd name="connsiteY156" fmla="*/ 537761 h 1104030"/>
                <a:gd name="connsiteX157" fmla="*/ 7286 w 593095"/>
                <a:gd name="connsiteY157" fmla="*/ 543249 h 1104030"/>
                <a:gd name="connsiteX158" fmla="*/ 5673 w 593095"/>
                <a:gd name="connsiteY158" fmla="*/ 542854 h 1104030"/>
                <a:gd name="connsiteX159" fmla="*/ 7936 w 593095"/>
                <a:gd name="connsiteY159" fmla="*/ 467587 h 1104030"/>
                <a:gd name="connsiteX160" fmla="*/ 2277 w 593095"/>
                <a:gd name="connsiteY160" fmla="*/ 463115 h 1104030"/>
                <a:gd name="connsiteX161" fmla="*/ 2277 w 593095"/>
                <a:gd name="connsiteY161" fmla="*/ 461927 h 1104030"/>
                <a:gd name="connsiteX162" fmla="*/ 2277 w 593095"/>
                <a:gd name="connsiteY162" fmla="*/ 425707 h 1104030"/>
                <a:gd name="connsiteX163" fmla="*/ 7342 w 593095"/>
                <a:gd name="connsiteY163" fmla="*/ 419483 h 1104030"/>
                <a:gd name="connsiteX164" fmla="*/ 7936 w 593095"/>
                <a:gd name="connsiteY164" fmla="*/ 419483 h 1104030"/>
                <a:gd name="connsiteX165" fmla="*/ 14162 w 593095"/>
                <a:gd name="connsiteY165" fmla="*/ 425707 h 1104030"/>
                <a:gd name="connsiteX166" fmla="*/ 14162 w 593095"/>
                <a:gd name="connsiteY166" fmla="*/ 461927 h 1104030"/>
                <a:gd name="connsiteX167" fmla="*/ 13879 w 593095"/>
                <a:gd name="connsiteY167" fmla="*/ 470133 h 1104030"/>
                <a:gd name="connsiteX168" fmla="*/ 5673 w 593095"/>
                <a:gd name="connsiteY168" fmla="*/ 469849 h 1104030"/>
                <a:gd name="connsiteX169" fmla="*/ 7936 w 593095"/>
                <a:gd name="connsiteY169" fmla="*/ 395149 h 1104030"/>
                <a:gd name="connsiteX170" fmla="*/ 2277 w 593095"/>
                <a:gd name="connsiteY170" fmla="*/ 389489 h 1104030"/>
                <a:gd name="connsiteX171" fmla="*/ 2277 w 593095"/>
                <a:gd name="connsiteY171" fmla="*/ 352705 h 1104030"/>
                <a:gd name="connsiteX172" fmla="*/ 6731 w 593095"/>
                <a:gd name="connsiteY172" fmla="*/ 347045 h 1104030"/>
                <a:gd name="connsiteX173" fmla="*/ 7936 w 593095"/>
                <a:gd name="connsiteY173" fmla="*/ 347045 h 1104030"/>
                <a:gd name="connsiteX174" fmla="*/ 14133 w 593095"/>
                <a:gd name="connsiteY174" fmla="*/ 352138 h 1104030"/>
                <a:gd name="connsiteX175" fmla="*/ 14162 w 593095"/>
                <a:gd name="connsiteY175" fmla="*/ 352705 h 1104030"/>
                <a:gd name="connsiteX176" fmla="*/ 14162 w 593095"/>
                <a:gd name="connsiteY176" fmla="*/ 389489 h 1104030"/>
                <a:gd name="connsiteX177" fmla="*/ 10704 w 593095"/>
                <a:gd name="connsiteY177" fmla="*/ 397582 h 1104030"/>
                <a:gd name="connsiteX178" fmla="*/ 5673 w 593095"/>
                <a:gd name="connsiteY178" fmla="*/ 397411 h 1104030"/>
                <a:gd name="connsiteX179" fmla="*/ 7936 w 593095"/>
                <a:gd name="connsiteY179" fmla="*/ 322711 h 1104030"/>
                <a:gd name="connsiteX180" fmla="*/ 2249 w 593095"/>
                <a:gd name="connsiteY180" fmla="*/ 317108 h 1104030"/>
                <a:gd name="connsiteX181" fmla="*/ 2277 w 593095"/>
                <a:gd name="connsiteY181" fmla="*/ 316485 h 1104030"/>
                <a:gd name="connsiteX182" fmla="*/ 2277 w 593095"/>
                <a:gd name="connsiteY182" fmla="*/ 313089 h 1104030"/>
                <a:gd name="connsiteX183" fmla="*/ 2277 w 593095"/>
                <a:gd name="connsiteY183" fmla="*/ 307996 h 1104030"/>
                <a:gd name="connsiteX184" fmla="*/ 30573 w 593095"/>
                <a:gd name="connsiteY184" fmla="*/ 291584 h 1104030"/>
                <a:gd name="connsiteX185" fmla="*/ 39062 w 593095"/>
                <a:gd name="connsiteY185" fmla="*/ 291584 h 1104030"/>
                <a:gd name="connsiteX186" fmla="*/ 39062 w 593095"/>
                <a:gd name="connsiteY186" fmla="*/ 299508 h 1104030"/>
                <a:gd name="connsiteX187" fmla="*/ 13596 w 593095"/>
                <a:gd name="connsiteY187" fmla="*/ 314221 h 1104030"/>
                <a:gd name="connsiteX188" fmla="*/ 15010 w 593095"/>
                <a:gd name="connsiteY188" fmla="*/ 323559 h 1104030"/>
                <a:gd name="connsiteX189" fmla="*/ 5673 w 593095"/>
                <a:gd name="connsiteY189" fmla="*/ 324973 h 1104030"/>
                <a:gd name="connsiteX190" fmla="*/ 67924 w 593095"/>
                <a:gd name="connsiteY190" fmla="*/ 284793 h 1104030"/>
                <a:gd name="connsiteX191" fmla="*/ 62831 w 593095"/>
                <a:gd name="connsiteY191" fmla="*/ 281398 h 1104030"/>
                <a:gd name="connsiteX192" fmla="*/ 62831 w 593095"/>
                <a:gd name="connsiteY192" fmla="*/ 273474 h 1104030"/>
                <a:gd name="connsiteX193" fmla="*/ 93957 w 593095"/>
                <a:gd name="connsiteY193" fmla="*/ 255366 h 1104030"/>
                <a:gd name="connsiteX194" fmla="*/ 102445 w 593095"/>
                <a:gd name="connsiteY194" fmla="*/ 255366 h 1104030"/>
                <a:gd name="connsiteX195" fmla="*/ 102445 w 593095"/>
                <a:gd name="connsiteY195" fmla="*/ 263288 h 1104030"/>
                <a:gd name="connsiteX196" fmla="*/ 70754 w 593095"/>
                <a:gd name="connsiteY196" fmla="*/ 281398 h 1104030"/>
                <a:gd name="connsiteX197" fmla="*/ 130742 w 593095"/>
                <a:gd name="connsiteY197" fmla="*/ 248575 h 1104030"/>
                <a:gd name="connsiteX198" fmla="*/ 125648 w 593095"/>
                <a:gd name="connsiteY198" fmla="*/ 245178 h 1104030"/>
                <a:gd name="connsiteX199" fmla="*/ 125648 w 593095"/>
                <a:gd name="connsiteY199" fmla="*/ 237256 h 1104030"/>
                <a:gd name="connsiteX200" fmla="*/ 156774 w 593095"/>
                <a:gd name="connsiteY200" fmla="*/ 219146 h 1104030"/>
                <a:gd name="connsiteX201" fmla="*/ 164759 w 593095"/>
                <a:gd name="connsiteY201" fmla="*/ 218636 h 1104030"/>
                <a:gd name="connsiteX202" fmla="*/ 165263 w 593095"/>
                <a:gd name="connsiteY202" fmla="*/ 219146 h 1104030"/>
                <a:gd name="connsiteX203" fmla="*/ 165263 w 593095"/>
                <a:gd name="connsiteY203" fmla="*/ 227070 h 1104030"/>
                <a:gd name="connsiteX204" fmla="*/ 134137 w 593095"/>
                <a:gd name="connsiteY204" fmla="*/ 245178 h 1104030"/>
                <a:gd name="connsiteX205" fmla="*/ 193559 w 593095"/>
                <a:gd name="connsiteY205" fmla="*/ 212355 h 1104030"/>
                <a:gd name="connsiteX206" fmla="*/ 188466 w 593095"/>
                <a:gd name="connsiteY206" fmla="*/ 208960 h 1104030"/>
                <a:gd name="connsiteX207" fmla="*/ 188466 w 593095"/>
                <a:gd name="connsiteY207" fmla="*/ 201036 h 1104030"/>
                <a:gd name="connsiteX208" fmla="*/ 220157 w 593095"/>
                <a:gd name="connsiteY208" fmla="*/ 182361 h 1104030"/>
                <a:gd name="connsiteX209" fmla="*/ 228080 w 593095"/>
                <a:gd name="connsiteY209" fmla="*/ 182361 h 1104030"/>
                <a:gd name="connsiteX210" fmla="*/ 228080 w 593095"/>
                <a:gd name="connsiteY210" fmla="*/ 190850 h 1104030"/>
                <a:gd name="connsiteX211" fmla="*/ 196955 w 593095"/>
                <a:gd name="connsiteY211" fmla="*/ 208960 h 1104030"/>
                <a:gd name="connsiteX212" fmla="*/ 256377 w 593095"/>
                <a:gd name="connsiteY212" fmla="*/ 175570 h 1104030"/>
                <a:gd name="connsiteX213" fmla="*/ 251283 w 593095"/>
                <a:gd name="connsiteY213" fmla="*/ 172740 h 1104030"/>
                <a:gd name="connsiteX214" fmla="*/ 251283 w 593095"/>
                <a:gd name="connsiteY214" fmla="*/ 164251 h 1104030"/>
                <a:gd name="connsiteX215" fmla="*/ 282975 w 593095"/>
                <a:gd name="connsiteY215" fmla="*/ 146141 h 1104030"/>
                <a:gd name="connsiteX216" fmla="*/ 290898 w 593095"/>
                <a:gd name="connsiteY216" fmla="*/ 146141 h 1104030"/>
                <a:gd name="connsiteX217" fmla="*/ 290898 w 593095"/>
                <a:gd name="connsiteY217" fmla="*/ 154632 h 1104030"/>
                <a:gd name="connsiteX218" fmla="*/ 259772 w 593095"/>
                <a:gd name="connsiteY218" fmla="*/ 172740 h 1104030"/>
                <a:gd name="connsiteX219" fmla="*/ 319194 w 593095"/>
                <a:gd name="connsiteY219" fmla="*/ 139351 h 1104030"/>
                <a:gd name="connsiteX220" fmla="*/ 314101 w 593095"/>
                <a:gd name="connsiteY220" fmla="*/ 141615 h 1104030"/>
                <a:gd name="connsiteX221" fmla="*/ 314101 w 593095"/>
                <a:gd name="connsiteY221" fmla="*/ 133126 h 1104030"/>
                <a:gd name="connsiteX222" fmla="*/ 345792 w 593095"/>
                <a:gd name="connsiteY222" fmla="*/ 115016 h 1104030"/>
                <a:gd name="connsiteX223" fmla="*/ 353715 w 593095"/>
                <a:gd name="connsiteY223" fmla="*/ 115016 h 1104030"/>
                <a:gd name="connsiteX224" fmla="*/ 353715 w 593095"/>
                <a:gd name="connsiteY224" fmla="*/ 123505 h 1104030"/>
                <a:gd name="connsiteX225" fmla="*/ 322590 w 593095"/>
                <a:gd name="connsiteY225" fmla="*/ 141615 h 1104030"/>
                <a:gd name="connsiteX226" fmla="*/ 382011 w 593095"/>
                <a:gd name="connsiteY226" fmla="*/ 103132 h 1104030"/>
                <a:gd name="connsiteX227" fmla="*/ 376918 w 593095"/>
                <a:gd name="connsiteY227" fmla="*/ 100302 h 1104030"/>
                <a:gd name="connsiteX228" fmla="*/ 376918 w 593095"/>
                <a:gd name="connsiteY228" fmla="*/ 91813 h 1104030"/>
                <a:gd name="connsiteX229" fmla="*/ 408610 w 593095"/>
                <a:gd name="connsiteY229" fmla="*/ 73703 h 1104030"/>
                <a:gd name="connsiteX230" fmla="*/ 416533 w 593095"/>
                <a:gd name="connsiteY230" fmla="*/ 73703 h 1104030"/>
                <a:gd name="connsiteX231" fmla="*/ 417036 w 593095"/>
                <a:gd name="connsiteY231" fmla="*/ 81684 h 1104030"/>
                <a:gd name="connsiteX232" fmla="*/ 416533 w 593095"/>
                <a:gd name="connsiteY232" fmla="*/ 82194 h 1104030"/>
                <a:gd name="connsiteX233" fmla="*/ 385407 w 593095"/>
                <a:gd name="connsiteY233" fmla="*/ 100302 h 1104030"/>
                <a:gd name="connsiteX234" fmla="*/ 445395 w 593095"/>
                <a:gd name="connsiteY234" fmla="*/ 66913 h 1104030"/>
                <a:gd name="connsiteX235" fmla="*/ 439736 w 593095"/>
                <a:gd name="connsiteY235" fmla="*/ 64084 h 1104030"/>
                <a:gd name="connsiteX236" fmla="*/ 439736 w 593095"/>
                <a:gd name="connsiteY236" fmla="*/ 55595 h 1104030"/>
                <a:gd name="connsiteX237" fmla="*/ 471427 w 593095"/>
                <a:gd name="connsiteY237" fmla="*/ 37485 h 1104030"/>
                <a:gd name="connsiteX238" fmla="*/ 479350 w 593095"/>
                <a:gd name="connsiteY238" fmla="*/ 37485 h 1104030"/>
                <a:gd name="connsiteX239" fmla="*/ 479854 w 593095"/>
                <a:gd name="connsiteY239" fmla="*/ 45464 h 1104030"/>
                <a:gd name="connsiteX240" fmla="*/ 479350 w 593095"/>
                <a:gd name="connsiteY240" fmla="*/ 45974 h 1104030"/>
                <a:gd name="connsiteX241" fmla="*/ 448224 w 593095"/>
                <a:gd name="connsiteY241" fmla="*/ 64084 h 1104030"/>
                <a:gd name="connsiteX242" fmla="*/ 508212 w 593095"/>
                <a:gd name="connsiteY242" fmla="*/ 30694 h 1104030"/>
                <a:gd name="connsiteX243" fmla="*/ 502553 w 593095"/>
                <a:gd name="connsiteY243" fmla="*/ 27864 h 1104030"/>
                <a:gd name="connsiteX244" fmla="*/ 502553 w 593095"/>
                <a:gd name="connsiteY244" fmla="*/ 19375 h 1104030"/>
                <a:gd name="connsiteX245" fmla="*/ 534245 w 593095"/>
                <a:gd name="connsiteY245" fmla="*/ 1265 h 1104030"/>
                <a:gd name="connsiteX246" fmla="*/ 542168 w 593095"/>
                <a:gd name="connsiteY246" fmla="*/ 1265 h 1104030"/>
                <a:gd name="connsiteX247" fmla="*/ 542168 w 593095"/>
                <a:gd name="connsiteY247" fmla="*/ 9189 h 1104030"/>
                <a:gd name="connsiteX248" fmla="*/ 510476 w 593095"/>
                <a:gd name="connsiteY248" fmla="*/ 27299 h 110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593095" h="1104030">
                  <a:moveTo>
                    <a:pt x="5673" y="1103683"/>
                  </a:moveTo>
                  <a:lnTo>
                    <a:pt x="5673" y="1103683"/>
                  </a:lnTo>
                  <a:cubicBezTo>
                    <a:pt x="5011" y="1102043"/>
                    <a:pt x="5011" y="1100231"/>
                    <a:pt x="5673" y="1098590"/>
                  </a:cubicBezTo>
                  <a:lnTo>
                    <a:pt x="5673" y="1079349"/>
                  </a:lnTo>
                  <a:cubicBezTo>
                    <a:pt x="5361" y="1076237"/>
                    <a:pt x="7625" y="1073463"/>
                    <a:pt x="10738" y="1073180"/>
                  </a:cubicBezTo>
                  <a:cubicBezTo>
                    <a:pt x="10936" y="1073123"/>
                    <a:pt x="11134" y="1073123"/>
                    <a:pt x="11332" y="1073123"/>
                  </a:cubicBezTo>
                  <a:cubicBezTo>
                    <a:pt x="14773" y="1073123"/>
                    <a:pt x="17557" y="1075897"/>
                    <a:pt x="17557" y="1079349"/>
                  </a:cubicBezTo>
                  <a:lnTo>
                    <a:pt x="17557" y="1087838"/>
                  </a:lnTo>
                  <a:lnTo>
                    <a:pt x="23216" y="1084442"/>
                  </a:lnTo>
                  <a:cubicBezTo>
                    <a:pt x="26295" y="1082914"/>
                    <a:pt x="30030" y="1084159"/>
                    <a:pt x="31558" y="1087271"/>
                  </a:cubicBezTo>
                  <a:cubicBezTo>
                    <a:pt x="32950" y="1090045"/>
                    <a:pt x="32045" y="1093440"/>
                    <a:pt x="29442" y="1095195"/>
                  </a:cubicBezTo>
                  <a:lnTo>
                    <a:pt x="14727" y="1103683"/>
                  </a:lnTo>
                  <a:close/>
                  <a:moveTo>
                    <a:pt x="52078" y="1077085"/>
                  </a:moveTo>
                  <a:cubicBezTo>
                    <a:pt x="50018" y="1077028"/>
                    <a:pt x="48111" y="1076009"/>
                    <a:pt x="46985" y="1074256"/>
                  </a:cubicBezTo>
                  <a:cubicBezTo>
                    <a:pt x="44755" y="1071878"/>
                    <a:pt x="44755" y="1068144"/>
                    <a:pt x="46985" y="1065766"/>
                  </a:cubicBezTo>
                  <a:lnTo>
                    <a:pt x="78111" y="1047658"/>
                  </a:lnTo>
                  <a:cubicBezTo>
                    <a:pt x="80969" y="1045734"/>
                    <a:pt x="84834" y="1046525"/>
                    <a:pt x="86747" y="1049355"/>
                  </a:cubicBezTo>
                  <a:cubicBezTo>
                    <a:pt x="88654" y="1052241"/>
                    <a:pt x="87890" y="1056089"/>
                    <a:pt x="85027" y="1058013"/>
                  </a:cubicBezTo>
                  <a:cubicBezTo>
                    <a:pt x="84806" y="1058184"/>
                    <a:pt x="84574" y="1058296"/>
                    <a:pt x="84336" y="1058410"/>
                  </a:cubicBezTo>
                  <a:lnTo>
                    <a:pt x="52644" y="1076519"/>
                  </a:lnTo>
                  <a:close/>
                  <a:moveTo>
                    <a:pt x="5673" y="1048222"/>
                  </a:moveTo>
                  <a:cubicBezTo>
                    <a:pt x="2877" y="1048563"/>
                    <a:pt x="347" y="1046582"/>
                    <a:pt x="14" y="1043753"/>
                  </a:cubicBezTo>
                  <a:cubicBezTo>
                    <a:pt x="-32" y="1043356"/>
                    <a:pt x="-32" y="1042960"/>
                    <a:pt x="14" y="1042565"/>
                  </a:cubicBezTo>
                  <a:lnTo>
                    <a:pt x="14" y="1006345"/>
                  </a:lnTo>
                  <a:cubicBezTo>
                    <a:pt x="-298" y="1003233"/>
                    <a:pt x="1966" y="1000459"/>
                    <a:pt x="5079" y="1000176"/>
                  </a:cubicBezTo>
                  <a:cubicBezTo>
                    <a:pt x="5277" y="1000120"/>
                    <a:pt x="5475" y="1000120"/>
                    <a:pt x="5673" y="1000120"/>
                  </a:cubicBezTo>
                  <a:cubicBezTo>
                    <a:pt x="9114" y="1000120"/>
                    <a:pt x="11898" y="1002892"/>
                    <a:pt x="11898" y="1006345"/>
                  </a:cubicBezTo>
                  <a:lnTo>
                    <a:pt x="11898" y="1047091"/>
                  </a:lnTo>
                  <a:cubicBezTo>
                    <a:pt x="10879" y="1049525"/>
                    <a:pt x="8287" y="1050939"/>
                    <a:pt x="5673" y="1050487"/>
                  </a:cubicBezTo>
                  <a:close/>
                  <a:moveTo>
                    <a:pt x="114896" y="1040867"/>
                  </a:moveTo>
                  <a:cubicBezTo>
                    <a:pt x="112859" y="1040753"/>
                    <a:pt x="110991" y="1039677"/>
                    <a:pt x="109803" y="1038036"/>
                  </a:cubicBezTo>
                  <a:cubicBezTo>
                    <a:pt x="107573" y="1035660"/>
                    <a:pt x="107573" y="1031924"/>
                    <a:pt x="109803" y="1029548"/>
                  </a:cubicBezTo>
                  <a:lnTo>
                    <a:pt x="140928" y="1011438"/>
                  </a:lnTo>
                  <a:cubicBezTo>
                    <a:pt x="143317" y="1009231"/>
                    <a:pt x="147029" y="1009231"/>
                    <a:pt x="149417" y="1011438"/>
                  </a:cubicBezTo>
                  <a:cubicBezTo>
                    <a:pt x="151573" y="1013645"/>
                    <a:pt x="151573" y="1017154"/>
                    <a:pt x="149417" y="1019362"/>
                  </a:cubicBezTo>
                  <a:lnTo>
                    <a:pt x="118291" y="1038036"/>
                  </a:lnTo>
                  <a:close/>
                  <a:moveTo>
                    <a:pt x="177713" y="1004647"/>
                  </a:moveTo>
                  <a:cubicBezTo>
                    <a:pt x="175676" y="1004533"/>
                    <a:pt x="173808" y="1003459"/>
                    <a:pt x="172620" y="1001818"/>
                  </a:cubicBezTo>
                  <a:cubicBezTo>
                    <a:pt x="170390" y="999440"/>
                    <a:pt x="170390" y="995706"/>
                    <a:pt x="172620" y="993328"/>
                  </a:cubicBezTo>
                  <a:lnTo>
                    <a:pt x="203746" y="975220"/>
                  </a:lnTo>
                  <a:cubicBezTo>
                    <a:pt x="206134" y="973012"/>
                    <a:pt x="209846" y="973012"/>
                    <a:pt x="212235" y="975220"/>
                  </a:cubicBezTo>
                  <a:cubicBezTo>
                    <a:pt x="214391" y="977427"/>
                    <a:pt x="214391" y="980934"/>
                    <a:pt x="212235" y="983142"/>
                  </a:cubicBezTo>
                  <a:lnTo>
                    <a:pt x="181109" y="1001252"/>
                  </a:lnTo>
                  <a:close/>
                  <a:moveTo>
                    <a:pt x="7936" y="975784"/>
                  </a:moveTo>
                  <a:cubicBezTo>
                    <a:pt x="4813" y="975784"/>
                    <a:pt x="2266" y="973296"/>
                    <a:pt x="2249" y="970182"/>
                  </a:cubicBezTo>
                  <a:cubicBezTo>
                    <a:pt x="2249" y="969956"/>
                    <a:pt x="2255" y="969729"/>
                    <a:pt x="2277" y="969560"/>
                  </a:cubicBezTo>
                  <a:lnTo>
                    <a:pt x="2277" y="933907"/>
                  </a:lnTo>
                  <a:cubicBezTo>
                    <a:pt x="1943" y="931133"/>
                    <a:pt x="3941" y="928587"/>
                    <a:pt x="6731" y="928247"/>
                  </a:cubicBezTo>
                  <a:cubicBezTo>
                    <a:pt x="7133" y="928190"/>
                    <a:pt x="7535" y="928190"/>
                    <a:pt x="7936" y="928247"/>
                  </a:cubicBezTo>
                  <a:cubicBezTo>
                    <a:pt x="11049" y="927909"/>
                    <a:pt x="13822" y="930228"/>
                    <a:pt x="14133" y="933340"/>
                  </a:cubicBezTo>
                  <a:cubicBezTo>
                    <a:pt x="14156" y="933511"/>
                    <a:pt x="14162" y="933680"/>
                    <a:pt x="14162" y="933907"/>
                  </a:cubicBezTo>
                  <a:lnTo>
                    <a:pt x="14162" y="970127"/>
                  </a:lnTo>
                  <a:cubicBezTo>
                    <a:pt x="15441" y="973296"/>
                    <a:pt x="13896" y="976917"/>
                    <a:pt x="10704" y="978218"/>
                  </a:cubicBezTo>
                  <a:cubicBezTo>
                    <a:pt x="9080" y="978898"/>
                    <a:pt x="7252" y="978841"/>
                    <a:pt x="5673" y="978049"/>
                  </a:cubicBezTo>
                  <a:close/>
                  <a:moveTo>
                    <a:pt x="242794" y="968427"/>
                  </a:moveTo>
                  <a:cubicBezTo>
                    <a:pt x="240621" y="968258"/>
                    <a:pt x="238686" y="966957"/>
                    <a:pt x="237701" y="965032"/>
                  </a:cubicBezTo>
                  <a:cubicBezTo>
                    <a:pt x="235545" y="962825"/>
                    <a:pt x="235545" y="959317"/>
                    <a:pt x="237701" y="957110"/>
                  </a:cubicBezTo>
                  <a:lnTo>
                    <a:pt x="269393" y="939000"/>
                  </a:lnTo>
                  <a:cubicBezTo>
                    <a:pt x="271594" y="936850"/>
                    <a:pt x="275114" y="936850"/>
                    <a:pt x="277316" y="939000"/>
                  </a:cubicBezTo>
                  <a:cubicBezTo>
                    <a:pt x="279472" y="941207"/>
                    <a:pt x="279472" y="944716"/>
                    <a:pt x="277316" y="946923"/>
                  </a:cubicBezTo>
                  <a:lnTo>
                    <a:pt x="246190" y="965032"/>
                  </a:lnTo>
                  <a:close/>
                  <a:moveTo>
                    <a:pt x="305612" y="932209"/>
                  </a:moveTo>
                  <a:cubicBezTo>
                    <a:pt x="303439" y="932040"/>
                    <a:pt x="301503" y="930737"/>
                    <a:pt x="300518" y="928814"/>
                  </a:cubicBezTo>
                  <a:cubicBezTo>
                    <a:pt x="298362" y="926606"/>
                    <a:pt x="298362" y="923097"/>
                    <a:pt x="300518" y="920890"/>
                  </a:cubicBezTo>
                  <a:lnTo>
                    <a:pt x="332210" y="902782"/>
                  </a:lnTo>
                  <a:cubicBezTo>
                    <a:pt x="333976" y="900574"/>
                    <a:pt x="337185" y="900234"/>
                    <a:pt x="339375" y="902046"/>
                  </a:cubicBezTo>
                  <a:cubicBezTo>
                    <a:pt x="339652" y="902272"/>
                    <a:pt x="339907" y="902498"/>
                    <a:pt x="340133" y="902782"/>
                  </a:cubicBezTo>
                  <a:cubicBezTo>
                    <a:pt x="342289" y="904989"/>
                    <a:pt x="342289" y="908496"/>
                    <a:pt x="340133" y="910704"/>
                  </a:cubicBezTo>
                  <a:lnTo>
                    <a:pt x="309007" y="928814"/>
                  </a:lnTo>
                  <a:close/>
                  <a:moveTo>
                    <a:pt x="7936" y="903346"/>
                  </a:moveTo>
                  <a:cubicBezTo>
                    <a:pt x="4813" y="903346"/>
                    <a:pt x="2266" y="900856"/>
                    <a:pt x="2249" y="897744"/>
                  </a:cubicBezTo>
                  <a:cubicBezTo>
                    <a:pt x="2249" y="897518"/>
                    <a:pt x="2255" y="897291"/>
                    <a:pt x="2277" y="897122"/>
                  </a:cubicBezTo>
                  <a:lnTo>
                    <a:pt x="2277" y="860902"/>
                  </a:lnTo>
                  <a:cubicBezTo>
                    <a:pt x="1966" y="857790"/>
                    <a:pt x="4230" y="855016"/>
                    <a:pt x="7342" y="854678"/>
                  </a:cubicBezTo>
                  <a:cubicBezTo>
                    <a:pt x="7540" y="854678"/>
                    <a:pt x="7738" y="854678"/>
                    <a:pt x="7936" y="854678"/>
                  </a:cubicBezTo>
                  <a:cubicBezTo>
                    <a:pt x="11377" y="854678"/>
                    <a:pt x="14162" y="857450"/>
                    <a:pt x="14162" y="860902"/>
                  </a:cubicBezTo>
                  <a:lnTo>
                    <a:pt x="14162" y="897122"/>
                  </a:lnTo>
                  <a:cubicBezTo>
                    <a:pt x="15859" y="900122"/>
                    <a:pt x="14818" y="903913"/>
                    <a:pt x="11830" y="905610"/>
                  </a:cubicBezTo>
                  <a:cubicBezTo>
                    <a:pt x="9923" y="906686"/>
                    <a:pt x="7580" y="906686"/>
                    <a:pt x="5673" y="905610"/>
                  </a:cubicBezTo>
                  <a:close/>
                  <a:moveTo>
                    <a:pt x="368429" y="895424"/>
                  </a:moveTo>
                  <a:cubicBezTo>
                    <a:pt x="366341" y="895481"/>
                    <a:pt x="364383" y="894405"/>
                    <a:pt x="363336" y="892594"/>
                  </a:cubicBezTo>
                  <a:cubicBezTo>
                    <a:pt x="361180" y="890386"/>
                    <a:pt x="361180" y="886879"/>
                    <a:pt x="363336" y="884672"/>
                  </a:cubicBezTo>
                  <a:lnTo>
                    <a:pt x="395028" y="865995"/>
                  </a:lnTo>
                  <a:cubicBezTo>
                    <a:pt x="398344" y="865090"/>
                    <a:pt x="401768" y="867071"/>
                    <a:pt x="402662" y="870354"/>
                  </a:cubicBezTo>
                  <a:cubicBezTo>
                    <a:pt x="403296" y="872731"/>
                    <a:pt x="402526" y="875164"/>
                    <a:pt x="400687" y="876748"/>
                  </a:cubicBezTo>
                  <a:lnTo>
                    <a:pt x="369561" y="894858"/>
                  </a:lnTo>
                  <a:close/>
                  <a:moveTo>
                    <a:pt x="431813" y="859204"/>
                  </a:moveTo>
                  <a:cubicBezTo>
                    <a:pt x="429526" y="859488"/>
                    <a:pt x="427285" y="858356"/>
                    <a:pt x="426153" y="856375"/>
                  </a:cubicBezTo>
                  <a:cubicBezTo>
                    <a:pt x="423924" y="853999"/>
                    <a:pt x="423924" y="850263"/>
                    <a:pt x="426153" y="847887"/>
                  </a:cubicBezTo>
                  <a:lnTo>
                    <a:pt x="457845" y="829777"/>
                  </a:lnTo>
                  <a:cubicBezTo>
                    <a:pt x="460046" y="827627"/>
                    <a:pt x="463567" y="827627"/>
                    <a:pt x="465768" y="829777"/>
                  </a:cubicBezTo>
                  <a:cubicBezTo>
                    <a:pt x="467998" y="832153"/>
                    <a:pt x="467998" y="835889"/>
                    <a:pt x="465768" y="838266"/>
                  </a:cubicBezTo>
                  <a:lnTo>
                    <a:pt x="434642" y="856375"/>
                  </a:lnTo>
                  <a:close/>
                  <a:moveTo>
                    <a:pt x="7936" y="830908"/>
                  </a:moveTo>
                  <a:cubicBezTo>
                    <a:pt x="4813" y="830908"/>
                    <a:pt x="2266" y="828418"/>
                    <a:pt x="2249" y="825306"/>
                  </a:cubicBezTo>
                  <a:cubicBezTo>
                    <a:pt x="2249" y="825079"/>
                    <a:pt x="2255" y="824853"/>
                    <a:pt x="2277" y="824684"/>
                  </a:cubicBezTo>
                  <a:lnTo>
                    <a:pt x="2277" y="788464"/>
                  </a:lnTo>
                  <a:cubicBezTo>
                    <a:pt x="1966" y="785352"/>
                    <a:pt x="4230" y="782578"/>
                    <a:pt x="7342" y="782240"/>
                  </a:cubicBezTo>
                  <a:cubicBezTo>
                    <a:pt x="7540" y="782240"/>
                    <a:pt x="7738" y="782240"/>
                    <a:pt x="7936" y="782240"/>
                  </a:cubicBezTo>
                  <a:cubicBezTo>
                    <a:pt x="11377" y="782240"/>
                    <a:pt x="14162" y="785012"/>
                    <a:pt x="14162" y="788464"/>
                  </a:cubicBezTo>
                  <a:lnTo>
                    <a:pt x="14162" y="824684"/>
                  </a:lnTo>
                  <a:cubicBezTo>
                    <a:pt x="15859" y="827682"/>
                    <a:pt x="14818" y="831475"/>
                    <a:pt x="11830" y="833172"/>
                  </a:cubicBezTo>
                  <a:cubicBezTo>
                    <a:pt x="9923" y="834248"/>
                    <a:pt x="7580" y="834248"/>
                    <a:pt x="5673" y="833172"/>
                  </a:cubicBezTo>
                  <a:close/>
                  <a:moveTo>
                    <a:pt x="494630" y="822986"/>
                  </a:moveTo>
                  <a:cubicBezTo>
                    <a:pt x="492395" y="823042"/>
                    <a:pt x="490278" y="821967"/>
                    <a:pt x="488971" y="820156"/>
                  </a:cubicBezTo>
                  <a:cubicBezTo>
                    <a:pt x="486741" y="817779"/>
                    <a:pt x="486741" y="814044"/>
                    <a:pt x="488971" y="811667"/>
                  </a:cubicBezTo>
                  <a:lnTo>
                    <a:pt x="520663" y="793557"/>
                  </a:lnTo>
                  <a:cubicBezTo>
                    <a:pt x="522864" y="791407"/>
                    <a:pt x="526384" y="791407"/>
                    <a:pt x="528585" y="793557"/>
                  </a:cubicBezTo>
                  <a:cubicBezTo>
                    <a:pt x="530928" y="795652"/>
                    <a:pt x="531155" y="799217"/>
                    <a:pt x="529089" y="801538"/>
                  </a:cubicBezTo>
                  <a:cubicBezTo>
                    <a:pt x="528931" y="801707"/>
                    <a:pt x="528761" y="801876"/>
                    <a:pt x="528585" y="802047"/>
                  </a:cubicBezTo>
                  <a:lnTo>
                    <a:pt x="497460" y="820156"/>
                  </a:lnTo>
                  <a:close/>
                  <a:moveTo>
                    <a:pt x="557447" y="786766"/>
                  </a:moveTo>
                  <a:cubicBezTo>
                    <a:pt x="555212" y="786823"/>
                    <a:pt x="553095" y="785747"/>
                    <a:pt x="551788" y="783937"/>
                  </a:cubicBezTo>
                  <a:cubicBezTo>
                    <a:pt x="549558" y="781561"/>
                    <a:pt x="549558" y="777825"/>
                    <a:pt x="551788" y="775449"/>
                  </a:cubicBezTo>
                  <a:lnTo>
                    <a:pt x="583480" y="757339"/>
                  </a:lnTo>
                  <a:cubicBezTo>
                    <a:pt x="585681" y="755189"/>
                    <a:pt x="589201" y="755189"/>
                    <a:pt x="591403" y="757339"/>
                  </a:cubicBezTo>
                  <a:cubicBezTo>
                    <a:pt x="593633" y="759715"/>
                    <a:pt x="593633" y="763451"/>
                    <a:pt x="591403" y="765828"/>
                  </a:cubicBezTo>
                  <a:lnTo>
                    <a:pt x="559711" y="783937"/>
                  </a:lnTo>
                  <a:close/>
                  <a:moveTo>
                    <a:pt x="7936" y="757905"/>
                  </a:moveTo>
                  <a:cubicBezTo>
                    <a:pt x="5141" y="758244"/>
                    <a:pt x="2611" y="756263"/>
                    <a:pt x="2277" y="753434"/>
                  </a:cubicBezTo>
                  <a:cubicBezTo>
                    <a:pt x="2232" y="753037"/>
                    <a:pt x="2232" y="752641"/>
                    <a:pt x="2277" y="752246"/>
                  </a:cubicBezTo>
                  <a:lnTo>
                    <a:pt x="2277" y="716026"/>
                  </a:lnTo>
                  <a:cubicBezTo>
                    <a:pt x="1966" y="712914"/>
                    <a:pt x="4230" y="710140"/>
                    <a:pt x="7342" y="709802"/>
                  </a:cubicBezTo>
                  <a:cubicBezTo>
                    <a:pt x="7540" y="709802"/>
                    <a:pt x="7738" y="709802"/>
                    <a:pt x="7936" y="709802"/>
                  </a:cubicBezTo>
                  <a:cubicBezTo>
                    <a:pt x="11377" y="709802"/>
                    <a:pt x="14162" y="712574"/>
                    <a:pt x="14162" y="716026"/>
                  </a:cubicBezTo>
                  <a:lnTo>
                    <a:pt x="14162" y="752246"/>
                  </a:lnTo>
                  <a:cubicBezTo>
                    <a:pt x="16352" y="754565"/>
                    <a:pt x="16222" y="758244"/>
                    <a:pt x="13879" y="760451"/>
                  </a:cubicBezTo>
                  <a:cubicBezTo>
                    <a:pt x="11536" y="762658"/>
                    <a:pt x="7863" y="762489"/>
                    <a:pt x="5673" y="760168"/>
                  </a:cubicBezTo>
                  <a:close/>
                  <a:moveTo>
                    <a:pt x="7936" y="685466"/>
                  </a:moveTo>
                  <a:cubicBezTo>
                    <a:pt x="4813" y="685466"/>
                    <a:pt x="2266" y="682977"/>
                    <a:pt x="2249" y="679808"/>
                  </a:cubicBezTo>
                  <a:cubicBezTo>
                    <a:pt x="2249" y="679637"/>
                    <a:pt x="2255" y="679411"/>
                    <a:pt x="2277" y="679241"/>
                  </a:cubicBezTo>
                  <a:lnTo>
                    <a:pt x="2277" y="643022"/>
                  </a:lnTo>
                  <a:cubicBezTo>
                    <a:pt x="1943" y="640250"/>
                    <a:pt x="3941" y="637702"/>
                    <a:pt x="6731" y="637364"/>
                  </a:cubicBezTo>
                  <a:cubicBezTo>
                    <a:pt x="7133" y="637307"/>
                    <a:pt x="7535" y="637307"/>
                    <a:pt x="7936" y="637364"/>
                  </a:cubicBezTo>
                  <a:cubicBezTo>
                    <a:pt x="11049" y="637023"/>
                    <a:pt x="13822" y="639345"/>
                    <a:pt x="14133" y="642400"/>
                  </a:cubicBezTo>
                  <a:cubicBezTo>
                    <a:pt x="14156" y="642626"/>
                    <a:pt x="14162" y="642795"/>
                    <a:pt x="14162" y="643022"/>
                  </a:cubicBezTo>
                  <a:lnTo>
                    <a:pt x="14162" y="679241"/>
                  </a:lnTo>
                  <a:cubicBezTo>
                    <a:pt x="15859" y="682241"/>
                    <a:pt x="14818" y="686032"/>
                    <a:pt x="11830" y="687730"/>
                  </a:cubicBezTo>
                  <a:cubicBezTo>
                    <a:pt x="9923" y="688806"/>
                    <a:pt x="7580" y="688806"/>
                    <a:pt x="5673" y="687730"/>
                  </a:cubicBezTo>
                  <a:close/>
                  <a:moveTo>
                    <a:pt x="7936" y="613028"/>
                  </a:moveTo>
                  <a:cubicBezTo>
                    <a:pt x="4813" y="613028"/>
                    <a:pt x="2266" y="610539"/>
                    <a:pt x="2249" y="607370"/>
                  </a:cubicBezTo>
                  <a:cubicBezTo>
                    <a:pt x="2249" y="607199"/>
                    <a:pt x="2255" y="606973"/>
                    <a:pt x="2277" y="606803"/>
                  </a:cubicBezTo>
                  <a:lnTo>
                    <a:pt x="2277" y="570583"/>
                  </a:lnTo>
                  <a:cubicBezTo>
                    <a:pt x="1966" y="567471"/>
                    <a:pt x="4230" y="564699"/>
                    <a:pt x="7342" y="564359"/>
                  </a:cubicBezTo>
                  <a:cubicBezTo>
                    <a:pt x="7540" y="564359"/>
                    <a:pt x="7738" y="564359"/>
                    <a:pt x="7936" y="564359"/>
                  </a:cubicBezTo>
                  <a:cubicBezTo>
                    <a:pt x="11377" y="564359"/>
                    <a:pt x="14162" y="567133"/>
                    <a:pt x="14162" y="570583"/>
                  </a:cubicBezTo>
                  <a:lnTo>
                    <a:pt x="14162" y="606803"/>
                  </a:lnTo>
                  <a:cubicBezTo>
                    <a:pt x="15859" y="609803"/>
                    <a:pt x="14818" y="613594"/>
                    <a:pt x="11830" y="615292"/>
                  </a:cubicBezTo>
                  <a:cubicBezTo>
                    <a:pt x="9923" y="616368"/>
                    <a:pt x="7580" y="616368"/>
                    <a:pt x="5673" y="615292"/>
                  </a:cubicBezTo>
                  <a:close/>
                  <a:moveTo>
                    <a:pt x="7936" y="540590"/>
                  </a:moveTo>
                  <a:cubicBezTo>
                    <a:pt x="4813" y="540590"/>
                    <a:pt x="2266" y="538101"/>
                    <a:pt x="2249" y="534987"/>
                  </a:cubicBezTo>
                  <a:cubicBezTo>
                    <a:pt x="2249" y="534761"/>
                    <a:pt x="2255" y="534535"/>
                    <a:pt x="2277" y="534365"/>
                  </a:cubicBezTo>
                  <a:lnTo>
                    <a:pt x="2277" y="498145"/>
                  </a:lnTo>
                  <a:cubicBezTo>
                    <a:pt x="1966" y="495033"/>
                    <a:pt x="4230" y="492261"/>
                    <a:pt x="7342" y="491921"/>
                  </a:cubicBezTo>
                  <a:cubicBezTo>
                    <a:pt x="7540" y="491921"/>
                    <a:pt x="7738" y="491921"/>
                    <a:pt x="7936" y="491921"/>
                  </a:cubicBezTo>
                  <a:cubicBezTo>
                    <a:pt x="11377" y="491921"/>
                    <a:pt x="14162" y="494695"/>
                    <a:pt x="14162" y="498145"/>
                  </a:cubicBezTo>
                  <a:lnTo>
                    <a:pt x="14162" y="537761"/>
                  </a:lnTo>
                  <a:cubicBezTo>
                    <a:pt x="13782" y="541156"/>
                    <a:pt x="10704" y="543647"/>
                    <a:pt x="7286" y="543249"/>
                  </a:cubicBezTo>
                  <a:cubicBezTo>
                    <a:pt x="6731" y="543194"/>
                    <a:pt x="6188" y="543080"/>
                    <a:pt x="5673" y="542854"/>
                  </a:cubicBezTo>
                  <a:close/>
                  <a:moveTo>
                    <a:pt x="7936" y="467587"/>
                  </a:moveTo>
                  <a:cubicBezTo>
                    <a:pt x="5141" y="467925"/>
                    <a:pt x="2611" y="465944"/>
                    <a:pt x="2277" y="463115"/>
                  </a:cubicBezTo>
                  <a:cubicBezTo>
                    <a:pt x="2232" y="462720"/>
                    <a:pt x="2232" y="462323"/>
                    <a:pt x="2277" y="461927"/>
                  </a:cubicBezTo>
                  <a:lnTo>
                    <a:pt x="2277" y="425707"/>
                  </a:lnTo>
                  <a:cubicBezTo>
                    <a:pt x="1966" y="422595"/>
                    <a:pt x="4230" y="419822"/>
                    <a:pt x="7342" y="419483"/>
                  </a:cubicBezTo>
                  <a:cubicBezTo>
                    <a:pt x="7540" y="419483"/>
                    <a:pt x="7738" y="419483"/>
                    <a:pt x="7936" y="419483"/>
                  </a:cubicBezTo>
                  <a:cubicBezTo>
                    <a:pt x="11377" y="419483"/>
                    <a:pt x="14162" y="422257"/>
                    <a:pt x="14162" y="425707"/>
                  </a:cubicBezTo>
                  <a:lnTo>
                    <a:pt x="14162" y="461927"/>
                  </a:lnTo>
                  <a:cubicBezTo>
                    <a:pt x="16352" y="464247"/>
                    <a:pt x="16222" y="467925"/>
                    <a:pt x="13879" y="470133"/>
                  </a:cubicBezTo>
                  <a:cubicBezTo>
                    <a:pt x="11536" y="472340"/>
                    <a:pt x="7863" y="472170"/>
                    <a:pt x="5673" y="469849"/>
                  </a:cubicBezTo>
                  <a:close/>
                  <a:moveTo>
                    <a:pt x="7936" y="395149"/>
                  </a:moveTo>
                  <a:cubicBezTo>
                    <a:pt x="4813" y="395149"/>
                    <a:pt x="2277" y="392601"/>
                    <a:pt x="2277" y="389489"/>
                  </a:cubicBezTo>
                  <a:lnTo>
                    <a:pt x="2277" y="352705"/>
                  </a:lnTo>
                  <a:cubicBezTo>
                    <a:pt x="1943" y="349931"/>
                    <a:pt x="3941" y="347384"/>
                    <a:pt x="6731" y="347045"/>
                  </a:cubicBezTo>
                  <a:cubicBezTo>
                    <a:pt x="7133" y="346988"/>
                    <a:pt x="7535" y="346988"/>
                    <a:pt x="7936" y="347045"/>
                  </a:cubicBezTo>
                  <a:cubicBezTo>
                    <a:pt x="11049" y="346705"/>
                    <a:pt x="13822" y="349026"/>
                    <a:pt x="14133" y="352138"/>
                  </a:cubicBezTo>
                  <a:cubicBezTo>
                    <a:pt x="14156" y="352307"/>
                    <a:pt x="14162" y="352534"/>
                    <a:pt x="14162" y="352705"/>
                  </a:cubicBezTo>
                  <a:lnTo>
                    <a:pt x="14162" y="389489"/>
                  </a:lnTo>
                  <a:cubicBezTo>
                    <a:pt x="15441" y="392658"/>
                    <a:pt x="13896" y="396280"/>
                    <a:pt x="10704" y="397582"/>
                  </a:cubicBezTo>
                  <a:cubicBezTo>
                    <a:pt x="9080" y="398261"/>
                    <a:pt x="7252" y="398204"/>
                    <a:pt x="5673" y="397411"/>
                  </a:cubicBezTo>
                  <a:close/>
                  <a:moveTo>
                    <a:pt x="7936" y="322711"/>
                  </a:moveTo>
                  <a:cubicBezTo>
                    <a:pt x="4813" y="322711"/>
                    <a:pt x="2266" y="320220"/>
                    <a:pt x="2249" y="317108"/>
                  </a:cubicBezTo>
                  <a:cubicBezTo>
                    <a:pt x="2249" y="316880"/>
                    <a:pt x="2255" y="316711"/>
                    <a:pt x="2277" y="316485"/>
                  </a:cubicBezTo>
                  <a:lnTo>
                    <a:pt x="2277" y="313089"/>
                  </a:lnTo>
                  <a:cubicBezTo>
                    <a:pt x="1553" y="311449"/>
                    <a:pt x="1553" y="309637"/>
                    <a:pt x="2277" y="307996"/>
                  </a:cubicBezTo>
                  <a:lnTo>
                    <a:pt x="30573" y="291584"/>
                  </a:lnTo>
                  <a:cubicBezTo>
                    <a:pt x="32962" y="289377"/>
                    <a:pt x="36674" y="289377"/>
                    <a:pt x="39062" y="291584"/>
                  </a:cubicBezTo>
                  <a:cubicBezTo>
                    <a:pt x="41218" y="293791"/>
                    <a:pt x="41218" y="297301"/>
                    <a:pt x="39062" y="299508"/>
                  </a:cubicBezTo>
                  <a:lnTo>
                    <a:pt x="13596" y="314221"/>
                  </a:lnTo>
                  <a:cubicBezTo>
                    <a:pt x="16567" y="316428"/>
                    <a:pt x="17201" y="320616"/>
                    <a:pt x="15010" y="323559"/>
                  </a:cubicBezTo>
                  <a:cubicBezTo>
                    <a:pt x="12820" y="326502"/>
                    <a:pt x="8644" y="327180"/>
                    <a:pt x="5673" y="324973"/>
                  </a:cubicBezTo>
                  <a:close/>
                  <a:moveTo>
                    <a:pt x="67924" y="284793"/>
                  </a:moveTo>
                  <a:cubicBezTo>
                    <a:pt x="65706" y="284736"/>
                    <a:pt x="63719" y="283436"/>
                    <a:pt x="62831" y="281398"/>
                  </a:cubicBezTo>
                  <a:cubicBezTo>
                    <a:pt x="60675" y="279191"/>
                    <a:pt x="60675" y="275681"/>
                    <a:pt x="62831" y="273474"/>
                  </a:cubicBezTo>
                  <a:lnTo>
                    <a:pt x="93957" y="255366"/>
                  </a:lnTo>
                  <a:cubicBezTo>
                    <a:pt x="96345" y="253159"/>
                    <a:pt x="100057" y="253159"/>
                    <a:pt x="102445" y="255366"/>
                  </a:cubicBezTo>
                  <a:cubicBezTo>
                    <a:pt x="104602" y="257573"/>
                    <a:pt x="104602" y="261081"/>
                    <a:pt x="102445" y="263288"/>
                  </a:cubicBezTo>
                  <a:lnTo>
                    <a:pt x="70754" y="281398"/>
                  </a:lnTo>
                  <a:close/>
                  <a:moveTo>
                    <a:pt x="130742" y="248575"/>
                  </a:moveTo>
                  <a:cubicBezTo>
                    <a:pt x="128569" y="248404"/>
                    <a:pt x="126633" y="247104"/>
                    <a:pt x="125648" y="245178"/>
                  </a:cubicBezTo>
                  <a:cubicBezTo>
                    <a:pt x="123492" y="242971"/>
                    <a:pt x="123492" y="239463"/>
                    <a:pt x="125648" y="237256"/>
                  </a:cubicBezTo>
                  <a:lnTo>
                    <a:pt x="156774" y="219146"/>
                  </a:lnTo>
                  <a:cubicBezTo>
                    <a:pt x="158840" y="216826"/>
                    <a:pt x="162416" y="216600"/>
                    <a:pt x="164759" y="218636"/>
                  </a:cubicBezTo>
                  <a:cubicBezTo>
                    <a:pt x="164940" y="218807"/>
                    <a:pt x="165104" y="218977"/>
                    <a:pt x="165263" y="219146"/>
                  </a:cubicBezTo>
                  <a:cubicBezTo>
                    <a:pt x="167419" y="221353"/>
                    <a:pt x="167419" y="224862"/>
                    <a:pt x="165263" y="227070"/>
                  </a:cubicBezTo>
                  <a:lnTo>
                    <a:pt x="134137" y="245178"/>
                  </a:lnTo>
                  <a:close/>
                  <a:moveTo>
                    <a:pt x="193559" y="212355"/>
                  </a:moveTo>
                  <a:cubicBezTo>
                    <a:pt x="191386" y="212186"/>
                    <a:pt x="189451" y="210884"/>
                    <a:pt x="188466" y="208960"/>
                  </a:cubicBezTo>
                  <a:cubicBezTo>
                    <a:pt x="186310" y="206753"/>
                    <a:pt x="186310" y="203243"/>
                    <a:pt x="188466" y="201036"/>
                  </a:cubicBezTo>
                  <a:lnTo>
                    <a:pt x="220157" y="182361"/>
                  </a:lnTo>
                  <a:cubicBezTo>
                    <a:pt x="222455" y="180437"/>
                    <a:pt x="225783" y="180437"/>
                    <a:pt x="228080" y="182361"/>
                  </a:cubicBezTo>
                  <a:cubicBezTo>
                    <a:pt x="230310" y="184738"/>
                    <a:pt x="230310" y="188473"/>
                    <a:pt x="228080" y="190850"/>
                  </a:cubicBezTo>
                  <a:lnTo>
                    <a:pt x="196955" y="208960"/>
                  </a:lnTo>
                  <a:close/>
                  <a:moveTo>
                    <a:pt x="256377" y="175570"/>
                  </a:moveTo>
                  <a:cubicBezTo>
                    <a:pt x="254339" y="175457"/>
                    <a:pt x="252472" y="174382"/>
                    <a:pt x="251283" y="172740"/>
                  </a:cubicBezTo>
                  <a:cubicBezTo>
                    <a:pt x="249054" y="170363"/>
                    <a:pt x="249054" y="166628"/>
                    <a:pt x="251283" y="164251"/>
                  </a:cubicBezTo>
                  <a:lnTo>
                    <a:pt x="282975" y="146141"/>
                  </a:lnTo>
                  <a:cubicBezTo>
                    <a:pt x="285176" y="143991"/>
                    <a:pt x="288697" y="143991"/>
                    <a:pt x="290898" y="146141"/>
                  </a:cubicBezTo>
                  <a:cubicBezTo>
                    <a:pt x="293127" y="148520"/>
                    <a:pt x="293127" y="152253"/>
                    <a:pt x="290898" y="154632"/>
                  </a:cubicBezTo>
                  <a:lnTo>
                    <a:pt x="259772" y="172740"/>
                  </a:lnTo>
                  <a:close/>
                  <a:moveTo>
                    <a:pt x="319194" y="139351"/>
                  </a:moveTo>
                  <a:cubicBezTo>
                    <a:pt x="317898" y="140822"/>
                    <a:pt x="316042" y="141615"/>
                    <a:pt x="314101" y="141615"/>
                  </a:cubicBezTo>
                  <a:cubicBezTo>
                    <a:pt x="311871" y="139238"/>
                    <a:pt x="311871" y="135503"/>
                    <a:pt x="314101" y="133126"/>
                  </a:cubicBezTo>
                  <a:lnTo>
                    <a:pt x="345792" y="115016"/>
                  </a:lnTo>
                  <a:cubicBezTo>
                    <a:pt x="347994" y="112866"/>
                    <a:pt x="351514" y="112866"/>
                    <a:pt x="353715" y="115016"/>
                  </a:cubicBezTo>
                  <a:cubicBezTo>
                    <a:pt x="355945" y="117393"/>
                    <a:pt x="355945" y="121128"/>
                    <a:pt x="353715" y="123505"/>
                  </a:cubicBezTo>
                  <a:lnTo>
                    <a:pt x="322590" y="141615"/>
                  </a:lnTo>
                  <a:close/>
                  <a:moveTo>
                    <a:pt x="382011" y="103132"/>
                  </a:moveTo>
                  <a:cubicBezTo>
                    <a:pt x="379974" y="103018"/>
                    <a:pt x="378107" y="101944"/>
                    <a:pt x="376918" y="100302"/>
                  </a:cubicBezTo>
                  <a:cubicBezTo>
                    <a:pt x="374688" y="97925"/>
                    <a:pt x="374688" y="94190"/>
                    <a:pt x="376918" y="91813"/>
                  </a:cubicBezTo>
                  <a:lnTo>
                    <a:pt x="408610" y="73703"/>
                  </a:lnTo>
                  <a:cubicBezTo>
                    <a:pt x="410811" y="71553"/>
                    <a:pt x="414331" y="71553"/>
                    <a:pt x="416533" y="73703"/>
                  </a:cubicBezTo>
                  <a:cubicBezTo>
                    <a:pt x="418876" y="75798"/>
                    <a:pt x="419102" y="79363"/>
                    <a:pt x="417036" y="81684"/>
                  </a:cubicBezTo>
                  <a:cubicBezTo>
                    <a:pt x="416878" y="81853"/>
                    <a:pt x="416708" y="82023"/>
                    <a:pt x="416533" y="82194"/>
                  </a:cubicBezTo>
                  <a:lnTo>
                    <a:pt x="385407" y="100302"/>
                  </a:lnTo>
                  <a:close/>
                  <a:moveTo>
                    <a:pt x="445395" y="66913"/>
                  </a:moveTo>
                  <a:cubicBezTo>
                    <a:pt x="443159" y="66970"/>
                    <a:pt x="441043" y="65894"/>
                    <a:pt x="439736" y="64084"/>
                  </a:cubicBezTo>
                  <a:cubicBezTo>
                    <a:pt x="437506" y="61707"/>
                    <a:pt x="437506" y="57972"/>
                    <a:pt x="439736" y="55595"/>
                  </a:cubicBezTo>
                  <a:lnTo>
                    <a:pt x="471427" y="37485"/>
                  </a:lnTo>
                  <a:cubicBezTo>
                    <a:pt x="473629" y="35335"/>
                    <a:pt x="477149" y="35335"/>
                    <a:pt x="479350" y="37485"/>
                  </a:cubicBezTo>
                  <a:cubicBezTo>
                    <a:pt x="481693" y="39578"/>
                    <a:pt x="481919" y="43145"/>
                    <a:pt x="479854" y="45464"/>
                  </a:cubicBezTo>
                  <a:cubicBezTo>
                    <a:pt x="479695" y="45633"/>
                    <a:pt x="479526" y="45804"/>
                    <a:pt x="479350" y="45974"/>
                  </a:cubicBezTo>
                  <a:lnTo>
                    <a:pt x="448224" y="64084"/>
                  </a:lnTo>
                  <a:close/>
                  <a:moveTo>
                    <a:pt x="508212" y="30694"/>
                  </a:moveTo>
                  <a:cubicBezTo>
                    <a:pt x="505977" y="30750"/>
                    <a:pt x="503860" y="29675"/>
                    <a:pt x="502553" y="27864"/>
                  </a:cubicBezTo>
                  <a:cubicBezTo>
                    <a:pt x="500323" y="25487"/>
                    <a:pt x="500323" y="21752"/>
                    <a:pt x="502553" y="19375"/>
                  </a:cubicBezTo>
                  <a:lnTo>
                    <a:pt x="534245" y="1265"/>
                  </a:lnTo>
                  <a:cubicBezTo>
                    <a:pt x="536446" y="-885"/>
                    <a:pt x="539966" y="-885"/>
                    <a:pt x="542168" y="1265"/>
                  </a:cubicBezTo>
                  <a:cubicBezTo>
                    <a:pt x="544324" y="3472"/>
                    <a:pt x="544324" y="6982"/>
                    <a:pt x="542168" y="9189"/>
                  </a:cubicBezTo>
                  <a:lnTo>
                    <a:pt x="510476" y="27299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BE4DCEE8-7BBD-CEB4-5A4D-018571B2D68A}"/>
                </a:ext>
              </a:extLst>
            </p:cNvPr>
            <p:cNvSpPr/>
            <p:nvPr/>
          </p:nvSpPr>
          <p:spPr>
            <a:xfrm>
              <a:off x="999019" y="3636139"/>
              <a:ext cx="698268" cy="408797"/>
            </a:xfrm>
            <a:custGeom>
              <a:avLst/>
              <a:gdLst>
                <a:gd name="connsiteX0" fmla="*/ 9034 w 698268"/>
                <a:gd name="connsiteY0" fmla="*/ 408451 h 408797"/>
                <a:gd name="connsiteX1" fmla="*/ 5639 w 698268"/>
                <a:gd name="connsiteY1" fmla="*/ 408451 h 408797"/>
                <a:gd name="connsiteX2" fmla="*/ 2809 w 698268"/>
                <a:gd name="connsiteY2" fmla="*/ 403357 h 408797"/>
                <a:gd name="connsiteX3" fmla="*/ 2809 w 698268"/>
                <a:gd name="connsiteY3" fmla="*/ 371666 h 408797"/>
                <a:gd name="connsiteX4" fmla="*/ 9034 w 698268"/>
                <a:gd name="connsiteY4" fmla="*/ 365442 h 408797"/>
                <a:gd name="connsiteX5" fmla="*/ 14722 w 698268"/>
                <a:gd name="connsiteY5" fmla="*/ 371044 h 408797"/>
                <a:gd name="connsiteX6" fmla="*/ 14694 w 698268"/>
                <a:gd name="connsiteY6" fmla="*/ 371666 h 408797"/>
                <a:gd name="connsiteX7" fmla="*/ 14694 w 698268"/>
                <a:gd name="connsiteY7" fmla="*/ 395435 h 408797"/>
                <a:gd name="connsiteX8" fmla="*/ 18089 w 698268"/>
                <a:gd name="connsiteY8" fmla="*/ 398264 h 408797"/>
                <a:gd name="connsiteX9" fmla="*/ 18089 w 698268"/>
                <a:gd name="connsiteY9" fmla="*/ 406188 h 408797"/>
                <a:gd name="connsiteX10" fmla="*/ 14128 w 698268"/>
                <a:gd name="connsiteY10" fmla="*/ 406188 h 408797"/>
                <a:gd name="connsiteX11" fmla="*/ 44122 w 698268"/>
                <a:gd name="connsiteY11" fmla="*/ 388645 h 408797"/>
                <a:gd name="connsiteX12" fmla="*/ 39028 w 698268"/>
                <a:gd name="connsiteY12" fmla="*/ 385249 h 408797"/>
                <a:gd name="connsiteX13" fmla="*/ 38270 w 698268"/>
                <a:gd name="connsiteY13" fmla="*/ 378061 h 408797"/>
                <a:gd name="connsiteX14" fmla="*/ 39028 w 698268"/>
                <a:gd name="connsiteY14" fmla="*/ 377326 h 408797"/>
                <a:gd name="connsiteX15" fmla="*/ 70154 w 698268"/>
                <a:gd name="connsiteY15" fmla="*/ 359216 h 408797"/>
                <a:gd name="connsiteX16" fmla="*/ 78139 w 698268"/>
                <a:gd name="connsiteY16" fmla="*/ 358706 h 408797"/>
                <a:gd name="connsiteX17" fmla="*/ 78643 w 698268"/>
                <a:gd name="connsiteY17" fmla="*/ 359216 h 408797"/>
                <a:gd name="connsiteX18" fmla="*/ 78643 w 698268"/>
                <a:gd name="connsiteY18" fmla="*/ 367139 h 408797"/>
                <a:gd name="connsiteX19" fmla="*/ 46951 w 698268"/>
                <a:gd name="connsiteY19" fmla="*/ 385249 h 408797"/>
                <a:gd name="connsiteX20" fmla="*/ 106939 w 698268"/>
                <a:gd name="connsiteY20" fmla="*/ 351858 h 408797"/>
                <a:gd name="connsiteX21" fmla="*/ 101846 w 698268"/>
                <a:gd name="connsiteY21" fmla="*/ 349029 h 408797"/>
                <a:gd name="connsiteX22" fmla="*/ 101342 w 698268"/>
                <a:gd name="connsiteY22" fmla="*/ 341050 h 408797"/>
                <a:gd name="connsiteX23" fmla="*/ 101846 w 698268"/>
                <a:gd name="connsiteY23" fmla="*/ 340541 h 408797"/>
                <a:gd name="connsiteX24" fmla="*/ 132971 w 698268"/>
                <a:gd name="connsiteY24" fmla="*/ 322431 h 408797"/>
                <a:gd name="connsiteX25" fmla="*/ 141460 w 698268"/>
                <a:gd name="connsiteY25" fmla="*/ 322431 h 408797"/>
                <a:gd name="connsiteX26" fmla="*/ 141460 w 698268"/>
                <a:gd name="connsiteY26" fmla="*/ 330919 h 408797"/>
                <a:gd name="connsiteX27" fmla="*/ 109769 w 698268"/>
                <a:gd name="connsiteY27" fmla="*/ 349029 h 408797"/>
                <a:gd name="connsiteX28" fmla="*/ 9034 w 698268"/>
                <a:gd name="connsiteY28" fmla="*/ 340541 h 408797"/>
                <a:gd name="connsiteX29" fmla="*/ 2809 w 698268"/>
                <a:gd name="connsiteY29" fmla="*/ 334315 h 408797"/>
                <a:gd name="connsiteX30" fmla="*/ 2809 w 698268"/>
                <a:gd name="connsiteY30" fmla="*/ 298097 h 408797"/>
                <a:gd name="connsiteX31" fmla="*/ 8440 w 698268"/>
                <a:gd name="connsiteY31" fmla="*/ 292437 h 408797"/>
                <a:gd name="connsiteX32" fmla="*/ 9034 w 698268"/>
                <a:gd name="connsiteY32" fmla="*/ 292437 h 408797"/>
                <a:gd name="connsiteX33" fmla="*/ 14694 w 698268"/>
                <a:gd name="connsiteY33" fmla="*/ 296908 h 408797"/>
                <a:gd name="connsiteX34" fmla="*/ 14694 w 698268"/>
                <a:gd name="connsiteY34" fmla="*/ 298097 h 408797"/>
                <a:gd name="connsiteX35" fmla="*/ 14694 w 698268"/>
                <a:gd name="connsiteY35" fmla="*/ 334315 h 408797"/>
                <a:gd name="connsiteX36" fmla="*/ 9629 w 698268"/>
                <a:gd name="connsiteY36" fmla="*/ 340484 h 408797"/>
                <a:gd name="connsiteX37" fmla="*/ 9034 w 698268"/>
                <a:gd name="connsiteY37" fmla="*/ 340541 h 408797"/>
                <a:gd name="connsiteX38" fmla="*/ 169757 w 698268"/>
                <a:gd name="connsiteY38" fmla="*/ 315640 h 408797"/>
                <a:gd name="connsiteX39" fmla="*/ 164663 w 698268"/>
                <a:gd name="connsiteY39" fmla="*/ 312811 h 408797"/>
                <a:gd name="connsiteX40" fmla="*/ 164663 w 698268"/>
                <a:gd name="connsiteY40" fmla="*/ 304321 h 408797"/>
                <a:gd name="connsiteX41" fmla="*/ 195789 w 698268"/>
                <a:gd name="connsiteY41" fmla="*/ 286213 h 408797"/>
                <a:gd name="connsiteX42" fmla="*/ 204131 w 698268"/>
                <a:gd name="connsiteY42" fmla="*/ 289042 h 408797"/>
                <a:gd name="connsiteX43" fmla="*/ 202014 w 698268"/>
                <a:gd name="connsiteY43" fmla="*/ 296964 h 408797"/>
                <a:gd name="connsiteX44" fmla="*/ 170322 w 698268"/>
                <a:gd name="connsiteY44" fmla="*/ 315074 h 408797"/>
                <a:gd name="connsiteX45" fmla="*/ 232574 w 698268"/>
                <a:gd name="connsiteY45" fmla="*/ 279420 h 408797"/>
                <a:gd name="connsiteX46" fmla="*/ 227480 w 698268"/>
                <a:gd name="connsiteY46" fmla="*/ 276591 h 408797"/>
                <a:gd name="connsiteX47" fmla="*/ 227480 w 698268"/>
                <a:gd name="connsiteY47" fmla="*/ 268103 h 408797"/>
                <a:gd name="connsiteX48" fmla="*/ 258606 w 698268"/>
                <a:gd name="connsiteY48" fmla="*/ 249993 h 408797"/>
                <a:gd name="connsiteX49" fmla="*/ 266948 w 698268"/>
                <a:gd name="connsiteY49" fmla="*/ 252822 h 408797"/>
                <a:gd name="connsiteX50" fmla="*/ 264831 w 698268"/>
                <a:gd name="connsiteY50" fmla="*/ 260746 h 408797"/>
                <a:gd name="connsiteX51" fmla="*/ 233140 w 698268"/>
                <a:gd name="connsiteY51" fmla="*/ 278856 h 408797"/>
                <a:gd name="connsiteX52" fmla="*/ 6205 w 698268"/>
                <a:gd name="connsiteY52" fmla="*/ 268103 h 408797"/>
                <a:gd name="connsiteX53" fmla="*/ -20 w 698268"/>
                <a:gd name="connsiteY53" fmla="*/ 261877 h 408797"/>
                <a:gd name="connsiteX54" fmla="*/ -20 w 698268"/>
                <a:gd name="connsiteY54" fmla="*/ 225659 h 408797"/>
                <a:gd name="connsiteX55" fmla="*/ 6205 w 698268"/>
                <a:gd name="connsiteY55" fmla="*/ 219433 h 408797"/>
                <a:gd name="connsiteX56" fmla="*/ 11892 w 698268"/>
                <a:gd name="connsiteY56" fmla="*/ 225092 h 408797"/>
                <a:gd name="connsiteX57" fmla="*/ 11864 w 698268"/>
                <a:gd name="connsiteY57" fmla="*/ 225659 h 408797"/>
                <a:gd name="connsiteX58" fmla="*/ 11864 w 698268"/>
                <a:gd name="connsiteY58" fmla="*/ 261877 h 408797"/>
                <a:gd name="connsiteX59" fmla="*/ 9034 w 698268"/>
                <a:gd name="connsiteY59" fmla="*/ 268103 h 408797"/>
                <a:gd name="connsiteX60" fmla="*/ 292562 w 698268"/>
                <a:gd name="connsiteY60" fmla="*/ 243202 h 408797"/>
                <a:gd name="connsiteX61" fmla="*/ 287468 w 698268"/>
                <a:gd name="connsiteY61" fmla="*/ 240371 h 408797"/>
                <a:gd name="connsiteX62" fmla="*/ 287468 w 698268"/>
                <a:gd name="connsiteY62" fmla="*/ 231883 h 408797"/>
                <a:gd name="connsiteX63" fmla="*/ 318594 w 698268"/>
                <a:gd name="connsiteY63" fmla="*/ 213775 h 408797"/>
                <a:gd name="connsiteX64" fmla="*/ 326936 w 698268"/>
                <a:gd name="connsiteY64" fmla="*/ 216604 h 408797"/>
                <a:gd name="connsiteX65" fmla="*/ 324819 w 698268"/>
                <a:gd name="connsiteY65" fmla="*/ 224526 h 408797"/>
                <a:gd name="connsiteX66" fmla="*/ 293127 w 698268"/>
                <a:gd name="connsiteY66" fmla="*/ 242636 h 408797"/>
                <a:gd name="connsiteX67" fmla="*/ 355379 w 698268"/>
                <a:gd name="connsiteY67" fmla="*/ 206982 h 408797"/>
                <a:gd name="connsiteX68" fmla="*/ 350286 w 698268"/>
                <a:gd name="connsiteY68" fmla="*/ 206982 h 408797"/>
                <a:gd name="connsiteX69" fmla="*/ 350286 w 698268"/>
                <a:gd name="connsiteY69" fmla="*/ 198494 h 408797"/>
                <a:gd name="connsiteX70" fmla="*/ 381412 w 698268"/>
                <a:gd name="connsiteY70" fmla="*/ 180384 h 408797"/>
                <a:gd name="connsiteX71" fmla="*/ 389753 w 698268"/>
                <a:gd name="connsiteY71" fmla="*/ 183214 h 408797"/>
                <a:gd name="connsiteX72" fmla="*/ 387637 w 698268"/>
                <a:gd name="connsiteY72" fmla="*/ 191136 h 408797"/>
                <a:gd name="connsiteX73" fmla="*/ 356511 w 698268"/>
                <a:gd name="connsiteY73" fmla="*/ 209246 h 408797"/>
                <a:gd name="connsiteX74" fmla="*/ 6205 w 698268"/>
                <a:gd name="connsiteY74" fmla="*/ 195665 h 408797"/>
                <a:gd name="connsiteX75" fmla="*/ -20 w 698268"/>
                <a:gd name="connsiteY75" fmla="*/ 189439 h 408797"/>
                <a:gd name="connsiteX76" fmla="*/ -20 w 698268"/>
                <a:gd name="connsiteY76" fmla="*/ 153221 h 408797"/>
                <a:gd name="connsiteX77" fmla="*/ 6205 w 698268"/>
                <a:gd name="connsiteY77" fmla="*/ 146995 h 408797"/>
                <a:gd name="connsiteX78" fmla="*/ 11892 w 698268"/>
                <a:gd name="connsiteY78" fmla="*/ 152654 h 408797"/>
                <a:gd name="connsiteX79" fmla="*/ 11864 w 698268"/>
                <a:gd name="connsiteY79" fmla="*/ 153221 h 408797"/>
                <a:gd name="connsiteX80" fmla="*/ 11864 w 698268"/>
                <a:gd name="connsiteY80" fmla="*/ 191703 h 408797"/>
                <a:gd name="connsiteX81" fmla="*/ 9034 w 698268"/>
                <a:gd name="connsiteY81" fmla="*/ 195665 h 408797"/>
                <a:gd name="connsiteX82" fmla="*/ 418197 w 698268"/>
                <a:gd name="connsiteY82" fmla="*/ 170764 h 408797"/>
                <a:gd name="connsiteX83" fmla="*/ 413103 w 698268"/>
                <a:gd name="connsiteY83" fmla="*/ 167933 h 408797"/>
                <a:gd name="connsiteX84" fmla="*/ 413103 w 698268"/>
                <a:gd name="connsiteY84" fmla="*/ 159445 h 408797"/>
                <a:gd name="connsiteX85" fmla="*/ 444795 w 698268"/>
                <a:gd name="connsiteY85" fmla="*/ 141335 h 408797"/>
                <a:gd name="connsiteX86" fmla="*/ 452718 w 698268"/>
                <a:gd name="connsiteY86" fmla="*/ 143599 h 408797"/>
                <a:gd name="connsiteX87" fmla="*/ 450454 w 698268"/>
                <a:gd name="connsiteY87" fmla="*/ 151523 h 408797"/>
                <a:gd name="connsiteX88" fmla="*/ 419328 w 698268"/>
                <a:gd name="connsiteY88" fmla="*/ 169631 h 408797"/>
                <a:gd name="connsiteX89" fmla="*/ 481580 w 698268"/>
                <a:gd name="connsiteY89" fmla="*/ 135111 h 408797"/>
                <a:gd name="connsiteX90" fmla="*/ 476487 w 698268"/>
                <a:gd name="connsiteY90" fmla="*/ 131715 h 408797"/>
                <a:gd name="connsiteX91" fmla="*/ 476487 w 698268"/>
                <a:gd name="connsiteY91" fmla="*/ 123791 h 408797"/>
                <a:gd name="connsiteX92" fmla="*/ 507612 w 698268"/>
                <a:gd name="connsiteY92" fmla="*/ 105683 h 408797"/>
                <a:gd name="connsiteX93" fmla="*/ 516101 w 698268"/>
                <a:gd name="connsiteY93" fmla="*/ 105683 h 408797"/>
                <a:gd name="connsiteX94" fmla="*/ 516101 w 698268"/>
                <a:gd name="connsiteY94" fmla="*/ 113605 h 408797"/>
                <a:gd name="connsiteX95" fmla="*/ 484976 w 698268"/>
                <a:gd name="connsiteY95" fmla="*/ 131715 h 408797"/>
                <a:gd name="connsiteX96" fmla="*/ 544397 w 698268"/>
                <a:gd name="connsiteY96" fmla="*/ 98891 h 408797"/>
                <a:gd name="connsiteX97" fmla="*/ 539304 w 698268"/>
                <a:gd name="connsiteY97" fmla="*/ 95495 h 408797"/>
                <a:gd name="connsiteX98" fmla="*/ 539304 w 698268"/>
                <a:gd name="connsiteY98" fmla="*/ 87573 h 408797"/>
                <a:gd name="connsiteX99" fmla="*/ 570996 w 698268"/>
                <a:gd name="connsiteY99" fmla="*/ 69463 h 408797"/>
                <a:gd name="connsiteX100" fmla="*/ 578160 w 698268"/>
                <a:gd name="connsiteY100" fmla="*/ 68728 h 408797"/>
                <a:gd name="connsiteX101" fmla="*/ 578919 w 698268"/>
                <a:gd name="connsiteY101" fmla="*/ 69463 h 408797"/>
                <a:gd name="connsiteX102" fmla="*/ 578919 w 698268"/>
                <a:gd name="connsiteY102" fmla="*/ 77387 h 408797"/>
                <a:gd name="connsiteX103" fmla="*/ 547793 w 698268"/>
                <a:gd name="connsiteY103" fmla="*/ 95495 h 408797"/>
                <a:gd name="connsiteX104" fmla="*/ 607215 w 698268"/>
                <a:gd name="connsiteY104" fmla="*/ 62106 h 408797"/>
                <a:gd name="connsiteX105" fmla="*/ 602122 w 698268"/>
                <a:gd name="connsiteY105" fmla="*/ 59277 h 408797"/>
                <a:gd name="connsiteX106" fmla="*/ 602122 w 698268"/>
                <a:gd name="connsiteY106" fmla="*/ 50789 h 408797"/>
                <a:gd name="connsiteX107" fmla="*/ 633813 w 698268"/>
                <a:gd name="connsiteY107" fmla="*/ 32679 h 408797"/>
                <a:gd name="connsiteX108" fmla="*/ 641736 w 698268"/>
                <a:gd name="connsiteY108" fmla="*/ 32679 h 408797"/>
                <a:gd name="connsiteX109" fmla="*/ 641736 w 698268"/>
                <a:gd name="connsiteY109" fmla="*/ 41167 h 408797"/>
                <a:gd name="connsiteX110" fmla="*/ 610610 w 698268"/>
                <a:gd name="connsiteY110" fmla="*/ 59277 h 408797"/>
                <a:gd name="connsiteX111" fmla="*/ 670598 w 698268"/>
                <a:gd name="connsiteY111" fmla="*/ 25888 h 408797"/>
                <a:gd name="connsiteX112" fmla="*/ 664939 w 698268"/>
                <a:gd name="connsiteY112" fmla="*/ 23057 h 408797"/>
                <a:gd name="connsiteX113" fmla="*/ 664939 w 698268"/>
                <a:gd name="connsiteY113" fmla="*/ 14569 h 408797"/>
                <a:gd name="connsiteX114" fmla="*/ 688142 w 698268"/>
                <a:gd name="connsiteY114" fmla="*/ 1554 h 408797"/>
                <a:gd name="connsiteX115" fmla="*/ 696127 w 698268"/>
                <a:gd name="connsiteY115" fmla="*/ 1044 h 408797"/>
                <a:gd name="connsiteX116" fmla="*/ 696631 w 698268"/>
                <a:gd name="connsiteY116" fmla="*/ 1554 h 408797"/>
                <a:gd name="connsiteX117" fmla="*/ 696631 w 698268"/>
                <a:gd name="connsiteY117" fmla="*/ 9476 h 408797"/>
                <a:gd name="connsiteX118" fmla="*/ 673428 w 698268"/>
                <a:gd name="connsiteY118" fmla="*/ 23057 h 40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698268" h="408797">
                  <a:moveTo>
                    <a:pt x="9034" y="408451"/>
                  </a:moveTo>
                  <a:lnTo>
                    <a:pt x="5639" y="408451"/>
                  </a:lnTo>
                  <a:cubicBezTo>
                    <a:pt x="3913" y="407319"/>
                    <a:pt x="2849" y="405395"/>
                    <a:pt x="2809" y="403357"/>
                  </a:cubicBezTo>
                  <a:lnTo>
                    <a:pt x="2809" y="371666"/>
                  </a:lnTo>
                  <a:cubicBezTo>
                    <a:pt x="2809" y="368214"/>
                    <a:pt x="5593" y="365442"/>
                    <a:pt x="9034" y="365442"/>
                  </a:cubicBezTo>
                  <a:cubicBezTo>
                    <a:pt x="12158" y="365442"/>
                    <a:pt x="14705" y="367932"/>
                    <a:pt x="14722" y="371044"/>
                  </a:cubicBezTo>
                  <a:cubicBezTo>
                    <a:pt x="14722" y="371270"/>
                    <a:pt x="14716" y="371497"/>
                    <a:pt x="14694" y="371666"/>
                  </a:cubicBezTo>
                  <a:lnTo>
                    <a:pt x="14694" y="395435"/>
                  </a:lnTo>
                  <a:cubicBezTo>
                    <a:pt x="16091" y="396000"/>
                    <a:pt x="17274" y="397019"/>
                    <a:pt x="18089" y="398264"/>
                  </a:cubicBezTo>
                  <a:cubicBezTo>
                    <a:pt x="20245" y="400472"/>
                    <a:pt x="20245" y="403981"/>
                    <a:pt x="18089" y="406188"/>
                  </a:cubicBezTo>
                  <a:lnTo>
                    <a:pt x="14128" y="406188"/>
                  </a:lnTo>
                  <a:close/>
                  <a:moveTo>
                    <a:pt x="44122" y="388645"/>
                  </a:moveTo>
                  <a:cubicBezTo>
                    <a:pt x="41903" y="388588"/>
                    <a:pt x="39917" y="387285"/>
                    <a:pt x="39028" y="385249"/>
                  </a:cubicBezTo>
                  <a:cubicBezTo>
                    <a:pt x="36838" y="383495"/>
                    <a:pt x="36499" y="380268"/>
                    <a:pt x="38270" y="378061"/>
                  </a:cubicBezTo>
                  <a:cubicBezTo>
                    <a:pt x="38496" y="377835"/>
                    <a:pt x="38751" y="377552"/>
                    <a:pt x="39028" y="377326"/>
                  </a:cubicBezTo>
                  <a:lnTo>
                    <a:pt x="70154" y="359216"/>
                  </a:lnTo>
                  <a:cubicBezTo>
                    <a:pt x="72220" y="356896"/>
                    <a:pt x="75796" y="356670"/>
                    <a:pt x="78139" y="358706"/>
                  </a:cubicBezTo>
                  <a:cubicBezTo>
                    <a:pt x="78320" y="358877"/>
                    <a:pt x="78484" y="359046"/>
                    <a:pt x="78643" y="359216"/>
                  </a:cubicBezTo>
                  <a:cubicBezTo>
                    <a:pt x="80799" y="361423"/>
                    <a:pt x="80799" y="364932"/>
                    <a:pt x="78643" y="367139"/>
                  </a:cubicBezTo>
                  <a:lnTo>
                    <a:pt x="46951" y="385249"/>
                  </a:lnTo>
                  <a:close/>
                  <a:moveTo>
                    <a:pt x="106939" y="351858"/>
                  </a:moveTo>
                  <a:cubicBezTo>
                    <a:pt x="104817" y="352086"/>
                    <a:pt x="102785" y="350953"/>
                    <a:pt x="101846" y="349029"/>
                  </a:cubicBezTo>
                  <a:cubicBezTo>
                    <a:pt x="99503" y="346936"/>
                    <a:pt x="99276" y="343370"/>
                    <a:pt x="101342" y="341050"/>
                  </a:cubicBezTo>
                  <a:cubicBezTo>
                    <a:pt x="101501" y="340879"/>
                    <a:pt x="101670" y="340710"/>
                    <a:pt x="101846" y="340541"/>
                  </a:cubicBezTo>
                  <a:lnTo>
                    <a:pt x="132971" y="322431"/>
                  </a:lnTo>
                  <a:cubicBezTo>
                    <a:pt x="135360" y="320224"/>
                    <a:pt x="139072" y="320224"/>
                    <a:pt x="141460" y="322431"/>
                  </a:cubicBezTo>
                  <a:cubicBezTo>
                    <a:pt x="143690" y="324807"/>
                    <a:pt x="143690" y="328543"/>
                    <a:pt x="141460" y="330919"/>
                  </a:cubicBezTo>
                  <a:lnTo>
                    <a:pt x="109769" y="349029"/>
                  </a:lnTo>
                  <a:close/>
                  <a:moveTo>
                    <a:pt x="9034" y="340541"/>
                  </a:moveTo>
                  <a:cubicBezTo>
                    <a:pt x="5593" y="340541"/>
                    <a:pt x="2809" y="337767"/>
                    <a:pt x="2809" y="334315"/>
                  </a:cubicBezTo>
                  <a:lnTo>
                    <a:pt x="2809" y="298097"/>
                  </a:lnTo>
                  <a:cubicBezTo>
                    <a:pt x="2792" y="294985"/>
                    <a:pt x="5316" y="292437"/>
                    <a:pt x="8440" y="292437"/>
                  </a:cubicBezTo>
                  <a:cubicBezTo>
                    <a:pt x="8638" y="292380"/>
                    <a:pt x="8836" y="292437"/>
                    <a:pt x="9034" y="292437"/>
                  </a:cubicBezTo>
                  <a:cubicBezTo>
                    <a:pt x="11830" y="292097"/>
                    <a:pt x="14360" y="294078"/>
                    <a:pt x="14694" y="296908"/>
                  </a:cubicBezTo>
                  <a:cubicBezTo>
                    <a:pt x="14739" y="297304"/>
                    <a:pt x="14739" y="297699"/>
                    <a:pt x="14694" y="298097"/>
                  </a:cubicBezTo>
                  <a:lnTo>
                    <a:pt x="14694" y="334315"/>
                  </a:lnTo>
                  <a:cubicBezTo>
                    <a:pt x="15005" y="337429"/>
                    <a:pt x="12741" y="340201"/>
                    <a:pt x="9629" y="340484"/>
                  </a:cubicBezTo>
                  <a:cubicBezTo>
                    <a:pt x="9430" y="340541"/>
                    <a:pt x="9232" y="340541"/>
                    <a:pt x="9034" y="340541"/>
                  </a:cubicBezTo>
                  <a:close/>
                  <a:moveTo>
                    <a:pt x="169757" y="315640"/>
                  </a:moveTo>
                  <a:cubicBezTo>
                    <a:pt x="167697" y="315583"/>
                    <a:pt x="165789" y="314564"/>
                    <a:pt x="164663" y="312811"/>
                  </a:cubicBezTo>
                  <a:cubicBezTo>
                    <a:pt x="162433" y="310433"/>
                    <a:pt x="162433" y="306699"/>
                    <a:pt x="164663" y="304321"/>
                  </a:cubicBezTo>
                  <a:lnTo>
                    <a:pt x="195789" y="286213"/>
                  </a:lnTo>
                  <a:cubicBezTo>
                    <a:pt x="198867" y="284684"/>
                    <a:pt x="202603" y="285930"/>
                    <a:pt x="204131" y="289042"/>
                  </a:cubicBezTo>
                  <a:cubicBezTo>
                    <a:pt x="205523" y="291815"/>
                    <a:pt x="204617" y="295211"/>
                    <a:pt x="202014" y="296964"/>
                  </a:cubicBezTo>
                  <a:lnTo>
                    <a:pt x="170322" y="315074"/>
                  </a:lnTo>
                  <a:close/>
                  <a:moveTo>
                    <a:pt x="232574" y="279420"/>
                  </a:moveTo>
                  <a:cubicBezTo>
                    <a:pt x="230514" y="279365"/>
                    <a:pt x="228607" y="278346"/>
                    <a:pt x="227480" y="276591"/>
                  </a:cubicBezTo>
                  <a:cubicBezTo>
                    <a:pt x="225251" y="274215"/>
                    <a:pt x="225251" y="270479"/>
                    <a:pt x="227480" y="268103"/>
                  </a:cubicBezTo>
                  <a:lnTo>
                    <a:pt x="258606" y="249993"/>
                  </a:lnTo>
                  <a:cubicBezTo>
                    <a:pt x="261685" y="248464"/>
                    <a:pt x="265420" y="249710"/>
                    <a:pt x="266948" y="252822"/>
                  </a:cubicBezTo>
                  <a:cubicBezTo>
                    <a:pt x="268340" y="255595"/>
                    <a:pt x="267435" y="258991"/>
                    <a:pt x="264831" y="260746"/>
                  </a:cubicBezTo>
                  <a:lnTo>
                    <a:pt x="233140" y="278856"/>
                  </a:lnTo>
                  <a:close/>
                  <a:moveTo>
                    <a:pt x="6205" y="268103"/>
                  </a:moveTo>
                  <a:cubicBezTo>
                    <a:pt x="2764" y="268103"/>
                    <a:pt x="-20" y="265329"/>
                    <a:pt x="-20" y="261877"/>
                  </a:cubicBezTo>
                  <a:lnTo>
                    <a:pt x="-20" y="225659"/>
                  </a:lnTo>
                  <a:cubicBezTo>
                    <a:pt x="-20" y="222206"/>
                    <a:pt x="2764" y="219433"/>
                    <a:pt x="6205" y="219433"/>
                  </a:cubicBezTo>
                  <a:cubicBezTo>
                    <a:pt x="9329" y="219433"/>
                    <a:pt x="11875" y="221923"/>
                    <a:pt x="11892" y="225092"/>
                  </a:cubicBezTo>
                  <a:cubicBezTo>
                    <a:pt x="11892" y="225261"/>
                    <a:pt x="11887" y="225488"/>
                    <a:pt x="11864" y="225659"/>
                  </a:cubicBezTo>
                  <a:lnTo>
                    <a:pt x="11864" y="261877"/>
                  </a:lnTo>
                  <a:cubicBezTo>
                    <a:pt x="12424" y="264367"/>
                    <a:pt x="11264" y="266915"/>
                    <a:pt x="9034" y="268103"/>
                  </a:cubicBezTo>
                  <a:close/>
                  <a:moveTo>
                    <a:pt x="292562" y="243202"/>
                  </a:moveTo>
                  <a:cubicBezTo>
                    <a:pt x="290502" y="243145"/>
                    <a:pt x="288595" y="242126"/>
                    <a:pt x="287468" y="240371"/>
                  </a:cubicBezTo>
                  <a:cubicBezTo>
                    <a:pt x="285239" y="237995"/>
                    <a:pt x="285239" y="234261"/>
                    <a:pt x="287468" y="231883"/>
                  </a:cubicBezTo>
                  <a:lnTo>
                    <a:pt x="318594" y="213775"/>
                  </a:lnTo>
                  <a:cubicBezTo>
                    <a:pt x="321673" y="212246"/>
                    <a:pt x="325408" y="213491"/>
                    <a:pt x="326936" y="216604"/>
                  </a:cubicBezTo>
                  <a:cubicBezTo>
                    <a:pt x="328328" y="219377"/>
                    <a:pt x="327423" y="222773"/>
                    <a:pt x="324819" y="224526"/>
                  </a:cubicBezTo>
                  <a:lnTo>
                    <a:pt x="293127" y="242636"/>
                  </a:lnTo>
                  <a:close/>
                  <a:moveTo>
                    <a:pt x="355379" y="206982"/>
                  </a:moveTo>
                  <a:cubicBezTo>
                    <a:pt x="353761" y="207718"/>
                    <a:pt x="351904" y="207718"/>
                    <a:pt x="350286" y="206982"/>
                  </a:cubicBezTo>
                  <a:cubicBezTo>
                    <a:pt x="348056" y="204606"/>
                    <a:pt x="348056" y="200870"/>
                    <a:pt x="350286" y="198494"/>
                  </a:cubicBezTo>
                  <a:lnTo>
                    <a:pt x="381412" y="180384"/>
                  </a:lnTo>
                  <a:cubicBezTo>
                    <a:pt x="384490" y="178857"/>
                    <a:pt x="388225" y="180102"/>
                    <a:pt x="389753" y="183214"/>
                  </a:cubicBezTo>
                  <a:cubicBezTo>
                    <a:pt x="391145" y="185986"/>
                    <a:pt x="390240" y="189383"/>
                    <a:pt x="387637" y="191136"/>
                  </a:cubicBezTo>
                  <a:lnTo>
                    <a:pt x="356511" y="209246"/>
                  </a:lnTo>
                  <a:close/>
                  <a:moveTo>
                    <a:pt x="6205" y="195665"/>
                  </a:moveTo>
                  <a:cubicBezTo>
                    <a:pt x="2764" y="195665"/>
                    <a:pt x="-20" y="192891"/>
                    <a:pt x="-20" y="189439"/>
                  </a:cubicBezTo>
                  <a:lnTo>
                    <a:pt x="-20" y="153221"/>
                  </a:lnTo>
                  <a:cubicBezTo>
                    <a:pt x="-20" y="149768"/>
                    <a:pt x="2764" y="146995"/>
                    <a:pt x="6205" y="146995"/>
                  </a:cubicBezTo>
                  <a:cubicBezTo>
                    <a:pt x="9329" y="146995"/>
                    <a:pt x="11875" y="149485"/>
                    <a:pt x="11892" y="152654"/>
                  </a:cubicBezTo>
                  <a:cubicBezTo>
                    <a:pt x="11892" y="152823"/>
                    <a:pt x="11887" y="153050"/>
                    <a:pt x="11864" y="153221"/>
                  </a:cubicBezTo>
                  <a:lnTo>
                    <a:pt x="11864" y="191703"/>
                  </a:lnTo>
                  <a:cubicBezTo>
                    <a:pt x="11564" y="193401"/>
                    <a:pt x="10528" y="194815"/>
                    <a:pt x="9034" y="195665"/>
                  </a:cubicBezTo>
                  <a:close/>
                  <a:moveTo>
                    <a:pt x="418197" y="170764"/>
                  </a:moveTo>
                  <a:cubicBezTo>
                    <a:pt x="416159" y="170650"/>
                    <a:pt x="414292" y="169576"/>
                    <a:pt x="413103" y="167933"/>
                  </a:cubicBezTo>
                  <a:cubicBezTo>
                    <a:pt x="410873" y="165557"/>
                    <a:pt x="410873" y="161821"/>
                    <a:pt x="413103" y="159445"/>
                  </a:cubicBezTo>
                  <a:lnTo>
                    <a:pt x="444795" y="141335"/>
                  </a:lnTo>
                  <a:cubicBezTo>
                    <a:pt x="447608" y="139751"/>
                    <a:pt x="451156" y="140770"/>
                    <a:pt x="452718" y="143599"/>
                  </a:cubicBezTo>
                  <a:cubicBezTo>
                    <a:pt x="454280" y="146430"/>
                    <a:pt x="453267" y="149937"/>
                    <a:pt x="450454" y="151523"/>
                  </a:cubicBezTo>
                  <a:lnTo>
                    <a:pt x="419328" y="169631"/>
                  </a:lnTo>
                  <a:close/>
                  <a:moveTo>
                    <a:pt x="481580" y="135111"/>
                  </a:moveTo>
                  <a:cubicBezTo>
                    <a:pt x="479407" y="134941"/>
                    <a:pt x="477471" y="133639"/>
                    <a:pt x="476487" y="131715"/>
                  </a:cubicBezTo>
                  <a:cubicBezTo>
                    <a:pt x="474330" y="129508"/>
                    <a:pt x="474330" y="125999"/>
                    <a:pt x="476487" y="123791"/>
                  </a:cubicBezTo>
                  <a:lnTo>
                    <a:pt x="507612" y="105683"/>
                  </a:lnTo>
                  <a:cubicBezTo>
                    <a:pt x="510001" y="103476"/>
                    <a:pt x="513713" y="103476"/>
                    <a:pt x="516101" y="105683"/>
                  </a:cubicBezTo>
                  <a:cubicBezTo>
                    <a:pt x="518257" y="107890"/>
                    <a:pt x="518257" y="111398"/>
                    <a:pt x="516101" y="113605"/>
                  </a:cubicBezTo>
                  <a:lnTo>
                    <a:pt x="484976" y="131715"/>
                  </a:lnTo>
                  <a:close/>
                  <a:moveTo>
                    <a:pt x="544397" y="98891"/>
                  </a:moveTo>
                  <a:cubicBezTo>
                    <a:pt x="542224" y="98722"/>
                    <a:pt x="540289" y="97421"/>
                    <a:pt x="539304" y="95495"/>
                  </a:cubicBezTo>
                  <a:cubicBezTo>
                    <a:pt x="537148" y="93288"/>
                    <a:pt x="537148" y="89781"/>
                    <a:pt x="539304" y="87573"/>
                  </a:cubicBezTo>
                  <a:lnTo>
                    <a:pt x="570996" y="69463"/>
                  </a:lnTo>
                  <a:cubicBezTo>
                    <a:pt x="572761" y="67256"/>
                    <a:pt x="575970" y="66918"/>
                    <a:pt x="578160" y="68728"/>
                  </a:cubicBezTo>
                  <a:cubicBezTo>
                    <a:pt x="578437" y="68954"/>
                    <a:pt x="578692" y="69180"/>
                    <a:pt x="578919" y="69463"/>
                  </a:cubicBezTo>
                  <a:cubicBezTo>
                    <a:pt x="581075" y="71671"/>
                    <a:pt x="581075" y="75180"/>
                    <a:pt x="578919" y="77387"/>
                  </a:cubicBezTo>
                  <a:lnTo>
                    <a:pt x="547793" y="95495"/>
                  </a:lnTo>
                  <a:close/>
                  <a:moveTo>
                    <a:pt x="607215" y="62106"/>
                  </a:moveTo>
                  <a:cubicBezTo>
                    <a:pt x="605127" y="62163"/>
                    <a:pt x="603168" y="61087"/>
                    <a:pt x="602122" y="59277"/>
                  </a:cubicBezTo>
                  <a:cubicBezTo>
                    <a:pt x="599892" y="56901"/>
                    <a:pt x="599892" y="53165"/>
                    <a:pt x="602122" y="50789"/>
                  </a:cubicBezTo>
                  <a:lnTo>
                    <a:pt x="633813" y="32679"/>
                  </a:lnTo>
                  <a:cubicBezTo>
                    <a:pt x="636015" y="30529"/>
                    <a:pt x="639535" y="30529"/>
                    <a:pt x="641736" y="32679"/>
                  </a:cubicBezTo>
                  <a:cubicBezTo>
                    <a:pt x="643966" y="35055"/>
                    <a:pt x="643966" y="38791"/>
                    <a:pt x="641736" y="41167"/>
                  </a:cubicBezTo>
                  <a:lnTo>
                    <a:pt x="610610" y="59277"/>
                  </a:lnTo>
                  <a:close/>
                  <a:moveTo>
                    <a:pt x="670598" y="25888"/>
                  </a:moveTo>
                  <a:cubicBezTo>
                    <a:pt x="668363" y="25945"/>
                    <a:pt x="666246" y="24869"/>
                    <a:pt x="664939" y="23057"/>
                  </a:cubicBezTo>
                  <a:cubicBezTo>
                    <a:pt x="662709" y="20681"/>
                    <a:pt x="662709" y="16945"/>
                    <a:pt x="664939" y="14569"/>
                  </a:cubicBezTo>
                  <a:lnTo>
                    <a:pt x="688142" y="1554"/>
                  </a:lnTo>
                  <a:cubicBezTo>
                    <a:pt x="690207" y="-767"/>
                    <a:pt x="693784" y="-994"/>
                    <a:pt x="696127" y="1044"/>
                  </a:cubicBezTo>
                  <a:cubicBezTo>
                    <a:pt x="696308" y="1213"/>
                    <a:pt x="696472" y="1383"/>
                    <a:pt x="696631" y="1554"/>
                  </a:cubicBezTo>
                  <a:cubicBezTo>
                    <a:pt x="698787" y="3759"/>
                    <a:pt x="698787" y="7269"/>
                    <a:pt x="696631" y="9476"/>
                  </a:cubicBezTo>
                  <a:lnTo>
                    <a:pt x="673428" y="23057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0F5EA59A-9846-3155-90CB-4D37E01D8841}"/>
                </a:ext>
              </a:extLst>
            </p:cNvPr>
            <p:cNvSpPr/>
            <p:nvPr/>
          </p:nvSpPr>
          <p:spPr>
            <a:xfrm>
              <a:off x="4197129" y="1063939"/>
              <a:ext cx="397424" cy="1417395"/>
            </a:xfrm>
            <a:custGeom>
              <a:avLst/>
              <a:gdLst>
                <a:gd name="connsiteX0" fmla="*/ 390952 w 397424"/>
                <a:gd name="connsiteY0" fmla="*/ 1417007 h 1417395"/>
                <a:gd name="connsiteX1" fmla="*/ 384755 w 397424"/>
                <a:gd name="connsiteY1" fmla="*/ 1411969 h 1417395"/>
                <a:gd name="connsiteX2" fmla="*/ 384727 w 397424"/>
                <a:gd name="connsiteY2" fmla="*/ 1411347 h 1417395"/>
                <a:gd name="connsiteX3" fmla="*/ 384727 w 397424"/>
                <a:gd name="connsiteY3" fmla="*/ 1375128 h 1417395"/>
                <a:gd name="connsiteX4" fmla="*/ 390952 w 397424"/>
                <a:gd name="connsiteY4" fmla="*/ 1368903 h 1417395"/>
                <a:gd name="connsiteX5" fmla="*/ 396639 w 397424"/>
                <a:gd name="connsiteY5" fmla="*/ 1374506 h 1417395"/>
                <a:gd name="connsiteX6" fmla="*/ 396611 w 397424"/>
                <a:gd name="connsiteY6" fmla="*/ 1375128 h 1417395"/>
                <a:gd name="connsiteX7" fmla="*/ 396611 w 397424"/>
                <a:gd name="connsiteY7" fmla="*/ 1411347 h 1417395"/>
                <a:gd name="connsiteX8" fmla="*/ 392157 w 397424"/>
                <a:gd name="connsiteY8" fmla="*/ 1417007 h 1417395"/>
                <a:gd name="connsiteX9" fmla="*/ 390952 w 397424"/>
                <a:gd name="connsiteY9" fmla="*/ 1417007 h 1417395"/>
                <a:gd name="connsiteX10" fmla="*/ 390952 w 397424"/>
                <a:gd name="connsiteY10" fmla="*/ 1344569 h 1417395"/>
                <a:gd name="connsiteX11" fmla="*/ 384727 w 397424"/>
                <a:gd name="connsiteY11" fmla="*/ 1338909 h 1417395"/>
                <a:gd name="connsiteX12" fmla="*/ 384727 w 397424"/>
                <a:gd name="connsiteY12" fmla="*/ 1302125 h 1417395"/>
                <a:gd name="connsiteX13" fmla="*/ 390952 w 397424"/>
                <a:gd name="connsiteY13" fmla="*/ 1296465 h 1417395"/>
                <a:gd name="connsiteX14" fmla="*/ 396611 w 397424"/>
                <a:gd name="connsiteY14" fmla="*/ 1302125 h 1417395"/>
                <a:gd name="connsiteX15" fmla="*/ 396611 w 397424"/>
                <a:gd name="connsiteY15" fmla="*/ 1338909 h 1417395"/>
                <a:gd name="connsiteX16" fmla="*/ 390952 w 397424"/>
                <a:gd name="connsiteY16" fmla="*/ 1344569 h 1417395"/>
                <a:gd name="connsiteX17" fmla="*/ 390952 w 397424"/>
                <a:gd name="connsiteY17" fmla="*/ 1272131 h 1417395"/>
                <a:gd name="connsiteX18" fmla="*/ 384727 w 397424"/>
                <a:gd name="connsiteY18" fmla="*/ 1265905 h 1417395"/>
                <a:gd name="connsiteX19" fmla="*/ 384727 w 397424"/>
                <a:gd name="connsiteY19" fmla="*/ 1229687 h 1417395"/>
                <a:gd name="connsiteX20" fmla="*/ 390357 w 397424"/>
                <a:gd name="connsiteY20" fmla="*/ 1224027 h 1417395"/>
                <a:gd name="connsiteX21" fmla="*/ 390952 w 397424"/>
                <a:gd name="connsiteY21" fmla="*/ 1224027 h 1417395"/>
                <a:gd name="connsiteX22" fmla="*/ 396611 w 397424"/>
                <a:gd name="connsiteY22" fmla="*/ 1228497 h 1417395"/>
                <a:gd name="connsiteX23" fmla="*/ 396611 w 397424"/>
                <a:gd name="connsiteY23" fmla="*/ 1229687 h 1417395"/>
                <a:gd name="connsiteX24" fmla="*/ 396611 w 397424"/>
                <a:gd name="connsiteY24" fmla="*/ 1265905 h 1417395"/>
                <a:gd name="connsiteX25" fmla="*/ 391546 w 397424"/>
                <a:gd name="connsiteY25" fmla="*/ 1272074 h 1417395"/>
                <a:gd name="connsiteX26" fmla="*/ 390952 w 397424"/>
                <a:gd name="connsiteY26" fmla="*/ 1272131 h 1417395"/>
                <a:gd name="connsiteX27" fmla="*/ 390952 w 397424"/>
                <a:gd name="connsiteY27" fmla="*/ 1199691 h 1417395"/>
                <a:gd name="connsiteX28" fmla="*/ 384727 w 397424"/>
                <a:gd name="connsiteY28" fmla="*/ 1193467 h 1417395"/>
                <a:gd name="connsiteX29" fmla="*/ 384727 w 397424"/>
                <a:gd name="connsiteY29" fmla="*/ 1157247 h 1417395"/>
                <a:gd name="connsiteX30" fmla="*/ 390952 w 397424"/>
                <a:gd name="connsiteY30" fmla="*/ 1151023 h 1417395"/>
                <a:gd name="connsiteX31" fmla="*/ 396639 w 397424"/>
                <a:gd name="connsiteY31" fmla="*/ 1156625 h 1417395"/>
                <a:gd name="connsiteX32" fmla="*/ 396611 w 397424"/>
                <a:gd name="connsiteY32" fmla="*/ 1157247 h 1417395"/>
                <a:gd name="connsiteX33" fmla="*/ 396611 w 397424"/>
                <a:gd name="connsiteY33" fmla="*/ 1193467 h 1417395"/>
                <a:gd name="connsiteX34" fmla="*/ 391546 w 397424"/>
                <a:gd name="connsiteY34" fmla="*/ 1199636 h 1417395"/>
                <a:gd name="connsiteX35" fmla="*/ 390952 w 397424"/>
                <a:gd name="connsiteY35" fmla="*/ 1199691 h 1417395"/>
                <a:gd name="connsiteX36" fmla="*/ 390952 w 397424"/>
                <a:gd name="connsiteY36" fmla="*/ 1126688 h 1417395"/>
                <a:gd name="connsiteX37" fmla="*/ 384755 w 397424"/>
                <a:gd name="connsiteY37" fmla="*/ 1121595 h 1417395"/>
                <a:gd name="connsiteX38" fmla="*/ 384727 w 397424"/>
                <a:gd name="connsiteY38" fmla="*/ 1121029 h 1417395"/>
                <a:gd name="connsiteX39" fmla="*/ 384727 w 397424"/>
                <a:gd name="connsiteY39" fmla="*/ 1084809 h 1417395"/>
                <a:gd name="connsiteX40" fmla="*/ 390952 w 397424"/>
                <a:gd name="connsiteY40" fmla="*/ 1078585 h 1417395"/>
                <a:gd name="connsiteX41" fmla="*/ 396639 w 397424"/>
                <a:gd name="connsiteY41" fmla="*/ 1084187 h 1417395"/>
                <a:gd name="connsiteX42" fmla="*/ 396611 w 397424"/>
                <a:gd name="connsiteY42" fmla="*/ 1084809 h 1417395"/>
                <a:gd name="connsiteX43" fmla="*/ 396611 w 397424"/>
                <a:gd name="connsiteY43" fmla="*/ 1122726 h 1417395"/>
                <a:gd name="connsiteX44" fmla="*/ 390952 w 397424"/>
                <a:gd name="connsiteY44" fmla="*/ 1126688 h 1417395"/>
                <a:gd name="connsiteX45" fmla="*/ 390952 w 397424"/>
                <a:gd name="connsiteY45" fmla="*/ 1054250 h 1417395"/>
                <a:gd name="connsiteX46" fmla="*/ 384727 w 397424"/>
                <a:gd name="connsiteY46" fmla="*/ 1048024 h 1417395"/>
                <a:gd name="connsiteX47" fmla="*/ 384727 w 397424"/>
                <a:gd name="connsiteY47" fmla="*/ 1009542 h 1417395"/>
                <a:gd name="connsiteX48" fmla="*/ 390952 w 397424"/>
                <a:gd name="connsiteY48" fmla="*/ 1003882 h 1417395"/>
                <a:gd name="connsiteX49" fmla="*/ 396611 w 397424"/>
                <a:gd name="connsiteY49" fmla="*/ 1009542 h 1417395"/>
                <a:gd name="connsiteX50" fmla="*/ 396611 w 397424"/>
                <a:gd name="connsiteY50" fmla="*/ 1045762 h 1417395"/>
                <a:gd name="connsiteX51" fmla="*/ 394630 w 397424"/>
                <a:gd name="connsiteY51" fmla="*/ 1053515 h 1417395"/>
                <a:gd name="connsiteX52" fmla="*/ 390952 w 397424"/>
                <a:gd name="connsiteY52" fmla="*/ 1054250 h 1417395"/>
                <a:gd name="connsiteX53" fmla="*/ 390952 w 397424"/>
                <a:gd name="connsiteY53" fmla="*/ 981812 h 1417395"/>
                <a:gd name="connsiteX54" fmla="*/ 384727 w 397424"/>
                <a:gd name="connsiteY54" fmla="*/ 975586 h 1417395"/>
                <a:gd name="connsiteX55" fmla="*/ 384727 w 397424"/>
                <a:gd name="connsiteY55" fmla="*/ 939368 h 1417395"/>
                <a:gd name="connsiteX56" fmla="*/ 390357 w 397424"/>
                <a:gd name="connsiteY56" fmla="*/ 933708 h 1417395"/>
                <a:gd name="connsiteX57" fmla="*/ 390952 w 397424"/>
                <a:gd name="connsiteY57" fmla="*/ 933708 h 1417395"/>
                <a:gd name="connsiteX58" fmla="*/ 396611 w 397424"/>
                <a:gd name="connsiteY58" fmla="*/ 938180 h 1417395"/>
                <a:gd name="connsiteX59" fmla="*/ 396611 w 397424"/>
                <a:gd name="connsiteY59" fmla="*/ 939368 h 1417395"/>
                <a:gd name="connsiteX60" fmla="*/ 396611 w 397424"/>
                <a:gd name="connsiteY60" fmla="*/ 975586 h 1417395"/>
                <a:gd name="connsiteX61" fmla="*/ 391546 w 397424"/>
                <a:gd name="connsiteY61" fmla="*/ 981755 h 1417395"/>
                <a:gd name="connsiteX62" fmla="*/ 390952 w 397424"/>
                <a:gd name="connsiteY62" fmla="*/ 981812 h 1417395"/>
                <a:gd name="connsiteX63" fmla="*/ 390952 w 397424"/>
                <a:gd name="connsiteY63" fmla="*/ 909374 h 1417395"/>
                <a:gd name="connsiteX64" fmla="*/ 384727 w 397424"/>
                <a:gd name="connsiteY64" fmla="*/ 903148 h 1417395"/>
                <a:gd name="connsiteX65" fmla="*/ 384727 w 397424"/>
                <a:gd name="connsiteY65" fmla="*/ 866930 h 1417395"/>
                <a:gd name="connsiteX66" fmla="*/ 390952 w 397424"/>
                <a:gd name="connsiteY66" fmla="*/ 860704 h 1417395"/>
                <a:gd name="connsiteX67" fmla="*/ 396639 w 397424"/>
                <a:gd name="connsiteY67" fmla="*/ 866364 h 1417395"/>
                <a:gd name="connsiteX68" fmla="*/ 396611 w 397424"/>
                <a:gd name="connsiteY68" fmla="*/ 866930 h 1417395"/>
                <a:gd name="connsiteX69" fmla="*/ 396611 w 397424"/>
                <a:gd name="connsiteY69" fmla="*/ 903148 h 1417395"/>
                <a:gd name="connsiteX70" fmla="*/ 391546 w 397424"/>
                <a:gd name="connsiteY70" fmla="*/ 909317 h 1417395"/>
                <a:gd name="connsiteX71" fmla="*/ 390952 w 397424"/>
                <a:gd name="connsiteY71" fmla="*/ 909374 h 1417395"/>
                <a:gd name="connsiteX72" fmla="*/ 390952 w 397424"/>
                <a:gd name="connsiteY72" fmla="*/ 836370 h 1417395"/>
                <a:gd name="connsiteX73" fmla="*/ 384755 w 397424"/>
                <a:gd name="connsiteY73" fmla="*/ 831277 h 1417395"/>
                <a:gd name="connsiteX74" fmla="*/ 384727 w 397424"/>
                <a:gd name="connsiteY74" fmla="*/ 830710 h 1417395"/>
                <a:gd name="connsiteX75" fmla="*/ 384727 w 397424"/>
                <a:gd name="connsiteY75" fmla="*/ 794492 h 1417395"/>
                <a:gd name="connsiteX76" fmla="*/ 390952 w 397424"/>
                <a:gd name="connsiteY76" fmla="*/ 788266 h 1417395"/>
                <a:gd name="connsiteX77" fmla="*/ 396639 w 397424"/>
                <a:gd name="connsiteY77" fmla="*/ 793925 h 1417395"/>
                <a:gd name="connsiteX78" fmla="*/ 396611 w 397424"/>
                <a:gd name="connsiteY78" fmla="*/ 794492 h 1417395"/>
                <a:gd name="connsiteX79" fmla="*/ 396611 w 397424"/>
                <a:gd name="connsiteY79" fmla="*/ 830710 h 1417395"/>
                <a:gd name="connsiteX80" fmla="*/ 392157 w 397424"/>
                <a:gd name="connsiteY80" fmla="*/ 836370 h 1417395"/>
                <a:gd name="connsiteX81" fmla="*/ 390952 w 397424"/>
                <a:gd name="connsiteY81" fmla="*/ 836370 h 1417395"/>
                <a:gd name="connsiteX82" fmla="*/ 390952 w 397424"/>
                <a:gd name="connsiteY82" fmla="*/ 763932 h 1417395"/>
                <a:gd name="connsiteX83" fmla="*/ 384727 w 397424"/>
                <a:gd name="connsiteY83" fmla="*/ 757706 h 1417395"/>
                <a:gd name="connsiteX84" fmla="*/ 384727 w 397424"/>
                <a:gd name="connsiteY84" fmla="*/ 721487 h 1417395"/>
                <a:gd name="connsiteX85" fmla="*/ 390952 w 397424"/>
                <a:gd name="connsiteY85" fmla="*/ 715828 h 1417395"/>
                <a:gd name="connsiteX86" fmla="*/ 396611 w 397424"/>
                <a:gd name="connsiteY86" fmla="*/ 721487 h 1417395"/>
                <a:gd name="connsiteX87" fmla="*/ 396611 w 397424"/>
                <a:gd name="connsiteY87" fmla="*/ 757706 h 1417395"/>
                <a:gd name="connsiteX88" fmla="*/ 391546 w 397424"/>
                <a:gd name="connsiteY88" fmla="*/ 763875 h 1417395"/>
                <a:gd name="connsiteX89" fmla="*/ 390952 w 397424"/>
                <a:gd name="connsiteY89" fmla="*/ 763932 h 1417395"/>
                <a:gd name="connsiteX90" fmla="*/ 390952 w 397424"/>
                <a:gd name="connsiteY90" fmla="*/ 691494 h 1417395"/>
                <a:gd name="connsiteX91" fmla="*/ 384727 w 397424"/>
                <a:gd name="connsiteY91" fmla="*/ 685268 h 1417395"/>
                <a:gd name="connsiteX92" fmla="*/ 384727 w 397424"/>
                <a:gd name="connsiteY92" fmla="*/ 649049 h 1417395"/>
                <a:gd name="connsiteX93" fmla="*/ 390952 w 397424"/>
                <a:gd name="connsiteY93" fmla="*/ 642823 h 1417395"/>
                <a:gd name="connsiteX94" fmla="*/ 396639 w 397424"/>
                <a:gd name="connsiteY94" fmla="*/ 648483 h 1417395"/>
                <a:gd name="connsiteX95" fmla="*/ 396611 w 397424"/>
                <a:gd name="connsiteY95" fmla="*/ 649049 h 1417395"/>
                <a:gd name="connsiteX96" fmla="*/ 396611 w 397424"/>
                <a:gd name="connsiteY96" fmla="*/ 685268 h 1417395"/>
                <a:gd name="connsiteX97" fmla="*/ 391546 w 397424"/>
                <a:gd name="connsiteY97" fmla="*/ 691437 h 1417395"/>
                <a:gd name="connsiteX98" fmla="*/ 390952 w 397424"/>
                <a:gd name="connsiteY98" fmla="*/ 691494 h 1417395"/>
                <a:gd name="connsiteX99" fmla="*/ 390952 w 397424"/>
                <a:gd name="connsiteY99" fmla="*/ 619056 h 1417395"/>
                <a:gd name="connsiteX100" fmla="*/ 384727 w 397424"/>
                <a:gd name="connsiteY100" fmla="*/ 612830 h 1417395"/>
                <a:gd name="connsiteX101" fmla="*/ 384727 w 397424"/>
                <a:gd name="connsiteY101" fmla="*/ 576611 h 1417395"/>
                <a:gd name="connsiteX102" fmla="*/ 390952 w 397424"/>
                <a:gd name="connsiteY102" fmla="*/ 570385 h 1417395"/>
                <a:gd name="connsiteX103" fmla="*/ 396639 w 397424"/>
                <a:gd name="connsiteY103" fmla="*/ 576045 h 1417395"/>
                <a:gd name="connsiteX104" fmla="*/ 396611 w 397424"/>
                <a:gd name="connsiteY104" fmla="*/ 576611 h 1417395"/>
                <a:gd name="connsiteX105" fmla="*/ 396611 w 397424"/>
                <a:gd name="connsiteY105" fmla="*/ 613396 h 1417395"/>
                <a:gd name="connsiteX106" fmla="*/ 390952 w 397424"/>
                <a:gd name="connsiteY106" fmla="*/ 619056 h 1417395"/>
                <a:gd name="connsiteX107" fmla="*/ 390952 w 397424"/>
                <a:gd name="connsiteY107" fmla="*/ 546051 h 1417395"/>
                <a:gd name="connsiteX108" fmla="*/ 384755 w 397424"/>
                <a:gd name="connsiteY108" fmla="*/ 540958 h 1417395"/>
                <a:gd name="connsiteX109" fmla="*/ 384727 w 397424"/>
                <a:gd name="connsiteY109" fmla="*/ 540391 h 1417395"/>
                <a:gd name="connsiteX110" fmla="*/ 384727 w 397424"/>
                <a:gd name="connsiteY110" fmla="*/ 504173 h 1417395"/>
                <a:gd name="connsiteX111" fmla="*/ 390952 w 397424"/>
                <a:gd name="connsiteY111" fmla="*/ 497947 h 1417395"/>
                <a:gd name="connsiteX112" fmla="*/ 396639 w 397424"/>
                <a:gd name="connsiteY112" fmla="*/ 503607 h 1417395"/>
                <a:gd name="connsiteX113" fmla="*/ 396611 w 397424"/>
                <a:gd name="connsiteY113" fmla="*/ 504173 h 1417395"/>
                <a:gd name="connsiteX114" fmla="*/ 396611 w 397424"/>
                <a:gd name="connsiteY114" fmla="*/ 540391 h 1417395"/>
                <a:gd name="connsiteX115" fmla="*/ 392157 w 397424"/>
                <a:gd name="connsiteY115" fmla="*/ 546051 h 1417395"/>
                <a:gd name="connsiteX116" fmla="*/ 390952 w 397424"/>
                <a:gd name="connsiteY116" fmla="*/ 546051 h 1417395"/>
                <a:gd name="connsiteX117" fmla="*/ 390952 w 397424"/>
                <a:gd name="connsiteY117" fmla="*/ 473613 h 1417395"/>
                <a:gd name="connsiteX118" fmla="*/ 384727 w 397424"/>
                <a:gd name="connsiteY118" fmla="*/ 467389 h 1417395"/>
                <a:gd name="connsiteX119" fmla="*/ 384727 w 397424"/>
                <a:gd name="connsiteY119" fmla="*/ 431169 h 1417395"/>
                <a:gd name="connsiteX120" fmla="*/ 390952 w 397424"/>
                <a:gd name="connsiteY120" fmla="*/ 425509 h 1417395"/>
                <a:gd name="connsiteX121" fmla="*/ 396611 w 397424"/>
                <a:gd name="connsiteY121" fmla="*/ 431169 h 1417395"/>
                <a:gd name="connsiteX122" fmla="*/ 396611 w 397424"/>
                <a:gd name="connsiteY122" fmla="*/ 467389 h 1417395"/>
                <a:gd name="connsiteX123" fmla="*/ 391546 w 397424"/>
                <a:gd name="connsiteY123" fmla="*/ 473613 h 1417395"/>
                <a:gd name="connsiteX124" fmla="*/ 390952 w 397424"/>
                <a:gd name="connsiteY124" fmla="*/ 473613 h 1417395"/>
                <a:gd name="connsiteX125" fmla="*/ 390952 w 397424"/>
                <a:gd name="connsiteY125" fmla="*/ 401175 h 1417395"/>
                <a:gd name="connsiteX126" fmla="*/ 384727 w 397424"/>
                <a:gd name="connsiteY126" fmla="*/ 394951 h 1417395"/>
                <a:gd name="connsiteX127" fmla="*/ 384727 w 397424"/>
                <a:gd name="connsiteY127" fmla="*/ 358731 h 1417395"/>
                <a:gd name="connsiteX128" fmla="*/ 390952 w 397424"/>
                <a:gd name="connsiteY128" fmla="*/ 352506 h 1417395"/>
                <a:gd name="connsiteX129" fmla="*/ 396639 w 397424"/>
                <a:gd name="connsiteY129" fmla="*/ 358164 h 1417395"/>
                <a:gd name="connsiteX130" fmla="*/ 396611 w 397424"/>
                <a:gd name="connsiteY130" fmla="*/ 358731 h 1417395"/>
                <a:gd name="connsiteX131" fmla="*/ 396611 w 397424"/>
                <a:gd name="connsiteY131" fmla="*/ 394951 h 1417395"/>
                <a:gd name="connsiteX132" fmla="*/ 391546 w 397424"/>
                <a:gd name="connsiteY132" fmla="*/ 401175 h 1417395"/>
                <a:gd name="connsiteX133" fmla="*/ 390952 w 397424"/>
                <a:gd name="connsiteY133" fmla="*/ 401175 h 1417395"/>
                <a:gd name="connsiteX134" fmla="*/ 390952 w 397424"/>
                <a:gd name="connsiteY134" fmla="*/ 328737 h 1417395"/>
                <a:gd name="connsiteX135" fmla="*/ 384727 w 397424"/>
                <a:gd name="connsiteY135" fmla="*/ 322511 h 1417395"/>
                <a:gd name="connsiteX136" fmla="*/ 384727 w 397424"/>
                <a:gd name="connsiteY136" fmla="*/ 286293 h 1417395"/>
                <a:gd name="connsiteX137" fmla="*/ 390952 w 397424"/>
                <a:gd name="connsiteY137" fmla="*/ 280067 h 1417395"/>
                <a:gd name="connsiteX138" fmla="*/ 396639 w 397424"/>
                <a:gd name="connsiteY138" fmla="*/ 285726 h 1417395"/>
                <a:gd name="connsiteX139" fmla="*/ 396611 w 397424"/>
                <a:gd name="connsiteY139" fmla="*/ 286293 h 1417395"/>
                <a:gd name="connsiteX140" fmla="*/ 396611 w 397424"/>
                <a:gd name="connsiteY140" fmla="*/ 322511 h 1417395"/>
                <a:gd name="connsiteX141" fmla="*/ 393719 w 397424"/>
                <a:gd name="connsiteY141" fmla="*/ 329982 h 1417395"/>
                <a:gd name="connsiteX142" fmla="*/ 390952 w 397424"/>
                <a:gd name="connsiteY142" fmla="*/ 330435 h 1417395"/>
                <a:gd name="connsiteX143" fmla="*/ 390952 w 397424"/>
                <a:gd name="connsiteY143" fmla="*/ 255732 h 1417395"/>
                <a:gd name="connsiteX144" fmla="*/ 384755 w 397424"/>
                <a:gd name="connsiteY144" fmla="*/ 250639 h 1417395"/>
                <a:gd name="connsiteX145" fmla="*/ 384727 w 397424"/>
                <a:gd name="connsiteY145" fmla="*/ 250073 h 1417395"/>
                <a:gd name="connsiteX146" fmla="*/ 384727 w 397424"/>
                <a:gd name="connsiteY146" fmla="*/ 213855 h 1417395"/>
                <a:gd name="connsiteX147" fmla="*/ 390952 w 397424"/>
                <a:gd name="connsiteY147" fmla="*/ 207629 h 1417395"/>
                <a:gd name="connsiteX148" fmla="*/ 396639 w 397424"/>
                <a:gd name="connsiteY148" fmla="*/ 213288 h 1417395"/>
                <a:gd name="connsiteX149" fmla="*/ 396611 w 397424"/>
                <a:gd name="connsiteY149" fmla="*/ 213855 h 1417395"/>
                <a:gd name="connsiteX150" fmla="*/ 396611 w 397424"/>
                <a:gd name="connsiteY150" fmla="*/ 250073 h 1417395"/>
                <a:gd name="connsiteX151" fmla="*/ 392157 w 397424"/>
                <a:gd name="connsiteY151" fmla="*/ 255732 h 1417395"/>
                <a:gd name="connsiteX152" fmla="*/ 390952 w 397424"/>
                <a:gd name="connsiteY152" fmla="*/ 255732 h 1417395"/>
                <a:gd name="connsiteX153" fmla="*/ 7256 w 397424"/>
                <a:gd name="connsiteY153" fmla="*/ 231398 h 1417395"/>
                <a:gd name="connsiteX154" fmla="*/ 1597 w 397424"/>
                <a:gd name="connsiteY154" fmla="*/ 228003 h 1417395"/>
                <a:gd name="connsiteX155" fmla="*/ 1597 w 397424"/>
                <a:gd name="connsiteY155" fmla="*/ 220079 h 1417395"/>
                <a:gd name="connsiteX156" fmla="*/ 33288 w 397424"/>
                <a:gd name="connsiteY156" fmla="*/ 201971 h 1417395"/>
                <a:gd name="connsiteX157" fmla="*/ 41212 w 397424"/>
                <a:gd name="connsiteY157" fmla="*/ 201971 h 1417395"/>
                <a:gd name="connsiteX158" fmla="*/ 41715 w 397424"/>
                <a:gd name="connsiteY158" fmla="*/ 209950 h 1417395"/>
                <a:gd name="connsiteX159" fmla="*/ 41212 w 397424"/>
                <a:gd name="connsiteY159" fmla="*/ 210459 h 1417395"/>
                <a:gd name="connsiteX160" fmla="*/ 10086 w 397424"/>
                <a:gd name="connsiteY160" fmla="*/ 228569 h 1417395"/>
                <a:gd name="connsiteX161" fmla="*/ 70073 w 397424"/>
                <a:gd name="connsiteY161" fmla="*/ 194613 h 1417395"/>
                <a:gd name="connsiteX162" fmla="*/ 64029 w 397424"/>
                <a:gd name="connsiteY162" fmla="*/ 188218 h 1417395"/>
                <a:gd name="connsiteX163" fmla="*/ 66678 w 397424"/>
                <a:gd name="connsiteY163" fmla="*/ 183294 h 1417395"/>
                <a:gd name="connsiteX164" fmla="*/ 98369 w 397424"/>
                <a:gd name="connsiteY164" fmla="*/ 165184 h 1417395"/>
                <a:gd name="connsiteX165" fmla="*/ 106858 w 397424"/>
                <a:gd name="connsiteY165" fmla="*/ 165184 h 1417395"/>
                <a:gd name="connsiteX166" fmla="*/ 106858 w 397424"/>
                <a:gd name="connsiteY166" fmla="*/ 173675 h 1417395"/>
                <a:gd name="connsiteX167" fmla="*/ 75167 w 397424"/>
                <a:gd name="connsiteY167" fmla="*/ 191783 h 1417395"/>
                <a:gd name="connsiteX168" fmla="*/ 390952 w 397424"/>
                <a:gd name="connsiteY168" fmla="*/ 183294 h 1417395"/>
                <a:gd name="connsiteX169" fmla="*/ 384727 w 397424"/>
                <a:gd name="connsiteY169" fmla="*/ 177070 h 1417395"/>
                <a:gd name="connsiteX170" fmla="*/ 384727 w 397424"/>
                <a:gd name="connsiteY170" fmla="*/ 140850 h 1417395"/>
                <a:gd name="connsiteX171" fmla="*/ 390357 w 397424"/>
                <a:gd name="connsiteY171" fmla="*/ 135135 h 1417395"/>
                <a:gd name="connsiteX172" fmla="*/ 390952 w 397424"/>
                <a:gd name="connsiteY172" fmla="*/ 135191 h 1417395"/>
                <a:gd name="connsiteX173" fmla="*/ 396611 w 397424"/>
                <a:gd name="connsiteY173" fmla="*/ 139662 h 1417395"/>
                <a:gd name="connsiteX174" fmla="*/ 396611 w 397424"/>
                <a:gd name="connsiteY174" fmla="*/ 140850 h 1417395"/>
                <a:gd name="connsiteX175" fmla="*/ 396611 w 397424"/>
                <a:gd name="connsiteY175" fmla="*/ 177070 h 1417395"/>
                <a:gd name="connsiteX176" fmla="*/ 391546 w 397424"/>
                <a:gd name="connsiteY176" fmla="*/ 183294 h 1417395"/>
                <a:gd name="connsiteX177" fmla="*/ 390952 w 397424"/>
                <a:gd name="connsiteY177" fmla="*/ 183294 h 1417395"/>
                <a:gd name="connsiteX178" fmla="*/ 132891 w 397424"/>
                <a:gd name="connsiteY178" fmla="*/ 160658 h 1417395"/>
                <a:gd name="connsiteX179" fmla="*/ 127798 w 397424"/>
                <a:gd name="connsiteY179" fmla="*/ 160658 h 1417395"/>
                <a:gd name="connsiteX180" fmla="*/ 127798 w 397424"/>
                <a:gd name="connsiteY180" fmla="*/ 152169 h 1417395"/>
                <a:gd name="connsiteX181" fmla="*/ 159489 w 397424"/>
                <a:gd name="connsiteY181" fmla="*/ 134059 h 1417395"/>
                <a:gd name="connsiteX182" fmla="*/ 167831 w 397424"/>
                <a:gd name="connsiteY182" fmla="*/ 136888 h 1417395"/>
                <a:gd name="connsiteX183" fmla="*/ 165714 w 397424"/>
                <a:gd name="connsiteY183" fmla="*/ 144812 h 1417395"/>
                <a:gd name="connsiteX184" fmla="*/ 134023 w 397424"/>
                <a:gd name="connsiteY184" fmla="*/ 162922 h 1417395"/>
                <a:gd name="connsiteX185" fmla="*/ 195708 w 397424"/>
                <a:gd name="connsiteY185" fmla="*/ 124438 h 1417395"/>
                <a:gd name="connsiteX186" fmla="*/ 192641 w 397424"/>
                <a:gd name="connsiteY186" fmla="*/ 116176 h 1417395"/>
                <a:gd name="connsiteX187" fmla="*/ 195708 w 397424"/>
                <a:gd name="connsiteY187" fmla="*/ 113120 h 1417395"/>
                <a:gd name="connsiteX188" fmla="*/ 226834 w 397424"/>
                <a:gd name="connsiteY188" fmla="*/ 95011 h 1417395"/>
                <a:gd name="connsiteX189" fmla="*/ 235470 w 397424"/>
                <a:gd name="connsiteY189" fmla="*/ 96708 h 1417395"/>
                <a:gd name="connsiteX190" fmla="*/ 233750 w 397424"/>
                <a:gd name="connsiteY190" fmla="*/ 105368 h 1417395"/>
                <a:gd name="connsiteX191" fmla="*/ 233059 w 397424"/>
                <a:gd name="connsiteY191" fmla="*/ 105763 h 1417395"/>
                <a:gd name="connsiteX192" fmla="*/ 201367 w 397424"/>
                <a:gd name="connsiteY192" fmla="*/ 123873 h 1417395"/>
                <a:gd name="connsiteX193" fmla="*/ 390952 w 397424"/>
                <a:gd name="connsiteY193" fmla="*/ 113120 h 1417395"/>
                <a:gd name="connsiteX194" fmla="*/ 384727 w 397424"/>
                <a:gd name="connsiteY194" fmla="*/ 106894 h 1417395"/>
                <a:gd name="connsiteX195" fmla="*/ 384727 w 397424"/>
                <a:gd name="connsiteY195" fmla="*/ 70676 h 1417395"/>
                <a:gd name="connsiteX196" fmla="*/ 390952 w 397424"/>
                <a:gd name="connsiteY196" fmla="*/ 64450 h 1417395"/>
                <a:gd name="connsiteX197" fmla="*/ 396639 w 397424"/>
                <a:gd name="connsiteY197" fmla="*/ 70110 h 1417395"/>
                <a:gd name="connsiteX198" fmla="*/ 396611 w 397424"/>
                <a:gd name="connsiteY198" fmla="*/ 70676 h 1417395"/>
                <a:gd name="connsiteX199" fmla="*/ 396611 w 397424"/>
                <a:gd name="connsiteY199" fmla="*/ 104065 h 1417395"/>
                <a:gd name="connsiteX200" fmla="*/ 392197 w 397424"/>
                <a:gd name="connsiteY200" fmla="*/ 110744 h 1417395"/>
                <a:gd name="connsiteX201" fmla="*/ 390952 w 397424"/>
                <a:gd name="connsiteY201" fmla="*/ 110856 h 1417395"/>
                <a:gd name="connsiteX202" fmla="*/ 258526 w 397424"/>
                <a:gd name="connsiteY202" fmla="*/ 88220 h 1417395"/>
                <a:gd name="connsiteX203" fmla="*/ 255458 w 397424"/>
                <a:gd name="connsiteY203" fmla="*/ 79957 h 1417395"/>
                <a:gd name="connsiteX204" fmla="*/ 258526 w 397424"/>
                <a:gd name="connsiteY204" fmla="*/ 76901 h 1417395"/>
                <a:gd name="connsiteX205" fmla="*/ 289652 w 397424"/>
                <a:gd name="connsiteY205" fmla="*/ 58792 h 1417395"/>
                <a:gd name="connsiteX206" fmla="*/ 298287 w 397424"/>
                <a:gd name="connsiteY206" fmla="*/ 60490 h 1417395"/>
                <a:gd name="connsiteX207" fmla="*/ 296567 w 397424"/>
                <a:gd name="connsiteY207" fmla="*/ 69148 h 1417395"/>
                <a:gd name="connsiteX208" fmla="*/ 295877 w 397424"/>
                <a:gd name="connsiteY208" fmla="*/ 69545 h 1417395"/>
                <a:gd name="connsiteX209" fmla="*/ 264185 w 397424"/>
                <a:gd name="connsiteY209" fmla="*/ 87653 h 1417395"/>
                <a:gd name="connsiteX210" fmla="*/ 321343 w 397424"/>
                <a:gd name="connsiteY210" fmla="*/ 52000 h 1417395"/>
                <a:gd name="connsiteX211" fmla="*/ 316250 w 397424"/>
                <a:gd name="connsiteY211" fmla="*/ 49171 h 1417395"/>
                <a:gd name="connsiteX212" fmla="*/ 316250 w 397424"/>
                <a:gd name="connsiteY212" fmla="*/ 40682 h 1417395"/>
                <a:gd name="connsiteX213" fmla="*/ 347376 w 397424"/>
                <a:gd name="connsiteY213" fmla="*/ 22572 h 1417395"/>
                <a:gd name="connsiteX214" fmla="*/ 355865 w 397424"/>
                <a:gd name="connsiteY214" fmla="*/ 22572 h 1417395"/>
                <a:gd name="connsiteX215" fmla="*/ 355865 w 397424"/>
                <a:gd name="connsiteY215" fmla="*/ 30496 h 1417395"/>
                <a:gd name="connsiteX216" fmla="*/ 324173 w 397424"/>
                <a:gd name="connsiteY216" fmla="*/ 49171 h 1417395"/>
                <a:gd name="connsiteX217" fmla="*/ 390952 w 397424"/>
                <a:gd name="connsiteY217" fmla="*/ 40682 h 1417395"/>
                <a:gd name="connsiteX218" fmla="*/ 384727 w 397424"/>
                <a:gd name="connsiteY218" fmla="*/ 34456 h 1417395"/>
                <a:gd name="connsiteX219" fmla="*/ 384727 w 397424"/>
                <a:gd name="connsiteY219" fmla="*/ 15782 h 1417395"/>
                <a:gd name="connsiteX220" fmla="*/ 379067 w 397424"/>
                <a:gd name="connsiteY220" fmla="*/ 12386 h 1417395"/>
                <a:gd name="connsiteX221" fmla="*/ 379067 w 397424"/>
                <a:gd name="connsiteY221" fmla="*/ 4463 h 1417395"/>
                <a:gd name="connsiteX222" fmla="*/ 385292 w 397424"/>
                <a:gd name="connsiteY222" fmla="*/ 502 h 1417395"/>
                <a:gd name="connsiteX223" fmla="*/ 391518 w 397424"/>
                <a:gd name="connsiteY223" fmla="*/ 502 h 1417395"/>
                <a:gd name="connsiteX224" fmla="*/ 394347 w 397424"/>
                <a:gd name="connsiteY224" fmla="*/ 5595 h 1417395"/>
                <a:gd name="connsiteX225" fmla="*/ 394347 w 397424"/>
                <a:gd name="connsiteY225" fmla="*/ 34456 h 1417395"/>
                <a:gd name="connsiteX226" fmla="*/ 390952 w 397424"/>
                <a:gd name="connsiteY226" fmla="*/ 38418 h 141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</a:cxnLst>
              <a:rect l="l" t="t" r="r" b="b"/>
              <a:pathLst>
                <a:path w="397424" h="1417395">
                  <a:moveTo>
                    <a:pt x="390952" y="1417007"/>
                  </a:moveTo>
                  <a:cubicBezTo>
                    <a:pt x="387839" y="1417345"/>
                    <a:pt x="385066" y="1415026"/>
                    <a:pt x="384755" y="1411969"/>
                  </a:cubicBezTo>
                  <a:cubicBezTo>
                    <a:pt x="384738" y="1411743"/>
                    <a:pt x="384727" y="1411574"/>
                    <a:pt x="384727" y="1411347"/>
                  </a:cubicBezTo>
                  <a:lnTo>
                    <a:pt x="384727" y="1375128"/>
                  </a:lnTo>
                  <a:cubicBezTo>
                    <a:pt x="384727" y="1371675"/>
                    <a:pt x="387516" y="1368903"/>
                    <a:pt x="390952" y="1368903"/>
                  </a:cubicBezTo>
                  <a:cubicBezTo>
                    <a:pt x="394076" y="1368903"/>
                    <a:pt x="396622" y="1371394"/>
                    <a:pt x="396639" y="1374506"/>
                  </a:cubicBezTo>
                  <a:cubicBezTo>
                    <a:pt x="396639" y="1374732"/>
                    <a:pt x="396634" y="1374958"/>
                    <a:pt x="396611" y="1375128"/>
                  </a:cubicBezTo>
                  <a:lnTo>
                    <a:pt x="396611" y="1411347"/>
                  </a:lnTo>
                  <a:cubicBezTo>
                    <a:pt x="396945" y="1414119"/>
                    <a:pt x="394947" y="1416667"/>
                    <a:pt x="392157" y="1417007"/>
                  </a:cubicBezTo>
                  <a:cubicBezTo>
                    <a:pt x="391755" y="1417062"/>
                    <a:pt x="391353" y="1417062"/>
                    <a:pt x="390952" y="1417007"/>
                  </a:cubicBezTo>
                  <a:close/>
                  <a:moveTo>
                    <a:pt x="390952" y="1344569"/>
                  </a:moveTo>
                  <a:cubicBezTo>
                    <a:pt x="387726" y="1344569"/>
                    <a:pt x="385021" y="1342136"/>
                    <a:pt x="384727" y="1338909"/>
                  </a:cubicBezTo>
                  <a:lnTo>
                    <a:pt x="384727" y="1302125"/>
                  </a:lnTo>
                  <a:cubicBezTo>
                    <a:pt x="385021" y="1298899"/>
                    <a:pt x="387726" y="1296465"/>
                    <a:pt x="390952" y="1296465"/>
                  </a:cubicBezTo>
                  <a:cubicBezTo>
                    <a:pt x="394076" y="1296465"/>
                    <a:pt x="396611" y="1299011"/>
                    <a:pt x="396611" y="1302125"/>
                  </a:cubicBezTo>
                  <a:lnTo>
                    <a:pt x="396611" y="1338909"/>
                  </a:lnTo>
                  <a:cubicBezTo>
                    <a:pt x="396611" y="1342022"/>
                    <a:pt x="394076" y="1344569"/>
                    <a:pt x="390952" y="1344569"/>
                  </a:cubicBezTo>
                  <a:close/>
                  <a:moveTo>
                    <a:pt x="390952" y="1272131"/>
                  </a:moveTo>
                  <a:cubicBezTo>
                    <a:pt x="387516" y="1272131"/>
                    <a:pt x="384727" y="1269357"/>
                    <a:pt x="384727" y="1265905"/>
                  </a:cubicBezTo>
                  <a:lnTo>
                    <a:pt x="384727" y="1229687"/>
                  </a:lnTo>
                  <a:cubicBezTo>
                    <a:pt x="384709" y="1226573"/>
                    <a:pt x="387234" y="1224027"/>
                    <a:pt x="390357" y="1224027"/>
                  </a:cubicBezTo>
                  <a:cubicBezTo>
                    <a:pt x="390556" y="1223970"/>
                    <a:pt x="390754" y="1224027"/>
                    <a:pt x="390952" y="1224027"/>
                  </a:cubicBezTo>
                  <a:cubicBezTo>
                    <a:pt x="393747" y="1223687"/>
                    <a:pt x="396277" y="1225668"/>
                    <a:pt x="396611" y="1228497"/>
                  </a:cubicBezTo>
                  <a:cubicBezTo>
                    <a:pt x="396656" y="1228894"/>
                    <a:pt x="396656" y="1229289"/>
                    <a:pt x="396611" y="1229687"/>
                  </a:cubicBezTo>
                  <a:lnTo>
                    <a:pt x="396611" y="1265905"/>
                  </a:lnTo>
                  <a:cubicBezTo>
                    <a:pt x="396922" y="1269017"/>
                    <a:pt x="394659" y="1271791"/>
                    <a:pt x="391546" y="1272074"/>
                  </a:cubicBezTo>
                  <a:cubicBezTo>
                    <a:pt x="391348" y="1272131"/>
                    <a:pt x="391150" y="1272131"/>
                    <a:pt x="390952" y="1272131"/>
                  </a:cubicBezTo>
                  <a:close/>
                  <a:moveTo>
                    <a:pt x="390952" y="1199691"/>
                  </a:moveTo>
                  <a:cubicBezTo>
                    <a:pt x="387516" y="1199691"/>
                    <a:pt x="384727" y="1196919"/>
                    <a:pt x="384727" y="1193467"/>
                  </a:cubicBezTo>
                  <a:lnTo>
                    <a:pt x="384727" y="1157247"/>
                  </a:lnTo>
                  <a:cubicBezTo>
                    <a:pt x="384727" y="1153796"/>
                    <a:pt x="387516" y="1151023"/>
                    <a:pt x="390952" y="1151023"/>
                  </a:cubicBezTo>
                  <a:cubicBezTo>
                    <a:pt x="394076" y="1151023"/>
                    <a:pt x="396622" y="1153513"/>
                    <a:pt x="396639" y="1156625"/>
                  </a:cubicBezTo>
                  <a:cubicBezTo>
                    <a:pt x="396639" y="1156851"/>
                    <a:pt x="396634" y="1157078"/>
                    <a:pt x="396611" y="1157247"/>
                  </a:cubicBezTo>
                  <a:lnTo>
                    <a:pt x="396611" y="1193467"/>
                  </a:lnTo>
                  <a:cubicBezTo>
                    <a:pt x="396922" y="1196579"/>
                    <a:pt x="394659" y="1199353"/>
                    <a:pt x="391546" y="1199636"/>
                  </a:cubicBezTo>
                  <a:cubicBezTo>
                    <a:pt x="391348" y="1199691"/>
                    <a:pt x="391150" y="1199691"/>
                    <a:pt x="390952" y="1199691"/>
                  </a:cubicBezTo>
                  <a:close/>
                  <a:moveTo>
                    <a:pt x="390952" y="1126688"/>
                  </a:moveTo>
                  <a:cubicBezTo>
                    <a:pt x="387839" y="1127027"/>
                    <a:pt x="385066" y="1124707"/>
                    <a:pt x="384755" y="1121595"/>
                  </a:cubicBezTo>
                  <a:cubicBezTo>
                    <a:pt x="384738" y="1121424"/>
                    <a:pt x="384727" y="1121255"/>
                    <a:pt x="384727" y="1121029"/>
                  </a:cubicBezTo>
                  <a:lnTo>
                    <a:pt x="384727" y="1084809"/>
                  </a:lnTo>
                  <a:cubicBezTo>
                    <a:pt x="384727" y="1081358"/>
                    <a:pt x="387516" y="1078585"/>
                    <a:pt x="390952" y="1078585"/>
                  </a:cubicBezTo>
                  <a:cubicBezTo>
                    <a:pt x="394076" y="1078585"/>
                    <a:pt x="396622" y="1081075"/>
                    <a:pt x="396639" y="1084187"/>
                  </a:cubicBezTo>
                  <a:cubicBezTo>
                    <a:pt x="396639" y="1084413"/>
                    <a:pt x="396634" y="1084640"/>
                    <a:pt x="396611" y="1084809"/>
                  </a:cubicBezTo>
                  <a:lnTo>
                    <a:pt x="396611" y="1122726"/>
                  </a:lnTo>
                  <a:cubicBezTo>
                    <a:pt x="396045" y="1125329"/>
                    <a:pt x="393583" y="1127027"/>
                    <a:pt x="390952" y="1126688"/>
                  </a:cubicBezTo>
                  <a:close/>
                  <a:moveTo>
                    <a:pt x="390952" y="1054250"/>
                  </a:moveTo>
                  <a:cubicBezTo>
                    <a:pt x="387516" y="1054250"/>
                    <a:pt x="384727" y="1051477"/>
                    <a:pt x="384727" y="1048024"/>
                  </a:cubicBezTo>
                  <a:lnTo>
                    <a:pt x="384727" y="1009542"/>
                  </a:lnTo>
                  <a:cubicBezTo>
                    <a:pt x="385021" y="1006316"/>
                    <a:pt x="387726" y="1003882"/>
                    <a:pt x="390952" y="1003882"/>
                  </a:cubicBezTo>
                  <a:cubicBezTo>
                    <a:pt x="394076" y="1003882"/>
                    <a:pt x="396611" y="1006430"/>
                    <a:pt x="396611" y="1009542"/>
                  </a:cubicBezTo>
                  <a:lnTo>
                    <a:pt x="396611" y="1045762"/>
                  </a:lnTo>
                  <a:cubicBezTo>
                    <a:pt x="398207" y="1048477"/>
                    <a:pt x="397318" y="1051929"/>
                    <a:pt x="394630" y="1053515"/>
                  </a:cubicBezTo>
                  <a:cubicBezTo>
                    <a:pt x="393521" y="1054193"/>
                    <a:pt x="392225" y="1054420"/>
                    <a:pt x="390952" y="1054250"/>
                  </a:cubicBezTo>
                  <a:close/>
                  <a:moveTo>
                    <a:pt x="390952" y="981812"/>
                  </a:moveTo>
                  <a:cubicBezTo>
                    <a:pt x="387516" y="981812"/>
                    <a:pt x="384727" y="979039"/>
                    <a:pt x="384727" y="975586"/>
                  </a:cubicBezTo>
                  <a:lnTo>
                    <a:pt x="384727" y="939368"/>
                  </a:lnTo>
                  <a:cubicBezTo>
                    <a:pt x="384709" y="936254"/>
                    <a:pt x="387234" y="933708"/>
                    <a:pt x="390357" y="933708"/>
                  </a:cubicBezTo>
                  <a:cubicBezTo>
                    <a:pt x="390556" y="933651"/>
                    <a:pt x="390754" y="933708"/>
                    <a:pt x="390952" y="933708"/>
                  </a:cubicBezTo>
                  <a:cubicBezTo>
                    <a:pt x="393747" y="933368"/>
                    <a:pt x="396277" y="935349"/>
                    <a:pt x="396611" y="938180"/>
                  </a:cubicBezTo>
                  <a:cubicBezTo>
                    <a:pt x="396656" y="938575"/>
                    <a:pt x="396656" y="938971"/>
                    <a:pt x="396611" y="939368"/>
                  </a:cubicBezTo>
                  <a:lnTo>
                    <a:pt x="396611" y="975586"/>
                  </a:lnTo>
                  <a:cubicBezTo>
                    <a:pt x="396922" y="978698"/>
                    <a:pt x="394659" y="981472"/>
                    <a:pt x="391546" y="981755"/>
                  </a:cubicBezTo>
                  <a:cubicBezTo>
                    <a:pt x="391348" y="981812"/>
                    <a:pt x="391150" y="981812"/>
                    <a:pt x="390952" y="981812"/>
                  </a:cubicBezTo>
                  <a:close/>
                  <a:moveTo>
                    <a:pt x="390952" y="909374"/>
                  </a:moveTo>
                  <a:cubicBezTo>
                    <a:pt x="387516" y="909374"/>
                    <a:pt x="384727" y="906601"/>
                    <a:pt x="384727" y="903148"/>
                  </a:cubicBezTo>
                  <a:lnTo>
                    <a:pt x="384727" y="866930"/>
                  </a:lnTo>
                  <a:cubicBezTo>
                    <a:pt x="384727" y="863478"/>
                    <a:pt x="387516" y="860704"/>
                    <a:pt x="390952" y="860704"/>
                  </a:cubicBezTo>
                  <a:cubicBezTo>
                    <a:pt x="394076" y="860704"/>
                    <a:pt x="396622" y="863194"/>
                    <a:pt x="396639" y="866364"/>
                  </a:cubicBezTo>
                  <a:cubicBezTo>
                    <a:pt x="396639" y="866533"/>
                    <a:pt x="396634" y="866759"/>
                    <a:pt x="396611" y="866930"/>
                  </a:cubicBezTo>
                  <a:lnTo>
                    <a:pt x="396611" y="903148"/>
                  </a:lnTo>
                  <a:cubicBezTo>
                    <a:pt x="396922" y="906260"/>
                    <a:pt x="394659" y="909034"/>
                    <a:pt x="391546" y="909317"/>
                  </a:cubicBezTo>
                  <a:cubicBezTo>
                    <a:pt x="391348" y="909374"/>
                    <a:pt x="391150" y="909374"/>
                    <a:pt x="390952" y="909374"/>
                  </a:cubicBezTo>
                  <a:close/>
                  <a:moveTo>
                    <a:pt x="390952" y="836370"/>
                  </a:moveTo>
                  <a:cubicBezTo>
                    <a:pt x="387839" y="836710"/>
                    <a:pt x="385066" y="834389"/>
                    <a:pt x="384755" y="831277"/>
                  </a:cubicBezTo>
                  <a:cubicBezTo>
                    <a:pt x="384738" y="831106"/>
                    <a:pt x="384727" y="830936"/>
                    <a:pt x="384727" y="830710"/>
                  </a:cubicBezTo>
                  <a:lnTo>
                    <a:pt x="384727" y="794492"/>
                  </a:lnTo>
                  <a:cubicBezTo>
                    <a:pt x="384727" y="791040"/>
                    <a:pt x="387516" y="788266"/>
                    <a:pt x="390952" y="788266"/>
                  </a:cubicBezTo>
                  <a:cubicBezTo>
                    <a:pt x="394076" y="788266"/>
                    <a:pt x="396622" y="790756"/>
                    <a:pt x="396639" y="793925"/>
                  </a:cubicBezTo>
                  <a:cubicBezTo>
                    <a:pt x="396639" y="794095"/>
                    <a:pt x="396634" y="794321"/>
                    <a:pt x="396611" y="794492"/>
                  </a:cubicBezTo>
                  <a:lnTo>
                    <a:pt x="396611" y="830710"/>
                  </a:lnTo>
                  <a:cubicBezTo>
                    <a:pt x="396945" y="833484"/>
                    <a:pt x="394947" y="836029"/>
                    <a:pt x="392157" y="836370"/>
                  </a:cubicBezTo>
                  <a:cubicBezTo>
                    <a:pt x="391755" y="836427"/>
                    <a:pt x="391353" y="836427"/>
                    <a:pt x="390952" y="836370"/>
                  </a:cubicBezTo>
                  <a:close/>
                  <a:moveTo>
                    <a:pt x="390952" y="763932"/>
                  </a:moveTo>
                  <a:cubicBezTo>
                    <a:pt x="387516" y="763932"/>
                    <a:pt x="384727" y="761158"/>
                    <a:pt x="384727" y="757706"/>
                  </a:cubicBezTo>
                  <a:lnTo>
                    <a:pt x="384727" y="721487"/>
                  </a:lnTo>
                  <a:cubicBezTo>
                    <a:pt x="385021" y="718261"/>
                    <a:pt x="387726" y="715828"/>
                    <a:pt x="390952" y="715828"/>
                  </a:cubicBezTo>
                  <a:cubicBezTo>
                    <a:pt x="394076" y="715828"/>
                    <a:pt x="396611" y="718375"/>
                    <a:pt x="396611" y="721487"/>
                  </a:cubicBezTo>
                  <a:lnTo>
                    <a:pt x="396611" y="757706"/>
                  </a:lnTo>
                  <a:cubicBezTo>
                    <a:pt x="396922" y="760819"/>
                    <a:pt x="394659" y="763591"/>
                    <a:pt x="391546" y="763875"/>
                  </a:cubicBezTo>
                  <a:cubicBezTo>
                    <a:pt x="391348" y="763932"/>
                    <a:pt x="391150" y="763932"/>
                    <a:pt x="390952" y="763932"/>
                  </a:cubicBezTo>
                  <a:close/>
                  <a:moveTo>
                    <a:pt x="390952" y="691494"/>
                  </a:moveTo>
                  <a:cubicBezTo>
                    <a:pt x="387516" y="691494"/>
                    <a:pt x="384727" y="688720"/>
                    <a:pt x="384727" y="685268"/>
                  </a:cubicBezTo>
                  <a:lnTo>
                    <a:pt x="384727" y="649049"/>
                  </a:lnTo>
                  <a:cubicBezTo>
                    <a:pt x="384727" y="645597"/>
                    <a:pt x="387516" y="642823"/>
                    <a:pt x="390952" y="642823"/>
                  </a:cubicBezTo>
                  <a:cubicBezTo>
                    <a:pt x="394076" y="642823"/>
                    <a:pt x="396622" y="645314"/>
                    <a:pt x="396639" y="648483"/>
                  </a:cubicBezTo>
                  <a:cubicBezTo>
                    <a:pt x="396639" y="648652"/>
                    <a:pt x="396634" y="648880"/>
                    <a:pt x="396611" y="649049"/>
                  </a:cubicBezTo>
                  <a:lnTo>
                    <a:pt x="396611" y="685268"/>
                  </a:lnTo>
                  <a:cubicBezTo>
                    <a:pt x="396922" y="688381"/>
                    <a:pt x="394659" y="691153"/>
                    <a:pt x="391546" y="691437"/>
                  </a:cubicBezTo>
                  <a:cubicBezTo>
                    <a:pt x="391348" y="691494"/>
                    <a:pt x="391150" y="691494"/>
                    <a:pt x="390952" y="691494"/>
                  </a:cubicBezTo>
                  <a:close/>
                  <a:moveTo>
                    <a:pt x="390952" y="619056"/>
                  </a:moveTo>
                  <a:cubicBezTo>
                    <a:pt x="387516" y="619056"/>
                    <a:pt x="384727" y="616282"/>
                    <a:pt x="384727" y="612830"/>
                  </a:cubicBezTo>
                  <a:lnTo>
                    <a:pt x="384727" y="576611"/>
                  </a:lnTo>
                  <a:cubicBezTo>
                    <a:pt x="384727" y="573159"/>
                    <a:pt x="387516" y="570385"/>
                    <a:pt x="390952" y="570385"/>
                  </a:cubicBezTo>
                  <a:cubicBezTo>
                    <a:pt x="394076" y="570385"/>
                    <a:pt x="396622" y="572876"/>
                    <a:pt x="396639" y="576045"/>
                  </a:cubicBezTo>
                  <a:cubicBezTo>
                    <a:pt x="396639" y="576214"/>
                    <a:pt x="396634" y="576440"/>
                    <a:pt x="396611" y="576611"/>
                  </a:cubicBezTo>
                  <a:lnTo>
                    <a:pt x="396611" y="613396"/>
                  </a:lnTo>
                  <a:cubicBezTo>
                    <a:pt x="396611" y="616508"/>
                    <a:pt x="394076" y="619056"/>
                    <a:pt x="390952" y="619056"/>
                  </a:cubicBezTo>
                  <a:close/>
                  <a:moveTo>
                    <a:pt x="390952" y="546051"/>
                  </a:moveTo>
                  <a:cubicBezTo>
                    <a:pt x="387839" y="546391"/>
                    <a:pt x="385066" y="544070"/>
                    <a:pt x="384755" y="540958"/>
                  </a:cubicBezTo>
                  <a:cubicBezTo>
                    <a:pt x="384738" y="540789"/>
                    <a:pt x="384727" y="540618"/>
                    <a:pt x="384727" y="540391"/>
                  </a:cubicBezTo>
                  <a:lnTo>
                    <a:pt x="384727" y="504173"/>
                  </a:lnTo>
                  <a:cubicBezTo>
                    <a:pt x="384727" y="500721"/>
                    <a:pt x="387516" y="497947"/>
                    <a:pt x="390952" y="497947"/>
                  </a:cubicBezTo>
                  <a:cubicBezTo>
                    <a:pt x="394076" y="497947"/>
                    <a:pt x="396622" y="500438"/>
                    <a:pt x="396639" y="503607"/>
                  </a:cubicBezTo>
                  <a:cubicBezTo>
                    <a:pt x="396639" y="503776"/>
                    <a:pt x="396634" y="504002"/>
                    <a:pt x="396611" y="504173"/>
                  </a:cubicBezTo>
                  <a:lnTo>
                    <a:pt x="396611" y="540391"/>
                  </a:lnTo>
                  <a:cubicBezTo>
                    <a:pt x="396945" y="543165"/>
                    <a:pt x="394947" y="545711"/>
                    <a:pt x="392157" y="546051"/>
                  </a:cubicBezTo>
                  <a:cubicBezTo>
                    <a:pt x="391755" y="546108"/>
                    <a:pt x="391353" y="546108"/>
                    <a:pt x="390952" y="546051"/>
                  </a:cubicBezTo>
                  <a:close/>
                  <a:moveTo>
                    <a:pt x="390952" y="473613"/>
                  </a:moveTo>
                  <a:cubicBezTo>
                    <a:pt x="387516" y="473613"/>
                    <a:pt x="384727" y="470839"/>
                    <a:pt x="384727" y="467389"/>
                  </a:cubicBezTo>
                  <a:lnTo>
                    <a:pt x="384727" y="431169"/>
                  </a:lnTo>
                  <a:cubicBezTo>
                    <a:pt x="385021" y="427943"/>
                    <a:pt x="387726" y="425509"/>
                    <a:pt x="390952" y="425509"/>
                  </a:cubicBezTo>
                  <a:cubicBezTo>
                    <a:pt x="394076" y="425509"/>
                    <a:pt x="396611" y="428057"/>
                    <a:pt x="396611" y="431169"/>
                  </a:cubicBezTo>
                  <a:lnTo>
                    <a:pt x="396611" y="467389"/>
                  </a:lnTo>
                  <a:cubicBezTo>
                    <a:pt x="396922" y="470501"/>
                    <a:pt x="394659" y="473273"/>
                    <a:pt x="391546" y="473613"/>
                  </a:cubicBezTo>
                  <a:cubicBezTo>
                    <a:pt x="391348" y="473613"/>
                    <a:pt x="391150" y="473613"/>
                    <a:pt x="390952" y="473613"/>
                  </a:cubicBezTo>
                  <a:close/>
                  <a:moveTo>
                    <a:pt x="390952" y="401175"/>
                  </a:moveTo>
                  <a:cubicBezTo>
                    <a:pt x="387516" y="401175"/>
                    <a:pt x="384727" y="398401"/>
                    <a:pt x="384727" y="394951"/>
                  </a:cubicBezTo>
                  <a:lnTo>
                    <a:pt x="384727" y="358731"/>
                  </a:lnTo>
                  <a:cubicBezTo>
                    <a:pt x="384727" y="355278"/>
                    <a:pt x="387516" y="352506"/>
                    <a:pt x="390952" y="352506"/>
                  </a:cubicBezTo>
                  <a:cubicBezTo>
                    <a:pt x="394076" y="352506"/>
                    <a:pt x="396622" y="354995"/>
                    <a:pt x="396639" y="358164"/>
                  </a:cubicBezTo>
                  <a:cubicBezTo>
                    <a:pt x="396639" y="358335"/>
                    <a:pt x="396634" y="358561"/>
                    <a:pt x="396611" y="358731"/>
                  </a:cubicBezTo>
                  <a:lnTo>
                    <a:pt x="396611" y="394951"/>
                  </a:lnTo>
                  <a:cubicBezTo>
                    <a:pt x="396922" y="398063"/>
                    <a:pt x="394659" y="400835"/>
                    <a:pt x="391546" y="401175"/>
                  </a:cubicBezTo>
                  <a:cubicBezTo>
                    <a:pt x="391348" y="401175"/>
                    <a:pt x="391150" y="401175"/>
                    <a:pt x="390952" y="401175"/>
                  </a:cubicBezTo>
                  <a:close/>
                  <a:moveTo>
                    <a:pt x="390952" y="328737"/>
                  </a:moveTo>
                  <a:cubicBezTo>
                    <a:pt x="387516" y="328737"/>
                    <a:pt x="384727" y="325963"/>
                    <a:pt x="384727" y="322511"/>
                  </a:cubicBezTo>
                  <a:lnTo>
                    <a:pt x="384727" y="286293"/>
                  </a:lnTo>
                  <a:cubicBezTo>
                    <a:pt x="384727" y="282840"/>
                    <a:pt x="387516" y="280067"/>
                    <a:pt x="390952" y="280067"/>
                  </a:cubicBezTo>
                  <a:cubicBezTo>
                    <a:pt x="394076" y="280067"/>
                    <a:pt x="396622" y="282557"/>
                    <a:pt x="396639" y="285726"/>
                  </a:cubicBezTo>
                  <a:cubicBezTo>
                    <a:pt x="396639" y="285897"/>
                    <a:pt x="396634" y="286123"/>
                    <a:pt x="396611" y="286293"/>
                  </a:cubicBezTo>
                  <a:lnTo>
                    <a:pt x="396611" y="322511"/>
                  </a:lnTo>
                  <a:cubicBezTo>
                    <a:pt x="397873" y="325398"/>
                    <a:pt x="396577" y="328737"/>
                    <a:pt x="393719" y="329982"/>
                  </a:cubicBezTo>
                  <a:cubicBezTo>
                    <a:pt x="392847" y="330378"/>
                    <a:pt x="391897" y="330492"/>
                    <a:pt x="390952" y="330435"/>
                  </a:cubicBezTo>
                  <a:close/>
                  <a:moveTo>
                    <a:pt x="390952" y="255732"/>
                  </a:moveTo>
                  <a:cubicBezTo>
                    <a:pt x="387839" y="256073"/>
                    <a:pt x="385066" y="253751"/>
                    <a:pt x="384755" y="250639"/>
                  </a:cubicBezTo>
                  <a:cubicBezTo>
                    <a:pt x="384738" y="250470"/>
                    <a:pt x="384727" y="250244"/>
                    <a:pt x="384727" y="250073"/>
                  </a:cubicBezTo>
                  <a:lnTo>
                    <a:pt x="384727" y="213855"/>
                  </a:lnTo>
                  <a:cubicBezTo>
                    <a:pt x="384727" y="210402"/>
                    <a:pt x="387516" y="207629"/>
                    <a:pt x="390952" y="207629"/>
                  </a:cubicBezTo>
                  <a:cubicBezTo>
                    <a:pt x="394076" y="207629"/>
                    <a:pt x="396622" y="210119"/>
                    <a:pt x="396639" y="213288"/>
                  </a:cubicBezTo>
                  <a:cubicBezTo>
                    <a:pt x="396639" y="213459"/>
                    <a:pt x="396634" y="213685"/>
                    <a:pt x="396611" y="213855"/>
                  </a:cubicBezTo>
                  <a:lnTo>
                    <a:pt x="396611" y="250073"/>
                  </a:lnTo>
                  <a:cubicBezTo>
                    <a:pt x="396945" y="252846"/>
                    <a:pt x="394947" y="255394"/>
                    <a:pt x="392157" y="255732"/>
                  </a:cubicBezTo>
                  <a:cubicBezTo>
                    <a:pt x="391755" y="255789"/>
                    <a:pt x="391353" y="255789"/>
                    <a:pt x="390952" y="255732"/>
                  </a:cubicBezTo>
                  <a:close/>
                  <a:moveTo>
                    <a:pt x="7256" y="231398"/>
                  </a:moveTo>
                  <a:cubicBezTo>
                    <a:pt x="4873" y="231455"/>
                    <a:pt x="2678" y="230096"/>
                    <a:pt x="1597" y="228003"/>
                  </a:cubicBezTo>
                  <a:cubicBezTo>
                    <a:pt x="-560" y="225796"/>
                    <a:pt x="-560" y="222286"/>
                    <a:pt x="1597" y="220079"/>
                  </a:cubicBezTo>
                  <a:lnTo>
                    <a:pt x="33288" y="201971"/>
                  </a:lnTo>
                  <a:cubicBezTo>
                    <a:pt x="35490" y="199819"/>
                    <a:pt x="39010" y="199819"/>
                    <a:pt x="41212" y="201971"/>
                  </a:cubicBezTo>
                  <a:cubicBezTo>
                    <a:pt x="43554" y="204064"/>
                    <a:pt x="43781" y="207629"/>
                    <a:pt x="41715" y="209950"/>
                  </a:cubicBezTo>
                  <a:cubicBezTo>
                    <a:pt x="41557" y="210119"/>
                    <a:pt x="41387" y="210290"/>
                    <a:pt x="41212" y="210459"/>
                  </a:cubicBezTo>
                  <a:lnTo>
                    <a:pt x="10086" y="228569"/>
                  </a:lnTo>
                  <a:close/>
                  <a:moveTo>
                    <a:pt x="70073" y="194613"/>
                  </a:moveTo>
                  <a:cubicBezTo>
                    <a:pt x="66638" y="194499"/>
                    <a:pt x="63933" y="191671"/>
                    <a:pt x="64029" y="188218"/>
                  </a:cubicBezTo>
                  <a:cubicBezTo>
                    <a:pt x="64086" y="186237"/>
                    <a:pt x="65071" y="184427"/>
                    <a:pt x="66678" y="183294"/>
                  </a:cubicBezTo>
                  <a:lnTo>
                    <a:pt x="98369" y="165184"/>
                  </a:lnTo>
                  <a:cubicBezTo>
                    <a:pt x="100758" y="162977"/>
                    <a:pt x="104465" y="162977"/>
                    <a:pt x="106858" y="165184"/>
                  </a:cubicBezTo>
                  <a:cubicBezTo>
                    <a:pt x="108845" y="167675"/>
                    <a:pt x="108845" y="171184"/>
                    <a:pt x="106858" y="173675"/>
                  </a:cubicBezTo>
                  <a:lnTo>
                    <a:pt x="75167" y="191783"/>
                  </a:lnTo>
                  <a:close/>
                  <a:moveTo>
                    <a:pt x="390952" y="183294"/>
                  </a:moveTo>
                  <a:cubicBezTo>
                    <a:pt x="387516" y="183294"/>
                    <a:pt x="384727" y="180522"/>
                    <a:pt x="384727" y="177070"/>
                  </a:cubicBezTo>
                  <a:lnTo>
                    <a:pt x="384727" y="140850"/>
                  </a:lnTo>
                  <a:cubicBezTo>
                    <a:pt x="384709" y="137738"/>
                    <a:pt x="387234" y="135191"/>
                    <a:pt x="390357" y="135135"/>
                  </a:cubicBezTo>
                  <a:cubicBezTo>
                    <a:pt x="390556" y="135135"/>
                    <a:pt x="390754" y="135191"/>
                    <a:pt x="390952" y="135191"/>
                  </a:cubicBezTo>
                  <a:cubicBezTo>
                    <a:pt x="393747" y="134852"/>
                    <a:pt x="396277" y="136833"/>
                    <a:pt x="396611" y="139662"/>
                  </a:cubicBezTo>
                  <a:cubicBezTo>
                    <a:pt x="396656" y="140057"/>
                    <a:pt x="396656" y="140455"/>
                    <a:pt x="396611" y="140850"/>
                  </a:cubicBezTo>
                  <a:lnTo>
                    <a:pt x="396611" y="177070"/>
                  </a:lnTo>
                  <a:cubicBezTo>
                    <a:pt x="396922" y="180182"/>
                    <a:pt x="394659" y="182956"/>
                    <a:pt x="391546" y="183294"/>
                  </a:cubicBezTo>
                  <a:cubicBezTo>
                    <a:pt x="391348" y="183294"/>
                    <a:pt x="391150" y="183294"/>
                    <a:pt x="390952" y="183294"/>
                  </a:cubicBezTo>
                  <a:close/>
                  <a:moveTo>
                    <a:pt x="132891" y="160658"/>
                  </a:moveTo>
                  <a:cubicBezTo>
                    <a:pt x="131317" y="161563"/>
                    <a:pt x="129371" y="161563"/>
                    <a:pt x="127798" y="160658"/>
                  </a:cubicBezTo>
                  <a:cubicBezTo>
                    <a:pt x="125568" y="158281"/>
                    <a:pt x="125568" y="154546"/>
                    <a:pt x="127798" y="152169"/>
                  </a:cubicBezTo>
                  <a:lnTo>
                    <a:pt x="159489" y="134059"/>
                  </a:lnTo>
                  <a:cubicBezTo>
                    <a:pt x="162568" y="132531"/>
                    <a:pt x="166303" y="133776"/>
                    <a:pt x="167831" y="136888"/>
                  </a:cubicBezTo>
                  <a:cubicBezTo>
                    <a:pt x="169223" y="139662"/>
                    <a:pt x="168318" y="143057"/>
                    <a:pt x="165714" y="144812"/>
                  </a:cubicBezTo>
                  <a:lnTo>
                    <a:pt x="134023" y="162922"/>
                  </a:lnTo>
                  <a:close/>
                  <a:moveTo>
                    <a:pt x="195708" y="124438"/>
                  </a:moveTo>
                  <a:cubicBezTo>
                    <a:pt x="192584" y="123023"/>
                    <a:pt x="191209" y="119290"/>
                    <a:pt x="192641" y="116176"/>
                  </a:cubicBezTo>
                  <a:cubicBezTo>
                    <a:pt x="193264" y="114818"/>
                    <a:pt x="194350" y="113742"/>
                    <a:pt x="195708" y="113120"/>
                  </a:cubicBezTo>
                  <a:lnTo>
                    <a:pt x="226834" y="95011"/>
                  </a:lnTo>
                  <a:cubicBezTo>
                    <a:pt x="229692" y="93087"/>
                    <a:pt x="233557" y="93879"/>
                    <a:pt x="235470" y="96708"/>
                  </a:cubicBezTo>
                  <a:cubicBezTo>
                    <a:pt x="237377" y="99594"/>
                    <a:pt x="236613" y="103444"/>
                    <a:pt x="233750" y="105368"/>
                  </a:cubicBezTo>
                  <a:cubicBezTo>
                    <a:pt x="233529" y="105537"/>
                    <a:pt x="233297" y="105651"/>
                    <a:pt x="233059" y="105763"/>
                  </a:cubicBezTo>
                  <a:lnTo>
                    <a:pt x="201367" y="123873"/>
                  </a:lnTo>
                  <a:close/>
                  <a:moveTo>
                    <a:pt x="390952" y="113120"/>
                  </a:moveTo>
                  <a:cubicBezTo>
                    <a:pt x="387516" y="113120"/>
                    <a:pt x="384727" y="110347"/>
                    <a:pt x="384727" y="106894"/>
                  </a:cubicBezTo>
                  <a:lnTo>
                    <a:pt x="384727" y="70676"/>
                  </a:lnTo>
                  <a:cubicBezTo>
                    <a:pt x="384727" y="67224"/>
                    <a:pt x="387516" y="64450"/>
                    <a:pt x="390952" y="64450"/>
                  </a:cubicBezTo>
                  <a:cubicBezTo>
                    <a:pt x="394076" y="64450"/>
                    <a:pt x="396622" y="66941"/>
                    <a:pt x="396639" y="70110"/>
                  </a:cubicBezTo>
                  <a:cubicBezTo>
                    <a:pt x="396639" y="70281"/>
                    <a:pt x="396634" y="70507"/>
                    <a:pt x="396611" y="70676"/>
                  </a:cubicBezTo>
                  <a:lnTo>
                    <a:pt x="396611" y="104065"/>
                  </a:lnTo>
                  <a:cubicBezTo>
                    <a:pt x="397239" y="107121"/>
                    <a:pt x="395264" y="110121"/>
                    <a:pt x="392197" y="110744"/>
                  </a:cubicBezTo>
                  <a:cubicBezTo>
                    <a:pt x="391789" y="110799"/>
                    <a:pt x="391370" y="110856"/>
                    <a:pt x="390952" y="110856"/>
                  </a:cubicBezTo>
                  <a:close/>
                  <a:moveTo>
                    <a:pt x="258526" y="88220"/>
                  </a:moveTo>
                  <a:cubicBezTo>
                    <a:pt x="255402" y="86805"/>
                    <a:pt x="254027" y="83070"/>
                    <a:pt x="255458" y="79957"/>
                  </a:cubicBezTo>
                  <a:cubicBezTo>
                    <a:pt x="256081" y="78598"/>
                    <a:pt x="257167" y="77524"/>
                    <a:pt x="258526" y="76901"/>
                  </a:cubicBezTo>
                  <a:lnTo>
                    <a:pt x="289652" y="58792"/>
                  </a:lnTo>
                  <a:cubicBezTo>
                    <a:pt x="292510" y="56867"/>
                    <a:pt x="296375" y="57659"/>
                    <a:pt x="298287" y="60490"/>
                  </a:cubicBezTo>
                  <a:cubicBezTo>
                    <a:pt x="300195" y="63376"/>
                    <a:pt x="299431" y="67224"/>
                    <a:pt x="296567" y="69148"/>
                  </a:cubicBezTo>
                  <a:cubicBezTo>
                    <a:pt x="296346" y="69317"/>
                    <a:pt x="296114" y="69431"/>
                    <a:pt x="295877" y="69545"/>
                  </a:cubicBezTo>
                  <a:lnTo>
                    <a:pt x="264185" y="87653"/>
                  </a:lnTo>
                  <a:close/>
                  <a:moveTo>
                    <a:pt x="321343" y="52000"/>
                  </a:moveTo>
                  <a:cubicBezTo>
                    <a:pt x="319283" y="51945"/>
                    <a:pt x="317376" y="50926"/>
                    <a:pt x="316250" y="49171"/>
                  </a:cubicBezTo>
                  <a:cubicBezTo>
                    <a:pt x="314020" y="46794"/>
                    <a:pt x="314020" y="43059"/>
                    <a:pt x="316250" y="40682"/>
                  </a:cubicBezTo>
                  <a:lnTo>
                    <a:pt x="347376" y="22572"/>
                  </a:lnTo>
                  <a:cubicBezTo>
                    <a:pt x="349764" y="20365"/>
                    <a:pt x="353471" y="20365"/>
                    <a:pt x="355865" y="22572"/>
                  </a:cubicBezTo>
                  <a:cubicBezTo>
                    <a:pt x="358021" y="24780"/>
                    <a:pt x="358021" y="28289"/>
                    <a:pt x="355865" y="30496"/>
                  </a:cubicBezTo>
                  <a:lnTo>
                    <a:pt x="324173" y="49171"/>
                  </a:lnTo>
                  <a:close/>
                  <a:moveTo>
                    <a:pt x="390952" y="40682"/>
                  </a:moveTo>
                  <a:cubicBezTo>
                    <a:pt x="387516" y="40682"/>
                    <a:pt x="384727" y="37909"/>
                    <a:pt x="384727" y="34456"/>
                  </a:cubicBezTo>
                  <a:lnTo>
                    <a:pt x="384727" y="15782"/>
                  </a:lnTo>
                  <a:cubicBezTo>
                    <a:pt x="382412" y="15612"/>
                    <a:pt x="380312" y="14367"/>
                    <a:pt x="379067" y="12386"/>
                  </a:cubicBezTo>
                  <a:cubicBezTo>
                    <a:pt x="376911" y="10179"/>
                    <a:pt x="376911" y="6670"/>
                    <a:pt x="379067" y="4463"/>
                  </a:cubicBezTo>
                  <a:lnTo>
                    <a:pt x="385292" y="502"/>
                  </a:lnTo>
                  <a:cubicBezTo>
                    <a:pt x="387217" y="-631"/>
                    <a:pt x="389594" y="-631"/>
                    <a:pt x="391518" y="502"/>
                  </a:cubicBezTo>
                  <a:cubicBezTo>
                    <a:pt x="393176" y="1691"/>
                    <a:pt x="394217" y="3558"/>
                    <a:pt x="394347" y="5595"/>
                  </a:cubicBezTo>
                  <a:lnTo>
                    <a:pt x="394347" y="34456"/>
                  </a:lnTo>
                  <a:cubicBezTo>
                    <a:pt x="393928" y="36268"/>
                    <a:pt x="392661" y="37740"/>
                    <a:pt x="390952" y="38418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A712F6C6-E1B2-D14B-E0C1-0CE25A10FA76}"/>
                </a:ext>
              </a:extLst>
            </p:cNvPr>
            <p:cNvSpPr/>
            <p:nvPr/>
          </p:nvSpPr>
          <p:spPr>
            <a:xfrm>
              <a:off x="1717741" y="960376"/>
              <a:ext cx="421666" cy="767716"/>
            </a:xfrm>
            <a:custGeom>
              <a:avLst/>
              <a:gdLst>
                <a:gd name="connsiteX0" fmla="*/ 414235 w 421666"/>
                <a:gd name="connsiteY0" fmla="*/ 767327 h 767716"/>
                <a:gd name="connsiteX1" fmla="*/ 408038 w 421666"/>
                <a:gd name="connsiteY1" fmla="*/ 762290 h 767716"/>
                <a:gd name="connsiteX2" fmla="*/ 408010 w 421666"/>
                <a:gd name="connsiteY2" fmla="*/ 761668 h 767716"/>
                <a:gd name="connsiteX3" fmla="*/ 408010 w 421666"/>
                <a:gd name="connsiteY3" fmla="*/ 725448 h 767716"/>
                <a:gd name="connsiteX4" fmla="*/ 414235 w 421666"/>
                <a:gd name="connsiteY4" fmla="*/ 719224 h 767716"/>
                <a:gd name="connsiteX5" fmla="*/ 419923 w 421666"/>
                <a:gd name="connsiteY5" fmla="*/ 724826 h 767716"/>
                <a:gd name="connsiteX6" fmla="*/ 419894 w 421666"/>
                <a:gd name="connsiteY6" fmla="*/ 725448 h 767716"/>
                <a:gd name="connsiteX7" fmla="*/ 419894 w 421666"/>
                <a:gd name="connsiteY7" fmla="*/ 761668 h 767716"/>
                <a:gd name="connsiteX8" fmla="*/ 415441 w 421666"/>
                <a:gd name="connsiteY8" fmla="*/ 767327 h 767716"/>
                <a:gd name="connsiteX9" fmla="*/ 414235 w 421666"/>
                <a:gd name="connsiteY9" fmla="*/ 767327 h 767716"/>
                <a:gd name="connsiteX10" fmla="*/ 6205 w 421666"/>
                <a:gd name="connsiteY10" fmla="*/ 726581 h 767716"/>
                <a:gd name="connsiteX11" fmla="*/ -20 w 421666"/>
                <a:gd name="connsiteY11" fmla="*/ 720355 h 767716"/>
                <a:gd name="connsiteX12" fmla="*/ -20 w 421666"/>
                <a:gd name="connsiteY12" fmla="*/ 684137 h 767716"/>
                <a:gd name="connsiteX13" fmla="*/ 6205 w 421666"/>
                <a:gd name="connsiteY13" fmla="*/ 677911 h 767716"/>
                <a:gd name="connsiteX14" fmla="*/ 11892 w 421666"/>
                <a:gd name="connsiteY14" fmla="*/ 683570 h 767716"/>
                <a:gd name="connsiteX15" fmla="*/ 11864 w 421666"/>
                <a:gd name="connsiteY15" fmla="*/ 684137 h 767716"/>
                <a:gd name="connsiteX16" fmla="*/ 11864 w 421666"/>
                <a:gd name="connsiteY16" fmla="*/ 720355 h 767716"/>
                <a:gd name="connsiteX17" fmla="*/ 6799 w 421666"/>
                <a:gd name="connsiteY17" fmla="*/ 726524 h 767716"/>
                <a:gd name="connsiteX18" fmla="*/ 6205 w 421666"/>
                <a:gd name="connsiteY18" fmla="*/ 726581 h 767716"/>
                <a:gd name="connsiteX19" fmla="*/ 414235 w 421666"/>
                <a:gd name="connsiteY19" fmla="*/ 694888 h 767716"/>
                <a:gd name="connsiteX20" fmla="*/ 408010 w 421666"/>
                <a:gd name="connsiteY20" fmla="*/ 689230 h 767716"/>
                <a:gd name="connsiteX21" fmla="*/ 408010 w 421666"/>
                <a:gd name="connsiteY21" fmla="*/ 652443 h 767716"/>
                <a:gd name="connsiteX22" fmla="*/ 414235 w 421666"/>
                <a:gd name="connsiteY22" fmla="*/ 646786 h 767716"/>
                <a:gd name="connsiteX23" fmla="*/ 419894 w 421666"/>
                <a:gd name="connsiteY23" fmla="*/ 652443 h 767716"/>
                <a:gd name="connsiteX24" fmla="*/ 419894 w 421666"/>
                <a:gd name="connsiteY24" fmla="*/ 689230 h 767716"/>
                <a:gd name="connsiteX25" fmla="*/ 414235 w 421666"/>
                <a:gd name="connsiteY25" fmla="*/ 694888 h 767716"/>
                <a:gd name="connsiteX26" fmla="*/ 6205 w 421666"/>
                <a:gd name="connsiteY26" fmla="*/ 653576 h 767716"/>
                <a:gd name="connsiteX27" fmla="*/ -20 w 421666"/>
                <a:gd name="connsiteY27" fmla="*/ 647917 h 767716"/>
                <a:gd name="connsiteX28" fmla="*/ -20 w 421666"/>
                <a:gd name="connsiteY28" fmla="*/ 611132 h 767716"/>
                <a:gd name="connsiteX29" fmla="*/ 6205 w 421666"/>
                <a:gd name="connsiteY29" fmla="*/ 605473 h 767716"/>
                <a:gd name="connsiteX30" fmla="*/ 11864 w 421666"/>
                <a:gd name="connsiteY30" fmla="*/ 611132 h 767716"/>
                <a:gd name="connsiteX31" fmla="*/ 11864 w 421666"/>
                <a:gd name="connsiteY31" fmla="*/ 647917 h 767716"/>
                <a:gd name="connsiteX32" fmla="*/ 6205 w 421666"/>
                <a:gd name="connsiteY32" fmla="*/ 653576 h 767716"/>
                <a:gd name="connsiteX33" fmla="*/ 414235 w 421666"/>
                <a:gd name="connsiteY33" fmla="*/ 622450 h 767716"/>
                <a:gd name="connsiteX34" fmla="*/ 408010 w 421666"/>
                <a:gd name="connsiteY34" fmla="*/ 616225 h 767716"/>
                <a:gd name="connsiteX35" fmla="*/ 408010 w 421666"/>
                <a:gd name="connsiteY35" fmla="*/ 580005 h 767716"/>
                <a:gd name="connsiteX36" fmla="*/ 413641 w 421666"/>
                <a:gd name="connsiteY36" fmla="*/ 574291 h 767716"/>
                <a:gd name="connsiteX37" fmla="*/ 414235 w 421666"/>
                <a:gd name="connsiteY37" fmla="*/ 574348 h 767716"/>
                <a:gd name="connsiteX38" fmla="*/ 419894 w 421666"/>
                <a:gd name="connsiteY38" fmla="*/ 578817 h 767716"/>
                <a:gd name="connsiteX39" fmla="*/ 419894 w 421666"/>
                <a:gd name="connsiteY39" fmla="*/ 580005 h 767716"/>
                <a:gd name="connsiteX40" fmla="*/ 419894 w 421666"/>
                <a:gd name="connsiteY40" fmla="*/ 616225 h 767716"/>
                <a:gd name="connsiteX41" fmla="*/ 414829 w 421666"/>
                <a:gd name="connsiteY41" fmla="*/ 622394 h 767716"/>
                <a:gd name="connsiteX42" fmla="*/ 414235 w 421666"/>
                <a:gd name="connsiteY42" fmla="*/ 622450 h 767716"/>
                <a:gd name="connsiteX43" fmla="*/ 6205 w 421666"/>
                <a:gd name="connsiteY43" fmla="*/ 581138 h 767716"/>
                <a:gd name="connsiteX44" fmla="*/ -20 w 421666"/>
                <a:gd name="connsiteY44" fmla="*/ 574912 h 767716"/>
                <a:gd name="connsiteX45" fmla="*/ -20 w 421666"/>
                <a:gd name="connsiteY45" fmla="*/ 538694 h 767716"/>
                <a:gd name="connsiteX46" fmla="*/ 5611 w 421666"/>
                <a:gd name="connsiteY46" fmla="*/ 533035 h 767716"/>
                <a:gd name="connsiteX47" fmla="*/ 6205 w 421666"/>
                <a:gd name="connsiteY47" fmla="*/ 533035 h 767716"/>
                <a:gd name="connsiteX48" fmla="*/ 11864 w 421666"/>
                <a:gd name="connsiteY48" fmla="*/ 537506 h 767716"/>
                <a:gd name="connsiteX49" fmla="*/ 11864 w 421666"/>
                <a:gd name="connsiteY49" fmla="*/ 538694 h 767716"/>
                <a:gd name="connsiteX50" fmla="*/ 11864 w 421666"/>
                <a:gd name="connsiteY50" fmla="*/ 574912 h 767716"/>
                <a:gd name="connsiteX51" fmla="*/ 6799 w 421666"/>
                <a:gd name="connsiteY51" fmla="*/ 581081 h 767716"/>
                <a:gd name="connsiteX52" fmla="*/ 6205 w 421666"/>
                <a:gd name="connsiteY52" fmla="*/ 581138 h 767716"/>
                <a:gd name="connsiteX53" fmla="*/ 414235 w 421666"/>
                <a:gd name="connsiteY53" fmla="*/ 550012 h 767716"/>
                <a:gd name="connsiteX54" fmla="*/ 408010 w 421666"/>
                <a:gd name="connsiteY54" fmla="*/ 543787 h 767716"/>
                <a:gd name="connsiteX55" fmla="*/ 408010 w 421666"/>
                <a:gd name="connsiteY55" fmla="*/ 507567 h 767716"/>
                <a:gd name="connsiteX56" fmla="*/ 414235 w 421666"/>
                <a:gd name="connsiteY56" fmla="*/ 501343 h 767716"/>
                <a:gd name="connsiteX57" fmla="*/ 419923 w 421666"/>
                <a:gd name="connsiteY57" fmla="*/ 506946 h 767716"/>
                <a:gd name="connsiteX58" fmla="*/ 419894 w 421666"/>
                <a:gd name="connsiteY58" fmla="*/ 507567 h 767716"/>
                <a:gd name="connsiteX59" fmla="*/ 419894 w 421666"/>
                <a:gd name="connsiteY59" fmla="*/ 543787 h 767716"/>
                <a:gd name="connsiteX60" fmla="*/ 414829 w 421666"/>
                <a:gd name="connsiteY60" fmla="*/ 549956 h 767716"/>
                <a:gd name="connsiteX61" fmla="*/ 414235 w 421666"/>
                <a:gd name="connsiteY61" fmla="*/ 550012 h 767716"/>
                <a:gd name="connsiteX62" fmla="*/ 6205 w 421666"/>
                <a:gd name="connsiteY62" fmla="*/ 508700 h 767716"/>
                <a:gd name="connsiteX63" fmla="*/ -20 w 421666"/>
                <a:gd name="connsiteY63" fmla="*/ 502474 h 767716"/>
                <a:gd name="connsiteX64" fmla="*/ -20 w 421666"/>
                <a:gd name="connsiteY64" fmla="*/ 466256 h 767716"/>
                <a:gd name="connsiteX65" fmla="*/ 6205 w 421666"/>
                <a:gd name="connsiteY65" fmla="*/ 460030 h 767716"/>
                <a:gd name="connsiteX66" fmla="*/ 11892 w 421666"/>
                <a:gd name="connsiteY66" fmla="*/ 465690 h 767716"/>
                <a:gd name="connsiteX67" fmla="*/ 11864 w 421666"/>
                <a:gd name="connsiteY67" fmla="*/ 466256 h 767716"/>
                <a:gd name="connsiteX68" fmla="*/ 11864 w 421666"/>
                <a:gd name="connsiteY68" fmla="*/ 502474 h 767716"/>
                <a:gd name="connsiteX69" fmla="*/ 6799 w 421666"/>
                <a:gd name="connsiteY69" fmla="*/ 508643 h 767716"/>
                <a:gd name="connsiteX70" fmla="*/ 6205 w 421666"/>
                <a:gd name="connsiteY70" fmla="*/ 508700 h 767716"/>
                <a:gd name="connsiteX71" fmla="*/ 414235 w 421666"/>
                <a:gd name="connsiteY71" fmla="*/ 477009 h 767716"/>
                <a:gd name="connsiteX72" fmla="*/ 408038 w 421666"/>
                <a:gd name="connsiteY72" fmla="*/ 471971 h 767716"/>
                <a:gd name="connsiteX73" fmla="*/ 408010 w 421666"/>
                <a:gd name="connsiteY73" fmla="*/ 471349 h 767716"/>
                <a:gd name="connsiteX74" fmla="*/ 408010 w 421666"/>
                <a:gd name="connsiteY74" fmla="*/ 433998 h 767716"/>
                <a:gd name="connsiteX75" fmla="*/ 414235 w 421666"/>
                <a:gd name="connsiteY75" fmla="*/ 427774 h 767716"/>
                <a:gd name="connsiteX76" fmla="*/ 419923 w 421666"/>
                <a:gd name="connsiteY76" fmla="*/ 433432 h 767716"/>
                <a:gd name="connsiteX77" fmla="*/ 419894 w 421666"/>
                <a:gd name="connsiteY77" fmla="*/ 433998 h 767716"/>
                <a:gd name="connsiteX78" fmla="*/ 419894 w 421666"/>
                <a:gd name="connsiteY78" fmla="*/ 470218 h 767716"/>
                <a:gd name="connsiteX79" fmla="*/ 416895 w 421666"/>
                <a:gd name="connsiteY79" fmla="*/ 476783 h 767716"/>
                <a:gd name="connsiteX80" fmla="*/ 414235 w 421666"/>
                <a:gd name="connsiteY80" fmla="*/ 477009 h 767716"/>
                <a:gd name="connsiteX81" fmla="*/ 6205 w 421666"/>
                <a:gd name="connsiteY81" fmla="*/ 433998 h 767716"/>
                <a:gd name="connsiteX82" fmla="*/ -20 w 421666"/>
                <a:gd name="connsiteY82" fmla="*/ 427774 h 767716"/>
                <a:gd name="connsiteX83" fmla="*/ -20 w 421666"/>
                <a:gd name="connsiteY83" fmla="*/ 391554 h 767716"/>
                <a:gd name="connsiteX84" fmla="*/ 6205 w 421666"/>
                <a:gd name="connsiteY84" fmla="*/ 385330 h 767716"/>
                <a:gd name="connsiteX85" fmla="*/ 11892 w 421666"/>
                <a:gd name="connsiteY85" fmla="*/ 390987 h 767716"/>
                <a:gd name="connsiteX86" fmla="*/ 11864 w 421666"/>
                <a:gd name="connsiteY86" fmla="*/ 391554 h 767716"/>
                <a:gd name="connsiteX87" fmla="*/ 11864 w 421666"/>
                <a:gd name="connsiteY87" fmla="*/ 427774 h 767716"/>
                <a:gd name="connsiteX88" fmla="*/ 6799 w 421666"/>
                <a:gd name="connsiteY88" fmla="*/ 433998 h 767716"/>
                <a:gd name="connsiteX89" fmla="*/ 6205 w 421666"/>
                <a:gd name="connsiteY89" fmla="*/ 433998 h 767716"/>
                <a:gd name="connsiteX90" fmla="*/ 414235 w 421666"/>
                <a:gd name="connsiteY90" fmla="*/ 402307 h 767716"/>
                <a:gd name="connsiteX91" fmla="*/ 408010 w 421666"/>
                <a:gd name="connsiteY91" fmla="*/ 396647 h 767716"/>
                <a:gd name="connsiteX92" fmla="*/ 408010 w 421666"/>
                <a:gd name="connsiteY92" fmla="*/ 359862 h 767716"/>
                <a:gd name="connsiteX93" fmla="*/ 414235 w 421666"/>
                <a:gd name="connsiteY93" fmla="*/ 354203 h 767716"/>
                <a:gd name="connsiteX94" fmla="*/ 419894 w 421666"/>
                <a:gd name="connsiteY94" fmla="*/ 359862 h 767716"/>
                <a:gd name="connsiteX95" fmla="*/ 419894 w 421666"/>
                <a:gd name="connsiteY95" fmla="*/ 396647 h 767716"/>
                <a:gd name="connsiteX96" fmla="*/ 417003 w 421666"/>
                <a:gd name="connsiteY96" fmla="*/ 404117 h 767716"/>
                <a:gd name="connsiteX97" fmla="*/ 414235 w 421666"/>
                <a:gd name="connsiteY97" fmla="*/ 404571 h 767716"/>
                <a:gd name="connsiteX98" fmla="*/ 6205 w 421666"/>
                <a:gd name="connsiteY98" fmla="*/ 360994 h 767716"/>
                <a:gd name="connsiteX99" fmla="*/ 8 w 421666"/>
                <a:gd name="connsiteY99" fmla="*/ 355901 h 767716"/>
                <a:gd name="connsiteX100" fmla="*/ -20 w 421666"/>
                <a:gd name="connsiteY100" fmla="*/ 355334 h 767716"/>
                <a:gd name="connsiteX101" fmla="*/ -20 w 421666"/>
                <a:gd name="connsiteY101" fmla="*/ 320814 h 767716"/>
                <a:gd name="connsiteX102" fmla="*/ 6205 w 421666"/>
                <a:gd name="connsiteY102" fmla="*/ 315154 h 767716"/>
                <a:gd name="connsiteX103" fmla="*/ 11864 w 421666"/>
                <a:gd name="connsiteY103" fmla="*/ 320814 h 767716"/>
                <a:gd name="connsiteX104" fmla="*/ 11864 w 421666"/>
                <a:gd name="connsiteY104" fmla="*/ 357598 h 767716"/>
                <a:gd name="connsiteX105" fmla="*/ 7410 w 421666"/>
                <a:gd name="connsiteY105" fmla="*/ 363258 h 767716"/>
                <a:gd name="connsiteX106" fmla="*/ 6205 w 421666"/>
                <a:gd name="connsiteY106" fmla="*/ 363258 h 767716"/>
                <a:gd name="connsiteX107" fmla="*/ 414235 w 421666"/>
                <a:gd name="connsiteY107" fmla="*/ 329869 h 767716"/>
                <a:gd name="connsiteX108" fmla="*/ 408010 w 421666"/>
                <a:gd name="connsiteY108" fmla="*/ 323643 h 767716"/>
                <a:gd name="connsiteX109" fmla="*/ 408010 w 421666"/>
                <a:gd name="connsiteY109" fmla="*/ 287424 h 767716"/>
                <a:gd name="connsiteX110" fmla="*/ 413641 w 421666"/>
                <a:gd name="connsiteY110" fmla="*/ 281765 h 767716"/>
                <a:gd name="connsiteX111" fmla="*/ 414235 w 421666"/>
                <a:gd name="connsiteY111" fmla="*/ 281765 h 767716"/>
                <a:gd name="connsiteX112" fmla="*/ 419894 w 421666"/>
                <a:gd name="connsiteY112" fmla="*/ 286236 h 767716"/>
                <a:gd name="connsiteX113" fmla="*/ 419894 w 421666"/>
                <a:gd name="connsiteY113" fmla="*/ 287424 h 767716"/>
                <a:gd name="connsiteX114" fmla="*/ 419894 w 421666"/>
                <a:gd name="connsiteY114" fmla="*/ 323643 h 767716"/>
                <a:gd name="connsiteX115" fmla="*/ 417914 w 421666"/>
                <a:gd name="connsiteY115" fmla="*/ 331397 h 767716"/>
                <a:gd name="connsiteX116" fmla="*/ 414235 w 421666"/>
                <a:gd name="connsiteY116" fmla="*/ 332133 h 767716"/>
                <a:gd name="connsiteX117" fmla="*/ 6205 w 421666"/>
                <a:gd name="connsiteY117" fmla="*/ 288556 h 767716"/>
                <a:gd name="connsiteX118" fmla="*/ -20 w 421666"/>
                <a:gd name="connsiteY118" fmla="*/ 282331 h 767716"/>
                <a:gd name="connsiteX119" fmla="*/ -20 w 421666"/>
                <a:gd name="connsiteY119" fmla="*/ 246111 h 767716"/>
                <a:gd name="connsiteX120" fmla="*/ 5611 w 421666"/>
                <a:gd name="connsiteY120" fmla="*/ 240397 h 767716"/>
                <a:gd name="connsiteX121" fmla="*/ 6205 w 421666"/>
                <a:gd name="connsiteY121" fmla="*/ 240452 h 767716"/>
                <a:gd name="connsiteX122" fmla="*/ 11864 w 421666"/>
                <a:gd name="connsiteY122" fmla="*/ 244923 h 767716"/>
                <a:gd name="connsiteX123" fmla="*/ 11864 w 421666"/>
                <a:gd name="connsiteY123" fmla="*/ 246111 h 767716"/>
                <a:gd name="connsiteX124" fmla="*/ 11864 w 421666"/>
                <a:gd name="connsiteY124" fmla="*/ 282331 h 767716"/>
                <a:gd name="connsiteX125" fmla="*/ 9883 w 421666"/>
                <a:gd name="connsiteY125" fmla="*/ 290084 h 767716"/>
                <a:gd name="connsiteX126" fmla="*/ 6205 w 421666"/>
                <a:gd name="connsiteY126" fmla="*/ 290820 h 767716"/>
                <a:gd name="connsiteX127" fmla="*/ 414235 w 421666"/>
                <a:gd name="connsiteY127" fmla="*/ 257431 h 767716"/>
                <a:gd name="connsiteX128" fmla="*/ 408010 w 421666"/>
                <a:gd name="connsiteY128" fmla="*/ 251204 h 767716"/>
                <a:gd name="connsiteX129" fmla="*/ 408010 w 421666"/>
                <a:gd name="connsiteY129" fmla="*/ 214986 h 767716"/>
                <a:gd name="connsiteX130" fmla="*/ 414235 w 421666"/>
                <a:gd name="connsiteY130" fmla="*/ 208760 h 767716"/>
                <a:gd name="connsiteX131" fmla="*/ 419923 w 421666"/>
                <a:gd name="connsiteY131" fmla="*/ 214420 h 767716"/>
                <a:gd name="connsiteX132" fmla="*/ 419894 w 421666"/>
                <a:gd name="connsiteY132" fmla="*/ 214986 h 767716"/>
                <a:gd name="connsiteX133" fmla="*/ 419894 w 421666"/>
                <a:gd name="connsiteY133" fmla="*/ 251204 h 767716"/>
                <a:gd name="connsiteX134" fmla="*/ 417914 w 421666"/>
                <a:gd name="connsiteY134" fmla="*/ 258959 h 767716"/>
                <a:gd name="connsiteX135" fmla="*/ 414235 w 421666"/>
                <a:gd name="connsiteY135" fmla="*/ 259695 h 767716"/>
                <a:gd name="connsiteX136" fmla="*/ 31671 w 421666"/>
                <a:gd name="connsiteY136" fmla="*/ 230832 h 767716"/>
                <a:gd name="connsiteX137" fmla="*/ 26012 w 421666"/>
                <a:gd name="connsiteY137" fmla="*/ 227437 h 767716"/>
                <a:gd name="connsiteX138" fmla="*/ 26012 w 421666"/>
                <a:gd name="connsiteY138" fmla="*/ 219513 h 767716"/>
                <a:gd name="connsiteX139" fmla="*/ 57704 w 421666"/>
                <a:gd name="connsiteY139" fmla="*/ 201405 h 767716"/>
                <a:gd name="connsiteX140" fmla="*/ 65627 w 421666"/>
                <a:gd name="connsiteY140" fmla="*/ 203667 h 767716"/>
                <a:gd name="connsiteX141" fmla="*/ 63363 w 421666"/>
                <a:gd name="connsiteY141" fmla="*/ 211591 h 767716"/>
                <a:gd name="connsiteX142" fmla="*/ 32237 w 421666"/>
                <a:gd name="connsiteY142" fmla="*/ 229701 h 767716"/>
                <a:gd name="connsiteX143" fmla="*/ 94489 w 421666"/>
                <a:gd name="connsiteY143" fmla="*/ 194612 h 767716"/>
                <a:gd name="connsiteX144" fmla="*/ 88830 w 421666"/>
                <a:gd name="connsiteY144" fmla="*/ 191217 h 767716"/>
                <a:gd name="connsiteX145" fmla="*/ 88830 w 421666"/>
                <a:gd name="connsiteY145" fmla="*/ 183295 h 767716"/>
                <a:gd name="connsiteX146" fmla="*/ 120521 w 421666"/>
                <a:gd name="connsiteY146" fmla="*/ 165185 h 767716"/>
                <a:gd name="connsiteX147" fmla="*/ 128444 w 421666"/>
                <a:gd name="connsiteY147" fmla="*/ 165185 h 767716"/>
                <a:gd name="connsiteX148" fmla="*/ 128444 w 421666"/>
                <a:gd name="connsiteY148" fmla="*/ 173673 h 767716"/>
                <a:gd name="connsiteX149" fmla="*/ 96753 w 421666"/>
                <a:gd name="connsiteY149" fmla="*/ 191783 h 767716"/>
                <a:gd name="connsiteX150" fmla="*/ 414235 w 421666"/>
                <a:gd name="connsiteY150" fmla="*/ 184426 h 767716"/>
                <a:gd name="connsiteX151" fmla="*/ 408038 w 421666"/>
                <a:gd name="connsiteY151" fmla="*/ 179333 h 767716"/>
                <a:gd name="connsiteX152" fmla="*/ 408010 w 421666"/>
                <a:gd name="connsiteY152" fmla="*/ 178766 h 767716"/>
                <a:gd name="connsiteX153" fmla="*/ 408010 w 421666"/>
                <a:gd name="connsiteY153" fmla="*/ 142548 h 767716"/>
                <a:gd name="connsiteX154" fmla="*/ 414235 w 421666"/>
                <a:gd name="connsiteY154" fmla="*/ 136322 h 767716"/>
                <a:gd name="connsiteX155" fmla="*/ 419923 w 421666"/>
                <a:gd name="connsiteY155" fmla="*/ 141982 h 767716"/>
                <a:gd name="connsiteX156" fmla="*/ 419894 w 421666"/>
                <a:gd name="connsiteY156" fmla="*/ 142548 h 767716"/>
                <a:gd name="connsiteX157" fmla="*/ 419894 w 421666"/>
                <a:gd name="connsiteY157" fmla="*/ 178766 h 767716"/>
                <a:gd name="connsiteX158" fmla="*/ 418938 w 421666"/>
                <a:gd name="connsiteY158" fmla="*/ 185897 h 767716"/>
                <a:gd name="connsiteX159" fmla="*/ 414235 w 421666"/>
                <a:gd name="connsiteY159" fmla="*/ 186690 h 767716"/>
                <a:gd name="connsiteX160" fmla="*/ 159004 w 421666"/>
                <a:gd name="connsiteY160" fmla="*/ 160092 h 767716"/>
                <a:gd name="connsiteX161" fmla="*/ 153345 w 421666"/>
                <a:gd name="connsiteY161" fmla="*/ 157261 h 767716"/>
                <a:gd name="connsiteX162" fmla="*/ 153345 w 421666"/>
                <a:gd name="connsiteY162" fmla="*/ 148773 h 767716"/>
                <a:gd name="connsiteX163" fmla="*/ 185036 w 421666"/>
                <a:gd name="connsiteY163" fmla="*/ 130664 h 767716"/>
                <a:gd name="connsiteX164" fmla="*/ 192959 w 421666"/>
                <a:gd name="connsiteY164" fmla="*/ 130664 h 767716"/>
                <a:gd name="connsiteX165" fmla="*/ 192959 w 421666"/>
                <a:gd name="connsiteY165" fmla="*/ 139153 h 767716"/>
                <a:gd name="connsiteX166" fmla="*/ 161268 w 421666"/>
                <a:gd name="connsiteY166" fmla="*/ 157261 h 767716"/>
                <a:gd name="connsiteX167" fmla="*/ 221821 w 421666"/>
                <a:gd name="connsiteY167" fmla="*/ 123872 h 767716"/>
                <a:gd name="connsiteX168" fmla="*/ 215777 w 421666"/>
                <a:gd name="connsiteY168" fmla="*/ 117478 h 767716"/>
                <a:gd name="connsiteX169" fmla="*/ 218426 w 421666"/>
                <a:gd name="connsiteY169" fmla="*/ 112554 h 767716"/>
                <a:gd name="connsiteX170" fmla="*/ 250118 w 421666"/>
                <a:gd name="connsiteY170" fmla="*/ 94444 h 767716"/>
                <a:gd name="connsiteX171" fmla="*/ 258606 w 421666"/>
                <a:gd name="connsiteY171" fmla="*/ 94444 h 767716"/>
                <a:gd name="connsiteX172" fmla="*/ 258606 w 421666"/>
                <a:gd name="connsiteY172" fmla="*/ 102933 h 767716"/>
                <a:gd name="connsiteX173" fmla="*/ 226915 w 421666"/>
                <a:gd name="connsiteY173" fmla="*/ 121043 h 767716"/>
                <a:gd name="connsiteX174" fmla="*/ 415933 w 421666"/>
                <a:gd name="connsiteY174" fmla="*/ 114252 h 767716"/>
                <a:gd name="connsiteX175" fmla="*/ 409708 w 421666"/>
                <a:gd name="connsiteY175" fmla="*/ 108593 h 767716"/>
                <a:gd name="connsiteX176" fmla="*/ 409708 w 421666"/>
                <a:gd name="connsiteY176" fmla="*/ 71808 h 767716"/>
                <a:gd name="connsiteX177" fmla="*/ 415933 w 421666"/>
                <a:gd name="connsiteY177" fmla="*/ 66148 h 767716"/>
                <a:gd name="connsiteX178" fmla="*/ 421592 w 421666"/>
                <a:gd name="connsiteY178" fmla="*/ 71808 h 767716"/>
                <a:gd name="connsiteX179" fmla="*/ 421592 w 421666"/>
                <a:gd name="connsiteY179" fmla="*/ 108593 h 767716"/>
                <a:gd name="connsiteX180" fmla="*/ 416199 w 421666"/>
                <a:gd name="connsiteY180" fmla="*/ 114535 h 767716"/>
                <a:gd name="connsiteX181" fmla="*/ 414235 w 421666"/>
                <a:gd name="connsiteY181" fmla="*/ 114252 h 767716"/>
                <a:gd name="connsiteX182" fmla="*/ 284639 w 421666"/>
                <a:gd name="connsiteY182" fmla="*/ 87654 h 767716"/>
                <a:gd name="connsiteX183" fmla="*/ 279546 w 421666"/>
                <a:gd name="connsiteY183" fmla="*/ 84823 h 767716"/>
                <a:gd name="connsiteX184" fmla="*/ 279546 w 421666"/>
                <a:gd name="connsiteY184" fmla="*/ 76335 h 767716"/>
                <a:gd name="connsiteX185" fmla="*/ 311237 w 421666"/>
                <a:gd name="connsiteY185" fmla="*/ 58225 h 767716"/>
                <a:gd name="connsiteX186" fmla="*/ 319873 w 421666"/>
                <a:gd name="connsiteY186" fmla="*/ 59924 h 767716"/>
                <a:gd name="connsiteX187" fmla="*/ 318153 w 421666"/>
                <a:gd name="connsiteY187" fmla="*/ 68582 h 767716"/>
                <a:gd name="connsiteX188" fmla="*/ 317462 w 421666"/>
                <a:gd name="connsiteY188" fmla="*/ 68977 h 767716"/>
                <a:gd name="connsiteX189" fmla="*/ 285771 w 421666"/>
                <a:gd name="connsiteY189" fmla="*/ 87087 h 767716"/>
                <a:gd name="connsiteX190" fmla="*/ 347456 w 421666"/>
                <a:gd name="connsiteY190" fmla="*/ 51434 h 767716"/>
                <a:gd name="connsiteX191" fmla="*/ 344389 w 421666"/>
                <a:gd name="connsiteY191" fmla="*/ 43172 h 767716"/>
                <a:gd name="connsiteX192" fmla="*/ 347456 w 421666"/>
                <a:gd name="connsiteY192" fmla="*/ 40116 h 767716"/>
                <a:gd name="connsiteX193" fmla="*/ 378582 w 421666"/>
                <a:gd name="connsiteY193" fmla="*/ 22006 h 767716"/>
                <a:gd name="connsiteX194" fmla="*/ 387218 w 421666"/>
                <a:gd name="connsiteY194" fmla="*/ 23704 h 767716"/>
                <a:gd name="connsiteX195" fmla="*/ 385498 w 421666"/>
                <a:gd name="connsiteY195" fmla="*/ 32364 h 767716"/>
                <a:gd name="connsiteX196" fmla="*/ 384807 w 421666"/>
                <a:gd name="connsiteY196" fmla="*/ 32759 h 767716"/>
                <a:gd name="connsiteX197" fmla="*/ 353116 w 421666"/>
                <a:gd name="connsiteY197" fmla="*/ 50869 h 767716"/>
                <a:gd name="connsiteX198" fmla="*/ 415933 w 421666"/>
                <a:gd name="connsiteY198" fmla="*/ 41814 h 767716"/>
                <a:gd name="connsiteX199" fmla="*/ 409708 w 421666"/>
                <a:gd name="connsiteY199" fmla="*/ 35588 h 767716"/>
                <a:gd name="connsiteX200" fmla="*/ 409708 w 421666"/>
                <a:gd name="connsiteY200" fmla="*/ 15216 h 767716"/>
                <a:gd name="connsiteX201" fmla="*/ 406641 w 421666"/>
                <a:gd name="connsiteY201" fmla="*/ 6953 h 767716"/>
                <a:gd name="connsiteX202" fmla="*/ 409708 w 421666"/>
                <a:gd name="connsiteY202" fmla="*/ 3896 h 767716"/>
                <a:gd name="connsiteX203" fmla="*/ 414801 w 421666"/>
                <a:gd name="connsiteY203" fmla="*/ 501 h 767716"/>
                <a:gd name="connsiteX204" fmla="*/ 421026 w 421666"/>
                <a:gd name="connsiteY204" fmla="*/ 501 h 767716"/>
                <a:gd name="connsiteX205" fmla="*/ 421026 w 421666"/>
                <a:gd name="connsiteY205" fmla="*/ 6161 h 767716"/>
                <a:gd name="connsiteX206" fmla="*/ 421026 w 421666"/>
                <a:gd name="connsiteY206" fmla="*/ 37852 h 767716"/>
                <a:gd name="connsiteX207" fmla="*/ 414235 w 421666"/>
                <a:gd name="connsiteY207" fmla="*/ 41814 h 76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421666" h="767716">
                  <a:moveTo>
                    <a:pt x="414235" y="767327"/>
                  </a:moveTo>
                  <a:cubicBezTo>
                    <a:pt x="411123" y="767666"/>
                    <a:pt x="408350" y="765347"/>
                    <a:pt x="408038" y="762290"/>
                  </a:cubicBezTo>
                  <a:cubicBezTo>
                    <a:pt x="408016" y="762063"/>
                    <a:pt x="408010" y="761894"/>
                    <a:pt x="408010" y="761668"/>
                  </a:cubicBezTo>
                  <a:lnTo>
                    <a:pt x="408010" y="725448"/>
                  </a:lnTo>
                  <a:cubicBezTo>
                    <a:pt x="408010" y="721996"/>
                    <a:pt x="410794" y="719224"/>
                    <a:pt x="414235" y="719224"/>
                  </a:cubicBezTo>
                  <a:cubicBezTo>
                    <a:pt x="417359" y="719224"/>
                    <a:pt x="419906" y="721714"/>
                    <a:pt x="419923" y="724826"/>
                  </a:cubicBezTo>
                  <a:cubicBezTo>
                    <a:pt x="419923" y="725053"/>
                    <a:pt x="419917" y="725279"/>
                    <a:pt x="419894" y="725448"/>
                  </a:cubicBezTo>
                  <a:lnTo>
                    <a:pt x="419894" y="761668"/>
                  </a:lnTo>
                  <a:cubicBezTo>
                    <a:pt x="420228" y="764440"/>
                    <a:pt x="418231" y="766987"/>
                    <a:pt x="415441" y="767327"/>
                  </a:cubicBezTo>
                  <a:cubicBezTo>
                    <a:pt x="415039" y="767383"/>
                    <a:pt x="414637" y="767383"/>
                    <a:pt x="414235" y="767327"/>
                  </a:cubicBezTo>
                  <a:close/>
                  <a:moveTo>
                    <a:pt x="6205" y="726581"/>
                  </a:moveTo>
                  <a:cubicBezTo>
                    <a:pt x="2764" y="726581"/>
                    <a:pt x="-20" y="723807"/>
                    <a:pt x="-20" y="720355"/>
                  </a:cubicBezTo>
                  <a:lnTo>
                    <a:pt x="-20" y="684137"/>
                  </a:lnTo>
                  <a:cubicBezTo>
                    <a:pt x="-20" y="680684"/>
                    <a:pt x="2764" y="677911"/>
                    <a:pt x="6205" y="677911"/>
                  </a:cubicBezTo>
                  <a:cubicBezTo>
                    <a:pt x="9329" y="677911"/>
                    <a:pt x="11875" y="680401"/>
                    <a:pt x="11892" y="683570"/>
                  </a:cubicBezTo>
                  <a:cubicBezTo>
                    <a:pt x="11892" y="683740"/>
                    <a:pt x="11887" y="683966"/>
                    <a:pt x="11864" y="684137"/>
                  </a:cubicBezTo>
                  <a:lnTo>
                    <a:pt x="11864" y="720355"/>
                  </a:lnTo>
                  <a:cubicBezTo>
                    <a:pt x="12175" y="723467"/>
                    <a:pt x="9912" y="726241"/>
                    <a:pt x="6799" y="726524"/>
                  </a:cubicBezTo>
                  <a:cubicBezTo>
                    <a:pt x="6601" y="726581"/>
                    <a:pt x="6403" y="726581"/>
                    <a:pt x="6205" y="726581"/>
                  </a:cubicBezTo>
                  <a:close/>
                  <a:moveTo>
                    <a:pt x="414235" y="694888"/>
                  </a:moveTo>
                  <a:cubicBezTo>
                    <a:pt x="411004" y="694888"/>
                    <a:pt x="408304" y="692454"/>
                    <a:pt x="408010" y="689230"/>
                  </a:cubicBezTo>
                  <a:lnTo>
                    <a:pt x="408010" y="652443"/>
                  </a:lnTo>
                  <a:cubicBezTo>
                    <a:pt x="408304" y="649219"/>
                    <a:pt x="411004" y="646786"/>
                    <a:pt x="414235" y="646786"/>
                  </a:cubicBezTo>
                  <a:cubicBezTo>
                    <a:pt x="417359" y="646786"/>
                    <a:pt x="419894" y="649331"/>
                    <a:pt x="419894" y="652443"/>
                  </a:cubicBezTo>
                  <a:lnTo>
                    <a:pt x="419894" y="689230"/>
                  </a:lnTo>
                  <a:cubicBezTo>
                    <a:pt x="419894" y="692342"/>
                    <a:pt x="417359" y="694888"/>
                    <a:pt x="414235" y="694888"/>
                  </a:cubicBezTo>
                  <a:close/>
                  <a:moveTo>
                    <a:pt x="6205" y="653576"/>
                  </a:moveTo>
                  <a:cubicBezTo>
                    <a:pt x="2973" y="653576"/>
                    <a:pt x="274" y="651143"/>
                    <a:pt x="-20" y="647917"/>
                  </a:cubicBezTo>
                  <a:lnTo>
                    <a:pt x="-20" y="611132"/>
                  </a:lnTo>
                  <a:cubicBezTo>
                    <a:pt x="274" y="607906"/>
                    <a:pt x="2973" y="605473"/>
                    <a:pt x="6205" y="605473"/>
                  </a:cubicBezTo>
                  <a:cubicBezTo>
                    <a:pt x="9329" y="605473"/>
                    <a:pt x="11864" y="608020"/>
                    <a:pt x="11864" y="611132"/>
                  </a:cubicBezTo>
                  <a:lnTo>
                    <a:pt x="11864" y="647917"/>
                  </a:lnTo>
                  <a:cubicBezTo>
                    <a:pt x="11864" y="651029"/>
                    <a:pt x="9329" y="653576"/>
                    <a:pt x="6205" y="653576"/>
                  </a:cubicBezTo>
                  <a:close/>
                  <a:moveTo>
                    <a:pt x="414235" y="622450"/>
                  </a:moveTo>
                  <a:cubicBezTo>
                    <a:pt x="410794" y="622450"/>
                    <a:pt x="408010" y="619678"/>
                    <a:pt x="408010" y="616225"/>
                  </a:cubicBezTo>
                  <a:lnTo>
                    <a:pt x="408010" y="580005"/>
                  </a:lnTo>
                  <a:cubicBezTo>
                    <a:pt x="407993" y="576893"/>
                    <a:pt x="410517" y="574348"/>
                    <a:pt x="413641" y="574291"/>
                  </a:cubicBezTo>
                  <a:cubicBezTo>
                    <a:pt x="413839" y="574291"/>
                    <a:pt x="414037" y="574348"/>
                    <a:pt x="414235" y="574348"/>
                  </a:cubicBezTo>
                  <a:cubicBezTo>
                    <a:pt x="417031" y="574007"/>
                    <a:pt x="419561" y="575988"/>
                    <a:pt x="419894" y="578817"/>
                  </a:cubicBezTo>
                  <a:cubicBezTo>
                    <a:pt x="419940" y="579214"/>
                    <a:pt x="419940" y="579610"/>
                    <a:pt x="419894" y="580005"/>
                  </a:cubicBezTo>
                  <a:lnTo>
                    <a:pt x="419894" y="616225"/>
                  </a:lnTo>
                  <a:cubicBezTo>
                    <a:pt x="420206" y="619337"/>
                    <a:pt x="417942" y="622111"/>
                    <a:pt x="414829" y="622394"/>
                  </a:cubicBezTo>
                  <a:cubicBezTo>
                    <a:pt x="414631" y="622450"/>
                    <a:pt x="414433" y="622450"/>
                    <a:pt x="414235" y="622450"/>
                  </a:cubicBezTo>
                  <a:close/>
                  <a:moveTo>
                    <a:pt x="6205" y="581138"/>
                  </a:moveTo>
                  <a:cubicBezTo>
                    <a:pt x="2764" y="581138"/>
                    <a:pt x="-20" y="578365"/>
                    <a:pt x="-20" y="574912"/>
                  </a:cubicBezTo>
                  <a:lnTo>
                    <a:pt x="-20" y="538694"/>
                  </a:lnTo>
                  <a:cubicBezTo>
                    <a:pt x="-37" y="535582"/>
                    <a:pt x="2487" y="533035"/>
                    <a:pt x="5611" y="533035"/>
                  </a:cubicBezTo>
                  <a:cubicBezTo>
                    <a:pt x="5809" y="532978"/>
                    <a:pt x="6007" y="533035"/>
                    <a:pt x="6205" y="533035"/>
                  </a:cubicBezTo>
                  <a:cubicBezTo>
                    <a:pt x="9000" y="532694"/>
                    <a:pt x="11530" y="534675"/>
                    <a:pt x="11864" y="537506"/>
                  </a:cubicBezTo>
                  <a:cubicBezTo>
                    <a:pt x="11909" y="537901"/>
                    <a:pt x="11909" y="538297"/>
                    <a:pt x="11864" y="538694"/>
                  </a:cubicBezTo>
                  <a:lnTo>
                    <a:pt x="11864" y="574912"/>
                  </a:lnTo>
                  <a:cubicBezTo>
                    <a:pt x="12175" y="578026"/>
                    <a:pt x="9912" y="580798"/>
                    <a:pt x="6799" y="581081"/>
                  </a:cubicBezTo>
                  <a:cubicBezTo>
                    <a:pt x="6601" y="581138"/>
                    <a:pt x="6403" y="581138"/>
                    <a:pt x="6205" y="581138"/>
                  </a:cubicBezTo>
                  <a:close/>
                  <a:moveTo>
                    <a:pt x="414235" y="550012"/>
                  </a:moveTo>
                  <a:cubicBezTo>
                    <a:pt x="410794" y="550012"/>
                    <a:pt x="408010" y="547240"/>
                    <a:pt x="408010" y="543787"/>
                  </a:cubicBezTo>
                  <a:lnTo>
                    <a:pt x="408010" y="507567"/>
                  </a:lnTo>
                  <a:cubicBezTo>
                    <a:pt x="408010" y="504117"/>
                    <a:pt x="410794" y="501343"/>
                    <a:pt x="414235" y="501343"/>
                  </a:cubicBezTo>
                  <a:cubicBezTo>
                    <a:pt x="417359" y="501343"/>
                    <a:pt x="419906" y="503833"/>
                    <a:pt x="419923" y="506946"/>
                  </a:cubicBezTo>
                  <a:cubicBezTo>
                    <a:pt x="419923" y="507172"/>
                    <a:pt x="419917" y="507398"/>
                    <a:pt x="419894" y="507567"/>
                  </a:cubicBezTo>
                  <a:lnTo>
                    <a:pt x="419894" y="543787"/>
                  </a:lnTo>
                  <a:cubicBezTo>
                    <a:pt x="420206" y="546899"/>
                    <a:pt x="417942" y="549673"/>
                    <a:pt x="414829" y="549956"/>
                  </a:cubicBezTo>
                  <a:cubicBezTo>
                    <a:pt x="414631" y="550012"/>
                    <a:pt x="414433" y="550012"/>
                    <a:pt x="414235" y="550012"/>
                  </a:cubicBezTo>
                  <a:close/>
                  <a:moveTo>
                    <a:pt x="6205" y="508700"/>
                  </a:moveTo>
                  <a:cubicBezTo>
                    <a:pt x="2764" y="508700"/>
                    <a:pt x="-20" y="505927"/>
                    <a:pt x="-20" y="502474"/>
                  </a:cubicBezTo>
                  <a:lnTo>
                    <a:pt x="-20" y="466256"/>
                  </a:lnTo>
                  <a:cubicBezTo>
                    <a:pt x="-20" y="462804"/>
                    <a:pt x="2764" y="460030"/>
                    <a:pt x="6205" y="460030"/>
                  </a:cubicBezTo>
                  <a:cubicBezTo>
                    <a:pt x="9329" y="460030"/>
                    <a:pt x="11875" y="462521"/>
                    <a:pt x="11892" y="465690"/>
                  </a:cubicBezTo>
                  <a:cubicBezTo>
                    <a:pt x="11892" y="465859"/>
                    <a:pt x="11887" y="466085"/>
                    <a:pt x="11864" y="466256"/>
                  </a:cubicBezTo>
                  <a:lnTo>
                    <a:pt x="11864" y="502474"/>
                  </a:lnTo>
                  <a:cubicBezTo>
                    <a:pt x="12175" y="505588"/>
                    <a:pt x="9912" y="508360"/>
                    <a:pt x="6799" y="508643"/>
                  </a:cubicBezTo>
                  <a:cubicBezTo>
                    <a:pt x="6601" y="508700"/>
                    <a:pt x="6403" y="508700"/>
                    <a:pt x="6205" y="508700"/>
                  </a:cubicBezTo>
                  <a:close/>
                  <a:moveTo>
                    <a:pt x="414235" y="477009"/>
                  </a:moveTo>
                  <a:cubicBezTo>
                    <a:pt x="411123" y="477347"/>
                    <a:pt x="408350" y="475028"/>
                    <a:pt x="408038" y="471971"/>
                  </a:cubicBezTo>
                  <a:cubicBezTo>
                    <a:pt x="408016" y="471745"/>
                    <a:pt x="408010" y="471575"/>
                    <a:pt x="408010" y="471349"/>
                  </a:cubicBezTo>
                  <a:lnTo>
                    <a:pt x="408010" y="433998"/>
                  </a:lnTo>
                  <a:cubicBezTo>
                    <a:pt x="408010" y="430546"/>
                    <a:pt x="410794" y="427774"/>
                    <a:pt x="414235" y="427774"/>
                  </a:cubicBezTo>
                  <a:cubicBezTo>
                    <a:pt x="417359" y="427774"/>
                    <a:pt x="419906" y="430262"/>
                    <a:pt x="419923" y="433432"/>
                  </a:cubicBezTo>
                  <a:cubicBezTo>
                    <a:pt x="419923" y="433603"/>
                    <a:pt x="419917" y="433829"/>
                    <a:pt x="419894" y="433998"/>
                  </a:cubicBezTo>
                  <a:lnTo>
                    <a:pt x="419894" y="470218"/>
                  </a:lnTo>
                  <a:cubicBezTo>
                    <a:pt x="420874" y="472878"/>
                    <a:pt x="419532" y="475764"/>
                    <a:pt x="416895" y="476783"/>
                  </a:cubicBezTo>
                  <a:cubicBezTo>
                    <a:pt x="416046" y="477064"/>
                    <a:pt x="415129" y="477178"/>
                    <a:pt x="414235" y="477009"/>
                  </a:cubicBezTo>
                  <a:close/>
                  <a:moveTo>
                    <a:pt x="6205" y="433998"/>
                  </a:moveTo>
                  <a:cubicBezTo>
                    <a:pt x="2764" y="433998"/>
                    <a:pt x="-20" y="431224"/>
                    <a:pt x="-20" y="427774"/>
                  </a:cubicBezTo>
                  <a:lnTo>
                    <a:pt x="-20" y="391554"/>
                  </a:lnTo>
                  <a:cubicBezTo>
                    <a:pt x="-20" y="388102"/>
                    <a:pt x="2764" y="385330"/>
                    <a:pt x="6205" y="385330"/>
                  </a:cubicBezTo>
                  <a:cubicBezTo>
                    <a:pt x="9329" y="385330"/>
                    <a:pt x="11875" y="387818"/>
                    <a:pt x="11892" y="390987"/>
                  </a:cubicBezTo>
                  <a:cubicBezTo>
                    <a:pt x="11892" y="391158"/>
                    <a:pt x="11887" y="391385"/>
                    <a:pt x="11864" y="391554"/>
                  </a:cubicBezTo>
                  <a:lnTo>
                    <a:pt x="11864" y="427774"/>
                  </a:lnTo>
                  <a:cubicBezTo>
                    <a:pt x="12175" y="430886"/>
                    <a:pt x="9912" y="433658"/>
                    <a:pt x="6799" y="433998"/>
                  </a:cubicBezTo>
                  <a:cubicBezTo>
                    <a:pt x="6601" y="433998"/>
                    <a:pt x="6403" y="433998"/>
                    <a:pt x="6205" y="433998"/>
                  </a:cubicBezTo>
                  <a:close/>
                  <a:moveTo>
                    <a:pt x="414235" y="402307"/>
                  </a:moveTo>
                  <a:cubicBezTo>
                    <a:pt x="411004" y="402307"/>
                    <a:pt x="408304" y="399873"/>
                    <a:pt x="408010" y="396647"/>
                  </a:cubicBezTo>
                  <a:lnTo>
                    <a:pt x="408010" y="359862"/>
                  </a:lnTo>
                  <a:cubicBezTo>
                    <a:pt x="408304" y="356636"/>
                    <a:pt x="411004" y="354203"/>
                    <a:pt x="414235" y="354203"/>
                  </a:cubicBezTo>
                  <a:cubicBezTo>
                    <a:pt x="417359" y="354203"/>
                    <a:pt x="419894" y="356750"/>
                    <a:pt x="419894" y="359862"/>
                  </a:cubicBezTo>
                  <a:lnTo>
                    <a:pt x="419894" y="396647"/>
                  </a:lnTo>
                  <a:cubicBezTo>
                    <a:pt x="421157" y="399533"/>
                    <a:pt x="419861" y="402873"/>
                    <a:pt x="417003" y="404117"/>
                  </a:cubicBezTo>
                  <a:cubicBezTo>
                    <a:pt x="416131" y="404514"/>
                    <a:pt x="415180" y="404626"/>
                    <a:pt x="414235" y="404571"/>
                  </a:cubicBezTo>
                  <a:close/>
                  <a:moveTo>
                    <a:pt x="6205" y="360994"/>
                  </a:moveTo>
                  <a:cubicBezTo>
                    <a:pt x="3092" y="361334"/>
                    <a:pt x="319" y="359013"/>
                    <a:pt x="8" y="355901"/>
                  </a:cubicBezTo>
                  <a:cubicBezTo>
                    <a:pt x="-15" y="355731"/>
                    <a:pt x="-20" y="355505"/>
                    <a:pt x="-20" y="355334"/>
                  </a:cubicBezTo>
                  <a:lnTo>
                    <a:pt x="-20" y="320814"/>
                  </a:lnTo>
                  <a:cubicBezTo>
                    <a:pt x="274" y="317587"/>
                    <a:pt x="2973" y="315154"/>
                    <a:pt x="6205" y="315154"/>
                  </a:cubicBezTo>
                  <a:cubicBezTo>
                    <a:pt x="9329" y="315154"/>
                    <a:pt x="11864" y="317701"/>
                    <a:pt x="11864" y="320814"/>
                  </a:cubicBezTo>
                  <a:lnTo>
                    <a:pt x="11864" y="357598"/>
                  </a:lnTo>
                  <a:cubicBezTo>
                    <a:pt x="12198" y="360372"/>
                    <a:pt x="10200" y="362918"/>
                    <a:pt x="7410" y="363258"/>
                  </a:cubicBezTo>
                  <a:cubicBezTo>
                    <a:pt x="7009" y="363315"/>
                    <a:pt x="6607" y="363315"/>
                    <a:pt x="6205" y="363258"/>
                  </a:cubicBezTo>
                  <a:close/>
                  <a:moveTo>
                    <a:pt x="414235" y="329869"/>
                  </a:moveTo>
                  <a:cubicBezTo>
                    <a:pt x="410794" y="329869"/>
                    <a:pt x="408010" y="327095"/>
                    <a:pt x="408010" y="323643"/>
                  </a:cubicBezTo>
                  <a:lnTo>
                    <a:pt x="408010" y="287424"/>
                  </a:lnTo>
                  <a:cubicBezTo>
                    <a:pt x="407993" y="284312"/>
                    <a:pt x="410517" y="281765"/>
                    <a:pt x="413641" y="281765"/>
                  </a:cubicBezTo>
                  <a:cubicBezTo>
                    <a:pt x="413839" y="281708"/>
                    <a:pt x="414037" y="281765"/>
                    <a:pt x="414235" y="281765"/>
                  </a:cubicBezTo>
                  <a:cubicBezTo>
                    <a:pt x="417031" y="281425"/>
                    <a:pt x="419561" y="283405"/>
                    <a:pt x="419894" y="286236"/>
                  </a:cubicBezTo>
                  <a:cubicBezTo>
                    <a:pt x="419940" y="286632"/>
                    <a:pt x="419940" y="287029"/>
                    <a:pt x="419894" y="287424"/>
                  </a:cubicBezTo>
                  <a:lnTo>
                    <a:pt x="419894" y="323643"/>
                  </a:lnTo>
                  <a:cubicBezTo>
                    <a:pt x="421490" y="326359"/>
                    <a:pt x="420602" y="329812"/>
                    <a:pt x="417914" y="331397"/>
                  </a:cubicBezTo>
                  <a:cubicBezTo>
                    <a:pt x="416805" y="332076"/>
                    <a:pt x="415509" y="332302"/>
                    <a:pt x="414235" y="332133"/>
                  </a:cubicBezTo>
                  <a:close/>
                  <a:moveTo>
                    <a:pt x="6205" y="288556"/>
                  </a:moveTo>
                  <a:cubicBezTo>
                    <a:pt x="2764" y="288556"/>
                    <a:pt x="-20" y="285784"/>
                    <a:pt x="-20" y="282331"/>
                  </a:cubicBezTo>
                  <a:lnTo>
                    <a:pt x="-20" y="246111"/>
                  </a:lnTo>
                  <a:cubicBezTo>
                    <a:pt x="-37" y="242999"/>
                    <a:pt x="2487" y="240452"/>
                    <a:pt x="5611" y="240397"/>
                  </a:cubicBezTo>
                  <a:cubicBezTo>
                    <a:pt x="5809" y="240397"/>
                    <a:pt x="6007" y="240452"/>
                    <a:pt x="6205" y="240452"/>
                  </a:cubicBezTo>
                  <a:cubicBezTo>
                    <a:pt x="9000" y="240113"/>
                    <a:pt x="11530" y="242094"/>
                    <a:pt x="11864" y="244923"/>
                  </a:cubicBezTo>
                  <a:cubicBezTo>
                    <a:pt x="11909" y="245319"/>
                    <a:pt x="11909" y="245716"/>
                    <a:pt x="11864" y="246111"/>
                  </a:cubicBezTo>
                  <a:lnTo>
                    <a:pt x="11864" y="282331"/>
                  </a:lnTo>
                  <a:cubicBezTo>
                    <a:pt x="13460" y="285048"/>
                    <a:pt x="12571" y="288499"/>
                    <a:pt x="9883" y="290084"/>
                  </a:cubicBezTo>
                  <a:cubicBezTo>
                    <a:pt x="8774" y="290763"/>
                    <a:pt x="7478" y="290989"/>
                    <a:pt x="6205" y="290820"/>
                  </a:cubicBezTo>
                  <a:close/>
                  <a:moveTo>
                    <a:pt x="414235" y="257431"/>
                  </a:moveTo>
                  <a:cubicBezTo>
                    <a:pt x="410794" y="257431"/>
                    <a:pt x="408010" y="254657"/>
                    <a:pt x="408010" y="251204"/>
                  </a:cubicBezTo>
                  <a:lnTo>
                    <a:pt x="408010" y="214986"/>
                  </a:lnTo>
                  <a:cubicBezTo>
                    <a:pt x="408010" y="211534"/>
                    <a:pt x="410794" y="208760"/>
                    <a:pt x="414235" y="208760"/>
                  </a:cubicBezTo>
                  <a:cubicBezTo>
                    <a:pt x="417359" y="208760"/>
                    <a:pt x="419906" y="211251"/>
                    <a:pt x="419923" y="214420"/>
                  </a:cubicBezTo>
                  <a:cubicBezTo>
                    <a:pt x="419923" y="214589"/>
                    <a:pt x="419917" y="214817"/>
                    <a:pt x="419894" y="214986"/>
                  </a:cubicBezTo>
                  <a:lnTo>
                    <a:pt x="419894" y="251204"/>
                  </a:lnTo>
                  <a:cubicBezTo>
                    <a:pt x="421490" y="253921"/>
                    <a:pt x="420602" y="257374"/>
                    <a:pt x="417914" y="258959"/>
                  </a:cubicBezTo>
                  <a:cubicBezTo>
                    <a:pt x="416805" y="259638"/>
                    <a:pt x="415509" y="259864"/>
                    <a:pt x="414235" y="259695"/>
                  </a:cubicBezTo>
                  <a:close/>
                  <a:moveTo>
                    <a:pt x="31671" y="230832"/>
                  </a:moveTo>
                  <a:cubicBezTo>
                    <a:pt x="29289" y="230889"/>
                    <a:pt x="27093" y="229530"/>
                    <a:pt x="26012" y="227437"/>
                  </a:cubicBezTo>
                  <a:cubicBezTo>
                    <a:pt x="23856" y="225229"/>
                    <a:pt x="23856" y="221720"/>
                    <a:pt x="26012" y="219513"/>
                  </a:cubicBezTo>
                  <a:lnTo>
                    <a:pt x="57704" y="201405"/>
                  </a:lnTo>
                  <a:cubicBezTo>
                    <a:pt x="60517" y="199819"/>
                    <a:pt x="64065" y="200838"/>
                    <a:pt x="65627" y="203667"/>
                  </a:cubicBezTo>
                  <a:cubicBezTo>
                    <a:pt x="67189" y="206498"/>
                    <a:pt x="66176" y="210005"/>
                    <a:pt x="63363" y="211591"/>
                  </a:cubicBezTo>
                  <a:lnTo>
                    <a:pt x="32237" y="229701"/>
                  </a:lnTo>
                  <a:close/>
                  <a:moveTo>
                    <a:pt x="94489" y="194612"/>
                  </a:moveTo>
                  <a:cubicBezTo>
                    <a:pt x="92106" y="194669"/>
                    <a:pt x="89910" y="193312"/>
                    <a:pt x="88830" y="191217"/>
                  </a:cubicBezTo>
                  <a:cubicBezTo>
                    <a:pt x="86673" y="189010"/>
                    <a:pt x="86673" y="185502"/>
                    <a:pt x="88830" y="183295"/>
                  </a:cubicBezTo>
                  <a:lnTo>
                    <a:pt x="120521" y="165185"/>
                  </a:lnTo>
                  <a:cubicBezTo>
                    <a:pt x="122723" y="163035"/>
                    <a:pt x="126243" y="163035"/>
                    <a:pt x="128444" y="165185"/>
                  </a:cubicBezTo>
                  <a:cubicBezTo>
                    <a:pt x="130674" y="167561"/>
                    <a:pt x="130674" y="171297"/>
                    <a:pt x="128444" y="173673"/>
                  </a:cubicBezTo>
                  <a:lnTo>
                    <a:pt x="96753" y="191783"/>
                  </a:lnTo>
                  <a:close/>
                  <a:moveTo>
                    <a:pt x="414235" y="184426"/>
                  </a:moveTo>
                  <a:cubicBezTo>
                    <a:pt x="411123" y="184766"/>
                    <a:pt x="408350" y="182445"/>
                    <a:pt x="408038" y="179333"/>
                  </a:cubicBezTo>
                  <a:cubicBezTo>
                    <a:pt x="408016" y="179164"/>
                    <a:pt x="408010" y="178937"/>
                    <a:pt x="408010" y="178766"/>
                  </a:cubicBezTo>
                  <a:lnTo>
                    <a:pt x="408010" y="142548"/>
                  </a:lnTo>
                  <a:cubicBezTo>
                    <a:pt x="408010" y="139096"/>
                    <a:pt x="410794" y="136322"/>
                    <a:pt x="414235" y="136322"/>
                  </a:cubicBezTo>
                  <a:cubicBezTo>
                    <a:pt x="417359" y="136322"/>
                    <a:pt x="419906" y="138813"/>
                    <a:pt x="419923" y="141982"/>
                  </a:cubicBezTo>
                  <a:cubicBezTo>
                    <a:pt x="419923" y="142151"/>
                    <a:pt x="419917" y="142377"/>
                    <a:pt x="419894" y="142548"/>
                  </a:cubicBezTo>
                  <a:lnTo>
                    <a:pt x="419894" y="178766"/>
                  </a:lnTo>
                  <a:cubicBezTo>
                    <a:pt x="421604" y="180974"/>
                    <a:pt x="421173" y="184200"/>
                    <a:pt x="418938" y="185897"/>
                  </a:cubicBezTo>
                  <a:cubicBezTo>
                    <a:pt x="417597" y="186916"/>
                    <a:pt x="415837" y="187200"/>
                    <a:pt x="414235" y="186690"/>
                  </a:cubicBezTo>
                  <a:close/>
                  <a:moveTo>
                    <a:pt x="159004" y="160092"/>
                  </a:moveTo>
                  <a:cubicBezTo>
                    <a:pt x="156718" y="160375"/>
                    <a:pt x="154477" y="159242"/>
                    <a:pt x="153345" y="157261"/>
                  </a:cubicBezTo>
                  <a:cubicBezTo>
                    <a:pt x="151115" y="154885"/>
                    <a:pt x="151115" y="151151"/>
                    <a:pt x="153345" y="148773"/>
                  </a:cubicBezTo>
                  <a:lnTo>
                    <a:pt x="185036" y="130664"/>
                  </a:lnTo>
                  <a:cubicBezTo>
                    <a:pt x="187238" y="128512"/>
                    <a:pt x="190758" y="128512"/>
                    <a:pt x="192959" y="130664"/>
                  </a:cubicBezTo>
                  <a:cubicBezTo>
                    <a:pt x="195189" y="133041"/>
                    <a:pt x="195189" y="136775"/>
                    <a:pt x="192959" y="139153"/>
                  </a:cubicBezTo>
                  <a:lnTo>
                    <a:pt x="161268" y="157261"/>
                  </a:lnTo>
                  <a:close/>
                  <a:moveTo>
                    <a:pt x="221821" y="123872"/>
                  </a:moveTo>
                  <a:cubicBezTo>
                    <a:pt x="218386" y="123760"/>
                    <a:pt x="215681" y="120929"/>
                    <a:pt x="215777" y="117478"/>
                  </a:cubicBezTo>
                  <a:cubicBezTo>
                    <a:pt x="215834" y="115497"/>
                    <a:pt x="216819" y="113686"/>
                    <a:pt x="218426" y="112554"/>
                  </a:cubicBezTo>
                  <a:lnTo>
                    <a:pt x="250118" y="94444"/>
                  </a:lnTo>
                  <a:cubicBezTo>
                    <a:pt x="252506" y="92237"/>
                    <a:pt x="256218" y="92237"/>
                    <a:pt x="258606" y="94444"/>
                  </a:cubicBezTo>
                  <a:cubicBezTo>
                    <a:pt x="260593" y="96935"/>
                    <a:pt x="260593" y="100443"/>
                    <a:pt x="258606" y="102933"/>
                  </a:cubicBezTo>
                  <a:lnTo>
                    <a:pt x="226915" y="121043"/>
                  </a:lnTo>
                  <a:close/>
                  <a:moveTo>
                    <a:pt x="415933" y="114252"/>
                  </a:moveTo>
                  <a:cubicBezTo>
                    <a:pt x="412701" y="114252"/>
                    <a:pt x="410002" y="111819"/>
                    <a:pt x="409708" y="108593"/>
                  </a:cubicBezTo>
                  <a:lnTo>
                    <a:pt x="409708" y="71808"/>
                  </a:lnTo>
                  <a:cubicBezTo>
                    <a:pt x="410002" y="68582"/>
                    <a:pt x="412701" y="66148"/>
                    <a:pt x="415933" y="66148"/>
                  </a:cubicBezTo>
                  <a:cubicBezTo>
                    <a:pt x="419057" y="66148"/>
                    <a:pt x="421592" y="68696"/>
                    <a:pt x="421592" y="71808"/>
                  </a:cubicBezTo>
                  <a:lnTo>
                    <a:pt x="421592" y="108593"/>
                  </a:lnTo>
                  <a:cubicBezTo>
                    <a:pt x="421739" y="111705"/>
                    <a:pt x="419323" y="114364"/>
                    <a:pt x="416199" y="114535"/>
                  </a:cubicBezTo>
                  <a:cubicBezTo>
                    <a:pt x="415537" y="114535"/>
                    <a:pt x="414869" y="114478"/>
                    <a:pt x="414235" y="114252"/>
                  </a:cubicBezTo>
                  <a:close/>
                  <a:moveTo>
                    <a:pt x="284639" y="87654"/>
                  </a:moveTo>
                  <a:cubicBezTo>
                    <a:pt x="282579" y="87597"/>
                    <a:pt x="280672" y="86578"/>
                    <a:pt x="279546" y="84823"/>
                  </a:cubicBezTo>
                  <a:cubicBezTo>
                    <a:pt x="277316" y="82447"/>
                    <a:pt x="277316" y="78711"/>
                    <a:pt x="279546" y="76335"/>
                  </a:cubicBezTo>
                  <a:lnTo>
                    <a:pt x="311237" y="58225"/>
                  </a:lnTo>
                  <a:cubicBezTo>
                    <a:pt x="314095" y="56301"/>
                    <a:pt x="317960" y="57093"/>
                    <a:pt x="319873" y="59924"/>
                  </a:cubicBezTo>
                  <a:cubicBezTo>
                    <a:pt x="321780" y="62810"/>
                    <a:pt x="321011" y="66658"/>
                    <a:pt x="318153" y="68582"/>
                  </a:cubicBezTo>
                  <a:cubicBezTo>
                    <a:pt x="317932" y="68751"/>
                    <a:pt x="317700" y="68865"/>
                    <a:pt x="317462" y="68977"/>
                  </a:cubicBezTo>
                  <a:lnTo>
                    <a:pt x="285771" y="87087"/>
                  </a:lnTo>
                  <a:close/>
                  <a:moveTo>
                    <a:pt x="347456" y="51434"/>
                  </a:moveTo>
                  <a:cubicBezTo>
                    <a:pt x="344332" y="50019"/>
                    <a:pt x="342957" y="46284"/>
                    <a:pt x="344389" y="43172"/>
                  </a:cubicBezTo>
                  <a:cubicBezTo>
                    <a:pt x="345012" y="41814"/>
                    <a:pt x="346098" y="40738"/>
                    <a:pt x="347456" y="40116"/>
                  </a:cubicBezTo>
                  <a:lnTo>
                    <a:pt x="378582" y="22006"/>
                  </a:lnTo>
                  <a:cubicBezTo>
                    <a:pt x="381440" y="20082"/>
                    <a:pt x="385305" y="20875"/>
                    <a:pt x="387218" y="23704"/>
                  </a:cubicBezTo>
                  <a:cubicBezTo>
                    <a:pt x="389125" y="26590"/>
                    <a:pt x="388356" y="30438"/>
                    <a:pt x="385498" y="32364"/>
                  </a:cubicBezTo>
                  <a:cubicBezTo>
                    <a:pt x="385277" y="32533"/>
                    <a:pt x="385045" y="32645"/>
                    <a:pt x="384807" y="32759"/>
                  </a:cubicBezTo>
                  <a:lnTo>
                    <a:pt x="353116" y="50869"/>
                  </a:lnTo>
                  <a:close/>
                  <a:moveTo>
                    <a:pt x="415933" y="41814"/>
                  </a:moveTo>
                  <a:cubicBezTo>
                    <a:pt x="412492" y="41814"/>
                    <a:pt x="409708" y="39040"/>
                    <a:pt x="409708" y="35588"/>
                  </a:cubicBezTo>
                  <a:lnTo>
                    <a:pt x="409708" y="15216"/>
                  </a:lnTo>
                  <a:cubicBezTo>
                    <a:pt x="406584" y="13801"/>
                    <a:pt x="405209" y="10066"/>
                    <a:pt x="406641" y="6953"/>
                  </a:cubicBezTo>
                  <a:cubicBezTo>
                    <a:pt x="407263" y="5594"/>
                    <a:pt x="408350" y="4520"/>
                    <a:pt x="409708" y="3896"/>
                  </a:cubicBezTo>
                  <a:lnTo>
                    <a:pt x="414801" y="501"/>
                  </a:lnTo>
                  <a:cubicBezTo>
                    <a:pt x="416725" y="-630"/>
                    <a:pt x="419102" y="-630"/>
                    <a:pt x="421026" y="501"/>
                  </a:cubicBezTo>
                  <a:cubicBezTo>
                    <a:pt x="421853" y="2313"/>
                    <a:pt x="421853" y="4349"/>
                    <a:pt x="421026" y="6161"/>
                  </a:cubicBezTo>
                  <a:lnTo>
                    <a:pt x="421026" y="37852"/>
                  </a:lnTo>
                  <a:cubicBezTo>
                    <a:pt x="420200" y="40795"/>
                    <a:pt x="417195" y="42550"/>
                    <a:pt x="414235" y="41814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438B3D7F-D377-2205-8A56-F90851B61C59}"/>
                </a:ext>
              </a:extLst>
            </p:cNvPr>
            <p:cNvSpPr/>
            <p:nvPr/>
          </p:nvSpPr>
          <p:spPr>
            <a:xfrm>
              <a:off x="1093528" y="2451384"/>
              <a:ext cx="185542" cy="654687"/>
            </a:xfrm>
            <a:custGeom>
              <a:avLst/>
              <a:gdLst>
                <a:gd name="connsiteX0" fmla="*/ 6205 w 185542"/>
                <a:gd name="connsiteY0" fmla="*/ 654340 h 654687"/>
                <a:gd name="connsiteX1" fmla="*/ -20 w 185542"/>
                <a:gd name="connsiteY1" fmla="*/ 648116 h 654687"/>
                <a:gd name="connsiteX2" fmla="*/ -20 w 185542"/>
                <a:gd name="connsiteY2" fmla="*/ 632270 h 654687"/>
                <a:gd name="connsiteX3" fmla="*/ 5610 w 185542"/>
                <a:gd name="connsiteY3" fmla="*/ 626611 h 654687"/>
                <a:gd name="connsiteX4" fmla="*/ 6205 w 185542"/>
                <a:gd name="connsiteY4" fmla="*/ 626611 h 654687"/>
                <a:gd name="connsiteX5" fmla="*/ 11864 w 185542"/>
                <a:gd name="connsiteY5" fmla="*/ 631082 h 654687"/>
                <a:gd name="connsiteX6" fmla="*/ 11864 w 185542"/>
                <a:gd name="connsiteY6" fmla="*/ 632270 h 654687"/>
                <a:gd name="connsiteX7" fmla="*/ 11864 w 185542"/>
                <a:gd name="connsiteY7" fmla="*/ 648116 h 654687"/>
                <a:gd name="connsiteX8" fmla="*/ 6799 w 185542"/>
                <a:gd name="connsiteY8" fmla="*/ 654340 h 654687"/>
                <a:gd name="connsiteX9" fmla="*/ 6205 w 185542"/>
                <a:gd name="connsiteY9" fmla="*/ 654340 h 654687"/>
                <a:gd name="connsiteX10" fmla="*/ 6205 w 185542"/>
                <a:gd name="connsiteY10" fmla="*/ 602276 h 654687"/>
                <a:gd name="connsiteX11" fmla="*/ -20 w 185542"/>
                <a:gd name="connsiteY11" fmla="*/ 596050 h 654687"/>
                <a:gd name="connsiteX12" fmla="*/ -20 w 185542"/>
                <a:gd name="connsiteY12" fmla="*/ 559832 h 654687"/>
                <a:gd name="connsiteX13" fmla="*/ 6205 w 185542"/>
                <a:gd name="connsiteY13" fmla="*/ 553606 h 654687"/>
                <a:gd name="connsiteX14" fmla="*/ 11892 w 185542"/>
                <a:gd name="connsiteY14" fmla="*/ 559266 h 654687"/>
                <a:gd name="connsiteX15" fmla="*/ 11864 w 185542"/>
                <a:gd name="connsiteY15" fmla="*/ 559832 h 654687"/>
                <a:gd name="connsiteX16" fmla="*/ 11864 w 185542"/>
                <a:gd name="connsiteY16" fmla="*/ 596050 h 654687"/>
                <a:gd name="connsiteX17" fmla="*/ 6799 w 185542"/>
                <a:gd name="connsiteY17" fmla="*/ 602219 h 654687"/>
                <a:gd name="connsiteX18" fmla="*/ 6205 w 185542"/>
                <a:gd name="connsiteY18" fmla="*/ 602276 h 654687"/>
                <a:gd name="connsiteX19" fmla="*/ 6205 w 185542"/>
                <a:gd name="connsiteY19" fmla="*/ 529272 h 654687"/>
                <a:gd name="connsiteX20" fmla="*/ 8 w 185542"/>
                <a:gd name="connsiteY20" fmla="*/ 524179 h 654687"/>
                <a:gd name="connsiteX21" fmla="*/ -20 w 185542"/>
                <a:gd name="connsiteY21" fmla="*/ 523612 h 654687"/>
                <a:gd name="connsiteX22" fmla="*/ -20 w 185542"/>
                <a:gd name="connsiteY22" fmla="*/ 487394 h 654687"/>
                <a:gd name="connsiteX23" fmla="*/ 6205 w 185542"/>
                <a:gd name="connsiteY23" fmla="*/ 481168 h 654687"/>
                <a:gd name="connsiteX24" fmla="*/ 11892 w 185542"/>
                <a:gd name="connsiteY24" fmla="*/ 486828 h 654687"/>
                <a:gd name="connsiteX25" fmla="*/ 11864 w 185542"/>
                <a:gd name="connsiteY25" fmla="*/ 487394 h 654687"/>
                <a:gd name="connsiteX26" fmla="*/ 11864 w 185542"/>
                <a:gd name="connsiteY26" fmla="*/ 523612 h 654687"/>
                <a:gd name="connsiteX27" fmla="*/ 6205 w 185542"/>
                <a:gd name="connsiteY27" fmla="*/ 527574 h 654687"/>
                <a:gd name="connsiteX28" fmla="*/ 6205 w 185542"/>
                <a:gd name="connsiteY28" fmla="*/ 456834 h 654687"/>
                <a:gd name="connsiteX29" fmla="*/ -20 w 185542"/>
                <a:gd name="connsiteY29" fmla="*/ 450609 h 654687"/>
                <a:gd name="connsiteX30" fmla="*/ -20 w 185542"/>
                <a:gd name="connsiteY30" fmla="*/ 414390 h 654687"/>
                <a:gd name="connsiteX31" fmla="*/ 6205 w 185542"/>
                <a:gd name="connsiteY31" fmla="*/ 408730 h 654687"/>
                <a:gd name="connsiteX32" fmla="*/ 11864 w 185542"/>
                <a:gd name="connsiteY32" fmla="*/ 414390 h 654687"/>
                <a:gd name="connsiteX33" fmla="*/ 11864 w 185542"/>
                <a:gd name="connsiteY33" fmla="*/ 450609 h 654687"/>
                <a:gd name="connsiteX34" fmla="*/ 6799 w 185542"/>
                <a:gd name="connsiteY34" fmla="*/ 456834 h 654687"/>
                <a:gd name="connsiteX35" fmla="*/ 6205 w 185542"/>
                <a:gd name="connsiteY35" fmla="*/ 456834 h 654687"/>
                <a:gd name="connsiteX36" fmla="*/ 6205 w 185542"/>
                <a:gd name="connsiteY36" fmla="*/ 384396 h 654687"/>
                <a:gd name="connsiteX37" fmla="*/ -20 w 185542"/>
                <a:gd name="connsiteY37" fmla="*/ 378170 h 654687"/>
                <a:gd name="connsiteX38" fmla="*/ -20 w 185542"/>
                <a:gd name="connsiteY38" fmla="*/ 341951 h 654687"/>
                <a:gd name="connsiteX39" fmla="*/ 6205 w 185542"/>
                <a:gd name="connsiteY39" fmla="*/ 335725 h 654687"/>
                <a:gd name="connsiteX40" fmla="*/ 11892 w 185542"/>
                <a:gd name="connsiteY40" fmla="*/ 341385 h 654687"/>
                <a:gd name="connsiteX41" fmla="*/ 11864 w 185542"/>
                <a:gd name="connsiteY41" fmla="*/ 341951 h 654687"/>
                <a:gd name="connsiteX42" fmla="*/ 11864 w 185542"/>
                <a:gd name="connsiteY42" fmla="*/ 378170 h 654687"/>
                <a:gd name="connsiteX43" fmla="*/ 6799 w 185542"/>
                <a:gd name="connsiteY43" fmla="*/ 384339 h 654687"/>
                <a:gd name="connsiteX44" fmla="*/ 6205 w 185542"/>
                <a:gd name="connsiteY44" fmla="*/ 384396 h 654687"/>
                <a:gd name="connsiteX45" fmla="*/ 6205 w 185542"/>
                <a:gd name="connsiteY45" fmla="*/ 311958 h 654687"/>
                <a:gd name="connsiteX46" fmla="*/ -20 w 185542"/>
                <a:gd name="connsiteY46" fmla="*/ 305732 h 654687"/>
                <a:gd name="connsiteX47" fmla="*/ -20 w 185542"/>
                <a:gd name="connsiteY47" fmla="*/ 269513 h 654687"/>
                <a:gd name="connsiteX48" fmla="*/ 6205 w 185542"/>
                <a:gd name="connsiteY48" fmla="*/ 263287 h 654687"/>
                <a:gd name="connsiteX49" fmla="*/ 11892 w 185542"/>
                <a:gd name="connsiteY49" fmla="*/ 268947 h 654687"/>
                <a:gd name="connsiteX50" fmla="*/ 11864 w 185542"/>
                <a:gd name="connsiteY50" fmla="*/ 269513 h 654687"/>
                <a:gd name="connsiteX51" fmla="*/ 11864 w 185542"/>
                <a:gd name="connsiteY51" fmla="*/ 305732 h 654687"/>
                <a:gd name="connsiteX52" fmla="*/ 6799 w 185542"/>
                <a:gd name="connsiteY52" fmla="*/ 311901 h 654687"/>
                <a:gd name="connsiteX53" fmla="*/ 6205 w 185542"/>
                <a:gd name="connsiteY53" fmla="*/ 311958 h 654687"/>
                <a:gd name="connsiteX54" fmla="*/ 6205 w 185542"/>
                <a:gd name="connsiteY54" fmla="*/ 238953 h 654687"/>
                <a:gd name="connsiteX55" fmla="*/ 8 w 185542"/>
                <a:gd name="connsiteY55" fmla="*/ 233860 h 654687"/>
                <a:gd name="connsiteX56" fmla="*/ -20 w 185542"/>
                <a:gd name="connsiteY56" fmla="*/ 233294 h 654687"/>
                <a:gd name="connsiteX57" fmla="*/ -20 w 185542"/>
                <a:gd name="connsiteY57" fmla="*/ 197075 h 654687"/>
                <a:gd name="connsiteX58" fmla="*/ 6205 w 185542"/>
                <a:gd name="connsiteY58" fmla="*/ 190849 h 654687"/>
                <a:gd name="connsiteX59" fmla="*/ 11892 w 185542"/>
                <a:gd name="connsiteY59" fmla="*/ 196509 h 654687"/>
                <a:gd name="connsiteX60" fmla="*/ 11864 w 185542"/>
                <a:gd name="connsiteY60" fmla="*/ 197075 h 654687"/>
                <a:gd name="connsiteX61" fmla="*/ 11864 w 185542"/>
                <a:gd name="connsiteY61" fmla="*/ 233294 h 654687"/>
                <a:gd name="connsiteX62" fmla="*/ 7410 w 185542"/>
                <a:gd name="connsiteY62" fmla="*/ 238953 h 654687"/>
                <a:gd name="connsiteX63" fmla="*/ 6205 w 185542"/>
                <a:gd name="connsiteY63" fmla="*/ 238953 h 654687"/>
                <a:gd name="connsiteX64" fmla="*/ 6205 w 185542"/>
                <a:gd name="connsiteY64" fmla="*/ 166515 h 654687"/>
                <a:gd name="connsiteX65" fmla="*/ -20 w 185542"/>
                <a:gd name="connsiteY65" fmla="*/ 160291 h 654687"/>
                <a:gd name="connsiteX66" fmla="*/ -20 w 185542"/>
                <a:gd name="connsiteY66" fmla="*/ 124071 h 654687"/>
                <a:gd name="connsiteX67" fmla="*/ 6205 w 185542"/>
                <a:gd name="connsiteY67" fmla="*/ 118411 h 654687"/>
                <a:gd name="connsiteX68" fmla="*/ 11864 w 185542"/>
                <a:gd name="connsiteY68" fmla="*/ 124071 h 654687"/>
                <a:gd name="connsiteX69" fmla="*/ 11864 w 185542"/>
                <a:gd name="connsiteY69" fmla="*/ 160291 h 654687"/>
                <a:gd name="connsiteX70" fmla="*/ 6799 w 185542"/>
                <a:gd name="connsiteY70" fmla="*/ 166515 h 654687"/>
                <a:gd name="connsiteX71" fmla="*/ 6205 w 185542"/>
                <a:gd name="connsiteY71" fmla="*/ 166515 h 654687"/>
                <a:gd name="connsiteX72" fmla="*/ 22051 w 185542"/>
                <a:gd name="connsiteY72" fmla="*/ 103132 h 654687"/>
                <a:gd name="connsiteX73" fmla="*/ 16391 w 185542"/>
                <a:gd name="connsiteY73" fmla="*/ 100303 h 654687"/>
                <a:gd name="connsiteX74" fmla="*/ 16391 w 185542"/>
                <a:gd name="connsiteY74" fmla="*/ 91813 h 654687"/>
                <a:gd name="connsiteX75" fmla="*/ 48083 w 185542"/>
                <a:gd name="connsiteY75" fmla="*/ 73705 h 654687"/>
                <a:gd name="connsiteX76" fmla="*/ 56006 w 185542"/>
                <a:gd name="connsiteY76" fmla="*/ 73705 h 654687"/>
                <a:gd name="connsiteX77" fmla="*/ 56510 w 185542"/>
                <a:gd name="connsiteY77" fmla="*/ 81684 h 654687"/>
                <a:gd name="connsiteX78" fmla="*/ 56006 w 185542"/>
                <a:gd name="connsiteY78" fmla="*/ 82193 h 654687"/>
                <a:gd name="connsiteX79" fmla="*/ 24880 w 185542"/>
                <a:gd name="connsiteY79" fmla="*/ 100303 h 654687"/>
                <a:gd name="connsiteX80" fmla="*/ 84868 w 185542"/>
                <a:gd name="connsiteY80" fmla="*/ 66912 h 654687"/>
                <a:gd name="connsiteX81" fmla="*/ 79209 w 185542"/>
                <a:gd name="connsiteY81" fmla="*/ 64083 h 654687"/>
                <a:gd name="connsiteX82" fmla="*/ 79209 w 185542"/>
                <a:gd name="connsiteY82" fmla="*/ 55595 h 654687"/>
                <a:gd name="connsiteX83" fmla="*/ 110900 w 185542"/>
                <a:gd name="connsiteY83" fmla="*/ 37485 h 654687"/>
                <a:gd name="connsiteX84" fmla="*/ 118823 w 185542"/>
                <a:gd name="connsiteY84" fmla="*/ 37485 h 654687"/>
                <a:gd name="connsiteX85" fmla="*/ 119582 w 185542"/>
                <a:gd name="connsiteY85" fmla="*/ 44673 h 654687"/>
                <a:gd name="connsiteX86" fmla="*/ 118823 w 185542"/>
                <a:gd name="connsiteY86" fmla="*/ 45409 h 654687"/>
                <a:gd name="connsiteX87" fmla="*/ 87698 w 185542"/>
                <a:gd name="connsiteY87" fmla="*/ 63517 h 654687"/>
                <a:gd name="connsiteX88" fmla="*/ 147686 w 185542"/>
                <a:gd name="connsiteY88" fmla="*/ 30694 h 654687"/>
                <a:gd name="connsiteX89" fmla="*/ 141641 w 185542"/>
                <a:gd name="connsiteY89" fmla="*/ 24299 h 654687"/>
                <a:gd name="connsiteX90" fmla="*/ 144290 w 185542"/>
                <a:gd name="connsiteY90" fmla="*/ 19375 h 654687"/>
                <a:gd name="connsiteX91" fmla="*/ 175982 w 185542"/>
                <a:gd name="connsiteY91" fmla="*/ 1267 h 654687"/>
                <a:gd name="connsiteX92" fmla="*/ 183905 w 185542"/>
                <a:gd name="connsiteY92" fmla="*/ 1267 h 654687"/>
                <a:gd name="connsiteX93" fmla="*/ 183905 w 185542"/>
                <a:gd name="connsiteY93" fmla="*/ 9189 h 654687"/>
                <a:gd name="connsiteX94" fmla="*/ 152213 w 185542"/>
                <a:gd name="connsiteY94" fmla="*/ 27299 h 65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85542" h="654687">
                  <a:moveTo>
                    <a:pt x="6205" y="654340"/>
                  </a:moveTo>
                  <a:cubicBezTo>
                    <a:pt x="2764" y="654340"/>
                    <a:pt x="-20" y="651568"/>
                    <a:pt x="-20" y="648116"/>
                  </a:cubicBezTo>
                  <a:lnTo>
                    <a:pt x="-20" y="632270"/>
                  </a:lnTo>
                  <a:cubicBezTo>
                    <a:pt x="-37" y="629158"/>
                    <a:pt x="2487" y="626611"/>
                    <a:pt x="5610" y="626611"/>
                  </a:cubicBezTo>
                  <a:cubicBezTo>
                    <a:pt x="5809" y="626554"/>
                    <a:pt x="6007" y="626611"/>
                    <a:pt x="6205" y="626611"/>
                  </a:cubicBezTo>
                  <a:cubicBezTo>
                    <a:pt x="9000" y="626270"/>
                    <a:pt x="11530" y="628251"/>
                    <a:pt x="11864" y="631082"/>
                  </a:cubicBezTo>
                  <a:cubicBezTo>
                    <a:pt x="11909" y="631477"/>
                    <a:pt x="11909" y="631873"/>
                    <a:pt x="11864" y="632270"/>
                  </a:cubicBezTo>
                  <a:lnTo>
                    <a:pt x="11864" y="648116"/>
                  </a:lnTo>
                  <a:cubicBezTo>
                    <a:pt x="12175" y="651228"/>
                    <a:pt x="9912" y="654002"/>
                    <a:pt x="6799" y="654340"/>
                  </a:cubicBezTo>
                  <a:cubicBezTo>
                    <a:pt x="6601" y="654340"/>
                    <a:pt x="6403" y="654340"/>
                    <a:pt x="6205" y="654340"/>
                  </a:cubicBezTo>
                  <a:close/>
                  <a:moveTo>
                    <a:pt x="6205" y="602276"/>
                  </a:moveTo>
                  <a:cubicBezTo>
                    <a:pt x="2764" y="602276"/>
                    <a:pt x="-20" y="599503"/>
                    <a:pt x="-20" y="596050"/>
                  </a:cubicBezTo>
                  <a:lnTo>
                    <a:pt x="-20" y="559832"/>
                  </a:lnTo>
                  <a:cubicBezTo>
                    <a:pt x="-20" y="556380"/>
                    <a:pt x="2764" y="553606"/>
                    <a:pt x="6205" y="553606"/>
                  </a:cubicBezTo>
                  <a:cubicBezTo>
                    <a:pt x="9329" y="553606"/>
                    <a:pt x="11875" y="556096"/>
                    <a:pt x="11892" y="559266"/>
                  </a:cubicBezTo>
                  <a:cubicBezTo>
                    <a:pt x="11892" y="559435"/>
                    <a:pt x="11887" y="559661"/>
                    <a:pt x="11864" y="559832"/>
                  </a:cubicBezTo>
                  <a:lnTo>
                    <a:pt x="11864" y="596050"/>
                  </a:lnTo>
                  <a:cubicBezTo>
                    <a:pt x="12175" y="599164"/>
                    <a:pt x="9912" y="601936"/>
                    <a:pt x="6799" y="602219"/>
                  </a:cubicBezTo>
                  <a:cubicBezTo>
                    <a:pt x="6601" y="602276"/>
                    <a:pt x="6403" y="602276"/>
                    <a:pt x="6205" y="602276"/>
                  </a:cubicBezTo>
                  <a:close/>
                  <a:moveTo>
                    <a:pt x="6205" y="529272"/>
                  </a:moveTo>
                  <a:cubicBezTo>
                    <a:pt x="3092" y="529612"/>
                    <a:pt x="319" y="527291"/>
                    <a:pt x="8" y="524179"/>
                  </a:cubicBezTo>
                  <a:cubicBezTo>
                    <a:pt x="-15" y="524009"/>
                    <a:pt x="-20" y="523838"/>
                    <a:pt x="-20" y="523612"/>
                  </a:cubicBezTo>
                  <a:lnTo>
                    <a:pt x="-20" y="487394"/>
                  </a:lnTo>
                  <a:cubicBezTo>
                    <a:pt x="-20" y="483942"/>
                    <a:pt x="2764" y="481168"/>
                    <a:pt x="6205" y="481168"/>
                  </a:cubicBezTo>
                  <a:cubicBezTo>
                    <a:pt x="9329" y="481168"/>
                    <a:pt x="11875" y="483658"/>
                    <a:pt x="11892" y="486828"/>
                  </a:cubicBezTo>
                  <a:cubicBezTo>
                    <a:pt x="11892" y="486997"/>
                    <a:pt x="11887" y="487223"/>
                    <a:pt x="11864" y="487394"/>
                  </a:cubicBezTo>
                  <a:lnTo>
                    <a:pt x="11864" y="523612"/>
                  </a:lnTo>
                  <a:cubicBezTo>
                    <a:pt x="11298" y="526217"/>
                    <a:pt x="8836" y="527914"/>
                    <a:pt x="6205" y="527574"/>
                  </a:cubicBezTo>
                  <a:close/>
                  <a:moveTo>
                    <a:pt x="6205" y="456834"/>
                  </a:moveTo>
                  <a:cubicBezTo>
                    <a:pt x="2764" y="456834"/>
                    <a:pt x="-20" y="454060"/>
                    <a:pt x="-20" y="450609"/>
                  </a:cubicBezTo>
                  <a:lnTo>
                    <a:pt x="-20" y="414390"/>
                  </a:lnTo>
                  <a:cubicBezTo>
                    <a:pt x="274" y="411163"/>
                    <a:pt x="2973" y="408730"/>
                    <a:pt x="6205" y="408730"/>
                  </a:cubicBezTo>
                  <a:cubicBezTo>
                    <a:pt x="9329" y="408730"/>
                    <a:pt x="11864" y="411277"/>
                    <a:pt x="11864" y="414390"/>
                  </a:cubicBezTo>
                  <a:lnTo>
                    <a:pt x="11864" y="450609"/>
                  </a:lnTo>
                  <a:cubicBezTo>
                    <a:pt x="12175" y="453722"/>
                    <a:pt x="9912" y="456494"/>
                    <a:pt x="6799" y="456834"/>
                  </a:cubicBezTo>
                  <a:cubicBezTo>
                    <a:pt x="6601" y="456834"/>
                    <a:pt x="6403" y="456834"/>
                    <a:pt x="6205" y="456834"/>
                  </a:cubicBezTo>
                  <a:close/>
                  <a:moveTo>
                    <a:pt x="6205" y="384396"/>
                  </a:moveTo>
                  <a:cubicBezTo>
                    <a:pt x="2764" y="384396"/>
                    <a:pt x="-20" y="381622"/>
                    <a:pt x="-20" y="378170"/>
                  </a:cubicBezTo>
                  <a:lnTo>
                    <a:pt x="-20" y="341951"/>
                  </a:lnTo>
                  <a:cubicBezTo>
                    <a:pt x="-20" y="338499"/>
                    <a:pt x="2764" y="335725"/>
                    <a:pt x="6205" y="335725"/>
                  </a:cubicBezTo>
                  <a:cubicBezTo>
                    <a:pt x="9329" y="335725"/>
                    <a:pt x="11875" y="338216"/>
                    <a:pt x="11892" y="341385"/>
                  </a:cubicBezTo>
                  <a:cubicBezTo>
                    <a:pt x="11892" y="341556"/>
                    <a:pt x="11887" y="341782"/>
                    <a:pt x="11864" y="341951"/>
                  </a:cubicBezTo>
                  <a:lnTo>
                    <a:pt x="11864" y="378170"/>
                  </a:lnTo>
                  <a:cubicBezTo>
                    <a:pt x="12175" y="381284"/>
                    <a:pt x="9912" y="384055"/>
                    <a:pt x="6799" y="384339"/>
                  </a:cubicBezTo>
                  <a:cubicBezTo>
                    <a:pt x="6601" y="384396"/>
                    <a:pt x="6403" y="384396"/>
                    <a:pt x="6205" y="384396"/>
                  </a:cubicBezTo>
                  <a:close/>
                  <a:moveTo>
                    <a:pt x="6205" y="311958"/>
                  </a:moveTo>
                  <a:cubicBezTo>
                    <a:pt x="2764" y="311958"/>
                    <a:pt x="-20" y="309184"/>
                    <a:pt x="-20" y="305732"/>
                  </a:cubicBezTo>
                  <a:lnTo>
                    <a:pt x="-20" y="269513"/>
                  </a:lnTo>
                  <a:cubicBezTo>
                    <a:pt x="-20" y="266061"/>
                    <a:pt x="2764" y="263287"/>
                    <a:pt x="6205" y="263287"/>
                  </a:cubicBezTo>
                  <a:cubicBezTo>
                    <a:pt x="9329" y="263287"/>
                    <a:pt x="11875" y="265778"/>
                    <a:pt x="11892" y="268947"/>
                  </a:cubicBezTo>
                  <a:cubicBezTo>
                    <a:pt x="11892" y="269118"/>
                    <a:pt x="11887" y="269344"/>
                    <a:pt x="11864" y="269513"/>
                  </a:cubicBezTo>
                  <a:lnTo>
                    <a:pt x="11864" y="305732"/>
                  </a:lnTo>
                  <a:cubicBezTo>
                    <a:pt x="12175" y="308845"/>
                    <a:pt x="9912" y="311617"/>
                    <a:pt x="6799" y="311901"/>
                  </a:cubicBezTo>
                  <a:cubicBezTo>
                    <a:pt x="6601" y="311958"/>
                    <a:pt x="6403" y="311958"/>
                    <a:pt x="6205" y="311958"/>
                  </a:cubicBezTo>
                  <a:close/>
                  <a:moveTo>
                    <a:pt x="6205" y="238953"/>
                  </a:moveTo>
                  <a:cubicBezTo>
                    <a:pt x="3092" y="239293"/>
                    <a:pt x="319" y="236972"/>
                    <a:pt x="8" y="233860"/>
                  </a:cubicBezTo>
                  <a:cubicBezTo>
                    <a:pt x="-15" y="233691"/>
                    <a:pt x="-20" y="233465"/>
                    <a:pt x="-20" y="233294"/>
                  </a:cubicBezTo>
                  <a:lnTo>
                    <a:pt x="-20" y="197075"/>
                  </a:lnTo>
                  <a:cubicBezTo>
                    <a:pt x="-20" y="193623"/>
                    <a:pt x="2764" y="190849"/>
                    <a:pt x="6205" y="190849"/>
                  </a:cubicBezTo>
                  <a:cubicBezTo>
                    <a:pt x="9329" y="190849"/>
                    <a:pt x="11875" y="193340"/>
                    <a:pt x="11892" y="196509"/>
                  </a:cubicBezTo>
                  <a:cubicBezTo>
                    <a:pt x="11892" y="196680"/>
                    <a:pt x="11887" y="196906"/>
                    <a:pt x="11864" y="197075"/>
                  </a:cubicBezTo>
                  <a:lnTo>
                    <a:pt x="11864" y="233294"/>
                  </a:lnTo>
                  <a:cubicBezTo>
                    <a:pt x="12198" y="236067"/>
                    <a:pt x="10200" y="238615"/>
                    <a:pt x="7410" y="238953"/>
                  </a:cubicBezTo>
                  <a:cubicBezTo>
                    <a:pt x="7008" y="239010"/>
                    <a:pt x="6607" y="239010"/>
                    <a:pt x="6205" y="238953"/>
                  </a:cubicBezTo>
                  <a:close/>
                  <a:moveTo>
                    <a:pt x="6205" y="166515"/>
                  </a:moveTo>
                  <a:cubicBezTo>
                    <a:pt x="2764" y="166515"/>
                    <a:pt x="-20" y="163743"/>
                    <a:pt x="-20" y="160291"/>
                  </a:cubicBezTo>
                  <a:lnTo>
                    <a:pt x="-20" y="124071"/>
                  </a:lnTo>
                  <a:cubicBezTo>
                    <a:pt x="274" y="120845"/>
                    <a:pt x="2973" y="118411"/>
                    <a:pt x="6205" y="118411"/>
                  </a:cubicBezTo>
                  <a:cubicBezTo>
                    <a:pt x="9329" y="118411"/>
                    <a:pt x="11864" y="120959"/>
                    <a:pt x="11864" y="124071"/>
                  </a:cubicBezTo>
                  <a:lnTo>
                    <a:pt x="11864" y="160291"/>
                  </a:lnTo>
                  <a:cubicBezTo>
                    <a:pt x="12175" y="163403"/>
                    <a:pt x="9912" y="166177"/>
                    <a:pt x="6799" y="166515"/>
                  </a:cubicBezTo>
                  <a:cubicBezTo>
                    <a:pt x="6601" y="166515"/>
                    <a:pt x="6403" y="166515"/>
                    <a:pt x="6205" y="166515"/>
                  </a:cubicBezTo>
                  <a:close/>
                  <a:moveTo>
                    <a:pt x="22051" y="103132"/>
                  </a:moveTo>
                  <a:cubicBezTo>
                    <a:pt x="19815" y="103189"/>
                    <a:pt x="17699" y="102113"/>
                    <a:pt x="16391" y="100303"/>
                  </a:cubicBezTo>
                  <a:cubicBezTo>
                    <a:pt x="14162" y="97925"/>
                    <a:pt x="14162" y="94191"/>
                    <a:pt x="16391" y="91813"/>
                  </a:cubicBezTo>
                  <a:lnTo>
                    <a:pt x="48083" y="73705"/>
                  </a:lnTo>
                  <a:cubicBezTo>
                    <a:pt x="50285" y="71553"/>
                    <a:pt x="53805" y="71553"/>
                    <a:pt x="56006" y="73705"/>
                  </a:cubicBezTo>
                  <a:cubicBezTo>
                    <a:pt x="58349" y="75798"/>
                    <a:pt x="58575" y="79362"/>
                    <a:pt x="56510" y="81684"/>
                  </a:cubicBezTo>
                  <a:cubicBezTo>
                    <a:pt x="56351" y="81853"/>
                    <a:pt x="56181" y="82024"/>
                    <a:pt x="56006" y="82193"/>
                  </a:cubicBezTo>
                  <a:lnTo>
                    <a:pt x="24880" y="100303"/>
                  </a:lnTo>
                  <a:close/>
                  <a:moveTo>
                    <a:pt x="84868" y="66912"/>
                  </a:moveTo>
                  <a:cubicBezTo>
                    <a:pt x="82633" y="66969"/>
                    <a:pt x="80516" y="65895"/>
                    <a:pt x="79209" y="64083"/>
                  </a:cubicBezTo>
                  <a:cubicBezTo>
                    <a:pt x="76979" y="61707"/>
                    <a:pt x="76979" y="57971"/>
                    <a:pt x="79209" y="55595"/>
                  </a:cubicBezTo>
                  <a:lnTo>
                    <a:pt x="110900" y="37485"/>
                  </a:lnTo>
                  <a:cubicBezTo>
                    <a:pt x="113102" y="35335"/>
                    <a:pt x="116622" y="35335"/>
                    <a:pt x="118823" y="37485"/>
                  </a:cubicBezTo>
                  <a:cubicBezTo>
                    <a:pt x="121013" y="39239"/>
                    <a:pt x="121353" y="42466"/>
                    <a:pt x="119582" y="44673"/>
                  </a:cubicBezTo>
                  <a:cubicBezTo>
                    <a:pt x="119355" y="44899"/>
                    <a:pt x="119101" y="45182"/>
                    <a:pt x="118823" y="45409"/>
                  </a:cubicBezTo>
                  <a:lnTo>
                    <a:pt x="87698" y="63517"/>
                  </a:lnTo>
                  <a:close/>
                  <a:moveTo>
                    <a:pt x="147686" y="30694"/>
                  </a:moveTo>
                  <a:cubicBezTo>
                    <a:pt x="144250" y="30580"/>
                    <a:pt x="141545" y="27751"/>
                    <a:pt x="141641" y="24299"/>
                  </a:cubicBezTo>
                  <a:cubicBezTo>
                    <a:pt x="141698" y="22318"/>
                    <a:pt x="142683" y="20508"/>
                    <a:pt x="144290" y="19375"/>
                  </a:cubicBezTo>
                  <a:lnTo>
                    <a:pt x="175982" y="1267"/>
                  </a:lnTo>
                  <a:cubicBezTo>
                    <a:pt x="178183" y="-885"/>
                    <a:pt x="181703" y="-885"/>
                    <a:pt x="183905" y="1267"/>
                  </a:cubicBezTo>
                  <a:cubicBezTo>
                    <a:pt x="186061" y="3474"/>
                    <a:pt x="186061" y="6981"/>
                    <a:pt x="183905" y="9189"/>
                  </a:cubicBezTo>
                  <a:lnTo>
                    <a:pt x="152213" y="27299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A8F72FB4-7A15-AE19-1B34-F2D336292B66}"/>
                </a:ext>
              </a:extLst>
            </p:cNvPr>
            <p:cNvSpPr/>
            <p:nvPr/>
          </p:nvSpPr>
          <p:spPr>
            <a:xfrm>
              <a:off x="1279231" y="2337449"/>
              <a:ext cx="1153271" cy="1045361"/>
            </a:xfrm>
            <a:custGeom>
              <a:avLst/>
              <a:gdLst>
                <a:gd name="connsiteX0" fmla="*/ 6690 w 1153271"/>
                <a:gd name="connsiteY0" fmla="*/ 1045012 h 1045361"/>
                <a:gd name="connsiteX1" fmla="*/ 1597 w 1153271"/>
                <a:gd name="connsiteY1" fmla="*/ 1042181 h 1045361"/>
                <a:gd name="connsiteX2" fmla="*/ 1597 w 1153271"/>
                <a:gd name="connsiteY2" fmla="*/ 1034259 h 1045361"/>
                <a:gd name="connsiteX3" fmla="*/ 32722 w 1153271"/>
                <a:gd name="connsiteY3" fmla="*/ 1016149 h 1045361"/>
                <a:gd name="connsiteX4" fmla="*/ 40707 w 1153271"/>
                <a:gd name="connsiteY4" fmla="*/ 1015640 h 1045361"/>
                <a:gd name="connsiteX5" fmla="*/ 41211 w 1153271"/>
                <a:gd name="connsiteY5" fmla="*/ 1016149 h 1045361"/>
                <a:gd name="connsiteX6" fmla="*/ 41211 w 1153271"/>
                <a:gd name="connsiteY6" fmla="*/ 1024638 h 1045361"/>
                <a:gd name="connsiteX7" fmla="*/ 10085 w 1153271"/>
                <a:gd name="connsiteY7" fmla="*/ 1042748 h 1045361"/>
                <a:gd name="connsiteX8" fmla="*/ 69507 w 1153271"/>
                <a:gd name="connsiteY8" fmla="*/ 1008792 h 1045361"/>
                <a:gd name="connsiteX9" fmla="*/ 64414 w 1153271"/>
                <a:gd name="connsiteY9" fmla="*/ 1005963 h 1045361"/>
                <a:gd name="connsiteX10" fmla="*/ 64414 w 1153271"/>
                <a:gd name="connsiteY10" fmla="*/ 997475 h 1045361"/>
                <a:gd name="connsiteX11" fmla="*/ 95540 w 1153271"/>
                <a:gd name="connsiteY11" fmla="*/ 979365 h 1045361"/>
                <a:gd name="connsiteX12" fmla="*/ 104029 w 1153271"/>
                <a:gd name="connsiteY12" fmla="*/ 979365 h 1045361"/>
                <a:gd name="connsiteX13" fmla="*/ 104029 w 1153271"/>
                <a:gd name="connsiteY13" fmla="*/ 987853 h 1045361"/>
                <a:gd name="connsiteX14" fmla="*/ 72903 w 1153271"/>
                <a:gd name="connsiteY14" fmla="*/ 1005963 h 1045361"/>
                <a:gd name="connsiteX15" fmla="*/ 132325 w 1153271"/>
                <a:gd name="connsiteY15" fmla="*/ 972574 h 1045361"/>
                <a:gd name="connsiteX16" fmla="*/ 127231 w 1153271"/>
                <a:gd name="connsiteY16" fmla="*/ 969743 h 1045361"/>
                <a:gd name="connsiteX17" fmla="*/ 127231 w 1153271"/>
                <a:gd name="connsiteY17" fmla="*/ 961255 h 1045361"/>
                <a:gd name="connsiteX18" fmla="*/ 158923 w 1153271"/>
                <a:gd name="connsiteY18" fmla="*/ 943145 h 1045361"/>
                <a:gd name="connsiteX19" fmla="*/ 166846 w 1153271"/>
                <a:gd name="connsiteY19" fmla="*/ 943145 h 1045361"/>
                <a:gd name="connsiteX20" fmla="*/ 166846 w 1153271"/>
                <a:gd name="connsiteY20" fmla="*/ 951635 h 1045361"/>
                <a:gd name="connsiteX21" fmla="*/ 135720 w 1153271"/>
                <a:gd name="connsiteY21" fmla="*/ 969743 h 1045361"/>
                <a:gd name="connsiteX22" fmla="*/ 195142 w 1153271"/>
                <a:gd name="connsiteY22" fmla="*/ 936354 h 1045361"/>
                <a:gd name="connsiteX23" fmla="*/ 190049 w 1153271"/>
                <a:gd name="connsiteY23" fmla="*/ 936354 h 1045361"/>
                <a:gd name="connsiteX24" fmla="*/ 190049 w 1153271"/>
                <a:gd name="connsiteY24" fmla="*/ 927866 h 1045361"/>
                <a:gd name="connsiteX25" fmla="*/ 221741 w 1153271"/>
                <a:gd name="connsiteY25" fmla="*/ 909756 h 1045361"/>
                <a:gd name="connsiteX26" fmla="*/ 229664 w 1153271"/>
                <a:gd name="connsiteY26" fmla="*/ 909756 h 1045361"/>
                <a:gd name="connsiteX27" fmla="*/ 229664 w 1153271"/>
                <a:gd name="connsiteY27" fmla="*/ 918246 h 1045361"/>
                <a:gd name="connsiteX28" fmla="*/ 198538 w 1153271"/>
                <a:gd name="connsiteY28" fmla="*/ 936354 h 1045361"/>
                <a:gd name="connsiteX29" fmla="*/ 257960 w 1153271"/>
                <a:gd name="connsiteY29" fmla="*/ 900136 h 1045361"/>
                <a:gd name="connsiteX30" fmla="*/ 252866 w 1153271"/>
                <a:gd name="connsiteY30" fmla="*/ 897305 h 1045361"/>
                <a:gd name="connsiteX31" fmla="*/ 252866 w 1153271"/>
                <a:gd name="connsiteY31" fmla="*/ 888817 h 1045361"/>
                <a:gd name="connsiteX32" fmla="*/ 284558 w 1153271"/>
                <a:gd name="connsiteY32" fmla="*/ 870707 h 1045361"/>
                <a:gd name="connsiteX33" fmla="*/ 292481 w 1153271"/>
                <a:gd name="connsiteY33" fmla="*/ 870707 h 1045361"/>
                <a:gd name="connsiteX34" fmla="*/ 292481 w 1153271"/>
                <a:gd name="connsiteY34" fmla="*/ 879197 h 1045361"/>
                <a:gd name="connsiteX35" fmla="*/ 261355 w 1153271"/>
                <a:gd name="connsiteY35" fmla="*/ 897305 h 1045361"/>
                <a:gd name="connsiteX36" fmla="*/ 321343 w 1153271"/>
                <a:gd name="connsiteY36" fmla="*/ 863916 h 1045361"/>
                <a:gd name="connsiteX37" fmla="*/ 315684 w 1153271"/>
                <a:gd name="connsiteY37" fmla="*/ 861087 h 1045361"/>
                <a:gd name="connsiteX38" fmla="*/ 315684 w 1153271"/>
                <a:gd name="connsiteY38" fmla="*/ 852599 h 1045361"/>
                <a:gd name="connsiteX39" fmla="*/ 347376 w 1153271"/>
                <a:gd name="connsiteY39" fmla="*/ 834489 h 1045361"/>
                <a:gd name="connsiteX40" fmla="*/ 355298 w 1153271"/>
                <a:gd name="connsiteY40" fmla="*/ 834489 h 1045361"/>
                <a:gd name="connsiteX41" fmla="*/ 355298 w 1153271"/>
                <a:gd name="connsiteY41" fmla="*/ 842411 h 1045361"/>
                <a:gd name="connsiteX42" fmla="*/ 324173 w 1153271"/>
                <a:gd name="connsiteY42" fmla="*/ 861087 h 1045361"/>
                <a:gd name="connsiteX43" fmla="*/ 384160 w 1153271"/>
                <a:gd name="connsiteY43" fmla="*/ 827698 h 1045361"/>
                <a:gd name="connsiteX44" fmla="*/ 378501 w 1153271"/>
                <a:gd name="connsiteY44" fmla="*/ 824303 h 1045361"/>
                <a:gd name="connsiteX45" fmla="*/ 378501 w 1153271"/>
                <a:gd name="connsiteY45" fmla="*/ 816379 h 1045361"/>
                <a:gd name="connsiteX46" fmla="*/ 410193 w 1153271"/>
                <a:gd name="connsiteY46" fmla="*/ 798269 h 1045361"/>
                <a:gd name="connsiteX47" fmla="*/ 418116 w 1153271"/>
                <a:gd name="connsiteY47" fmla="*/ 800533 h 1045361"/>
                <a:gd name="connsiteX48" fmla="*/ 415852 w 1153271"/>
                <a:gd name="connsiteY48" fmla="*/ 808457 h 1045361"/>
                <a:gd name="connsiteX49" fmla="*/ 384727 w 1153271"/>
                <a:gd name="connsiteY49" fmla="*/ 826565 h 1045361"/>
                <a:gd name="connsiteX50" fmla="*/ 446978 w 1153271"/>
                <a:gd name="connsiteY50" fmla="*/ 791478 h 1045361"/>
                <a:gd name="connsiteX51" fmla="*/ 441319 w 1153271"/>
                <a:gd name="connsiteY51" fmla="*/ 788083 h 1045361"/>
                <a:gd name="connsiteX52" fmla="*/ 441319 w 1153271"/>
                <a:gd name="connsiteY52" fmla="*/ 780161 h 1045361"/>
                <a:gd name="connsiteX53" fmla="*/ 473010 w 1153271"/>
                <a:gd name="connsiteY53" fmla="*/ 762051 h 1045361"/>
                <a:gd name="connsiteX54" fmla="*/ 480175 w 1153271"/>
                <a:gd name="connsiteY54" fmla="*/ 761315 h 1045361"/>
                <a:gd name="connsiteX55" fmla="*/ 480933 w 1153271"/>
                <a:gd name="connsiteY55" fmla="*/ 762051 h 1045361"/>
                <a:gd name="connsiteX56" fmla="*/ 480933 w 1153271"/>
                <a:gd name="connsiteY56" fmla="*/ 769973 h 1045361"/>
                <a:gd name="connsiteX57" fmla="*/ 449242 w 1153271"/>
                <a:gd name="connsiteY57" fmla="*/ 788083 h 1045361"/>
                <a:gd name="connsiteX58" fmla="*/ 509795 w 1153271"/>
                <a:gd name="connsiteY58" fmla="*/ 754693 h 1045361"/>
                <a:gd name="connsiteX59" fmla="*/ 504136 w 1153271"/>
                <a:gd name="connsiteY59" fmla="*/ 751865 h 1045361"/>
                <a:gd name="connsiteX60" fmla="*/ 504136 w 1153271"/>
                <a:gd name="connsiteY60" fmla="*/ 743941 h 1045361"/>
                <a:gd name="connsiteX61" fmla="*/ 535828 w 1153271"/>
                <a:gd name="connsiteY61" fmla="*/ 725831 h 1045361"/>
                <a:gd name="connsiteX62" fmla="*/ 544317 w 1153271"/>
                <a:gd name="connsiteY62" fmla="*/ 725831 h 1045361"/>
                <a:gd name="connsiteX63" fmla="*/ 544317 w 1153271"/>
                <a:gd name="connsiteY63" fmla="*/ 734321 h 1045361"/>
                <a:gd name="connsiteX64" fmla="*/ 512625 w 1153271"/>
                <a:gd name="connsiteY64" fmla="*/ 752429 h 1045361"/>
                <a:gd name="connsiteX65" fmla="*/ 572613 w 1153271"/>
                <a:gd name="connsiteY65" fmla="*/ 718474 h 1045361"/>
                <a:gd name="connsiteX66" fmla="*/ 567520 w 1153271"/>
                <a:gd name="connsiteY66" fmla="*/ 715645 h 1045361"/>
                <a:gd name="connsiteX67" fmla="*/ 567520 w 1153271"/>
                <a:gd name="connsiteY67" fmla="*/ 707156 h 1045361"/>
                <a:gd name="connsiteX68" fmla="*/ 599211 w 1153271"/>
                <a:gd name="connsiteY68" fmla="*/ 689046 h 1045361"/>
                <a:gd name="connsiteX69" fmla="*/ 607553 w 1153271"/>
                <a:gd name="connsiteY69" fmla="*/ 691877 h 1045361"/>
                <a:gd name="connsiteX70" fmla="*/ 605436 w 1153271"/>
                <a:gd name="connsiteY70" fmla="*/ 699799 h 1045361"/>
                <a:gd name="connsiteX71" fmla="*/ 573745 w 1153271"/>
                <a:gd name="connsiteY71" fmla="*/ 717909 h 1045361"/>
                <a:gd name="connsiteX72" fmla="*/ 635430 w 1153271"/>
                <a:gd name="connsiteY72" fmla="*/ 682255 h 1045361"/>
                <a:gd name="connsiteX73" fmla="*/ 630337 w 1153271"/>
                <a:gd name="connsiteY73" fmla="*/ 679426 h 1045361"/>
                <a:gd name="connsiteX74" fmla="*/ 630337 w 1153271"/>
                <a:gd name="connsiteY74" fmla="*/ 670936 h 1045361"/>
                <a:gd name="connsiteX75" fmla="*/ 662029 w 1153271"/>
                <a:gd name="connsiteY75" fmla="*/ 652828 h 1045361"/>
                <a:gd name="connsiteX76" fmla="*/ 670370 w 1153271"/>
                <a:gd name="connsiteY76" fmla="*/ 655657 h 1045361"/>
                <a:gd name="connsiteX77" fmla="*/ 668254 w 1153271"/>
                <a:gd name="connsiteY77" fmla="*/ 663581 h 1045361"/>
                <a:gd name="connsiteX78" fmla="*/ 636562 w 1153271"/>
                <a:gd name="connsiteY78" fmla="*/ 681689 h 1045361"/>
                <a:gd name="connsiteX79" fmla="*/ 698248 w 1153271"/>
                <a:gd name="connsiteY79" fmla="*/ 646036 h 1045361"/>
                <a:gd name="connsiteX80" fmla="*/ 692753 w 1153271"/>
                <a:gd name="connsiteY80" fmla="*/ 639132 h 1045361"/>
                <a:gd name="connsiteX81" fmla="*/ 695418 w 1153271"/>
                <a:gd name="connsiteY81" fmla="*/ 634718 h 1045361"/>
                <a:gd name="connsiteX82" fmla="*/ 726544 w 1153271"/>
                <a:gd name="connsiteY82" fmla="*/ 616608 h 1045361"/>
                <a:gd name="connsiteX83" fmla="*/ 734885 w 1153271"/>
                <a:gd name="connsiteY83" fmla="*/ 619437 h 1045361"/>
                <a:gd name="connsiteX84" fmla="*/ 732769 w 1153271"/>
                <a:gd name="connsiteY84" fmla="*/ 627361 h 1045361"/>
                <a:gd name="connsiteX85" fmla="*/ 701077 w 1153271"/>
                <a:gd name="connsiteY85" fmla="*/ 645471 h 1045361"/>
                <a:gd name="connsiteX86" fmla="*/ 761065 w 1153271"/>
                <a:gd name="connsiteY86" fmla="*/ 609817 h 1045361"/>
                <a:gd name="connsiteX87" fmla="*/ 755972 w 1153271"/>
                <a:gd name="connsiteY87" fmla="*/ 606988 h 1045361"/>
                <a:gd name="connsiteX88" fmla="*/ 755972 w 1153271"/>
                <a:gd name="connsiteY88" fmla="*/ 598498 h 1045361"/>
                <a:gd name="connsiteX89" fmla="*/ 787097 w 1153271"/>
                <a:gd name="connsiteY89" fmla="*/ 580390 h 1045361"/>
                <a:gd name="connsiteX90" fmla="*/ 795439 w 1153271"/>
                <a:gd name="connsiteY90" fmla="*/ 583219 h 1045361"/>
                <a:gd name="connsiteX91" fmla="*/ 793323 w 1153271"/>
                <a:gd name="connsiteY91" fmla="*/ 591141 h 1045361"/>
                <a:gd name="connsiteX92" fmla="*/ 761631 w 1153271"/>
                <a:gd name="connsiteY92" fmla="*/ 609251 h 1045361"/>
                <a:gd name="connsiteX93" fmla="*/ 823883 w 1153271"/>
                <a:gd name="connsiteY93" fmla="*/ 573597 h 1045361"/>
                <a:gd name="connsiteX94" fmla="*/ 818789 w 1153271"/>
                <a:gd name="connsiteY94" fmla="*/ 570769 h 1045361"/>
                <a:gd name="connsiteX95" fmla="*/ 818789 w 1153271"/>
                <a:gd name="connsiteY95" fmla="*/ 562280 h 1045361"/>
                <a:gd name="connsiteX96" fmla="*/ 849915 w 1153271"/>
                <a:gd name="connsiteY96" fmla="*/ 544170 h 1045361"/>
                <a:gd name="connsiteX97" fmla="*/ 858404 w 1153271"/>
                <a:gd name="connsiteY97" fmla="*/ 544170 h 1045361"/>
                <a:gd name="connsiteX98" fmla="*/ 858404 w 1153271"/>
                <a:gd name="connsiteY98" fmla="*/ 552094 h 1045361"/>
                <a:gd name="connsiteX99" fmla="*/ 826712 w 1153271"/>
                <a:gd name="connsiteY99" fmla="*/ 570769 h 1045361"/>
                <a:gd name="connsiteX100" fmla="*/ 886700 w 1153271"/>
                <a:gd name="connsiteY100" fmla="*/ 537379 h 1045361"/>
                <a:gd name="connsiteX101" fmla="*/ 881607 w 1153271"/>
                <a:gd name="connsiteY101" fmla="*/ 533984 h 1045361"/>
                <a:gd name="connsiteX102" fmla="*/ 881607 w 1153271"/>
                <a:gd name="connsiteY102" fmla="*/ 526060 h 1045361"/>
                <a:gd name="connsiteX103" fmla="*/ 912732 w 1153271"/>
                <a:gd name="connsiteY103" fmla="*/ 507952 h 1045361"/>
                <a:gd name="connsiteX104" fmla="*/ 921221 w 1153271"/>
                <a:gd name="connsiteY104" fmla="*/ 507952 h 1045361"/>
                <a:gd name="connsiteX105" fmla="*/ 921221 w 1153271"/>
                <a:gd name="connsiteY105" fmla="*/ 515874 h 1045361"/>
                <a:gd name="connsiteX106" fmla="*/ 889530 w 1153271"/>
                <a:gd name="connsiteY106" fmla="*/ 533984 h 1045361"/>
                <a:gd name="connsiteX107" fmla="*/ 949517 w 1153271"/>
                <a:gd name="connsiteY107" fmla="*/ 501159 h 1045361"/>
                <a:gd name="connsiteX108" fmla="*/ 944424 w 1153271"/>
                <a:gd name="connsiteY108" fmla="*/ 497764 h 1045361"/>
                <a:gd name="connsiteX109" fmla="*/ 944424 w 1153271"/>
                <a:gd name="connsiteY109" fmla="*/ 489842 h 1045361"/>
                <a:gd name="connsiteX110" fmla="*/ 975550 w 1153271"/>
                <a:gd name="connsiteY110" fmla="*/ 471732 h 1045361"/>
                <a:gd name="connsiteX111" fmla="*/ 983535 w 1153271"/>
                <a:gd name="connsiteY111" fmla="*/ 471223 h 1045361"/>
                <a:gd name="connsiteX112" fmla="*/ 984039 w 1153271"/>
                <a:gd name="connsiteY112" fmla="*/ 471732 h 1045361"/>
                <a:gd name="connsiteX113" fmla="*/ 984039 w 1153271"/>
                <a:gd name="connsiteY113" fmla="*/ 479656 h 1045361"/>
                <a:gd name="connsiteX114" fmla="*/ 952913 w 1153271"/>
                <a:gd name="connsiteY114" fmla="*/ 497764 h 1045361"/>
                <a:gd name="connsiteX115" fmla="*/ 1012335 w 1153271"/>
                <a:gd name="connsiteY115" fmla="*/ 464941 h 1045361"/>
                <a:gd name="connsiteX116" fmla="*/ 1007242 w 1153271"/>
                <a:gd name="connsiteY116" fmla="*/ 461546 h 1045361"/>
                <a:gd name="connsiteX117" fmla="*/ 1007242 w 1153271"/>
                <a:gd name="connsiteY117" fmla="*/ 453622 h 1045361"/>
                <a:gd name="connsiteX118" fmla="*/ 1038367 w 1153271"/>
                <a:gd name="connsiteY118" fmla="*/ 434947 h 1045361"/>
                <a:gd name="connsiteX119" fmla="*/ 1046709 w 1153271"/>
                <a:gd name="connsiteY119" fmla="*/ 437776 h 1045361"/>
                <a:gd name="connsiteX120" fmla="*/ 1044593 w 1153271"/>
                <a:gd name="connsiteY120" fmla="*/ 445700 h 1045361"/>
                <a:gd name="connsiteX121" fmla="*/ 1013467 w 1153271"/>
                <a:gd name="connsiteY121" fmla="*/ 463808 h 1045361"/>
                <a:gd name="connsiteX122" fmla="*/ 1075152 w 1153271"/>
                <a:gd name="connsiteY122" fmla="*/ 428157 h 1045361"/>
                <a:gd name="connsiteX123" fmla="*/ 1070059 w 1153271"/>
                <a:gd name="connsiteY123" fmla="*/ 425326 h 1045361"/>
                <a:gd name="connsiteX124" fmla="*/ 1070059 w 1153271"/>
                <a:gd name="connsiteY124" fmla="*/ 416837 h 1045361"/>
                <a:gd name="connsiteX125" fmla="*/ 1101751 w 1153271"/>
                <a:gd name="connsiteY125" fmla="*/ 398728 h 1045361"/>
                <a:gd name="connsiteX126" fmla="*/ 1109674 w 1153271"/>
                <a:gd name="connsiteY126" fmla="*/ 398728 h 1045361"/>
                <a:gd name="connsiteX127" fmla="*/ 1109674 w 1153271"/>
                <a:gd name="connsiteY127" fmla="*/ 407216 h 1045361"/>
                <a:gd name="connsiteX128" fmla="*/ 1078548 w 1153271"/>
                <a:gd name="connsiteY128" fmla="*/ 425326 h 1045361"/>
                <a:gd name="connsiteX129" fmla="*/ 1137970 w 1153271"/>
                <a:gd name="connsiteY129" fmla="*/ 391937 h 1045361"/>
                <a:gd name="connsiteX130" fmla="*/ 1132876 w 1153271"/>
                <a:gd name="connsiteY130" fmla="*/ 391937 h 1045361"/>
                <a:gd name="connsiteX131" fmla="*/ 1132876 w 1153271"/>
                <a:gd name="connsiteY131" fmla="*/ 384015 h 1045361"/>
                <a:gd name="connsiteX132" fmla="*/ 1119294 w 1153271"/>
                <a:gd name="connsiteY132" fmla="*/ 376091 h 1045361"/>
                <a:gd name="connsiteX133" fmla="*/ 1119294 w 1153271"/>
                <a:gd name="connsiteY133" fmla="*/ 367602 h 1045361"/>
                <a:gd name="connsiteX134" fmla="*/ 1127217 w 1153271"/>
                <a:gd name="connsiteY134" fmla="*/ 367602 h 1045361"/>
                <a:gd name="connsiteX135" fmla="*/ 1149854 w 1153271"/>
                <a:gd name="connsiteY135" fmla="*/ 380619 h 1045361"/>
                <a:gd name="connsiteX136" fmla="*/ 1153250 w 1153271"/>
                <a:gd name="connsiteY136" fmla="*/ 386277 h 1045361"/>
                <a:gd name="connsiteX137" fmla="*/ 1149854 w 1153271"/>
                <a:gd name="connsiteY137" fmla="*/ 391370 h 1045361"/>
                <a:gd name="connsiteX138" fmla="*/ 1141365 w 1153271"/>
                <a:gd name="connsiteY138" fmla="*/ 396465 h 1045361"/>
                <a:gd name="connsiteX139" fmla="*/ 1093262 w 1153271"/>
                <a:gd name="connsiteY139" fmla="*/ 355719 h 1045361"/>
                <a:gd name="connsiteX140" fmla="*/ 1089866 w 1153271"/>
                <a:gd name="connsiteY140" fmla="*/ 355719 h 1045361"/>
                <a:gd name="connsiteX141" fmla="*/ 1058741 w 1153271"/>
                <a:gd name="connsiteY141" fmla="*/ 337609 h 1045361"/>
                <a:gd name="connsiteX142" fmla="*/ 1058741 w 1153271"/>
                <a:gd name="connsiteY142" fmla="*/ 329120 h 1045361"/>
                <a:gd name="connsiteX143" fmla="*/ 1066663 w 1153271"/>
                <a:gd name="connsiteY143" fmla="*/ 329120 h 1045361"/>
                <a:gd name="connsiteX144" fmla="*/ 1098355 w 1153271"/>
                <a:gd name="connsiteY144" fmla="*/ 347228 h 1045361"/>
                <a:gd name="connsiteX145" fmla="*/ 1098355 w 1153271"/>
                <a:gd name="connsiteY145" fmla="*/ 355719 h 1045361"/>
                <a:gd name="connsiteX146" fmla="*/ 1093262 w 1153271"/>
                <a:gd name="connsiteY146" fmla="*/ 358548 h 1045361"/>
                <a:gd name="connsiteX147" fmla="*/ 1029878 w 1153271"/>
                <a:gd name="connsiteY147" fmla="*/ 319499 h 1045361"/>
                <a:gd name="connsiteX148" fmla="*/ 1029878 w 1153271"/>
                <a:gd name="connsiteY148" fmla="*/ 319499 h 1045361"/>
                <a:gd name="connsiteX149" fmla="*/ 993659 w 1153271"/>
                <a:gd name="connsiteY149" fmla="*/ 301955 h 1045361"/>
                <a:gd name="connsiteX150" fmla="*/ 993156 w 1153271"/>
                <a:gd name="connsiteY150" fmla="*/ 293976 h 1045361"/>
                <a:gd name="connsiteX151" fmla="*/ 993659 w 1153271"/>
                <a:gd name="connsiteY151" fmla="*/ 293467 h 1045361"/>
                <a:gd name="connsiteX152" fmla="*/ 1001582 w 1153271"/>
                <a:gd name="connsiteY152" fmla="*/ 293467 h 1045361"/>
                <a:gd name="connsiteX153" fmla="*/ 1033274 w 1153271"/>
                <a:gd name="connsiteY153" fmla="*/ 311577 h 1045361"/>
                <a:gd name="connsiteX154" fmla="*/ 1033274 w 1153271"/>
                <a:gd name="connsiteY154" fmla="*/ 320065 h 1045361"/>
                <a:gd name="connsiteX155" fmla="*/ 1029878 w 1153271"/>
                <a:gd name="connsiteY155" fmla="*/ 319499 h 1045361"/>
                <a:gd name="connsiteX156" fmla="*/ 967061 w 1153271"/>
                <a:gd name="connsiteY156" fmla="*/ 283281 h 1045361"/>
                <a:gd name="connsiteX157" fmla="*/ 964231 w 1153271"/>
                <a:gd name="connsiteY157" fmla="*/ 283281 h 1045361"/>
                <a:gd name="connsiteX158" fmla="*/ 933106 w 1153271"/>
                <a:gd name="connsiteY158" fmla="*/ 265171 h 1045361"/>
                <a:gd name="connsiteX159" fmla="*/ 932347 w 1153271"/>
                <a:gd name="connsiteY159" fmla="*/ 257983 h 1045361"/>
                <a:gd name="connsiteX160" fmla="*/ 933106 w 1153271"/>
                <a:gd name="connsiteY160" fmla="*/ 257247 h 1045361"/>
                <a:gd name="connsiteX161" fmla="*/ 941029 w 1153271"/>
                <a:gd name="connsiteY161" fmla="*/ 257247 h 1045361"/>
                <a:gd name="connsiteX162" fmla="*/ 972720 w 1153271"/>
                <a:gd name="connsiteY162" fmla="*/ 275357 h 1045361"/>
                <a:gd name="connsiteX163" fmla="*/ 972720 w 1153271"/>
                <a:gd name="connsiteY163" fmla="*/ 283845 h 1045361"/>
                <a:gd name="connsiteX164" fmla="*/ 967061 w 1153271"/>
                <a:gd name="connsiteY164" fmla="*/ 283281 h 1045361"/>
                <a:gd name="connsiteX165" fmla="*/ 904243 w 1153271"/>
                <a:gd name="connsiteY165" fmla="*/ 245363 h 1045361"/>
                <a:gd name="connsiteX166" fmla="*/ 901414 w 1153271"/>
                <a:gd name="connsiteY166" fmla="*/ 245363 h 1045361"/>
                <a:gd name="connsiteX167" fmla="*/ 869722 w 1153271"/>
                <a:gd name="connsiteY167" fmla="*/ 227253 h 1045361"/>
                <a:gd name="connsiteX168" fmla="*/ 869722 w 1153271"/>
                <a:gd name="connsiteY168" fmla="*/ 219331 h 1045361"/>
                <a:gd name="connsiteX169" fmla="*/ 878211 w 1153271"/>
                <a:gd name="connsiteY169" fmla="*/ 219331 h 1045361"/>
                <a:gd name="connsiteX170" fmla="*/ 909903 w 1153271"/>
                <a:gd name="connsiteY170" fmla="*/ 237439 h 1045361"/>
                <a:gd name="connsiteX171" fmla="*/ 909903 w 1153271"/>
                <a:gd name="connsiteY171" fmla="*/ 245363 h 1045361"/>
                <a:gd name="connsiteX172" fmla="*/ 904243 w 1153271"/>
                <a:gd name="connsiteY172" fmla="*/ 245363 h 1045361"/>
                <a:gd name="connsiteX173" fmla="*/ 841426 w 1153271"/>
                <a:gd name="connsiteY173" fmla="*/ 209143 h 1045361"/>
                <a:gd name="connsiteX174" fmla="*/ 838596 w 1153271"/>
                <a:gd name="connsiteY174" fmla="*/ 209143 h 1045361"/>
                <a:gd name="connsiteX175" fmla="*/ 806905 w 1153271"/>
                <a:gd name="connsiteY175" fmla="*/ 191035 h 1045361"/>
                <a:gd name="connsiteX176" fmla="*/ 806905 w 1153271"/>
                <a:gd name="connsiteY176" fmla="*/ 183111 h 1045361"/>
                <a:gd name="connsiteX177" fmla="*/ 814890 w 1153271"/>
                <a:gd name="connsiteY177" fmla="*/ 182602 h 1045361"/>
                <a:gd name="connsiteX178" fmla="*/ 815394 w 1153271"/>
                <a:gd name="connsiteY178" fmla="*/ 183111 h 1045361"/>
                <a:gd name="connsiteX179" fmla="*/ 847085 w 1153271"/>
                <a:gd name="connsiteY179" fmla="*/ 201221 h 1045361"/>
                <a:gd name="connsiteX180" fmla="*/ 848608 w 1153271"/>
                <a:gd name="connsiteY180" fmla="*/ 209879 h 1045361"/>
                <a:gd name="connsiteX181" fmla="*/ 843690 w 1153271"/>
                <a:gd name="connsiteY181" fmla="*/ 212540 h 1045361"/>
                <a:gd name="connsiteX182" fmla="*/ 778609 w 1153271"/>
                <a:gd name="connsiteY182" fmla="*/ 172925 h 1045361"/>
                <a:gd name="connsiteX183" fmla="*/ 775779 w 1153271"/>
                <a:gd name="connsiteY183" fmla="*/ 172925 h 1045361"/>
                <a:gd name="connsiteX184" fmla="*/ 744087 w 1153271"/>
                <a:gd name="connsiteY184" fmla="*/ 154815 h 1045361"/>
                <a:gd name="connsiteX185" fmla="*/ 744087 w 1153271"/>
                <a:gd name="connsiteY185" fmla="*/ 146326 h 1045361"/>
                <a:gd name="connsiteX186" fmla="*/ 752576 w 1153271"/>
                <a:gd name="connsiteY186" fmla="*/ 146326 h 1045361"/>
                <a:gd name="connsiteX187" fmla="*/ 784268 w 1153271"/>
                <a:gd name="connsiteY187" fmla="*/ 165001 h 1045361"/>
                <a:gd name="connsiteX188" fmla="*/ 784268 w 1153271"/>
                <a:gd name="connsiteY188" fmla="*/ 172925 h 1045361"/>
                <a:gd name="connsiteX189" fmla="*/ 778609 w 1153271"/>
                <a:gd name="connsiteY189" fmla="*/ 174623 h 1045361"/>
                <a:gd name="connsiteX190" fmla="*/ 715791 w 1153271"/>
                <a:gd name="connsiteY190" fmla="*/ 136140 h 1045361"/>
                <a:gd name="connsiteX191" fmla="*/ 710698 w 1153271"/>
                <a:gd name="connsiteY191" fmla="*/ 136140 h 1045361"/>
                <a:gd name="connsiteX192" fmla="*/ 679006 w 1153271"/>
                <a:gd name="connsiteY192" fmla="*/ 118030 h 1045361"/>
                <a:gd name="connsiteX193" fmla="*/ 676194 w 1153271"/>
                <a:gd name="connsiteY193" fmla="*/ 109711 h 1045361"/>
                <a:gd name="connsiteX194" fmla="*/ 684541 w 1153271"/>
                <a:gd name="connsiteY194" fmla="*/ 106882 h 1045361"/>
                <a:gd name="connsiteX195" fmla="*/ 685231 w 1153271"/>
                <a:gd name="connsiteY195" fmla="*/ 107278 h 1045361"/>
                <a:gd name="connsiteX196" fmla="*/ 716357 w 1153271"/>
                <a:gd name="connsiteY196" fmla="*/ 125388 h 1045361"/>
                <a:gd name="connsiteX197" fmla="*/ 719425 w 1153271"/>
                <a:gd name="connsiteY197" fmla="*/ 133650 h 1045361"/>
                <a:gd name="connsiteX198" fmla="*/ 716357 w 1153271"/>
                <a:gd name="connsiteY198" fmla="*/ 136705 h 1045361"/>
                <a:gd name="connsiteX199" fmla="*/ 654106 w 1153271"/>
                <a:gd name="connsiteY199" fmla="*/ 101618 h 1045361"/>
                <a:gd name="connsiteX200" fmla="*/ 654106 w 1153271"/>
                <a:gd name="connsiteY200" fmla="*/ 101618 h 1045361"/>
                <a:gd name="connsiteX201" fmla="*/ 622414 w 1153271"/>
                <a:gd name="connsiteY201" fmla="*/ 83510 h 1045361"/>
                <a:gd name="connsiteX202" fmla="*/ 619601 w 1153271"/>
                <a:gd name="connsiteY202" fmla="*/ 75191 h 1045361"/>
                <a:gd name="connsiteX203" fmla="*/ 627949 w 1153271"/>
                <a:gd name="connsiteY203" fmla="*/ 72360 h 1045361"/>
                <a:gd name="connsiteX204" fmla="*/ 628639 w 1153271"/>
                <a:gd name="connsiteY204" fmla="*/ 72757 h 1045361"/>
                <a:gd name="connsiteX205" fmla="*/ 659765 w 1153271"/>
                <a:gd name="connsiteY205" fmla="*/ 90865 h 1045361"/>
                <a:gd name="connsiteX206" fmla="*/ 661372 w 1153271"/>
                <a:gd name="connsiteY206" fmla="*/ 99525 h 1045361"/>
                <a:gd name="connsiteX207" fmla="*/ 656935 w 1153271"/>
                <a:gd name="connsiteY207" fmla="*/ 102185 h 1045361"/>
                <a:gd name="connsiteX208" fmla="*/ 591288 w 1153271"/>
                <a:gd name="connsiteY208" fmla="*/ 65400 h 1045361"/>
                <a:gd name="connsiteX209" fmla="*/ 591288 w 1153271"/>
                <a:gd name="connsiteY209" fmla="*/ 65400 h 1045361"/>
                <a:gd name="connsiteX210" fmla="*/ 559597 w 1153271"/>
                <a:gd name="connsiteY210" fmla="*/ 47290 h 1045361"/>
                <a:gd name="connsiteX211" fmla="*/ 557882 w 1153271"/>
                <a:gd name="connsiteY211" fmla="*/ 38631 h 1045361"/>
                <a:gd name="connsiteX212" fmla="*/ 565822 w 1153271"/>
                <a:gd name="connsiteY212" fmla="*/ 36537 h 1045361"/>
                <a:gd name="connsiteX213" fmla="*/ 596948 w 1153271"/>
                <a:gd name="connsiteY213" fmla="*/ 54647 h 1045361"/>
                <a:gd name="connsiteX214" fmla="*/ 596948 w 1153271"/>
                <a:gd name="connsiteY214" fmla="*/ 63136 h 1045361"/>
                <a:gd name="connsiteX215" fmla="*/ 590156 w 1153271"/>
                <a:gd name="connsiteY215" fmla="*/ 65400 h 1045361"/>
                <a:gd name="connsiteX216" fmla="*/ 528471 w 1153271"/>
                <a:gd name="connsiteY216" fmla="*/ 29180 h 1045361"/>
                <a:gd name="connsiteX217" fmla="*/ 528471 w 1153271"/>
                <a:gd name="connsiteY217" fmla="*/ 29180 h 1045361"/>
                <a:gd name="connsiteX218" fmla="*/ 496779 w 1153271"/>
                <a:gd name="connsiteY218" fmla="*/ 11070 h 1045361"/>
                <a:gd name="connsiteX219" fmla="*/ 495064 w 1153271"/>
                <a:gd name="connsiteY219" fmla="*/ 2412 h 1045361"/>
                <a:gd name="connsiteX220" fmla="*/ 503004 w 1153271"/>
                <a:gd name="connsiteY220" fmla="*/ 319 h 1045361"/>
                <a:gd name="connsiteX221" fmla="*/ 534130 w 1153271"/>
                <a:gd name="connsiteY221" fmla="*/ 18427 h 1045361"/>
                <a:gd name="connsiteX222" fmla="*/ 534130 w 1153271"/>
                <a:gd name="connsiteY222" fmla="*/ 26918 h 1045361"/>
                <a:gd name="connsiteX223" fmla="*/ 527339 w 1153271"/>
                <a:gd name="connsiteY223" fmla="*/ 29180 h 104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1153271" h="1045361">
                  <a:moveTo>
                    <a:pt x="6690" y="1045012"/>
                  </a:moveTo>
                  <a:cubicBezTo>
                    <a:pt x="4602" y="1045069"/>
                    <a:pt x="2644" y="1043993"/>
                    <a:pt x="1597" y="1042181"/>
                  </a:cubicBezTo>
                  <a:cubicBezTo>
                    <a:pt x="-560" y="1039974"/>
                    <a:pt x="-560" y="1036467"/>
                    <a:pt x="1597" y="1034259"/>
                  </a:cubicBezTo>
                  <a:lnTo>
                    <a:pt x="32722" y="1016149"/>
                  </a:lnTo>
                  <a:cubicBezTo>
                    <a:pt x="34788" y="1013830"/>
                    <a:pt x="38365" y="1013604"/>
                    <a:pt x="40707" y="1015640"/>
                  </a:cubicBezTo>
                  <a:cubicBezTo>
                    <a:pt x="40889" y="1015811"/>
                    <a:pt x="41053" y="1015980"/>
                    <a:pt x="41211" y="1016149"/>
                  </a:cubicBezTo>
                  <a:cubicBezTo>
                    <a:pt x="43441" y="1018526"/>
                    <a:pt x="43441" y="1022262"/>
                    <a:pt x="41211" y="1024638"/>
                  </a:cubicBezTo>
                  <a:lnTo>
                    <a:pt x="10085" y="1042748"/>
                  </a:lnTo>
                  <a:close/>
                  <a:moveTo>
                    <a:pt x="69507" y="1008792"/>
                  </a:moveTo>
                  <a:cubicBezTo>
                    <a:pt x="67419" y="1008849"/>
                    <a:pt x="65461" y="1007773"/>
                    <a:pt x="64414" y="1005963"/>
                  </a:cubicBezTo>
                  <a:cubicBezTo>
                    <a:pt x="62428" y="1003473"/>
                    <a:pt x="62428" y="999965"/>
                    <a:pt x="64414" y="997475"/>
                  </a:cubicBezTo>
                  <a:lnTo>
                    <a:pt x="95540" y="979365"/>
                  </a:lnTo>
                  <a:cubicBezTo>
                    <a:pt x="97928" y="977158"/>
                    <a:pt x="101641" y="977158"/>
                    <a:pt x="104029" y="979365"/>
                  </a:cubicBezTo>
                  <a:cubicBezTo>
                    <a:pt x="106258" y="981741"/>
                    <a:pt x="106258" y="985477"/>
                    <a:pt x="104029" y="987853"/>
                  </a:cubicBezTo>
                  <a:lnTo>
                    <a:pt x="72903" y="1005963"/>
                  </a:lnTo>
                  <a:close/>
                  <a:moveTo>
                    <a:pt x="132325" y="972574"/>
                  </a:moveTo>
                  <a:cubicBezTo>
                    <a:pt x="130287" y="972460"/>
                    <a:pt x="128420" y="971386"/>
                    <a:pt x="127231" y="969743"/>
                  </a:cubicBezTo>
                  <a:cubicBezTo>
                    <a:pt x="125002" y="967367"/>
                    <a:pt x="125002" y="963631"/>
                    <a:pt x="127231" y="961255"/>
                  </a:cubicBezTo>
                  <a:lnTo>
                    <a:pt x="158923" y="943145"/>
                  </a:lnTo>
                  <a:cubicBezTo>
                    <a:pt x="161125" y="940995"/>
                    <a:pt x="164645" y="940995"/>
                    <a:pt x="166846" y="943145"/>
                  </a:cubicBezTo>
                  <a:cubicBezTo>
                    <a:pt x="169076" y="945523"/>
                    <a:pt x="169076" y="949257"/>
                    <a:pt x="166846" y="951635"/>
                  </a:cubicBezTo>
                  <a:lnTo>
                    <a:pt x="135720" y="969743"/>
                  </a:lnTo>
                  <a:close/>
                  <a:moveTo>
                    <a:pt x="195142" y="936354"/>
                  </a:moveTo>
                  <a:cubicBezTo>
                    <a:pt x="193507" y="937033"/>
                    <a:pt x="191684" y="937033"/>
                    <a:pt x="190049" y="936354"/>
                  </a:cubicBezTo>
                  <a:cubicBezTo>
                    <a:pt x="187819" y="933978"/>
                    <a:pt x="187819" y="930242"/>
                    <a:pt x="190049" y="927866"/>
                  </a:cubicBezTo>
                  <a:lnTo>
                    <a:pt x="221741" y="909756"/>
                  </a:lnTo>
                  <a:cubicBezTo>
                    <a:pt x="223942" y="907606"/>
                    <a:pt x="227462" y="907606"/>
                    <a:pt x="229664" y="909756"/>
                  </a:cubicBezTo>
                  <a:cubicBezTo>
                    <a:pt x="231893" y="912134"/>
                    <a:pt x="231893" y="915868"/>
                    <a:pt x="229664" y="918246"/>
                  </a:cubicBezTo>
                  <a:lnTo>
                    <a:pt x="198538" y="936354"/>
                  </a:lnTo>
                  <a:close/>
                  <a:moveTo>
                    <a:pt x="257960" y="900136"/>
                  </a:moveTo>
                  <a:cubicBezTo>
                    <a:pt x="255922" y="900022"/>
                    <a:pt x="254055" y="898948"/>
                    <a:pt x="252866" y="897305"/>
                  </a:cubicBezTo>
                  <a:cubicBezTo>
                    <a:pt x="250637" y="894929"/>
                    <a:pt x="250637" y="891193"/>
                    <a:pt x="252866" y="888817"/>
                  </a:cubicBezTo>
                  <a:lnTo>
                    <a:pt x="284558" y="870707"/>
                  </a:lnTo>
                  <a:cubicBezTo>
                    <a:pt x="286759" y="868557"/>
                    <a:pt x="290279" y="868557"/>
                    <a:pt x="292481" y="870707"/>
                  </a:cubicBezTo>
                  <a:cubicBezTo>
                    <a:pt x="294711" y="873085"/>
                    <a:pt x="294711" y="876819"/>
                    <a:pt x="292481" y="879197"/>
                  </a:cubicBezTo>
                  <a:lnTo>
                    <a:pt x="261355" y="897305"/>
                  </a:lnTo>
                  <a:close/>
                  <a:moveTo>
                    <a:pt x="321343" y="863916"/>
                  </a:moveTo>
                  <a:cubicBezTo>
                    <a:pt x="319108" y="863973"/>
                    <a:pt x="316991" y="862897"/>
                    <a:pt x="315684" y="861087"/>
                  </a:cubicBezTo>
                  <a:cubicBezTo>
                    <a:pt x="313454" y="858711"/>
                    <a:pt x="313454" y="854975"/>
                    <a:pt x="315684" y="852599"/>
                  </a:cubicBezTo>
                  <a:lnTo>
                    <a:pt x="347376" y="834489"/>
                  </a:lnTo>
                  <a:cubicBezTo>
                    <a:pt x="349577" y="832339"/>
                    <a:pt x="353097" y="832339"/>
                    <a:pt x="355298" y="834489"/>
                  </a:cubicBezTo>
                  <a:cubicBezTo>
                    <a:pt x="357455" y="836696"/>
                    <a:pt x="357455" y="840204"/>
                    <a:pt x="355298" y="842411"/>
                  </a:cubicBezTo>
                  <a:lnTo>
                    <a:pt x="324173" y="861087"/>
                  </a:lnTo>
                  <a:close/>
                  <a:moveTo>
                    <a:pt x="384160" y="827698"/>
                  </a:moveTo>
                  <a:cubicBezTo>
                    <a:pt x="381778" y="827753"/>
                    <a:pt x="379582" y="826396"/>
                    <a:pt x="378501" y="824303"/>
                  </a:cubicBezTo>
                  <a:cubicBezTo>
                    <a:pt x="376345" y="822095"/>
                    <a:pt x="376345" y="818586"/>
                    <a:pt x="378501" y="816379"/>
                  </a:cubicBezTo>
                  <a:lnTo>
                    <a:pt x="410193" y="798269"/>
                  </a:lnTo>
                  <a:cubicBezTo>
                    <a:pt x="413006" y="796685"/>
                    <a:pt x="416554" y="797704"/>
                    <a:pt x="418116" y="800533"/>
                  </a:cubicBezTo>
                  <a:cubicBezTo>
                    <a:pt x="419678" y="803362"/>
                    <a:pt x="418665" y="806871"/>
                    <a:pt x="415852" y="808457"/>
                  </a:cubicBezTo>
                  <a:lnTo>
                    <a:pt x="384727" y="826565"/>
                  </a:lnTo>
                  <a:close/>
                  <a:moveTo>
                    <a:pt x="446978" y="791478"/>
                  </a:moveTo>
                  <a:cubicBezTo>
                    <a:pt x="444595" y="791535"/>
                    <a:pt x="442400" y="790178"/>
                    <a:pt x="441319" y="788083"/>
                  </a:cubicBezTo>
                  <a:cubicBezTo>
                    <a:pt x="439163" y="785876"/>
                    <a:pt x="439163" y="782368"/>
                    <a:pt x="441319" y="780161"/>
                  </a:cubicBezTo>
                  <a:lnTo>
                    <a:pt x="473010" y="762051"/>
                  </a:lnTo>
                  <a:cubicBezTo>
                    <a:pt x="474776" y="759844"/>
                    <a:pt x="477985" y="759503"/>
                    <a:pt x="480175" y="761315"/>
                  </a:cubicBezTo>
                  <a:cubicBezTo>
                    <a:pt x="480452" y="761541"/>
                    <a:pt x="480707" y="761767"/>
                    <a:pt x="480933" y="762051"/>
                  </a:cubicBezTo>
                  <a:cubicBezTo>
                    <a:pt x="483089" y="764258"/>
                    <a:pt x="483089" y="767766"/>
                    <a:pt x="480933" y="769973"/>
                  </a:cubicBezTo>
                  <a:lnTo>
                    <a:pt x="449242" y="788083"/>
                  </a:lnTo>
                  <a:close/>
                  <a:moveTo>
                    <a:pt x="509795" y="754693"/>
                  </a:moveTo>
                  <a:cubicBezTo>
                    <a:pt x="507509" y="754977"/>
                    <a:pt x="505268" y="753844"/>
                    <a:pt x="504136" y="751865"/>
                  </a:cubicBezTo>
                  <a:cubicBezTo>
                    <a:pt x="502240" y="749543"/>
                    <a:pt x="502240" y="746262"/>
                    <a:pt x="504136" y="743941"/>
                  </a:cubicBezTo>
                  <a:lnTo>
                    <a:pt x="535828" y="725831"/>
                  </a:lnTo>
                  <a:cubicBezTo>
                    <a:pt x="538216" y="723624"/>
                    <a:pt x="541928" y="723624"/>
                    <a:pt x="544317" y="725831"/>
                  </a:cubicBezTo>
                  <a:cubicBezTo>
                    <a:pt x="546303" y="728321"/>
                    <a:pt x="546303" y="731831"/>
                    <a:pt x="544317" y="734321"/>
                  </a:cubicBezTo>
                  <a:lnTo>
                    <a:pt x="512625" y="752429"/>
                  </a:lnTo>
                  <a:close/>
                  <a:moveTo>
                    <a:pt x="572613" y="718474"/>
                  </a:moveTo>
                  <a:cubicBezTo>
                    <a:pt x="570553" y="718418"/>
                    <a:pt x="568646" y="717399"/>
                    <a:pt x="567520" y="715645"/>
                  </a:cubicBezTo>
                  <a:cubicBezTo>
                    <a:pt x="565290" y="713268"/>
                    <a:pt x="565290" y="709533"/>
                    <a:pt x="567520" y="707156"/>
                  </a:cubicBezTo>
                  <a:lnTo>
                    <a:pt x="599211" y="689046"/>
                  </a:lnTo>
                  <a:cubicBezTo>
                    <a:pt x="602290" y="687518"/>
                    <a:pt x="606025" y="688763"/>
                    <a:pt x="607553" y="691877"/>
                  </a:cubicBezTo>
                  <a:cubicBezTo>
                    <a:pt x="608945" y="694649"/>
                    <a:pt x="608040" y="698044"/>
                    <a:pt x="605436" y="699799"/>
                  </a:cubicBezTo>
                  <a:lnTo>
                    <a:pt x="573745" y="717909"/>
                  </a:lnTo>
                  <a:close/>
                  <a:moveTo>
                    <a:pt x="635430" y="682255"/>
                  </a:moveTo>
                  <a:cubicBezTo>
                    <a:pt x="633370" y="682198"/>
                    <a:pt x="631463" y="681179"/>
                    <a:pt x="630337" y="679426"/>
                  </a:cubicBezTo>
                  <a:cubicBezTo>
                    <a:pt x="628107" y="677048"/>
                    <a:pt x="628107" y="673314"/>
                    <a:pt x="630337" y="670936"/>
                  </a:cubicBezTo>
                  <a:lnTo>
                    <a:pt x="662029" y="652828"/>
                  </a:lnTo>
                  <a:cubicBezTo>
                    <a:pt x="665107" y="651300"/>
                    <a:pt x="668842" y="652545"/>
                    <a:pt x="670370" y="655657"/>
                  </a:cubicBezTo>
                  <a:cubicBezTo>
                    <a:pt x="671762" y="658431"/>
                    <a:pt x="670857" y="661826"/>
                    <a:pt x="668254" y="663581"/>
                  </a:cubicBezTo>
                  <a:lnTo>
                    <a:pt x="636562" y="681689"/>
                  </a:lnTo>
                  <a:close/>
                  <a:moveTo>
                    <a:pt x="698248" y="646036"/>
                  </a:moveTo>
                  <a:cubicBezTo>
                    <a:pt x="694830" y="645640"/>
                    <a:pt x="692373" y="642585"/>
                    <a:pt x="692753" y="639132"/>
                  </a:cubicBezTo>
                  <a:cubicBezTo>
                    <a:pt x="692956" y="637378"/>
                    <a:pt x="693930" y="635737"/>
                    <a:pt x="695418" y="634718"/>
                  </a:cubicBezTo>
                  <a:lnTo>
                    <a:pt x="726544" y="616608"/>
                  </a:lnTo>
                  <a:cubicBezTo>
                    <a:pt x="729622" y="615080"/>
                    <a:pt x="733357" y="616325"/>
                    <a:pt x="734885" y="619437"/>
                  </a:cubicBezTo>
                  <a:cubicBezTo>
                    <a:pt x="736278" y="622211"/>
                    <a:pt x="735372" y="625606"/>
                    <a:pt x="732769" y="627361"/>
                  </a:cubicBezTo>
                  <a:lnTo>
                    <a:pt x="701077" y="645471"/>
                  </a:lnTo>
                  <a:close/>
                  <a:moveTo>
                    <a:pt x="761065" y="609817"/>
                  </a:moveTo>
                  <a:cubicBezTo>
                    <a:pt x="759005" y="609760"/>
                    <a:pt x="757098" y="608741"/>
                    <a:pt x="755972" y="606988"/>
                  </a:cubicBezTo>
                  <a:cubicBezTo>
                    <a:pt x="753742" y="604610"/>
                    <a:pt x="753742" y="600876"/>
                    <a:pt x="755972" y="598498"/>
                  </a:cubicBezTo>
                  <a:lnTo>
                    <a:pt x="787097" y="580390"/>
                  </a:lnTo>
                  <a:cubicBezTo>
                    <a:pt x="790176" y="578862"/>
                    <a:pt x="793911" y="580107"/>
                    <a:pt x="795439" y="583219"/>
                  </a:cubicBezTo>
                  <a:cubicBezTo>
                    <a:pt x="796831" y="585993"/>
                    <a:pt x="795926" y="589388"/>
                    <a:pt x="793323" y="591141"/>
                  </a:cubicBezTo>
                  <a:lnTo>
                    <a:pt x="761631" y="609251"/>
                  </a:lnTo>
                  <a:close/>
                  <a:moveTo>
                    <a:pt x="823883" y="573597"/>
                  </a:moveTo>
                  <a:cubicBezTo>
                    <a:pt x="821823" y="573542"/>
                    <a:pt x="819915" y="572523"/>
                    <a:pt x="818789" y="570769"/>
                  </a:cubicBezTo>
                  <a:cubicBezTo>
                    <a:pt x="816560" y="568392"/>
                    <a:pt x="816560" y="564657"/>
                    <a:pt x="818789" y="562280"/>
                  </a:cubicBezTo>
                  <a:lnTo>
                    <a:pt x="849915" y="544170"/>
                  </a:lnTo>
                  <a:cubicBezTo>
                    <a:pt x="852303" y="541963"/>
                    <a:pt x="856016" y="541963"/>
                    <a:pt x="858404" y="544170"/>
                  </a:cubicBezTo>
                  <a:cubicBezTo>
                    <a:pt x="860560" y="546377"/>
                    <a:pt x="860560" y="549887"/>
                    <a:pt x="858404" y="552094"/>
                  </a:cubicBezTo>
                  <a:lnTo>
                    <a:pt x="826712" y="570769"/>
                  </a:lnTo>
                  <a:close/>
                  <a:moveTo>
                    <a:pt x="886700" y="537379"/>
                  </a:moveTo>
                  <a:cubicBezTo>
                    <a:pt x="884482" y="537322"/>
                    <a:pt x="882495" y="536020"/>
                    <a:pt x="881607" y="533984"/>
                  </a:cubicBezTo>
                  <a:cubicBezTo>
                    <a:pt x="879450" y="531777"/>
                    <a:pt x="879450" y="528267"/>
                    <a:pt x="881607" y="526060"/>
                  </a:cubicBezTo>
                  <a:lnTo>
                    <a:pt x="912732" y="507952"/>
                  </a:lnTo>
                  <a:cubicBezTo>
                    <a:pt x="915121" y="505745"/>
                    <a:pt x="918833" y="505745"/>
                    <a:pt x="921221" y="507952"/>
                  </a:cubicBezTo>
                  <a:cubicBezTo>
                    <a:pt x="923377" y="510157"/>
                    <a:pt x="923377" y="513667"/>
                    <a:pt x="921221" y="515874"/>
                  </a:cubicBezTo>
                  <a:lnTo>
                    <a:pt x="889530" y="533984"/>
                  </a:lnTo>
                  <a:close/>
                  <a:moveTo>
                    <a:pt x="949517" y="501159"/>
                  </a:moveTo>
                  <a:cubicBezTo>
                    <a:pt x="947344" y="500990"/>
                    <a:pt x="945409" y="499688"/>
                    <a:pt x="944424" y="497764"/>
                  </a:cubicBezTo>
                  <a:cubicBezTo>
                    <a:pt x="942268" y="495557"/>
                    <a:pt x="942268" y="492049"/>
                    <a:pt x="944424" y="489842"/>
                  </a:cubicBezTo>
                  <a:lnTo>
                    <a:pt x="975550" y="471732"/>
                  </a:lnTo>
                  <a:cubicBezTo>
                    <a:pt x="977615" y="469413"/>
                    <a:pt x="981192" y="469185"/>
                    <a:pt x="983535" y="471223"/>
                  </a:cubicBezTo>
                  <a:cubicBezTo>
                    <a:pt x="983716" y="471392"/>
                    <a:pt x="983880" y="471563"/>
                    <a:pt x="984039" y="471732"/>
                  </a:cubicBezTo>
                  <a:cubicBezTo>
                    <a:pt x="986195" y="473939"/>
                    <a:pt x="986195" y="477449"/>
                    <a:pt x="984039" y="479656"/>
                  </a:cubicBezTo>
                  <a:lnTo>
                    <a:pt x="952913" y="497764"/>
                  </a:lnTo>
                  <a:close/>
                  <a:moveTo>
                    <a:pt x="1012335" y="464941"/>
                  </a:moveTo>
                  <a:cubicBezTo>
                    <a:pt x="1010162" y="464772"/>
                    <a:pt x="1008226" y="463470"/>
                    <a:pt x="1007242" y="461546"/>
                  </a:cubicBezTo>
                  <a:cubicBezTo>
                    <a:pt x="1005085" y="459339"/>
                    <a:pt x="1005085" y="455829"/>
                    <a:pt x="1007242" y="453622"/>
                  </a:cubicBezTo>
                  <a:lnTo>
                    <a:pt x="1038367" y="434947"/>
                  </a:lnTo>
                  <a:cubicBezTo>
                    <a:pt x="1041446" y="433419"/>
                    <a:pt x="1045181" y="434664"/>
                    <a:pt x="1046709" y="437776"/>
                  </a:cubicBezTo>
                  <a:cubicBezTo>
                    <a:pt x="1048101" y="440550"/>
                    <a:pt x="1047196" y="443945"/>
                    <a:pt x="1044593" y="445700"/>
                  </a:cubicBezTo>
                  <a:lnTo>
                    <a:pt x="1013467" y="463808"/>
                  </a:lnTo>
                  <a:close/>
                  <a:moveTo>
                    <a:pt x="1075152" y="428157"/>
                  </a:moveTo>
                  <a:cubicBezTo>
                    <a:pt x="1073115" y="428043"/>
                    <a:pt x="1071247" y="426968"/>
                    <a:pt x="1070059" y="425326"/>
                  </a:cubicBezTo>
                  <a:cubicBezTo>
                    <a:pt x="1067829" y="422950"/>
                    <a:pt x="1067829" y="419214"/>
                    <a:pt x="1070059" y="416837"/>
                  </a:cubicBezTo>
                  <a:lnTo>
                    <a:pt x="1101751" y="398728"/>
                  </a:lnTo>
                  <a:cubicBezTo>
                    <a:pt x="1103952" y="396577"/>
                    <a:pt x="1107472" y="396577"/>
                    <a:pt x="1109674" y="398728"/>
                  </a:cubicBezTo>
                  <a:cubicBezTo>
                    <a:pt x="1111903" y="401106"/>
                    <a:pt x="1111903" y="404840"/>
                    <a:pt x="1109674" y="407216"/>
                  </a:cubicBezTo>
                  <a:lnTo>
                    <a:pt x="1078548" y="425326"/>
                  </a:lnTo>
                  <a:close/>
                  <a:moveTo>
                    <a:pt x="1137970" y="391937"/>
                  </a:moveTo>
                  <a:cubicBezTo>
                    <a:pt x="1136334" y="392615"/>
                    <a:pt x="1134512" y="392615"/>
                    <a:pt x="1132876" y="391937"/>
                  </a:cubicBezTo>
                  <a:cubicBezTo>
                    <a:pt x="1130720" y="389730"/>
                    <a:pt x="1130720" y="386222"/>
                    <a:pt x="1132876" y="384015"/>
                  </a:cubicBezTo>
                  <a:lnTo>
                    <a:pt x="1119294" y="376091"/>
                  </a:lnTo>
                  <a:cubicBezTo>
                    <a:pt x="1117064" y="373715"/>
                    <a:pt x="1117064" y="369979"/>
                    <a:pt x="1119294" y="367602"/>
                  </a:cubicBezTo>
                  <a:cubicBezTo>
                    <a:pt x="1121496" y="365452"/>
                    <a:pt x="1125016" y="365452"/>
                    <a:pt x="1127217" y="367602"/>
                  </a:cubicBezTo>
                  <a:lnTo>
                    <a:pt x="1149854" y="380619"/>
                  </a:lnTo>
                  <a:cubicBezTo>
                    <a:pt x="1151976" y="381694"/>
                    <a:pt x="1153295" y="383901"/>
                    <a:pt x="1153250" y="386277"/>
                  </a:cubicBezTo>
                  <a:cubicBezTo>
                    <a:pt x="1153091" y="388429"/>
                    <a:pt x="1151801" y="390408"/>
                    <a:pt x="1149854" y="391370"/>
                  </a:cubicBezTo>
                  <a:lnTo>
                    <a:pt x="1141365" y="396465"/>
                  </a:lnTo>
                  <a:close/>
                  <a:moveTo>
                    <a:pt x="1093262" y="355719"/>
                  </a:moveTo>
                  <a:lnTo>
                    <a:pt x="1089866" y="355719"/>
                  </a:lnTo>
                  <a:lnTo>
                    <a:pt x="1058741" y="337609"/>
                  </a:lnTo>
                  <a:cubicBezTo>
                    <a:pt x="1056511" y="335232"/>
                    <a:pt x="1056511" y="331497"/>
                    <a:pt x="1058741" y="329120"/>
                  </a:cubicBezTo>
                  <a:cubicBezTo>
                    <a:pt x="1060942" y="326968"/>
                    <a:pt x="1064462" y="326968"/>
                    <a:pt x="1066663" y="329120"/>
                  </a:cubicBezTo>
                  <a:lnTo>
                    <a:pt x="1098355" y="347228"/>
                  </a:lnTo>
                  <a:cubicBezTo>
                    <a:pt x="1100585" y="349607"/>
                    <a:pt x="1100585" y="353340"/>
                    <a:pt x="1098355" y="355719"/>
                  </a:cubicBezTo>
                  <a:cubicBezTo>
                    <a:pt x="1097167" y="357359"/>
                    <a:pt x="1095299" y="358434"/>
                    <a:pt x="1093262" y="358548"/>
                  </a:cubicBezTo>
                  <a:close/>
                  <a:moveTo>
                    <a:pt x="1029878" y="319499"/>
                  </a:moveTo>
                  <a:lnTo>
                    <a:pt x="1029878" y="319499"/>
                  </a:lnTo>
                  <a:lnTo>
                    <a:pt x="993659" y="301955"/>
                  </a:lnTo>
                  <a:cubicBezTo>
                    <a:pt x="991316" y="299862"/>
                    <a:pt x="991090" y="296296"/>
                    <a:pt x="993156" y="293976"/>
                  </a:cubicBezTo>
                  <a:cubicBezTo>
                    <a:pt x="993314" y="293805"/>
                    <a:pt x="993484" y="293636"/>
                    <a:pt x="993659" y="293467"/>
                  </a:cubicBezTo>
                  <a:cubicBezTo>
                    <a:pt x="995861" y="291317"/>
                    <a:pt x="999381" y="291317"/>
                    <a:pt x="1001582" y="293467"/>
                  </a:cubicBezTo>
                  <a:lnTo>
                    <a:pt x="1033274" y="311577"/>
                  </a:lnTo>
                  <a:cubicBezTo>
                    <a:pt x="1035504" y="313953"/>
                    <a:pt x="1035504" y="317689"/>
                    <a:pt x="1033274" y="320065"/>
                  </a:cubicBezTo>
                  <a:cubicBezTo>
                    <a:pt x="1032114" y="320177"/>
                    <a:pt x="1030942" y="319951"/>
                    <a:pt x="1029878" y="319499"/>
                  </a:cubicBezTo>
                  <a:close/>
                  <a:moveTo>
                    <a:pt x="967061" y="283281"/>
                  </a:moveTo>
                  <a:lnTo>
                    <a:pt x="964231" y="283281"/>
                  </a:lnTo>
                  <a:lnTo>
                    <a:pt x="933106" y="265171"/>
                  </a:lnTo>
                  <a:cubicBezTo>
                    <a:pt x="930916" y="263416"/>
                    <a:pt x="930576" y="260190"/>
                    <a:pt x="932347" y="257983"/>
                  </a:cubicBezTo>
                  <a:cubicBezTo>
                    <a:pt x="932574" y="257756"/>
                    <a:pt x="932828" y="257473"/>
                    <a:pt x="933106" y="257247"/>
                  </a:cubicBezTo>
                  <a:cubicBezTo>
                    <a:pt x="935307" y="255097"/>
                    <a:pt x="938827" y="255097"/>
                    <a:pt x="941029" y="257247"/>
                  </a:cubicBezTo>
                  <a:lnTo>
                    <a:pt x="972720" y="275357"/>
                  </a:lnTo>
                  <a:cubicBezTo>
                    <a:pt x="974950" y="277733"/>
                    <a:pt x="974950" y="281469"/>
                    <a:pt x="972720" y="283845"/>
                  </a:cubicBezTo>
                  <a:cubicBezTo>
                    <a:pt x="970841" y="284469"/>
                    <a:pt x="968776" y="284298"/>
                    <a:pt x="967061" y="283281"/>
                  </a:cubicBezTo>
                  <a:close/>
                  <a:moveTo>
                    <a:pt x="904243" y="245363"/>
                  </a:moveTo>
                  <a:lnTo>
                    <a:pt x="901414" y="245363"/>
                  </a:lnTo>
                  <a:lnTo>
                    <a:pt x="869722" y="227253"/>
                  </a:lnTo>
                  <a:cubicBezTo>
                    <a:pt x="867826" y="224934"/>
                    <a:pt x="867826" y="221650"/>
                    <a:pt x="869722" y="219331"/>
                  </a:cubicBezTo>
                  <a:cubicBezTo>
                    <a:pt x="872201" y="217350"/>
                    <a:pt x="875732" y="217350"/>
                    <a:pt x="878211" y="219331"/>
                  </a:cubicBezTo>
                  <a:lnTo>
                    <a:pt x="909903" y="237439"/>
                  </a:lnTo>
                  <a:cubicBezTo>
                    <a:pt x="912059" y="239646"/>
                    <a:pt x="912059" y="243156"/>
                    <a:pt x="909903" y="245363"/>
                  </a:cubicBezTo>
                  <a:cubicBezTo>
                    <a:pt x="908126" y="246268"/>
                    <a:pt x="906021" y="246268"/>
                    <a:pt x="904243" y="245363"/>
                  </a:cubicBezTo>
                  <a:close/>
                  <a:moveTo>
                    <a:pt x="841426" y="209143"/>
                  </a:moveTo>
                  <a:lnTo>
                    <a:pt x="838596" y="209143"/>
                  </a:lnTo>
                  <a:lnTo>
                    <a:pt x="806905" y="191035"/>
                  </a:lnTo>
                  <a:cubicBezTo>
                    <a:pt x="805009" y="188714"/>
                    <a:pt x="805009" y="185432"/>
                    <a:pt x="806905" y="183111"/>
                  </a:cubicBezTo>
                  <a:cubicBezTo>
                    <a:pt x="808970" y="180792"/>
                    <a:pt x="812547" y="180565"/>
                    <a:pt x="814890" y="182602"/>
                  </a:cubicBezTo>
                  <a:cubicBezTo>
                    <a:pt x="815071" y="182773"/>
                    <a:pt x="815235" y="182942"/>
                    <a:pt x="815394" y="183111"/>
                  </a:cubicBezTo>
                  <a:lnTo>
                    <a:pt x="847085" y="201221"/>
                  </a:lnTo>
                  <a:cubicBezTo>
                    <a:pt x="849898" y="203202"/>
                    <a:pt x="850583" y="207050"/>
                    <a:pt x="848608" y="209879"/>
                  </a:cubicBezTo>
                  <a:cubicBezTo>
                    <a:pt x="847476" y="211521"/>
                    <a:pt x="845654" y="212483"/>
                    <a:pt x="843690" y="212540"/>
                  </a:cubicBezTo>
                  <a:close/>
                  <a:moveTo>
                    <a:pt x="778609" y="172925"/>
                  </a:moveTo>
                  <a:lnTo>
                    <a:pt x="775779" y="172925"/>
                  </a:lnTo>
                  <a:lnTo>
                    <a:pt x="744087" y="154815"/>
                  </a:lnTo>
                  <a:cubicBezTo>
                    <a:pt x="741858" y="152439"/>
                    <a:pt x="741858" y="148703"/>
                    <a:pt x="744087" y="146326"/>
                  </a:cubicBezTo>
                  <a:cubicBezTo>
                    <a:pt x="746566" y="144346"/>
                    <a:pt x="750098" y="144346"/>
                    <a:pt x="752576" y="146326"/>
                  </a:cubicBezTo>
                  <a:lnTo>
                    <a:pt x="784268" y="165001"/>
                  </a:lnTo>
                  <a:cubicBezTo>
                    <a:pt x="786424" y="167208"/>
                    <a:pt x="786424" y="170718"/>
                    <a:pt x="784268" y="172925"/>
                  </a:cubicBezTo>
                  <a:cubicBezTo>
                    <a:pt x="782847" y="174509"/>
                    <a:pt x="780663" y="175189"/>
                    <a:pt x="778609" y="174623"/>
                  </a:cubicBezTo>
                  <a:close/>
                  <a:moveTo>
                    <a:pt x="715791" y="136140"/>
                  </a:moveTo>
                  <a:lnTo>
                    <a:pt x="710698" y="136140"/>
                  </a:lnTo>
                  <a:lnTo>
                    <a:pt x="679006" y="118030"/>
                  </a:lnTo>
                  <a:cubicBezTo>
                    <a:pt x="675928" y="116502"/>
                    <a:pt x="674666" y="112768"/>
                    <a:pt x="676194" y="109711"/>
                  </a:cubicBezTo>
                  <a:cubicBezTo>
                    <a:pt x="677722" y="106599"/>
                    <a:pt x="681457" y="105354"/>
                    <a:pt x="684541" y="106882"/>
                  </a:cubicBezTo>
                  <a:cubicBezTo>
                    <a:pt x="684779" y="106994"/>
                    <a:pt x="685011" y="107108"/>
                    <a:pt x="685231" y="107278"/>
                  </a:cubicBezTo>
                  <a:lnTo>
                    <a:pt x="716357" y="125388"/>
                  </a:lnTo>
                  <a:cubicBezTo>
                    <a:pt x="719481" y="126802"/>
                    <a:pt x="720856" y="130538"/>
                    <a:pt x="719425" y="133650"/>
                  </a:cubicBezTo>
                  <a:cubicBezTo>
                    <a:pt x="718802" y="135007"/>
                    <a:pt x="717715" y="136083"/>
                    <a:pt x="716357" y="136705"/>
                  </a:cubicBezTo>
                  <a:close/>
                  <a:moveTo>
                    <a:pt x="654106" y="101618"/>
                  </a:moveTo>
                  <a:lnTo>
                    <a:pt x="654106" y="101618"/>
                  </a:lnTo>
                  <a:lnTo>
                    <a:pt x="622414" y="83510"/>
                  </a:lnTo>
                  <a:cubicBezTo>
                    <a:pt x="619335" y="81981"/>
                    <a:pt x="618073" y="78246"/>
                    <a:pt x="619601" y="75191"/>
                  </a:cubicBezTo>
                  <a:cubicBezTo>
                    <a:pt x="621129" y="72077"/>
                    <a:pt x="624864" y="70832"/>
                    <a:pt x="627949" y="72360"/>
                  </a:cubicBezTo>
                  <a:cubicBezTo>
                    <a:pt x="628186" y="72474"/>
                    <a:pt x="628418" y="72586"/>
                    <a:pt x="628639" y="72757"/>
                  </a:cubicBezTo>
                  <a:lnTo>
                    <a:pt x="659765" y="90865"/>
                  </a:lnTo>
                  <a:cubicBezTo>
                    <a:pt x="662600" y="92789"/>
                    <a:pt x="663319" y="96694"/>
                    <a:pt x="661372" y="99525"/>
                  </a:cubicBezTo>
                  <a:cubicBezTo>
                    <a:pt x="660354" y="100996"/>
                    <a:pt x="658729" y="101958"/>
                    <a:pt x="656935" y="102185"/>
                  </a:cubicBezTo>
                  <a:close/>
                  <a:moveTo>
                    <a:pt x="591288" y="65400"/>
                  </a:moveTo>
                  <a:lnTo>
                    <a:pt x="591288" y="65400"/>
                  </a:lnTo>
                  <a:lnTo>
                    <a:pt x="559597" y="47290"/>
                  </a:lnTo>
                  <a:cubicBezTo>
                    <a:pt x="556739" y="45366"/>
                    <a:pt x="555969" y="41518"/>
                    <a:pt x="557882" y="38631"/>
                  </a:cubicBezTo>
                  <a:cubicBezTo>
                    <a:pt x="559619" y="36028"/>
                    <a:pt x="563020" y="35123"/>
                    <a:pt x="565822" y="36537"/>
                  </a:cubicBezTo>
                  <a:lnTo>
                    <a:pt x="596948" y="54647"/>
                  </a:lnTo>
                  <a:cubicBezTo>
                    <a:pt x="599177" y="57024"/>
                    <a:pt x="599177" y="60759"/>
                    <a:pt x="596948" y="63136"/>
                  </a:cubicBezTo>
                  <a:cubicBezTo>
                    <a:pt x="595385" y="65229"/>
                    <a:pt x="592669" y="66136"/>
                    <a:pt x="590156" y="65400"/>
                  </a:cubicBezTo>
                  <a:close/>
                  <a:moveTo>
                    <a:pt x="528471" y="29180"/>
                  </a:moveTo>
                  <a:lnTo>
                    <a:pt x="528471" y="29180"/>
                  </a:lnTo>
                  <a:lnTo>
                    <a:pt x="496779" y="11070"/>
                  </a:lnTo>
                  <a:cubicBezTo>
                    <a:pt x="493921" y="9146"/>
                    <a:pt x="493152" y="5298"/>
                    <a:pt x="495064" y="2412"/>
                  </a:cubicBezTo>
                  <a:cubicBezTo>
                    <a:pt x="496802" y="-190"/>
                    <a:pt x="500203" y="-1097"/>
                    <a:pt x="503004" y="319"/>
                  </a:cubicBezTo>
                  <a:lnTo>
                    <a:pt x="534130" y="18427"/>
                  </a:lnTo>
                  <a:cubicBezTo>
                    <a:pt x="536360" y="20806"/>
                    <a:pt x="536360" y="24539"/>
                    <a:pt x="534130" y="26918"/>
                  </a:cubicBezTo>
                  <a:cubicBezTo>
                    <a:pt x="532568" y="29011"/>
                    <a:pt x="529852" y="29916"/>
                    <a:pt x="527339" y="29180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7D73FB1A-12F2-922C-6C3B-559A0DC3CF40}"/>
                </a:ext>
              </a:extLst>
            </p:cNvPr>
            <p:cNvSpPr/>
            <p:nvPr/>
          </p:nvSpPr>
          <p:spPr>
            <a:xfrm>
              <a:off x="3451243" y="3267968"/>
              <a:ext cx="960265" cy="561706"/>
            </a:xfrm>
            <a:custGeom>
              <a:avLst/>
              <a:gdLst>
                <a:gd name="connsiteX0" fmla="*/ 950084 w 960265"/>
                <a:gd name="connsiteY0" fmla="*/ 559874 h 561706"/>
                <a:gd name="connsiteX1" fmla="*/ 950084 w 960265"/>
                <a:gd name="connsiteY1" fmla="*/ 559874 h 561706"/>
                <a:gd name="connsiteX2" fmla="*/ 918958 w 960265"/>
                <a:gd name="connsiteY2" fmla="*/ 541764 h 561706"/>
                <a:gd name="connsiteX3" fmla="*/ 918454 w 960265"/>
                <a:gd name="connsiteY3" fmla="*/ 533785 h 561706"/>
                <a:gd name="connsiteX4" fmla="*/ 918958 w 960265"/>
                <a:gd name="connsiteY4" fmla="*/ 533275 h 561706"/>
                <a:gd name="connsiteX5" fmla="*/ 926880 w 960265"/>
                <a:gd name="connsiteY5" fmla="*/ 533275 h 561706"/>
                <a:gd name="connsiteX6" fmla="*/ 958572 w 960265"/>
                <a:gd name="connsiteY6" fmla="*/ 551385 h 561706"/>
                <a:gd name="connsiteX7" fmla="*/ 958572 w 960265"/>
                <a:gd name="connsiteY7" fmla="*/ 559874 h 561706"/>
                <a:gd name="connsiteX8" fmla="*/ 950084 w 960265"/>
                <a:gd name="connsiteY8" fmla="*/ 559874 h 561706"/>
                <a:gd name="connsiteX9" fmla="*/ 887266 w 960265"/>
                <a:gd name="connsiteY9" fmla="*/ 523654 h 561706"/>
                <a:gd name="connsiteX10" fmla="*/ 887266 w 960265"/>
                <a:gd name="connsiteY10" fmla="*/ 523654 h 561706"/>
                <a:gd name="connsiteX11" fmla="*/ 853311 w 960265"/>
                <a:gd name="connsiteY11" fmla="*/ 503281 h 561706"/>
                <a:gd name="connsiteX12" fmla="*/ 852552 w 960265"/>
                <a:gd name="connsiteY12" fmla="*/ 496093 h 561706"/>
                <a:gd name="connsiteX13" fmla="*/ 853311 w 960265"/>
                <a:gd name="connsiteY13" fmla="*/ 495358 h 561706"/>
                <a:gd name="connsiteX14" fmla="*/ 861234 w 960265"/>
                <a:gd name="connsiteY14" fmla="*/ 495358 h 561706"/>
                <a:gd name="connsiteX15" fmla="*/ 892925 w 960265"/>
                <a:gd name="connsiteY15" fmla="*/ 513467 h 561706"/>
                <a:gd name="connsiteX16" fmla="*/ 892925 w 960265"/>
                <a:gd name="connsiteY16" fmla="*/ 521956 h 561706"/>
                <a:gd name="connsiteX17" fmla="*/ 887266 w 960265"/>
                <a:gd name="connsiteY17" fmla="*/ 522522 h 561706"/>
                <a:gd name="connsiteX18" fmla="*/ 824449 w 960265"/>
                <a:gd name="connsiteY18" fmla="*/ 487435 h 561706"/>
                <a:gd name="connsiteX19" fmla="*/ 824449 w 960265"/>
                <a:gd name="connsiteY19" fmla="*/ 487435 h 561706"/>
                <a:gd name="connsiteX20" fmla="*/ 792757 w 960265"/>
                <a:gd name="connsiteY20" fmla="*/ 469326 h 561706"/>
                <a:gd name="connsiteX21" fmla="*/ 792757 w 960265"/>
                <a:gd name="connsiteY21" fmla="*/ 461404 h 561706"/>
                <a:gd name="connsiteX22" fmla="*/ 801246 w 960265"/>
                <a:gd name="connsiteY22" fmla="*/ 461404 h 561706"/>
                <a:gd name="connsiteX23" fmla="*/ 832938 w 960265"/>
                <a:gd name="connsiteY23" fmla="*/ 479512 h 561706"/>
                <a:gd name="connsiteX24" fmla="*/ 832938 w 960265"/>
                <a:gd name="connsiteY24" fmla="*/ 488002 h 561706"/>
                <a:gd name="connsiteX25" fmla="*/ 824449 w 960265"/>
                <a:gd name="connsiteY25" fmla="*/ 486304 h 561706"/>
                <a:gd name="connsiteX26" fmla="*/ 761631 w 960265"/>
                <a:gd name="connsiteY26" fmla="*/ 451216 h 561706"/>
                <a:gd name="connsiteX27" fmla="*/ 761631 w 960265"/>
                <a:gd name="connsiteY27" fmla="*/ 451216 h 561706"/>
                <a:gd name="connsiteX28" fmla="*/ 729940 w 960265"/>
                <a:gd name="connsiteY28" fmla="*/ 433107 h 561706"/>
                <a:gd name="connsiteX29" fmla="*/ 729940 w 960265"/>
                <a:gd name="connsiteY29" fmla="*/ 425184 h 561706"/>
                <a:gd name="connsiteX30" fmla="*/ 737925 w 960265"/>
                <a:gd name="connsiteY30" fmla="*/ 424674 h 561706"/>
                <a:gd name="connsiteX31" fmla="*/ 738428 w 960265"/>
                <a:gd name="connsiteY31" fmla="*/ 425184 h 561706"/>
                <a:gd name="connsiteX32" fmla="*/ 770120 w 960265"/>
                <a:gd name="connsiteY32" fmla="*/ 443294 h 561706"/>
                <a:gd name="connsiteX33" fmla="*/ 770120 w 960265"/>
                <a:gd name="connsiteY33" fmla="*/ 451216 h 561706"/>
                <a:gd name="connsiteX34" fmla="*/ 761631 w 960265"/>
                <a:gd name="connsiteY34" fmla="*/ 450084 h 561706"/>
                <a:gd name="connsiteX35" fmla="*/ 698814 w 960265"/>
                <a:gd name="connsiteY35" fmla="*/ 414997 h 561706"/>
                <a:gd name="connsiteX36" fmla="*/ 698814 w 960265"/>
                <a:gd name="connsiteY36" fmla="*/ 414997 h 561706"/>
                <a:gd name="connsiteX37" fmla="*/ 667122 w 960265"/>
                <a:gd name="connsiteY37" fmla="*/ 396888 h 561706"/>
                <a:gd name="connsiteX38" fmla="*/ 662713 w 960265"/>
                <a:gd name="connsiteY38" fmla="*/ 389247 h 561706"/>
                <a:gd name="connsiteX39" fmla="*/ 670331 w 960265"/>
                <a:gd name="connsiteY39" fmla="*/ 384834 h 561706"/>
                <a:gd name="connsiteX40" fmla="*/ 673347 w 960265"/>
                <a:gd name="connsiteY40" fmla="*/ 386701 h 561706"/>
                <a:gd name="connsiteX41" fmla="*/ 705039 w 960265"/>
                <a:gd name="connsiteY41" fmla="*/ 404811 h 561706"/>
                <a:gd name="connsiteX42" fmla="*/ 705039 w 960265"/>
                <a:gd name="connsiteY42" fmla="*/ 412733 h 561706"/>
                <a:gd name="connsiteX43" fmla="*/ 698814 w 960265"/>
                <a:gd name="connsiteY43" fmla="*/ 413866 h 561706"/>
                <a:gd name="connsiteX44" fmla="*/ 635996 w 960265"/>
                <a:gd name="connsiteY44" fmla="*/ 378213 h 561706"/>
                <a:gd name="connsiteX45" fmla="*/ 635996 w 960265"/>
                <a:gd name="connsiteY45" fmla="*/ 378213 h 561706"/>
                <a:gd name="connsiteX46" fmla="*/ 604305 w 960265"/>
                <a:gd name="connsiteY46" fmla="*/ 360103 h 561706"/>
                <a:gd name="connsiteX47" fmla="*/ 604305 w 960265"/>
                <a:gd name="connsiteY47" fmla="*/ 351614 h 561706"/>
                <a:gd name="connsiteX48" fmla="*/ 612794 w 960265"/>
                <a:gd name="connsiteY48" fmla="*/ 351614 h 561706"/>
                <a:gd name="connsiteX49" fmla="*/ 643919 w 960265"/>
                <a:gd name="connsiteY49" fmla="*/ 370289 h 561706"/>
                <a:gd name="connsiteX50" fmla="*/ 643919 w 960265"/>
                <a:gd name="connsiteY50" fmla="*/ 378213 h 561706"/>
                <a:gd name="connsiteX51" fmla="*/ 636721 w 960265"/>
                <a:gd name="connsiteY51" fmla="*/ 378042 h 561706"/>
                <a:gd name="connsiteX52" fmla="*/ 635996 w 960265"/>
                <a:gd name="connsiteY52" fmla="*/ 377080 h 561706"/>
                <a:gd name="connsiteX53" fmla="*/ 576008 w 960265"/>
                <a:gd name="connsiteY53" fmla="*/ 340862 h 561706"/>
                <a:gd name="connsiteX54" fmla="*/ 576008 w 960265"/>
                <a:gd name="connsiteY54" fmla="*/ 340862 h 561706"/>
                <a:gd name="connsiteX55" fmla="*/ 544317 w 960265"/>
                <a:gd name="connsiteY55" fmla="*/ 322752 h 561706"/>
                <a:gd name="connsiteX56" fmla="*/ 541504 w 960265"/>
                <a:gd name="connsiteY56" fmla="*/ 314433 h 561706"/>
                <a:gd name="connsiteX57" fmla="*/ 549852 w 960265"/>
                <a:gd name="connsiteY57" fmla="*/ 311604 h 561706"/>
                <a:gd name="connsiteX58" fmla="*/ 550542 w 960265"/>
                <a:gd name="connsiteY58" fmla="*/ 311999 h 561706"/>
                <a:gd name="connsiteX59" fmla="*/ 581668 w 960265"/>
                <a:gd name="connsiteY59" fmla="*/ 330109 h 561706"/>
                <a:gd name="connsiteX60" fmla="*/ 581668 w 960265"/>
                <a:gd name="connsiteY60" fmla="*/ 338598 h 561706"/>
                <a:gd name="connsiteX61" fmla="*/ 576008 w 960265"/>
                <a:gd name="connsiteY61" fmla="*/ 340862 h 561706"/>
                <a:gd name="connsiteX62" fmla="*/ 513191 w 960265"/>
                <a:gd name="connsiteY62" fmla="*/ 304642 h 561706"/>
                <a:gd name="connsiteX63" fmla="*/ 513191 w 960265"/>
                <a:gd name="connsiteY63" fmla="*/ 304642 h 561706"/>
                <a:gd name="connsiteX64" fmla="*/ 481499 w 960265"/>
                <a:gd name="connsiteY64" fmla="*/ 286534 h 561706"/>
                <a:gd name="connsiteX65" fmla="*/ 478687 w 960265"/>
                <a:gd name="connsiteY65" fmla="*/ 278214 h 561706"/>
                <a:gd name="connsiteX66" fmla="*/ 487034 w 960265"/>
                <a:gd name="connsiteY66" fmla="*/ 275384 h 561706"/>
                <a:gd name="connsiteX67" fmla="*/ 487725 w 960265"/>
                <a:gd name="connsiteY67" fmla="*/ 275781 h 561706"/>
                <a:gd name="connsiteX68" fmla="*/ 518850 w 960265"/>
                <a:gd name="connsiteY68" fmla="*/ 293889 h 561706"/>
                <a:gd name="connsiteX69" fmla="*/ 518850 w 960265"/>
                <a:gd name="connsiteY69" fmla="*/ 302379 h 561706"/>
                <a:gd name="connsiteX70" fmla="*/ 510361 w 960265"/>
                <a:gd name="connsiteY70" fmla="*/ 304642 h 561706"/>
                <a:gd name="connsiteX71" fmla="*/ 450374 w 960265"/>
                <a:gd name="connsiteY71" fmla="*/ 268424 h 561706"/>
                <a:gd name="connsiteX72" fmla="*/ 450374 w 960265"/>
                <a:gd name="connsiteY72" fmla="*/ 268424 h 561706"/>
                <a:gd name="connsiteX73" fmla="*/ 418682 w 960265"/>
                <a:gd name="connsiteY73" fmla="*/ 250314 h 561706"/>
                <a:gd name="connsiteX74" fmla="*/ 415869 w 960265"/>
                <a:gd name="connsiteY74" fmla="*/ 241994 h 561706"/>
                <a:gd name="connsiteX75" fmla="*/ 424217 w 960265"/>
                <a:gd name="connsiteY75" fmla="*/ 239166 h 561706"/>
                <a:gd name="connsiteX76" fmla="*/ 424907 w 960265"/>
                <a:gd name="connsiteY76" fmla="*/ 239561 h 561706"/>
                <a:gd name="connsiteX77" fmla="*/ 456033 w 960265"/>
                <a:gd name="connsiteY77" fmla="*/ 257671 h 561706"/>
                <a:gd name="connsiteX78" fmla="*/ 456033 w 960265"/>
                <a:gd name="connsiteY78" fmla="*/ 266159 h 561706"/>
                <a:gd name="connsiteX79" fmla="*/ 447544 w 960265"/>
                <a:gd name="connsiteY79" fmla="*/ 268424 h 561706"/>
                <a:gd name="connsiteX80" fmla="*/ 387556 w 960265"/>
                <a:gd name="connsiteY80" fmla="*/ 232204 h 561706"/>
                <a:gd name="connsiteX81" fmla="*/ 384161 w 960265"/>
                <a:gd name="connsiteY81" fmla="*/ 232204 h 561706"/>
                <a:gd name="connsiteX82" fmla="*/ 353035 w 960265"/>
                <a:gd name="connsiteY82" fmla="*/ 214096 h 561706"/>
                <a:gd name="connsiteX83" fmla="*/ 353035 w 960265"/>
                <a:gd name="connsiteY83" fmla="*/ 205605 h 561706"/>
                <a:gd name="connsiteX84" fmla="*/ 361524 w 960265"/>
                <a:gd name="connsiteY84" fmla="*/ 205605 h 561706"/>
                <a:gd name="connsiteX85" fmla="*/ 392650 w 960265"/>
                <a:gd name="connsiteY85" fmla="*/ 223715 h 561706"/>
                <a:gd name="connsiteX86" fmla="*/ 392650 w 960265"/>
                <a:gd name="connsiteY86" fmla="*/ 232204 h 561706"/>
                <a:gd name="connsiteX87" fmla="*/ 384727 w 960265"/>
                <a:gd name="connsiteY87" fmla="*/ 232204 h 561706"/>
                <a:gd name="connsiteX88" fmla="*/ 324739 w 960265"/>
                <a:gd name="connsiteY88" fmla="*/ 195986 h 561706"/>
                <a:gd name="connsiteX89" fmla="*/ 321343 w 960265"/>
                <a:gd name="connsiteY89" fmla="*/ 195986 h 561706"/>
                <a:gd name="connsiteX90" fmla="*/ 290217 w 960265"/>
                <a:gd name="connsiteY90" fmla="*/ 177876 h 561706"/>
                <a:gd name="connsiteX91" fmla="*/ 290217 w 960265"/>
                <a:gd name="connsiteY91" fmla="*/ 169952 h 561706"/>
                <a:gd name="connsiteX92" fmla="*/ 298140 w 960265"/>
                <a:gd name="connsiteY92" fmla="*/ 169952 h 561706"/>
                <a:gd name="connsiteX93" fmla="*/ 329832 w 960265"/>
                <a:gd name="connsiteY93" fmla="*/ 188062 h 561706"/>
                <a:gd name="connsiteX94" fmla="*/ 329832 w 960265"/>
                <a:gd name="connsiteY94" fmla="*/ 196550 h 561706"/>
                <a:gd name="connsiteX95" fmla="*/ 321909 w 960265"/>
                <a:gd name="connsiteY95" fmla="*/ 195986 h 561706"/>
                <a:gd name="connsiteX96" fmla="*/ 261921 w 960265"/>
                <a:gd name="connsiteY96" fmla="*/ 159766 h 561706"/>
                <a:gd name="connsiteX97" fmla="*/ 258526 w 960265"/>
                <a:gd name="connsiteY97" fmla="*/ 159766 h 561706"/>
                <a:gd name="connsiteX98" fmla="*/ 227400 w 960265"/>
                <a:gd name="connsiteY98" fmla="*/ 141656 h 561706"/>
                <a:gd name="connsiteX99" fmla="*/ 225137 w 960265"/>
                <a:gd name="connsiteY99" fmla="*/ 133734 h 561706"/>
                <a:gd name="connsiteX100" fmla="*/ 233059 w 960265"/>
                <a:gd name="connsiteY100" fmla="*/ 131470 h 561706"/>
                <a:gd name="connsiteX101" fmla="*/ 264751 w 960265"/>
                <a:gd name="connsiteY101" fmla="*/ 149580 h 561706"/>
                <a:gd name="connsiteX102" fmla="*/ 264751 w 960265"/>
                <a:gd name="connsiteY102" fmla="*/ 157503 h 561706"/>
                <a:gd name="connsiteX103" fmla="*/ 259092 w 960265"/>
                <a:gd name="connsiteY103" fmla="*/ 159766 h 561706"/>
                <a:gd name="connsiteX104" fmla="*/ 199104 w 960265"/>
                <a:gd name="connsiteY104" fmla="*/ 123548 h 561706"/>
                <a:gd name="connsiteX105" fmla="*/ 195708 w 960265"/>
                <a:gd name="connsiteY105" fmla="*/ 123548 h 561706"/>
                <a:gd name="connsiteX106" fmla="*/ 164583 w 960265"/>
                <a:gd name="connsiteY106" fmla="*/ 105438 h 561706"/>
                <a:gd name="connsiteX107" fmla="*/ 164583 w 960265"/>
                <a:gd name="connsiteY107" fmla="*/ 97514 h 561706"/>
                <a:gd name="connsiteX108" fmla="*/ 171747 w 960265"/>
                <a:gd name="connsiteY108" fmla="*/ 96778 h 561706"/>
                <a:gd name="connsiteX109" fmla="*/ 172506 w 960265"/>
                <a:gd name="connsiteY109" fmla="*/ 97514 h 561706"/>
                <a:gd name="connsiteX110" fmla="*/ 204197 w 960265"/>
                <a:gd name="connsiteY110" fmla="*/ 115624 h 561706"/>
                <a:gd name="connsiteX111" fmla="*/ 204197 w 960265"/>
                <a:gd name="connsiteY111" fmla="*/ 123548 h 561706"/>
                <a:gd name="connsiteX112" fmla="*/ 196274 w 960265"/>
                <a:gd name="connsiteY112" fmla="*/ 123548 h 561706"/>
                <a:gd name="connsiteX113" fmla="*/ 136287 w 960265"/>
                <a:gd name="connsiteY113" fmla="*/ 86763 h 561706"/>
                <a:gd name="connsiteX114" fmla="*/ 132891 w 960265"/>
                <a:gd name="connsiteY114" fmla="*/ 86763 h 561706"/>
                <a:gd name="connsiteX115" fmla="*/ 101765 w 960265"/>
                <a:gd name="connsiteY115" fmla="*/ 68653 h 561706"/>
                <a:gd name="connsiteX116" fmla="*/ 101052 w 960265"/>
                <a:gd name="connsiteY116" fmla="*/ 59881 h 561706"/>
                <a:gd name="connsiteX117" fmla="*/ 107424 w 960265"/>
                <a:gd name="connsiteY117" fmla="*/ 57900 h 561706"/>
                <a:gd name="connsiteX118" fmla="*/ 139116 w 960265"/>
                <a:gd name="connsiteY118" fmla="*/ 76575 h 561706"/>
                <a:gd name="connsiteX119" fmla="*/ 139116 w 960265"/>
                <a:gd name="connsiteY119" fmla="*/ 84499 h 561706"/>
                <a:gd name="connsiteX120" fmla="*/ 133457 w 960265"/>
                <a:gd name="connsiteY120" fmla="*/ 86763 h 561706"/>
                <a:gd name="connsiteX121" fmla="*/ 70073 w 960265"/>
                <a:gd name="connsiteY121" fmla="*/ 50543 h 561706"/>
                <a:gd name="connsiteX122" fmla="*/ 70073 w 960265"/>
                <a:gd name="connsiteY122" fmla="*/ 50543 h 561706"/>
                <a:gd name="connsiteX123" fmla="*/ 38948 w 960265"/>
                <a:gd name="connsiteY123" fmla="*/ 32433 h 561706"/>
                <a:gd name="connsiteX124" fmla="*/ 38444 w 960265"/>
                <a:gd name="connsiteY124" fmla="*/ 24454 h 561706"/>
                <a:gd name="connsiteX125" fmla="*/ 38948 w 960265"/>
                <a:gd name="connsiteY125" fmla="*/ 23945 h 561706"/>
                <a:gd name="connsiteX126" fmla="*/ 46871 w 960265"/>
                <a:gd name="connsiteY126" fmla="*/ 23945 h 561706"/>
                <a:gd name="connsiteX127" fmla="*/ 78562 w 960265"/>
                <a:gd name="connsiteY127" fmla="*/ 42055 h 561706"/>
                <a:gd name="connsiteX128" fmla="*/ 78562 w 960265"/>
                <a:gd name="connsiteY128" fmla="*/ 50543 h 561706"/>
                <a:gd name="connsiteX129" fmla="*/ 70577 w 960265"/>
                <a:gd name="connsiteY129" fmla="*/ 51053 h 561706"/>
                <a:gd name="connsiteX130" fmla="*/ 70073 w 960265"/>
                <a:gd name="connsiteY130" fmla="*/ 50543 h 561706"/>
                <a:gd name="connsiteX131" fmla="*/ 10086 w 960265"/>
                <a:gd name="connsiteY131" fmla="*/ 14323 h 561706"/>
                <a:gd name="connsiteX132" fmla="*/ 10086 w 960265"/>
                <a:gd name="connsiteY132" fmla="*/ 14323 h 561706"/>
                <a:gd name="connsiteX133" fmla="*/ 1597 w 960265"/>
                <a:gd name="connsiteY133" fmla="*/ 9230 h 561706"/>
                <a:gd name="connsiteX134" fmla="*/ 1597 w 960265"/>
                <a:gd name="connsiteY134" fmla="*/ 1308 h 561706"/>
                <a:gd name="connsiteX135" fmla="*/ 10086 w 960265"/>
                <a:gd name="connsiteY135" fmla="*/ 1308 h 561706"/>
                <a:gd name="connsiteX136" fmla="*/ 18575 w 960265"/>
                <a:gd name="connsiteY136" fmla="*/ 5835 h 561706"/>
                <a:gd name="connsiteX137" fmla="*/ 18575 w 960265"/>
                <a:gd name="connsiteY137" fmla="*/ 14323 h 561706"/>
                <a:gd name="connsiteX138" fmla="*/ 10086 w 960265"/>
                <a:gd name="connsiteY138" fmla="*/ 14323 h 56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960265" h="561706">
                  <a:moveTo>
                    <a:pt x="950084" y="559874"/>
                  </a:moveTo>
                  <a:lnTo>
                    <a:pt x="950084" y="559874"/>
                  </a:lnTo>
                  <a:lnTo>
                    <a:pt x="918958" y="541764"/>
                  </a:lnTo>
                  <a:cubicBezTo>
                    <a:pt x="916615" y="539670"/>
                    <a:pt x="916389" y="536104"/>
                    <a:pt x="918454" y="533785"/>
                  </a:cubicBezTo>
                  <a:cubicBezTo>
                    <a:pt x="918613" y="533615"/>
                    <a:pt x="918782" y="533444"/>
                    <a:pt x="918958" y="533275"/>
                  </a:cubicBezTo>
                  <a:cubicBezTo>
                    <a:pt x="921159" y="531125"/>
                    <a:pt x="924679" y="531125"/>
                    <a:pt x="926880" y="533275"/>
                  </a:cubicBezTo>
                  <a:lnTo>
                    <a:pt x="958572" y="551385"/>
                  </a:lnTo>
                  <a:cubicBezTo>
                    <a:pt x="960802" y="553761"/>
                    <a:pt x="960802" y="557497"/>
                    <a:pt x="958572" y="559874"/>
                  </a:cubicBezTo>
                  <a:cubicBezTo>
                    <a:pt x="956094" y="561854"/>
                    <a:pt x="952562" y="561854"/>
                    <a:pt x="950084" y="559874"/>
                  </a:cubicBezTo>
                  <a:close/>
                  <a:moveTo>
                    <a:pt x="887266" y="523654"/>
                  </a:moveTo>
                  <a:lnTo>
                    <a:pt x="887266" y="523654"/>
                  </a:lnTo>
                  <a:lnTo>
                    <a:pt x="853311" y="503281"/>
                  </a:lnTo>
                  <a:cubicBezTo>
                    <a:pt x="851120" y="501527"/>
                    <a:pt x="850781" y="498300"/>
                    <a:pt x="852552" y="496093"/>
                  </a:cubicBezTo>
                  <a:cubicBezTo>
                    <a:pt x="852779" y="495812"/>
                    <a:pt x="853034" y="495585"/>
                    <a:pt x="853311" y="495358"/>
                  </a:cubicBezTo>
                  <a:cubicBezTo>
                    <a:pt x="855512" y="493207"/>
                    <a:pt x="859032" y="493207"/>
                    <a:pt x="861234" y="495358"/>
                  </a:cubicBezTo>
                  <a:lnTo>
                    <a:pt x="892925" y="513467"/>
                  </a:lnTo>
                  <a:cubicBezTo>
                    <a:pt x="895155" y="515844"/>
                    <a:pt x="895155" y="519580"/>
                    <a:pt x="892925" y="521956"/>
                  </a:cubicBezTo>
                  <a:cubicBezTo>
                    <a:pt x="891211" y="522975"/>
                    <a:pt x="889145" y="523146"/>
                    <a:pt x="887266" y="522522"/>
                  </a:cubicBezTo>
                  <a:close/>
                  <a:moveTo>
                    <a:pt x="824449" y="487435"/>
                  </a:moveTo>
                  <a:lnTo>
                    <a:pt x="824449" y="487435"/>
                  </a:lnTo>
                  <a:lnTo>
                    <a:pt x="792757" y="469326"/>
                  </a:lnTo>
                  <a:cubicBezTo>
                    <a:pt x="790861" y="467006"/>
                    <a:pt x="790861" y="463723"/>
                    <a:pt x="792757" y="461404"/>
                  </a:cubicBezTo>
                  <a:cubicBezTo>
                    <a:pt x="795145" y="459196"/>
                    <a:pt x="798857" y="459196"/>
                    <a:pt x="801246" y="461404"/>
                  </a:cubicBezTo>
                  <a:lnTo>
                    <a:pt x="832938" y="479512"/>
                  </a:lnTo>
                  <a:cubicBezTo>
                    <a:pt x="835167" y="481890"/>
                    <a:pt x="835167" y="485624"/>
                    <a:pt x="832938" y="488002"/>
                  </a:cubicBezTo>
                  <a:cubicBezTo>
                    <a:pt x="830068" y="489529"/>
                    <a:pt x="826503" y="488850"/>
                    <a:pt x="824449" y="486304"/>
                  </a:cubicBezTo>
                  <a:close/>
                  <a:moveTo>
                    <a:pt x="761631" y="451216"/>
                  </a:moveTo>
                  <a:lnTo>
                    <a:pt x="761631" y="451216"/>
                  </a:lnTo>
                  <a:lnTo>
                    <a:pt x="729940" y="433107"/>
                  </a:lnTo>
                  <a:cubicBezTo>
                    <a:pt x="727783" y="430900"/>
                    <a:pt x="727783" y="427391"/>
                    <a:pt x="729940" y="425184"/>
                  </a:cubicBezTo>
                  <a:cubicBezTo>
                    <a:pt x="732005" y="422864"/>
                    <a:pt x="735582" y="422638"/>
                    <a:pt x="737925" y="424674"/>
                  </a:cubicBezTo>
                  <a:cubicBezTo>
                    <a:pt x="738106" y="424845"/>
                    <a:pt x="738270" y="425014"/>
                    <a:pt x="738428" y="425184"/>
                  </a:cubicBezTo>
                  <a:lnTo>
                    <a:pt x="770120" y="443294"/>
                  </a:lnTo>
                  <a:cubicBezTo>
                    <a:pt x="772016" y="445613"/>
                    <a:pt x="772016" y="448896"/>
                    <a:pt x="770120" y="451216"/>
                  </a:cubicBezTo>
                  <a:cubicBezTo>
                    <a:pt x="767381" y="452913"/>
                    <a:pt x="763838" y="452406"/>
                    <a:pt x="761631" y="450084"/>
                  </a:cubicBezTo>
                  <a:close/>
                  <a:moveTo>
                    <a:pt x="698814" y="414997"/>
                  </a:moveTo>
                  <a:lnTo>
                    <a:pt x="698814" y="414997"/>
                  </a:lnTo>
                  <a:lnTo>
                    <a:pt x="667122" y="396888"/>
                  </a:lnTo>
                  <a:cubicBezTo>
                    <a:pt x="663800" y="395983"/>
                    <a:pt x="661825" y="392587"/>
                    <a:pt x="662713" y="389247"/>
                  </a:cubicBezTo>
                  <a:cubicBezTo>
                    <a:pt x="663596" y="385966"/>
                    <a:pt x="667009" y="383985"/>
                    <a:pt x="670331" y="384834"/>
                  </a:cubicBezTo>
                  <a:cubicBezTo>
                    <a:pt x="671491" y="385173"/>
                    <a:pt x="672544" y="385796"/>
                    <a:pt x="673347" y="386701"/>
                  </a:cubicBezTo>
                  <a:lnTo>
                    <a:pt x="705039" y="404811"/>
                  </a:lnTo>
                  <a:cubicBezTo>
                    <a:pt x="707195" y="407018"/>
                    <a:pt x="707195" y="410526"/>
                    <a:pt x="705039" y="412733"/>
                  </a:cubicBezTo>
                  <a:cubicBezTo>
                    <a:pt x="703386" y="414319"/>
                    <a:pt x="700925" y="414771"/>
                    <a:pt x="698814" y="413866"/>
                  </a:cubicBezTo>
                  <a:close/>
                  <a:moveTo>
                    <a:pt x="635996" y="378213"/>
                  </a:moveTo>
                  <a:lnTo>
                    <a:pt x="635996" y="378213"/>
                  </a:lnTo>
                  <a:lnTo>
                    <a:pt x="604305" y="360103"/>
                  </a:lnTo>
                  <a:cubicBezTo>
                    <a:pt x="602075" y="357726"/>
                    <a:pt x="602075" y="353991"/>
                    <a:pt x="604305" y="351614"/>
                  </a:cubicBezTo>
                  <a:cubicBezTo>
                    <a:pt x="606693" y="349407"/>
                    <a:pt x="610399" y="349407"/>
                    <a:pt x="612794" y="351614"/>
                  </a:cubicBezTo>
                  <a:lnTo>
                    <a:pt x="643919" y="370289"/>
                  </a:lnTo>
                  <a:cubicBezTo>
                    <a:pt x="646075" y="372496"/>
                    <a:pt x="646075" y="376006"/>
                    <a:pt x="643919" y="378213"/>
                  </a:cubicBezTo>
                  <a:cubicBezTo>
                    <a:pt x="641882" y="380137"/>
                    <a:pt x="638662" y="380080"/>
                    <a:pt x="636721" y="378042"/>
                  </a:cubicBezTo>
                  <a:cubicBezTo>
                    <a:pt x="636438" y="377760"/>
                    <a:pt x="636200" y="377420"/>
                    <a:pt x="635996" y="377080"/>
                  </a:cubicBezTo>
                  <a:close/>
                  <a:moveTo>
                    <a:pt x="576008" y="340862"/>
                  </a:moveTo>
                  <a:lnTo>
                    <a:pt x="576008" y="340862"/>
                  </a:lnTo>
                  <a:lnTo>
                    <a:pt x="544317" y="322752"/>
                  </a:lnTo>
                  <a:cubicBezTo>
                    <a:pt x="541238" y="321223"/>
                    <a:pt x="539976" y="317489"/>
                    <a:pt x="541504" y="314433"/>
                  </a:cubicBezTo>
                  <a:cubicBezTo>
                    <a:pt x="543032" y="311320"/>
                    <a:pt x="546767" y="310075"/>
                    <a:pt x="549852" y="311604"/>
                  </a:cubicBezTo>
                  <a:cubicBezTo>
                    <a:pt x="550089" y="311716"/>
                    <a:pt x="550321" y="311830"/>
                    <a:pt x="550542" y="311999"/>
                  </a:cubicBezTo>
                  <a:lnTo>
                    <a:pt x="581668" y="330109"/>
                  </a:lnTo>
                  <a:cubicBezTo>
                    <a:pt x="583897" y="332485"/>
                    <a:pt x="583897" y="336221"/>
                    <a:pt x="581668" y="338598"/>
                  </a:cubicBezTo>
                  <a:cubicBezTo>
                    <a:pt x="580304" y="340295"/>
                    <a:pt x="578159" y="341145"/>
                    <a:pt x="576008" y="340862"/>
                  </a:cubicBezTo>
                  <a:close/>
                  <a:moveTo>
                    <a:pt x="513191" y="304642"/>
                  </a:moveTo>
                  <a:lnTo>
                    <a:pt x="513191" y="304642"/>
                  </a:lnTo>
                  <a:lnTo>
                    <a:pt x="481499" y="286534"/>
                  </a:lnTo>
                  <a:cubicBezTo>
                    <a:pt x="478421" y="285005"/>
                    <a:pt x="477159" y="281270"/>
                    <a:pt x="478687" y="278214"/>
                  </a:cubicBezTo>
                  <a:cubicBezTo>
                    <a:pt x="480215" y="275100"/>
                    <a:pt x="483950" y="273857"/>
                    <a:pt x="487034" y="275384"/>
                  </a:cubicBezTo>
                  <a:cubicBezTo>
                    <a:pt x="487272" y="275498"/>
                    <a:pt x="487504" y="275610"/>
                    <a:pt x="487725" y="275781"/>
                  </a:cubicBezTo>
                  <a:lnTo>
                    <a:pt x="518850" y="293889"/>
                  </a:lnTo>
                  <a:cubicBezTo>
                    <a:pt x="521080" y="296267"/>
                    <a:pt x="521080" y="300001"/>
                    <a:pt x="518850" y="302379"/>
                  </a:cubicBezTo>
                  <a:cubicBezTo>
                    <a:pt x="517124" y="305322"/>
                    <a:pt x="513333" y="306340"/>
                    <a:pt x="510361" y="304642"/>
                  </a:cubicBezTo>
                  <a:close/>
                  <a:moveTo>
                    <a:pt x="450374" y="268424"/>
                  </a:moveTo>
                  <a:lnTo>
                    <a:pt x="450374" y="268424"/>
                  </a:lnTo>
                  <a:lnTo>
                    <a:pt x="418682" y="250314"/>
                  </a:lnTo>
                  <a:cubicBezTo>
                    <a:pt x="415604" y="248785"/>
                    <a:pt x="414341" y="245051"/>
                    <a:pt x="415869" y="241994"/>
                  </a:cubicBezTo>
                  <a:cubicBezTo>
                    <a:pt x="417398" y="238882"/>
                    <a:pt x="421132" y="237637"/>
                    <a:pt x="424217" y="239166"/>
                  </a:cubicBezTo>
                  <a:cubicBezTo>
                    <a:pt x="424454" y="239278"/>
                    <a:pt x="424687" y="239392"/>
                    <a:pt x="424907" y="239561"/>
                  </a:cubicBezTo>
                  <a:lnTo>
                    <a:pt x="456033" y="257671"/>
                  </a:lnTo>
                  <a:cubicBezTo>
                    <a:pt x="458263" y="260047"/>
                    <a:pt x="458263" y="263783"/>
                    <a:pt x="456033" y="266159"/>
                  </a:cubicBezTo>
                  <a:cubicBezTo>
                    <a:pt x="454307" y="269102"/>
                    <a:pt x="450515" y="270121"/>
                    <a:pt x="447544" y="268424"/>
                  </a:cubicBezTo>
                  <a:close/>
                  <a:moveTo>
                    <a:pt x="387556" y="232204"/>
                  </a:moveTo>
                  <a:lnTo>
                    <a:pt x="384161" y="232204"/>
                  </a:lnTo>
                  <a:lnTo>
                    <a:pt x="353035" y="214096"/>
                  </a:lnTo>
                  <a:cubicBezTo>
                    <a:pt x="351049" y="211605"/>
                    <a:pt x="351049" y="208096"/>
                    <a:pt x="353035" y="205605"/>
                  </a:cubicBezTo>
                  <a:cubicBezTo>
                    <a:pt x="355423" y="203398"/>
                    <a:pt x="359130" y="203398"/>
                    <a:pt x="361524" y="205605"/>
                  </a:cubicBezTo>
                  <a:lnTo>
                    <a:pt x="392650" y="223715"/>
                  </a:lnTo>
                  <a:cubicBezTo>
                    <a:pt x="394879" y="226092"/>
                    <a:pt x="394879" y="229827"/>
                    <a:pt x="392650" y="232204"/>
                  </a:cubicBezTo>
                  <a:cubicBezTo>
                    <a:pt x="390284" y="233901"/>
                    <a:pt x="387092" y="233901"/>
                    <a:pt x="384727" y="232204"/>
                  </a:cubicBezTo>
                  <a:close/>
                  <a:moveTo>
                    <a:pt x="324739" y="195986"/>
                  </a:moveTo>
                  <a:lnTo>
                    <a:pt x="321343" y="195986"/>
                  </a:lnTo>
                  <a:lnTo>
                    <a:pt x="290217" y="177876"/>
                  </a:lnTo>
                  <a:cubicBezTo>
                    <a:pt x="288061" y="175669"/>
                    <a:pt x="288061" y="172159"/>
                    <a:pt x="290217" y="169952"/>
                  </a:cubicBezTo>
                  <a:cubicBezTo>
                    <a:pt x="292419" y="167802"/>
                    <a:pt x="295939" y="167802"/>
                    <a:pt x="298140" y="169952"/>
                  </a:cubicBezTo>
                  <a:lnTo>
                    <a:pt x="329832" y="188062"/>
                  </a:lnTo>
                  <a:cubicBezTo>
                    <a:pt x="332062" y="190438"/>
                    <a:pt x="332062" y="194174"/>
                    <a:pt x="329832" y="196550"/>
                  </a:cubicBezTo>
                  <a:cubicBezTo>
                    <a:pt x="327342" y="198079"/>
                    <a:pt x="324156" y="197853"/>
                    <a:pt x="321909" y="195986"/>
                  </a:cubicBezTo>
                  <a:close/>
                  <a:moveTo>
                    <a:pt x="261921" y="159766"/>
                  </a:moveTo>
                  <a:lnTo>
                    <a:pt x="258526" y="159766"/>
                  </a:lnTo>
                  <a:lnTo>
                    <a:pt x="227400" y="141656"/>
                  </a:lnTo>
                  <a:cubicBezTo>
                    <a:pt x="224587" y="140072"/>
                    <a:pt x="223574" y="136563"/>
                    <a:pt x="225137" y="133734"/>
                  </a:cubicBezTo>
                  <a:cubicBezTo>
                    <a:pt x="226698" y="130905"/>
                    <a:pt x="230246" y="129886"/>
                    <a:pt x="233059" y="131470"/>
                  </a:cubicBezTo>
                  <a:lnTo>
                    <a:pt x="264751" y="149580"/>
                  </a:lnTo>
                  <a:cubicBezTo>
                    <a:pt x="266907" y="151787"/>
                    <a:pt x="266907" y="155296"/>
                    <a:pt x="264751" y="157503"/>
                  </a:cubicBezTo>
                  <a:cubicBezTo>
                    <a:pt x="263387" y="159201"/>
                    <a:pt x="261242" y="160049"/>
                    <a:pt x="259092" y="159766"/>
                  </a:cubicBezTo>
                  <a:close/>
                  <a:moveTo>
                    <a:pt x="199104" y="123548"/>
                  </a:moveTo>
                  <a:lnTo>
                    <a:pt x="195708" y="123548"/>
                  </a:lnTo>
                  <a:lnTo>
                    <a:pt x="164583" y="105438"/>
                  </a:lnTo>
                  <a:cubicBezTo>
                    <a:pt x="162427" y="103230"/>
                    <a:pt x="162427" y="99721"/>
                    <a:pt x="164583" y="97514"/>
                  </a:cubicBezTo>
                  <a:cubicBezTo>
                    <a:pt x="166348" y="95307"/>
                    <a:pt x="169557" y="94968"/>
                    <a:pt x="171747" y="96778"/>
                  </a:cubicBezTo>
                  <a:cubicBezTo>
                    <a:pt x="172025" y="97006"/>
                    <a:pt x="172279" y="97232"/>
                    <a:pt x="172506" y="97514"/>
                  </a:cubicBezTo>
                  <a:lnTo>
                    <a:pt x="204197" y="115624"/>
                  </a:lnTo>
                  <a:cubicBezTo>
                    <a:pt x="206353" y="117831"/>
                    <a:pt x="206353" y="121340"/>
                    <a:pt x="204197" y="123548"/>
                  </a:cubicBezTo>
                  <a:cubicBezTo>
                    <a:pt x="201899" y="125472"/>
                    <a:pt x="198572" y="125472"/>
                    <a:pt x="196274" y="123548"/>
                  </a:cubicBezTo>
                  <a:close/>
                  <a:moveTo>
                    <a:pt x="136287" y="86763"/>
                  </a:moveTo>
                  <a:lnTo>
                    <a:pt x="132891" y="86763"/>
                  </a:lnTo>
                  <a:lnTo>
                    <a:pt x="101765" y="68653"/>
                  </a:lnTo>
                  <a:cubicBezTo>
                    <a:pt x="99145" y="66446"/>
                    <a:pt x="98828" y="62484"/>
                    <a:pt x="101052" y="59881"/>
                  </a:cubicBezTo>
                  <a:cubicBezTo>
                    <a:pt x="102614" y="58013"/>
                    <a:pt x="105099" y="57277"/>
                    <a:pt x="107424" y="57900"/>
                  </a:cubicBezTo>
                  <a:lnTo>
                    <a:pt x="139116" y="76575"/>
                  </a:lnTo>
                  <a:cubicBezTo>
                    <a:pt x="141272" y="78782"/>
                    <a:pt x="141272" y="82292"/>
                    <a:pt x="139116" y="84499"/>
                  </a:cubicBezTo>
                  <a:cubicBezTo>
                    <a:pt x="137831" y="86309"/>
                    <a:pt x="135624" y="87158"/>
                    <a:pt x="133457" y="86763"/>
                  </a:cubicBezTo>
                  <a:close/>
                  <a:moveTo>
                    <a:pt x="70073" y="50543"/>
                  </a:moveTo>
                  <a:lnTo>
                    <a:pt x="70073" y="50543"/>
                  </a:lnTo>
                  <a:lnTo>
                    <a:pt x="38948" y="32433"/>
                  </a:lnTo>
                  <a:cubicBezTo>
                    <a:pt x="36605" y="30340"/>
                    <a:pt x="36378" y="26774"/>
                    <a:pt x="38444" y="24454"/>
                  </a:cubicBezTo>
                  <a:cubicBezTo>
                    <a:pt x="38602" y="24285"/>
                    <a:pt x="38772" y="24114"/>
                    <a:pt x="38948" y="23945"/>
                  </a:cubicBezTo>
                  <a:cubicBezTo>
                    <a:pt x="41149" y="21794"/>
                    <a:pt x="44669" y="21794"/>
                    <a:pt x="46871" y="23945"/>
                  </a:cubicBezTo>
                  <a:lnTo>
                    <a:pt x="78562" y="42055"/>
                  </a:lnTo>
                  <a:cubicBezTo>
                    <a:pt x="80792" y="44431"/>
                    <a:pt x="80792" y="48167"/>
                    <a:pt x="78562" y="50543"/>
                  </a:cubicBezTo>
                  <a:cubicBezTo>
                    <a:pt x="76497" y="52863"/>
                    <a:pt x="72920" y="53090"/>
                    <a:pt x="70577" y="51053"/>
                  </a:cubicBezTo>
                  <a:cubicBezTo>
                    <a:pt x="70396" y="50883"/>
                    <a:pt x="70232" y="50712"/>
                    <a:pt x="70073" y="50543"/>
                  </a:cubicBezTo>
                  <a:close/>
                  <a:moveTo>
                    <a:pt x="10086" y="14323"/>
                  </a:moveTo>
                  <a:lnTo>
                    <a:pt x="10086" y="14323"/>
                  </a:lnTo>
                  <a:lnTo>
                    <a:pt x="1597" y="9230"/>
                  </a:lnTo>
                  <a:cubicBezTo>
                    <a:pt x="-560" y="7023"/>
                    <a:pt x="-560" y="3515"/>
                    <a:pt x="1597" y="1308"/>
                  </a:cubicBezTo>
                  <a:cubicBezTo>
                    <a:pt x="3985" y="-899"/>
                    <a:pt x="7692" y="-899"/>
                    <a:pt x="10086" y="1308"/>
                  </a:cubicBezTo>
                  <a:lnTo>
                    <a:pt x="18575" y="5835"/>
                  </a:lnTo>
                  <a:cubicBezTo>
                    <a:pt x="20804" y="8213"/>
                    <a:pt x="20804" y="11947"/>
                    <a:pt x="18575" y="14323"/>
                  </a:cubicBezTo>
                  <a:cubicBezTo>
                    <a:pt x="16096" y="16304"/>
                    <a:pt x="12564" y="16304"/>
                    <a:pt x="10086" y="14323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BF93E326-45FF-E20F-A779-AAA81EC62008}"/>
                </a:ext>
              </a:extLst>
            </p:cNvPr>
            <p:cNvSpPr/>
            <p:nvPr/>
          </p:nvSpPr>
          <p:spPr>
            <a:xfrm>
              <a:off x="4507200" y="4105209"/>
              <a:ext cx="393157" cy="309275"/>
            </a:xfrm>
            <a:custGeom>
              <a:avLst/>
              <a:gdLst>
                <a:gd name="connsiteX0" fmla="*/ 386479 w 393157"/>
                <a:gd name="connsiteY0" fmla="*/ 308928 h 309275"/>
                <a:gd name="connsiteX1" fmla="*/ 380254 w 393157"/>
                <a:gd name="connsiteY1" fmla="*/ 302704 h 309275"/>
                <a:gd name="connsiteX2" fmla="*/ 380254 w 393157"/>
                <a:gd name="connsiteY2" fmla="*/ 266484 h 309275"/>
                <a:gd name="connsiteX3" fmla="*/ 386479 w 393157"/>
                <a:gd name="connsiteY3" fmla="*/ 260259 h 309275"/>
                <a:gd name="connsiteX4" fmla="*/ 392705 w 393157"/>
                <a:gd name="connsiteY4" fmla="*/ 266484 h 309275"/>
                <a:gd name="connsiteX5" fmla="*/ 392705 w 393157"/>
                <a:gd name="connsiteY5" fmla="*/ 302704 h 309275"/>
                <a:gd name="connsiteX6" fmla="*/ 386479 w 393157"/>
                <a:gd name="connsiteY6" fmla="*/ 308928 h 309275"/>
                <a:gd name="connsiteX7" fmla="*/ 386479 w 393157"/>
                <a:gd name="connsiteY7" fmla="*/ 235925 h 309275"/>
                <a:gd name="connsiteX8" fmla="*/ 380283 w 393157"/>
                <a:gd name="connsiteY8" fmla="*/ 230832 h 309275"/>
                <a:gd name="connsiteX9" fmla="*/ 380254 w 393157"/>
                <a:gd name="connsiteY9" fmla="*/ 230266 h 309275"/>
                <a:gd name="connsiteX10" fmla="*/ 380254 w 393157"/>
                <a:gd name="connsiteY10" fmla="*/ 194046 h 309275"/>
                <a:gd name="connsiteX11" fmla="*/ 386479 w 393157"/>
                <a:gd name="connsiteY11" fmla="*/ 187821 h 309275"/>
                <a:gd name="connsiteX12" fmla="*/ 392705 w 393157"/>
                <a:gd name="connsiteY12" fmla="*/ 194046 h 309275"/>
                <a:gd name="connsiteX13" fmla="*/ 392705 w 393157"/>
                <a:gd name="connsiteY13" fmla="*/ 231963 h 309275"/>
                <a:gd name="connsiteX14" fmla="*/ 386479 w 393157"/>
                <a:gd name="connsiteY14" fmla="*/ 235925 h 309275"/>
                <a:gd name="connsiteX15" fmla="*/ 7311 w 393157"/>
                <a:gd name="connsiteY15" fmla="*/ 229134 h 309275"/>
                <a:gd name="connsiteX16" fmla="*/ 1652 w 393157"/>
                <a:gd name="connsiteY16" fmla="*/ 226304 h 309275"/>
                <a:gd name="connsiteX17" fmla="*/ 1652 w 393157"/>
                <a:gd name="connsiteY17" fmla="*/ 217815 h 309275"/>
                <a:gd name="connsiteX18" fmla="*/ 11273 w 393157"/>
                <a:gd name="connsiteY18" fmla="*/ 212722 h 309275"/>
                <a:gd name="connsiteX19" fmla="*/ 18437 w 393157"/>
                <a:gd name="connsiteY19" fmla="*/ 211986 h 309275"/>
                <a:gd name="connsiteX20" fmla="*/ 19196 w 393157"/>
                <a:gd name="connsiteY20" fmla="*/ 212722 h 309275"/>
                <a:gd name="connsiteX21" fmla="*/ 19196 w 393157"/>
                <a:gd name="connsiteY21" fmla="*/ 221211 h 309275"/>
                <a:gd name="connsiteX22" fmla="*/ 9575 w 393157"/>
                <a:gd name="connsiteY22" fmla="*/ 226870 h 309275"/>
                <a:gd name="connsiteX23" fmla="*/ 48058 w 393157"/>
                <a:gd name="connsiteY23" fmla="*/ 205365 h 309275"/>
                <a:gd name="connsiteX24" fmla="*/ 42399 w 393157"/>
                <a:gd name="connsiteY24" fmla="*/ 205365 h 309275"/>
                <a:gd name="connsiteX25" fmla="*/ 42399 w 393157"/>
                <a:gd name="connsiteY25" fmla="*/ 196876 h 309275"/>
                <a:gd name="connsiteX26" fmla="*/ 74090 w 393157"/>
                <a:gd name="connsiteY26" fmla="*/ 178766 h 309275"/>
                <a:gd name="connsiteX27" fmla="*/ 82579 w 393157"/>
                <a:gd name="connsiteY27" fmla="*/ 178766 h 309275"/>
                <a:gd name="connsiteX28" fmla="*/ 82579 w 393157"/>
                <a:gd name="connsiteY28" fmla="*/ 187255 h 309275"/>
                <a:gd name="connsiteX29" fmla="*/ 50887 w 393157"/>
                <a:gd name="connsiteY29" fmla="*/ 205365 h 309275"/>
                <a:gd name="connsiteX30" fmla="*/ 110875 w 393157"/>
                <a:gd name="connsiteY30" fmla="*/ 169147 h 309275"/>
                <a:gd name="connsiteX31" fmla="*/ 105782 w 393157"/>
                <a:gd name="connsiteY31" fmla="*/ 166316 h 309275"/>
                <a:gd name="connsiteX32" fmla="*/ 105782 w 393157"/>
                <a:gd name="connsiteY32" fmla="*/ 157828 h 309275"/>
                <a:gd name="connsiteX33" fmla="*/ 137474 w 393157"/>
                <a:gd name="connsiteY33" fmla="*/ 139718 h 309275"/>
                <a:gd name="connsiteX34" fmla="*/ 145815 w 393157"/>
                <a:gd name="connsiteY34" fmla="*/ 142548 h 309275"/>
                <a:gd name="connsiteX35" fmla="*/ 143698 w 393157"/>
                <a:gd name="connsiteY35" fmla="*/ 150470 h 309275"/>
                <a:gd name="connsiteX36" fmla="*/ 112007 w 393157"/>
                <a:gd name="connsiteY36" fmla="*/ 168580 h 309275"/>
                <a:gd name="connsiteX37" fmla="*/ 386479 w 393157"/>
                <a:gd name="connsiteY37" fmla="*/ 163487 h 309275"/>
                <a:gd name="connsiteX38" fmla="*/ 380254 w 393157"/>
                <a:gd name="connsiteY38" fmla="*/ 157261 h 309275"/>
                <a:gd name="connsiteX39" fmla="*/ 380254 w 393157"/>
                <a:gd name="connsiteY39" fmla="*/ 118779 h 309275"/>
                <a:gd name="connsiteX40" fmla="*/ 386479 w 393157"/>
                <a:gd name="connsiteY40" fmla="*/ 112554 h 309275"/>
                <a:gd name="connsiteX41" fmla="*/ 392705 w 393157"/>
                <a:gd name="connsiteY41" fmla="*/ 118779 h 309275"/>
                <a:gd name="connsiteX42" fmla="*/ 392705 w 393157"/>
                <a:gd name="connsiteY42" fmla="*/ 154999 h 309275"/>
                <a:gd name="connsiteX43" fmla="*/ 389190 w 393157"/>
                <a:gd name="connsiteY43" fmla="*/ 163090 h 309275"/>
                <a:gd name="connsiteX44" fmla="*/ 386479 w 393157"/>
                <a:gd name="connsiteY44" fmla="*/ 163487 h 309275"/>
                <a:gd name="connsiteX45" fmla="*/ 173693 w 393157"/>
                <a:gd name="connsiteY45" fmla="*/ 132927 h 309275"/>
                <a:gd name="connsiteX46" fmla="*/ 168599 w 393157"/>
                <a:gd name="connsiteY46" fmla="*/ 130098 h 309275"/>
                <a:gd name="connsiteX47" fmla="*/ 168599 w 393157"/>
                <a:gd name="connsiteY47" fmla="*/ 121608 h 309275"/>
                <a:gd name="connsiteX48" fmla="*/ 200291 w 393157"/>
                <a:gd name="connsiteY48" fmla="*/ 103499 h 309275"/>
                <a:gd name="connsiteX49" fmla="*/ 208927 w 393157"/>
                <a:gd name="connsiteY49" fmla="*/ 105197 h 309275"/>
                <a:gd name="connsiteX50" fmla="*/ 207206 w 393157"/>
                <a:gd name="connsiteY50" fmla="*/ 113855 h 309275"/>
                <a:gd name="connsiteX51" fmla="*/ 206516 w 393157"/>
                <a:gd name="connsiteY51" fmla="*/ 114252 h 309275"/>
                <a:gd name="connsiteX52" fmla="*/ 174824 w 393157"/>
                <a:gd name="connsiteY52" fmla="*/ 132360 h 309275"/>
                <a:gd name="connsiteX53" fmla="*/ 236510 w 393157"/>
                <a:gd name="connsiteY53" fmla="*/ 96707 h 309275"/>
                <a:gd name="connsiteX54" fmla="*/ 233442 w 393157"/>
                <a:gd name="connsiteY54" fmla="*/ 88445 h 309275"/>
                <a:gd name="connsiteX55" fmla="*/ 236510 w 393157"/>
                <a:gd name="connsiteY55" fmla="*/ 85390 h 309275"/>
                <a:gd name="connsiteX56" fmla="*/ 267636 w 393157"/>
                <a:gd name="connsiteY56" fmla="*/ 67280 h 309275"/>
                <a:gd name="connsiteX57" fmla="*/ 275977 w 393157"/>
                <a:gd name="connsiteY57" fmla="*/ 70110 h 309275"/>
                <a:gd name="connsiteX58" fmla="*/ 273861 w 393157"/>
                <a:gd name="connsiteY58" fmla="*/ 78032 h 309275"/>
                <a:gd name="connsiteX59" fmla="*/ 242169 w 393157"/>
                <a:gd name="connsiteY59" fmla="*/ 96142 h 309275"/>
                <a:gd name="connsiteX60" fmla="*/ 386479 w 393157"/>
                <a:gd name="connsiteY60" fmla="*/ 91049 h 309275"/>
                <a:gd name="connsiteX61" fmla="*/ 380254 w 393157"/>
                <a:gd name="connsiteY61" fmla="*/ 84823 h 309275"/>
                <a:gd name="connsiteX62" fmla="*/ 380254 w 393157"/>
                <a:gd name="connsiteY62" fmla="*/ 48605 h 309275"/>
                <a:gd name="connsiteX63" fmla="*/ 386479 w 393157"/>
                <a:gd name="connsiteY63" fmla="*/ 42379 h 309275"/>
                <a:gd name="connsiteX64" fmla="*/ 392705 w 393157"/>
                <a:gd name="connsiteY64" fmla="*/ 48605 h 309275"/>
                <a:gd name="connsiteX65" fmla="*/ 392705 w 393157"/>
                <a:gd name="connsiteY65" fmla="*/ 84823 h 309275"/>
                <a:gd name="connsiteX66" fmla="*/ 386479 w 393157"/>
                <a:gd name="connsiteY66" fmla="*/ 91049 h 309275"/>
                <a:gd name="connsiteX67" fmla="*/ 299327 w 393157"/>
                <a:gd name="connsiteY67" fmla="*/ 62186 h 309275"/>
                <a:gd name="connsiteX68" fmla="*/ 294234 w 393157"/>
                <a:gd name="connsiteY68" fmla="*/ 59358 h 309275"/>
                <a:gd name="connsiteX69" fmla="*/ 294234 w 393157"/>
                <a:gd name="connsiteY69" fmla="*/ 50867 h 309275"/>
                <a:gd name="connsiteX70" fmla="*/ 325360 w 393157"/>
                <a:gd name="connsiteY70" fmla="*/ 32759 h 309275"/>
                <a:gd name="connsiteX71" fmla="*/ 333849 w 393157"/>
                <a:gd name="connsiteY71" fmla="*/ 32759 h 309275"/>
                <a:gd name="connsiteX72" fmla="*/ 333849 w 393157"/>
                <a:gd name="connsiteY72" fmla="*/ 40681 h 309275"/>
                <a:gd name="connsiteX73" fmla="*/ 302157 w 393157"/>
                <a:gd name="connsiteY73" fmla="*/ 59358 h 309275"/>
                <a:gd name="connsiteX74" fmla="*/ 362145 w 393157"/>
                <a:gd name="connsiteY74" fmla="*/ 25967 h 309275"/>
                <a:gd name="connsiteX75" fmla="*/ 357052 w 393157"/>
                <a:gd name="connsiteY75" fmla="*/ 23138 h 309275"/>
                <a:gd name="connsiteX76" fmla="*/ 357052 w 393157"/>
                <a:gd name="connsiteY76" fmla="*/ 14649 h 309275"/>
                <a:gd name="connsiteX77" fmla="*/ 381386 w 393157"/>
                <a:gd name="connsiteY77" fmla="*/ 501 h 309275"/>
                <a:gd name="connsiteX78" fmla="*/ 387045 w 393157"/>
                <a:gd name="connsiteY78" fmla="*/ 501 h 309275"/>
                <a:gd name="connsiteX79" fmla="*/ 390441 w 393157"/>
                <a:gd name="connsiteY79" fmla="*/ 5594 h 309275"/>
                <a:gd name="connsiteX80" fmla="*/ 390441 w 393157"/>
                <a:gd name="connsiteY80" fmla="*/ 14083 h 309275"/>
                <a:gd name="connsiteX81" fmla="*/ 384216 w 393157"/>
                <a:gd name="connsiteY81" fmla="*/ 20309 h 309275"/>
                <a:gd name="connsiteX82" fmla="*/ 378556 w 393157"/>
                <a:gd name="connsiteY82" fmla="*/ 16347 h 309275"/>
                <a:gd name="connsiteX83" fmla="*/ 362711 w 393157"/>
                <a:gd name="connsiteY83" fmla="*/ 24835 h 30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93157" h="309275">
                  <a:moveTo>
                    <a:pt x="386479" y="308928"/>
                  </a:moveTo>
                  <a:cubicBezTo>
                    <a:pt x="383039" y="308928"/>
                    <a:pt x="380254" y="306156"/>
                    <a:pt x="380254" y="302704"/>
                  </a:cubicBezTo>
                  <a:lnTo>
                    <a:pt x="380254" y="266484"/>
                  </a:lnTo>
                  <a:cubicBezTo>
                    <a:pt x="380254" y="263033"/>
                    <a:pt x="383039" y="260259"/>
                    <a:pt x="386479" y="260259"/>
                  </a:cubicBezTo>
                  <a:cubicBezTo>
                    <a:pt x="389920" y="260259"/>
                    <a:pt x="392705" y="263033"/>
                    <a:pt x="392705" y="266484"/>
                  </a:cubicBezTo>
                  <a:lnTo>
                    <a:pt x="392705" y="302704"/>
                  </a:lnTo>
                  <a:cubicBezTo>
                    <a:pt x="392705" y="306156"/>
                    <a:pt x="389920" y="308928"/>
                    <a:pt x="386479" y="308928"/>
                  </a:cubicBezTo>
                  <a:close/>
                  <a:moveTo>
                    <a:pt x="386479" y="235925"/>
                  </a:moveTo>
                  <a:cubicBezTo>
                    <a:pt x="383367" y="236264"/>
                    <a:pt x="380594" y="233944"/>
                    <a:pt x="380283" y="230832"/>
                  </a:cubicBezTo>
                  <a:cubicBezTo>
                    <a:pt x="380260" y="230661"/>
                    <a:pt x="380254" y="230492"/>
                    <a:pt x="380254" y="230266"/>
                  </a:cubicBezTo>
                  <a:lnTo>
                    <a:pt x="380254" y="194046"/>
                  </a:lnTo>
                  <a:cubicBezTo>
                    <a:pt x="380254" y="190595"/>
                    <a:pt x="383039" y="187821"/>
                    <a:pt x="386479" y="187821"/>
                  </a:cubicBezTo>
                  <a:cubicBezTo>
                    <a:pt x="389920" y="187821"/>
                    <a:pt x="392705" y="190595"/>
                    <a:pt x="392705" y="194046"/>
                  </a:cubicBezTo>
                  <a:lnTo>
                    <a:pt x="392705" y="231963"/>
                  </a:lnTo>
                  <a:cubicBezTo>
                    <a:pt x="391895" y="234623"/>
                    <a:pt x="389247" y="236321"/>
                    <a:pt x="386479" y="235925"/>
                  </a:cubicBezTo>
                  <a:close/>
                  <a:moveTo>
                    <a:pt x="7311" y="229134"/>
                  </a:moveTo>
                  <a:cubicBezTo>
                    <a:pt x="5076" y="229190"/>
                    <a:pt x="2959" y="228115"/>
                    <a:pt x="1652" y="226304"/>
                  </a:cubicBezTo>
                  <a:cubicBezTo>
                    <a:pt x="-578" y="223927"/>
                    <a:pt x="-578" y="220192"/>
                    <a:pt x="1652" y="217815"/>
                  </a:cubicBezTo>
                  <a:lnTo>
                    <a:pt x="11273" y="212722"/>
                  </a:lnTo>
                  <a:cubicBezTo>
                    <a:pt x="13038" y="210515"/>
                    <a:pt x="16247" y="210175"/>
                    <a:pt x="18437" y="211986"/>
                  </a:cubicBezTo>
                  <a:cubicBezTo>
                    <a:pt x="18715" y="212213"/>
                    <a:pt x="18969" y="212439"/>
                    <a:pt x="19196" y="212722"/>
                  </a:cubicBezTo>
                  <a:cubicBezTo>
                    <a:pt x="21425" y="215099"/>
                    <a:pt x="21425" y="218834"/>
                    <a:pt x="19196" y="221211"/>
                  </a:cubicBezTo>
                  <a:lnTo>
                    <a:pt x="9575" y="226870"/>
                  </a:lnTo>
                  <a:close/>
                  <a:moveTo>
                    <a:pt x="48058" y="205365"/>
                  </a:moveTo>
                  <a:cubicBezTo>
                    <a:pt x="46309" y="206384"/>
                    <a:pt x="44147" y="206384"/>
                    <a:pt x="42399" y="205365"/>
                  </a:cubicBezTo>
                  <a:cubicBezTo>
                    <a:pt x="40412" y="202874"/>
                    <a:pt x="40412" y="199367"/>
                    <a:pt x="42399" y="196876"/>
                  </a:cubicBezTo>
                  <a:lnTo>
                    <a:pt x="74090" y="178766"/>
                  </a:lnTo>
                  <a:cubicBezTo>
                    <a:pt x="76569" y="176785"/>
                    <a:pt x="80100" y="176785"/>
                    <a:pt x="82579" y="178766"/>
                  </a:cubicBezTo>
                  <a:cubicBezTo>
                    <a:pt x="84565" y="181257"/>
                    <a:pt x="84565" y="184764"/>
                    <a:pt x="82579" y="187255"/>
                  </a:cubicBezTo>
                  <a:lnTo>
                    <a:pt x="50887" y="205365"/>
                  </a:lnTo>
                  <a:close/>
                  <a:moveTo>
                    <a:pt x="110875" y="169147"/>
                  </a:moveTo>
                  <a:cubicBezTo>
                    <a:pt x="108815" y="169090"/>
                    <a:pt x="106908" y="168071"/>
                    <a:pt x="105782" y="166316"/>
                  </a:cubicBezTo>
                  <a:cubicBezTo>
                    <a:pt x="103552" y="163940"/>
                    <a:pt x="103552" y="160204"/>
                    <a:pt x="105782" y="157828"/>
                  </a:cubicBezTo>
                  <a:lnTo>
                    <a:pt x="137474" y="139718"/>
                  </a:lnTo>
                  <a:cubicBezTo>
                    <a:pt x="140552" y="138189"/>
                    <a:pt x="144287" y="139434"/>
                    <a:pt x="145815" y="142548"/>
                  </a:cubicBezTo>
                  <a:cubicBezTo>
                    <a:pt x="147207" y="145320"/>
                    <a:pt x="146302" y="148716"/>
                    <a:pt x="143698" y="150470"/>
                  </a:cubicBezTo>
                  <a:lnTo>
                    <a:pt x="112007" y="168580"/>
                  </a:lnTo>
                  <a:close/>
                  <a:moveTo>
                    <a:pt x="386479" y="163487"/>
                  </a:moveTo>
                  <a:cubicBezTo>
                    <a:pt x="383039" y="163487"/>
                    <a:pt x="380254" y="160713"/>
                    <a:pt x="380254" y="157261"/>
                  </a:cubicBezTo>
                  <a:lnTo>
                    <a:pt x="380254" y="118779"/>
                  </a:lnTo>
                  <a:cubicBezTo>
                    <a:pt x="380254" y="115326"/>
                    <a:pt x="383039" y="112554"/>
                    <a:pt x="386479" y="112554"/>
                  </a:cubicBezTo>
                  <a:cubicBezTo>
                    <a:pt x="389920" y="112554"/>
                    <a:pt x="392705" y="115326"/>
                    <a:pt x="392705" y="118779"/>
                  </a:cubicBezTo>
                  <a:lnTo>
                    <a:pt x="392705" y="154999"/>
                  </a:lnTo>
                  <a:cubicBezTo>
                    <a:pt x="393961" y="158223"/>
                    <a:pt x="392388" y="161789"/>
                    <a:pt x="389190" y="163090"/>
                  </a:cubicBezTo>
                  <a:cubicBezTo>
                    <a:pt x="388330" y="163430"/>
                    <a:pt x="387402" y="163542"/>
                    <a:pt x="386479" y="163487"/>
                  </a:cubicBezTo>
                  <a:close/>
                  <a:moveTo>
                    <a:pt x="173693" y="132927"/>
                  </a:moveTo>
                  <a:cubicBezTo>
                    <a:pt x="171633" y="132870"/>
                    <a:pt x="169725" y="131851"/>
                    <a:pt x="168599" y="130098"/>
                  </a:cubicBezTo>
                  <a:cubicBezTo>
                    <a:pt x="166370" y="127720"/>
                    <a:pt x="166370" y="123986"/>
                    <a:pt x="168599" y="121608"/>
                  </a:cubicBezTo>
                  <a:lnTo>
                    <a:pt x="200291" y="103499"/>
                  </a:lnTo>
                  <a:cubicBezTo>
                    <a:pt x="203149" y="101576"/>
                    <a:pt x="207014" y="102366"/>
                    <a:pt x="208927" y="105197"/>
                  </a:cubicBezTo>
                  <a:cubicBezTo>
                    <a:pt x="210834" y="108083"/>
                    <a:pt x="210065" y="111931"/>
                    <a:pt x="207206" y="113855"/>
                  </a:cubicBezTo>
                  <a:cubicBezTo>
                    <a:pt x="206986" y="114024"/>
                    <a:pt x="206754" y="114138"/>
                    <a:pt x="206516" y="114252"/>
                  </a:cubicBezTo>
                  <a:lnTo>
                    <a:pt x="174824" y="132360"/>
                  </a:lnTo>
                  <a:close/>
                  <a:moveTo>
                    <a:pt x="236510" y="96707"/>
                  </a:moveTo>
                  <a:cubicBezTo>
                    <a:pt x="233386" y="95292"/>
                    <a:pt x="232011" y="91559"/>
                    <a:pt x="233442" y="88445"/>
                  </a:cubicBezTo>
                  <a:cubicBezTo>
                    <a:pt x="234065" y="87087"/>
                    <a:pt x="235152" y="86011"/>
                    <a:pt x="236510" y="85390"/>
                  </a:cubicBezTo>
                  <a:lnTo>
                    <a:pt x="267636" y="67280"/>
                  </a:lnTo>
                  <a:cubicBezTo>
                    <a:pt x="270714" y="65751"/>
                    <a:pt x="274449" y="66996"/>
                    <a:pt x="275977" y="70110"/>
                  </a:cubicBezTo>
                  <a:cubicBezTo>
                    <a:pt x="277370" y="72882"/>
                    <a:pt x="276464" y="76278"/>
                    <a:pt x="273861" y="78032"/>
                  </a:cubicBezTo>
                  <a:lnTo>
                    <a:pt x="242169" y="96142"/>
                  </a:lnTo>
                  <a:close/>
                  <a:moveTo>
                    <a:pt x="386479" y="91049"/>
                  </a:moveTo>
                  <a:cubicBezTo>
                    <a:pt x="383039" y="91049"/>
                    <a:pt x="380254" y="88275"/>
                    <a:pt x="380254" y="84823"/>
                  </a:cubicBezTo>
                  <a:lnTo>
                    <a:pt x="380254" y="48605"/>
                  </a:lnTo>
                  <a:cubicBezTo>
                    <a:pt x="380254" y="45152"/>
                    <a:pt x="383039" y="42379"/>
                    <a:pt x="386479" y="42379"/>
                  </a:cubicBezTo>
                  <a:cubicBezTo>
                    <a:pt x="389920" y="42379"/>
                    <a:pt x="392705" y="45152"/>
                    <a:pt x="392705" y="48605"/>
                  </a:cubicBezTo>
                  <a:lnTo>
                    <a:pt x="392705" y="84823"/>
                  </a:lnTo>
                  <a:cubicBezTo>
                    <a:pt x="392705" y="88275"/>
                    <a:pt x="389920" y="91049"/>
                    <a:pt x="386479" y="91049"/>
                  </a:cubicBezTo>
                  <a:close/>
                  <a:moveTo>
                    <a:pt x="299327" y="62186"/>
                  </a:moveTo>
                  <a:cubicBezTo>
                    <a:pt x="297267" y="62129"/>
                    <a:pt x="295360" y="61111"/>
                    <a:pt x="294234" y="59358"/>
                  </a:cubicBezTo>
                  <a:cubicBezTo>
                    <a:pt x="292004" y="56979"/>
                    <a:pt x="292004" y="53245"/>
                    <a:pt x="294234" y="50867"/>
                  </a:cubicBezTo>
                  <a:lnTo>
                    <a:pt x="325360" y="32759"/>
                  </a:lnTo>
                  <a:cubicBezTo>
                    <a:pt x="327748" y="30552"/>
                    <a:pt x="331460" y="30552"/>
                    <a:pt x="333849" y="32759"/>
                  </a:cubicBezTo>
                  <a:cubicBezTo>
                    <a:pt x="336005" y="34966"/>
                    <a:pt x="336005" y="38474"/>
                    <a:pt x="333849" y="40681"/>
                  </a:cubicBezTo>
                  <a:lnTo>
                    <a:pt x="302157" y="59358"/>
                  </a:lnTo>
                  <a:close/>
                  <a:moveTo>
                    <a:pt x="362145" y="25967"/>
                  </a:moveTo>
                  <a:cubicBezTo>
                    <a:pt x="360085" y="25911"/>
                    <a:pt x="358178" y="24892"/>
                    <a:pt x="357052" y="23138"/>
                  </a:cubicBezTo>
                  <a:cubicBezTo>
                    <a:pt x="354822" y="20761"/>
                    <a:pt x="354822" y="17026"/>
                    <a:pt x="357052" y="14649"/>
                  </a:cubicBezTo>
                  <a:lnTo>
                    <a:pt x="381386" y="501"/>
                  </a:lnTo>
                  <a:cubicBezTo>
                    <a:pt x="383101" y="-630"/>
                    <a:pt x="385331" y="-630"/>
                    <a:pt x="387045" y="501"/>
                  </a:cubicBezTo>
                  <a:cubicBezTo>
                    <a:pt x="388992" y="1463"/>
                    <a:pt x="390282" y="3444"/>
                    <a:pt x="390441" y="5594"/>
                  </a:cubicBezTo>
                  <a:lnTo>
                    <a:pt x="390441" y="14083"/>
                  </a:lnTo>
                  <a:cubicBezTo>
                    <a:pt x="390441" y="17535"/>
                    <a:pt x="387651" y="20309"/>
                    <a:pt x="384216" y="20309"/>
                  </a:cubicBezTo>
                  <a:cubicBezTo>
                    <a:pt x="381647" y="20421"/>
                    <a:pt x="379326" y="18780"/>
                    <a:pt x="378556" y="16347"/>
                  </a:cubicBezTo>
                  <a:lnTo>
                    <a:pt x="362711" y="24835"/>
                  </a:ln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4CC7160B-4757-985F-1B6B-F0399A4ACE29}"/>
                </a:ext>
              </a:extLst>
            </p:cNvPr>
            <p:cNvSpPr/>
            <p:nvPr/>
          </p:nvSpPr>
          <p:spPr>
            <a:xfrm>
              <a:off x="430796" y="2558258"/>
              <a:ext cx="212760" cy="1383115"/>
            </a:xfrm>
            <a:custGeom>
              <a:avLst/>
              <a:gdLst>
                <a:gd name="connsiteX0" fmla="*/ 5675 w 212760"/>
                <a:gd name="connsiteY0" fmla="*/ 1382768 h 1383115"/>
                <a:gd name="connsiteX1" fmla="*/ 2846 w 212760"/>
                <a:gd name="connsiteY1" fmla="*/ 1382768 h 1383115"/>
                <a:gd name="connsiteX2" fmla="*/ 16 w 212760"/>
                <a:gd name="connsiteY2" fmla="*/ 1377108 h 1383115"/>
                <a:gd name="connsiteX3" fmla="*/ 16 w 212760"/>
                <a:gd name="connsiteY3" fmla="*/ 1352774 h 1383115"/>
                <a:gd name="connsiteX4" fmla="*/ 5081 w 212760"/>
                <a:gd name="connsiteY4" fmla="*/ 1346605 h 1383115"/>
                <a:gd name="connsiteX5" fmla="*/ 5675 w 212760"/>
                <a:gd name="connsiteY5" fmla="*/ 1346548 h 1383115"/>
                <a:gd name="connsiteX6" fmla="*/ 11900 w 212760"/>
                <a:gd name="connsiteY6" fmla="*/ 1352774 h 1383115"/>
                <a:gd name="connsiteX7" fmla="*/ 11900 w 212760"/>
                <a:gd name="connsiteY7" fmla="*/ 1366922 h 1383115"/>
                <a:gd name="connsiteX8" fmla="*/ 20955 w 212760"/>
                <a:gd name="connsiteY8" fmla="*/ 1366922 h 1383115"/>
                <a:gd name="connsiteX9" fmla="*/ 20955 w 212760"/>
                <a:gd name="connsiteY9" fmla="*/ 1375411 h 1383115"/>
                <a:gd name="connsiteX10" fmla="*/ 10768 w 212760"/>
                <a:gd name="connsiteY10" fmla="*/ 1381637 h 1383115"/>
                <a:gd name="connsiteX11" fmla="*/ 47554 w 212760"/>
                <a:gd name="connsiteY11" fmla="*/ 1358434 h 1383115"/>
                <a:gd name="connsiteX12" fmla="*/ 42460 w 212760"/>
                <a:gd name="connsiteY12" fmla="*/ 1355603 h 1383115"/>
                <a:gd name="connsiteX13" fmla="*/ 42460 w 212760"/>
                <a:gd name="connsiteY13" fmla="*/ 1347115 h 1383115"/>
                <a:gd name="connsiteX14" fmla="*/ 74152 w 212760"/>
                <a:gd name="connsiteY14" fmla="*/ 1329005 h 1383115"/>
                <a:gd name="connsiteX15" fmla="*/ 82641 w 212760"/>
                <a:gd name="connsiteY15" fmla="*/ 1329005 h 1383115"/>
                <a:gd name="connsiteX16" fmla="*/ 82641 w 212760"/>
                <a:gd name="connsiteY16" fmla="*/ 1337495 h 1383115"/>
                <a:gd name="connsiteX17" fmla="*/ 50949 w 212760"/>
                <a:gd name="connsiteY17" fmla="*/ 1355603 h 1383115"/>
                <a:gd name="connsiteX18" fmla="*/ 110371 w 212760"/>
                <a:gd name="connsiteY18" fmla="*/ 1322214 h 1383115"/>
                <a:gd name="connsiteX19" fmla="*/ 107304 w 212760"/>
                <a:gd name="connsiteY19" fmla="*/ 1313952 h 1383115"/>
                <a:gd name="connsiteX20" fmla="*/ 110371 w 212760"/>
                <a:gd name="connsiteY20" fmla="*/ 1310896 h 1383115"/>
                <a:gd name="connsiteX21" fmla="*/ 141497 w 212760"/>
                <a:gd name="connsiteY21" fmla="*/ 1292787 h 1383115"/>
                <a:gd name="connsiteX22" fmla="*/ 150133 w 212760"/>
                <a:gd name="connsiteY22" fmla="*/ 1294484 h 1383115"/>
                <a:gd name="connsiteX23" fmla="*/ 148412 w 212760"/>
                <a:gd name="connsiteY23" fmla="*/ 1303142 h 1383115"/>
                <a:gd name="connsiteX24" fmla="*/ 147722 w 212760"/>
                <a:gd name="connsiteY24" fmla="*/ 1303539 h 1383115"/>
                <a:gd name="connsiteX25" fmla="*/ 116030 w 212760"/>
                <a:gd name="connsiteY25" fmla="*/ 1321649 h 1383115"/>
                <a:gd name="connsiteX26" fmla="*/ 5675 w 212760"/>
                <a:gd name="connsiteY26" fmla="*/ 1322214 h 1383115"/>
                <a:gd name="connsiteX27" fmla="*/ 16 w 212760"/>
                <a:gd name="connsiteY27" fmla="*/ 1317744 h 1383115"/>
                <a:gd name="connsiteX28" fmla="*/ 16 w 212760"/>
                <a:gd name="connsiteY28" fmla="*/ 1316554 h 1383115"/>
                <a:gd name="connsiteX29" fmla="*/ 16 w 212760"/>
                <a:gd name="connsiteY29" fmla="*/ 1280336 h 1383115"/>
                <a:gd name="connsiteX30" fmla="*/ 5081 w 212760"/>
                <a:gd name="connsiteY30" fmla="*/ 1274167 h 1383115"/>
                <a:gd name="connsiteX31" fmla="*/ 5675 w 212760"/>
                <a:gd name="connsiteY31" fmla="*/ 1274110 h 1383115"/>
                <a:gd name="connsiteX32" fmla="*/ 11900 w 212760"/>
                <a:gd name="connsiteY32" fmla="*/ 1280336 h 1383115"/>
                <a:gd name="connsiteX33" fmla="*/ 11900 w 212760"/>
                <a:gd name="connsiteY33" fmla="*/ 1316554 h 1383115"/>
                <a:gd name="connsiteX34" fmla="*/ 6269 w 212760"/>
                <a:gd name="connsiteY34" fmla="*/ 1322214 h 1383115"/>
                <a:gd name="connsiteX35" fmla="*/ 5675 w 212760"/>
                <a:gd name="connsiteY35" fmla="*/ 1322214 h 1383115"/>
                <a:gd name="connsiteX36" fmla="*/ 175452 w 212760"/>
                <a:gd name="connsiteY36" fmla="*/ 1286560 h 1383115"/>
                <a:gd name="connsiteX37" fmla="*/ 169957 w 212760"/>
                <a:gd name="connsiteY37" fmla="*/ 1279657 h 1383115"/>
                <a:gd name="connsiteX38" fmla="*/ 172622 w 212760"/>
                <a:gd name="connsiteY38" fmla="*/ 1275243 h 1383115"/>
                <a:gd name="connsiteX39" fmla="*/ 203748 w 212760"/>
                <a:gd name="connsiteY39" fmla="*/ 1257133 h 1383115"/>
                <a:gd name="connsiteX40" fmla="*/ 212090 w 212760"/>
                <a:gd name="connsiteY40" fmla="*/ 1259962 h 1383115"/>
                <a:gd name="connsiteX41" fmla="*/ 209973 w 212760"/>
                <a:gd name="connsiteY41" fmla="*/ 1267886 h 1383115"/>
                <a:gd name="connsiteX42" fmla="*/ 178282 w 212760"/>
                <a:gd name="connsiteY42" fmla="*/ 1285996 h 1383115"/>
                <a:gd name="connsiteX43" fmla="*/ 5675 w 212760"/>
                <a:gd name="connsiteY43" fmla="*/ 1249776 h 1383115"/>
                <a:gd name="connsiteX44" fmla="*/ 16 w 212760"/>
                <a:gd name="connsiteY44" fmla="*/ 1244116 h 1383115"/>
                <a:gd name="connsiteX45" fmla="*/ 16 w 212760"/>
                <a:gd name="connsiteY45" fmla="*/ 1207332 h 1383115"/>
                <a:gd name="connsiteX46" fmla="*/ 5675 w 212760"/>
                <a:gd name="connsiteY46" fmla="*/ 1201672 h 1383115"/>
                <a:gd name="connsiteX47" fmla="*/ 11900 w 212760"/>
                <a:gd name="connsiteY47" fmla="*/ 1207332 h 1383115"/>
                <a:gd name="connsiteX48" fmla="*/ 11900 w 212760"/>
                <a:gd name="connsiteY48" fmla="*/ 1244116 h 1383115"/>
                <a:gd name="connsiteX49" fmla="*/ 5675 w 212760"/>
                <a:gd name="connsiteY49" fmla="*/ 1249776 h 1383115"/>
                <a:gd name="connsiteX50" fmla="*/ 5675 w 212760"/>
                <a:gd name="connsiteY50" fmla="*/ 1177338 h 1383115"/>
                <a:gd name="connsiteX51" fmla="*/ -12 w 212760"/>
                <a:gd name="connsiteY51" fmla="*/ 1171735 h 1383115"/>
                <a:gd name="connsiteX52" fmla="*/ 16 w 212760"/>
                <a:gd name="connsiteY52" fmla="*/ 1171113 h 1383115"/>
                <a:gd name="connsiteX53" fmla="*/ 16 w 212760"/>
                <a:gd name="connsiteY53" fmla="*/ 1134894 h 1383115"/>
                <a:gd name="connsiteX54" fmla="*/ 4470 w 212760"/>
                <a:gd name="connsiteY54" fmla="*/ 1129234 h 1383115"/>
                <a:gd name="connsiteX55" fmla="*/ 5675 w 212760"/>
                <a:gd name="connsiteY55" fmla="*/ 1129234 h 1383115"/>
                <a:gd name="connsiteX56" fmla="*/ 11872 w 212760"/>
                <a:gd name="connsiteY56" fmla="*/ 1134272 h 1383115"/>
                <a:gd name="connsiteX57" fmla="*/ 11900 w 212760"/>
                <a:gd name="connsiteY57" fmla="*/ 1134894 h 1383115"/>
                <a:gd name="connsiteX58" fmla="*/ 11900 w 212760"/>
                <a:gd name="connsiteY58" fmla="*/ 1171113 h 1383115"/>
                <a:gd name="connsiteX59" fmla="*/ 5675 w 212760"/>
                <a:gd name="connsiteY59" fmla="*/ 1177338 h 1383115"/>
                <a:gd name="connsiteX60" fmla="*/ 5675 w 212760"/>
                <a:gd name="connsiteY60" fmla="*/ 1104900 h 1383115"/>
                <a:gd name="connsiteX61" fmla="*/ -12 w 212760"/>
                <a:gd name="connsiteY61" fmla="*/ 1099297 h 1383115"/>
                <a:gd name="connsiteX62" fmla="*/ 16 w 212760"/>
                <a:gd name="connsiteY62" fmla="*/ 1098675 h 1383115"/>
                <a:gd name="connsiteX63" fmla="*/ 16 w 212760"/>
                <a:gd name="connsiteY63" fmla="*/ 1062456 h 1383115"/>
                <a:gd name="connsiteX64" fmla="*/ 5081 w 212760"/>
                <a:gd name="connsiteY64" fmla="*/ 1056231 h 1383115"/>
                <a:gd name="connsiteX65" fmla="*/ 5675 w 212760"/>
                <a:gd name="connsiteY65" fmla="*/ 1056231 h 1383115"/>
                <a:gd name="connsiteX66" fmla="*/ 11900 w 212760"/>
                <a:gd name="connsiteY66" fmla="*/ 1062456 h 1383115"/>
                <a:gd name="connsiteX67" fmla="*/ 11900 w 212760"/>
                <a:gd name="connsiteY67" fmla="*/ 1099807 h 1383115"/>
                <a:gd name="connsiteX68" fmla="*/ 5675 w 212760"/>
                <a:gd name="connsiteY68" fmla="*/ 1104900 h 1383115"/>
                <a:gd name="connsiteX69" fmla="*/ 5675 w 212760"/>
                <a:gd name="connsiteY69" fmla="*/ 1031895 h 1383115"/>
                <a:gd name="connsiteX70" fmla="*/ 16 w 212760"/>
                <a:gd name="connsiteY70" fmla="*/ 1027426 h 1383115"/>
                <a:gd name="connsiteX71" fmla="*/ 16 w 212760"/>
                <a:gd name="connsiteY71" fmla="*/ 1026237 h 1383115"/>
                <a:gd name="connsiteX72" fmla="*/ 16 w 212760"/>
                <a:gd name="connsiteY72" fmla="*/ 990017 h 1383115"/>
                <a:gd name="connsiteX73" fmla="*/ 5081 w 212760"/>
                <a:gd name="connsiteY73" fmla="*/ 983848 h 1383115"/>
                <a:gd name="connsiteX74" fmla="*/ 5675 w 212760"/>
                <a:gd name="connsiteY74" fmla="*/ 983793 h 1383115"/>
                <a:gd name="connsiteX75" fmla="*/ 11900 w 212760"/>
                <a:gd name="connsiteY75" fmla="*/ 990017 h 1383115"/>
                <a:gd name="connsiteX76" fmla="*/ 11900 w 212760"/>
                <a:gd name="connsiteY76" fmla="*/ 1026237 h 1383115"/>
                <a:gd name="connsiteX77" fmla="*/ 6269 w 212760"/>
                <a:gd name="connsiteY77" fmla="*/ 1031952 h 1383115"/>
                <a:gd name="connsiteX78" fmla="*/ 5675 w 212760"/>
                <a:gd name="connsiteY78" fmla="*/ 1031895 h 1383115"/>
                <a:gd name="connsiteX79" fmla="*/ 5675 w 212760"/>
                <a:gd name="connsiteY79" fmla="*/ 959457 h 1383115"/>
                <a:gd name="connsiteX80" fmla="*/ 16 w 212760"/>
                <a:gd name="connsiteY80" fmla="*/ 953799 h 1383115"/>
                <a:gd name="connsiteX81" fmla="*/ 16 w 212760"/>
                <a:gd name="connsiteY81" fmla="*/ 917013 h 1383115"/>
                <a:gd name="connsiteX82" fmla="*/ 5675 w 212760"/>
                <a:gd name="connsiteY82" fmla="*/ 911355 h 1383115"/>
                <a:gd name="connsiteX83" fmla="*/ 11900 w 212760"/>
                <a:gd name="connsiteY83" fmla="*/ 917013 h 1383115"/>
                <a:gd name="connsiteX84" fmla="*/ 11900 w 212760"/>
                <a:gd name="connsiteY84" fmla="*/ 953799 h 1383115"/>
                <a:gd name="connsiteX85" fmla="*/ 5675 w 212760"/>
                <a:gd name="connsiteY85" fmla="*/ 959457 h 1383115"/>
                <a:gd name="connsiteX86" fmla="*/ 5675 w 212760"/>
                <a:gd name="connsiteY86" fmla="*/ 887019 h 1383115"/>
                <a:gd name="connsiteX87" fmla="*/ -12 w 212760"/>
                <a:gd name="connsiteY87" fmla="*/ 881417 h 1383115"/>
                <a:gd name="connsiteX88" fmla="*/ 16 w 212760"/>
                <a:gd name="connsiteY88" fmla="*/ 880795 h 1383115"/>
                <a:gd name="connsiteX89" fmla="*/ 16 w 212760"/>
                <a:gd name="connsiteY89" fmla="*/ 844575 h 1383115"/>
                <a:gd name="connsiteX90" fmla="*/ 4470 w 212760"/>
                <a:gd name="connsiteY90" fmla="*/ 838917 h 1383115"/>
                <a:gd name="connsiteX91" fmla="*/ 5675 w 212760"/>
                <a:gd name="connsiteY91" fmla="*/ 838917 h 1383115"/>
                <a:gd name="connsiteX92" fmla="*/ 11872 w 212760"/>
                <a:gd name="connsiteY92" fmla="*/ 843953 h 1383115"/>
                <a:gd name="connsiteX93" fmla="*/ 11900 w 212760"/>
                <a:gd name="connsiteY93" fmla="*/ 844575 h 1383115"/>
                <a:gd name="connsiteX94" fmla="*/ 11900 w 212760"/>
                <a:gd name="connsiteY94" fmla="*/ 880795 h 1383115"/>
                <a:gd name="connsiteX95" fmla="*/ 5675 w 212760"/>
                <a:gd name="connsiteY95" fmla="*/ 887019 h 1383115"/>
                <a:gd name="connsiteX96" fmla="*/ 5675 w 212760"/>
                <a:gd name="connsiteY96" fmla="*/ 814581 h 1383115"/>
                <a:gd name="connsiteX97" fmla="*/ -12 w 212760"/>
                <a:gd name="connsiteY97" fmla="*/ 808979 h 1383115"/>
                <a:gd name="connsiteX98" fmla="*/ 16 w 212760"/>
                <a:gd name="connsiteY98" fmla="*/ 808357 h 1383115"/>
                <a:gd name="connsiteX99" fmla="*/ 16 w 212760"/>
                <a:gd name="connsiteY99" fmla="*/ 772137 h 1383115"/>
                <a:gd name="connsiteX100" fmla="*/ 5081 w 212760"/>
                <a:gd name="connsiteY100" fmla="*/ 765913 h 1383115"/>
                <a:gd name="connsiteX101" fmla="*/ 5675 w 212760"/>
                <a:gd name="connsiteY101" fmla="*/ 765913 h 1383115"/>
                <a:gd name="connsiteX102" fmla="*/ 11900 w 212760"/>
                <a:gd name="connsiteY102" fmla="*/ 772137 h 1383115"/>
                <a:gd name="connsiteX103" fmla="*/ 11900 w 212760"/>
                <a:gd name="connsiteY103" fmla="*/ 808357 h 1383115"/>
                <a:gd name="connsiteX104" fmla="*/ 8386 w 212760"/>
                <a:gd name="connsiteY104" fmla="*/ 816450 h 1383115"/>
                <a:gd name="connsiteX105" fmla="*/ 5675 w 212760"/>
                <a:gd name="connsiteY105" fmla="*/ 816845 h 1383115"/>
                <a:gd name="connsiteX106" fmla="*/ 5675 w 212760"/>
                <a:gd name="connsiteY106" fmla="*/ 741578 h 1383115"/>
                <a:gd name="connsiteX107" fmla="*/ 16 w 212760"/>
                <a:gd name="connsiteY107" fmla="*/ 737107 h 1383115"/>
                <a:gd name="connsiteX108" fmla="*/ 16 w 212760"/>
                <a:gd name="connsiteY108" fmla="*/ 735919 h 1383115"/>
                <a:gd name="connsiteX109" fmla="*/ 16 w 212760"/>
                <a:gd name="connsiteY109" fmla="*/ 699699 h 1383115"/>
                <a:gd name="connsiteX110" fmla="*/ 5081 w 212760"/>
                <a:gd name="connsiteY110" fmla="*/ 693475 h 1383115"/>
                <a:gd name="connsiteX111" fmla="*/ 5675 w 212760"/>
                <a:gd name="connsiteY111" fmla="*/ 693475 h 1383115"/>
                <a:gd name="connsiteX112" fmla="*/ 11900 w 212760"/>
                <a:gd name="connsiteY112" fmla="*/ 699699 h 1383115"/>
                <a:gd name="connsiteX113" fmla="*/ 11900 w 212760"/>
                <a:gd name="connsiteY113" fmla="*/ 735919 h 1383115"/>
                <a:gd name="connsiteX114" fmla="*/ 6269 w 212760"/>
                <a:gd name="connsiteY114" fmla="*/ 741634 h 1383115"/>
                <a:gd name="connsiteX115" fmla="*/ 5675 w 212760"/>
                <a:gd name="connsiteY115" fmla="*/ 741578 h 1383115"/>
                <a:gd name="connsiteX116" fmla="*/ 5675 w 212760"/>
                <a:gd name="connsiteY116" fmla="*/ 669140 h 1383115"/>
                <a:gd name="connsiteX117" fmla="*/ 16 w 212760"/>
                <a:gd name="connsiteY117" fmla="*/ 663481 h 1383115"/>
                <a:gd name="connsiteX118" fmla="*/ 16 w 212760"/>
                <a:gd name="connsiteY118" fmla="*/ 626696 h 1383115"/>
                <a:gd name="connsiteX119" fmla="*/ 5675 w 212760"/>
                <a:gd name="connsiteY119" fmla="*/ 621036 h 1383115"/>
                <a:gd name="connsiteX120" fmla="*/ 11900 w 212760"/>
                <a:gd name="connsiteY120" fmla="*/ 626696 h 1383115"/>
                <a:gd name="connsiteX121" fmla="*/ 11900 w 212760"/>
                <a:gd name="connsiteY121" fmla="*/ 663481 h 1383115"/>
                <a:gd name="connsiteX122" fmla="*/ 5675 w 212760"/>
                <a:gd name="connsiteY122" fmla="*/ 669140 h 1383115"/>
                <a:gd name="connsiteX123" fmla="*/ 5675 w 212760"/>
                <a:gd name="connsiteY123" fmla="*/ 596700 h 1383115"/>
                <a:gd name="connsiteX124" fmla="*/ -12 w 212760"/>
                <a:gd name="connsiteY124" fmla="*/ 591043 h 1383115"/>
                <a:gd name="connsiteX125" fmla="*/ 16 w 212760"/>
                <a:gd name="connsiteY125" fmla="*/ 590476 h 1383115"/>
                <a:gd name="connsiteX126" fmla="*/ 16 w 212760"/>
                <a:gd name="connsiteY126" fmla="*/ 554256 h 1383115"/>
                <a:gd name="connsiteX127" fmla="*/ 4470 w 212760"/>
                <a:gd name="connsiteY127" fmla="*/ 548598 h 1383115"/>
                <a:gd name="connsiteX128" fmla="*/ 5675 w 212760"/>
                <a:gd name="connsiteY128" fmla="*/ 548598 h 1383115"/>
                <a:gd name="connsiteX129" fmla="*/ 11872 w 212760"/>
                <a:gd name="connsiteY129" fmla="*/ 553635 h 1383115"/>
                <a:gd name="connsiteX130" fmla="*/ 11900 w 212760"/>
                <a:gd name="connsiteY130" fmla="*/ 554256 h 1383115"/>
                <a:gd name="connsiteX131" fmla="*/ 11900 w 212760"/>
                <a:gd name="connsiteY131" fmla="*/ 590476 h 1383115"/>
                <a:gd name="connsiteX132" fmla="*/ 5675 w 212760"/>
                <a:gd name="connsiteY132" fmla="*/ 596700 h 1383115"/>
                <a:gd name="connsiteX133" fmla="*/ 5675 w 212760"/>
                <a:gd name="connsiteY133" fmla="*/ 524262 h 1383115"/>
                <a:gd name="connsiteX134" fmla="*/ -12 w 212760"/>
                <a:gd name="connsiteY134" fmla="*/ 518605 h 1383115"/>
                <a:gd name="connsiteX135" fmla="*/ 16 w 212760"/>
                <a:gd name="connsiteY135" fmla="*/ 518038 h 1383115"/>
                <a:gd name="connsiteX136" fmla="*/ 16 w 212760"/>
                <a:gd name="connsiteY136" fmla="*/ 481818 h 1383115"/>
                <a:gd name="connsiteX137" fmla="*/ 5081 w 212760"/>
                <a:gd name="connsiteY137" fmla="*/ 475594 h 1383115"/>
                <a:gd name="connsiteX138" fmla="*/ 5675 w 212760"/>
                <a:gd name="connsiteY138" fmla="*/ 475594 h 1383115"/>
                <a:gd name="connsiteX139" fmla="*/ 11900 w 212760"/>
                <a:gd name="connsiteY139" fmla="*/ 481818 h 1383115"/>
                <a:gd name="connsiteX140" fmla="*/ 11900 w 212760"/>
                <a:gd name="connsiteY140" fmla="*/ 518038 h 1383115"/>
                <a:gd name="connsiteX141" fmla="*/ 5675 w 212760"/>
                <a:gd name="connsiteY141" fmla="*/ 524262 h 1383115"/>
                <a:gd name="connsiteX142" fmla="*/ 5675 w 212760"/>
                <a:gd name="connsiteY142" fmla="*/ 451260 h 1383115"/>
                <a:gd name="connsiteX143" fmla="*/ 16 w 212760"/>
                <a:gd name="connsiteY143" fmla="*/ 446788 h 1383115"/>
                <a:gd name="connsiteX144" fmla="*/ 16 w 212760"/>
                <a:gd name="connsiteY144" fmla="*/ 445600 h 1383115"/>
                <a:gd name="connsiteX145" fmla="*/ 16 w 212760"/>
                <a:gd name="connsiteY145" fmla="*/ 409380 h 1383115"/>
                <a:gd name="connsiteX146" fmla="*/ 5081 w 212760"/>
                <a:gd name="connsiteY146" fmla="*/ 403156 h 1383115"/>
                <a:gd name="connsiteX147" fmla="*/ 5675 w 212760"/>
                <a:gd name="connsiteY147" fmla="*/ 403156 h 1383115"/>
                <a:gd name="connsiteX148" fmla="*/ 11900 w 212760"/>
                <a:gd name="connsiteY148" fmla="*/ 409380 h 1383115"/>
                <a:gd name="connsiteX149" fmla="*/ 11900 w 212760"/>
                <a:gd name="connsiteY149" fmla="*/ 445600 h 1383115"/>
                <a:gd name="connsiteX150" fmla="*/ 6269 w 212760"/>
                <a:gd name="connsiteY150" fmla="*/ 451260 h 1383115"/>
                <a:gd name="connsiteX151" fmla="*/ 5675 w 212760"/>
                <a:gd name="connsiteY151" fmla="*/ 451260 h 1383115"/>
                <a:gd name="connsiteX152" fmla="*/ 5675 w 212760"/>
                <a:gd name="connsiteY152" fmla="*/ 378822 h 1383115"/>
                <a:gd name="connsiteX153" fmla="*/ 16 w 212760"/>
                <a:gd name="connsiteY153" fmla="*/ 373162 h 1383115"/>
                <a:gd name="connsiteX154" fmla="*/ 16 w 212760"/>
                <a:gd name="connsiteY154" fmla="*/ 336377 h 1383115"/>
                <a:gd name="connsiteX155" fmla="*/ 5675 w 212760"/>
                <a:gd name="connsiteY155" fmla="*/ 330718 h 1383115"/>
                <a:gd name="connsiteX156" fmla="*/ 11900 w 212760"/>
                <a:gd name="connsiteY156" fmla="*/ 336377 h 1383115"/>
                <a:gd name="connsiteX157" fmla="*/ 11900 w 212760"/>
                <a:gd name="connsiteY157" fmla="*/ 373162 h 1383115"/>
                <a:gd name="connsiteX158" fmla="*/ 5675 w 212760"/>
                <a:gd name="connsiteY158" fmla="*/ 378822 h 1383115"/>
                <a:gd name="connsiteX159" fmla="*/ 5675 w 212760"/>
                <a:gd name="connsiteY159" fmla="*/ 306384 h 1383115"/>
                <a:gd name="connsiteX160" fmla="*/ -12 w 212760"/>
                <a:gd name="connsiteY160" fmla="*/ 300781 h 1383115"/>
                <a:gd name="connsiteX161" fmla="*/ 16 w 212760"/>
                <a:gd name="connsiteY161" fmla="*/ 300158 h 1383115"/>
                <a:gd name="connsiteX162" fmla="*/ 16 w 212760"/>
                <a:gd name="connsiteY162" fmla="*/ 263939 h 1383115"/>
                <a:gd name="connsiteX163" fmla="*/ 5081 w 212760"/>
                <a:gd name="connsiteY163" fmla="*/ 257770 h 1383115"/>
                <a:gd name="connsiteX164" fmla="*/ 5675 w 212760"/>
                <a:gd name="connsiteY164" fmla="*/ 257713 h 1383115"/>
                <a:gd name="connsiteX165" fmla="*/ 11900 w 212760"/>
                <a:gd name="connsiteY165" fmla="*/ 263939 h 1383115"/>
                <a:gd name="connsiteX166" fmla="*/ 11900 w 212760"/>
                <a:gd name="connsiteY166" fmla="*/ 300158 h 1383115"/>
                <a:gd name="connsiteX167" fmla="*/ 6915 w 212760"/>
                <a:gd name="connsiteY167" fmla="*/ 307401 h 1383115"/>
                <a:gd name="connsiteX168" fmla="*/ 5675 w 212760"/>
                <a:gd name="connsiteY168" fmla="*/ 307515 h 1383115"/>
                <a:gd name="connsiteX169" fmla="*/ 5675 w 212760"/>
                <a:gd name="connsiteY169" fmla="*/ 233946 h 1383115"/>
                <a:gd name="connsiteX170" fmla="*/ -12 w 212760"/>
                <a:gd name="connsiteY170" fmla="*/ 228343 h 1383115"/>
                <a:gd name="connsiteX171" fmla="*/ 16 w 212760"/>
                <a:gd name="connsiteY171" fmla="*/ 227719 h 1383115"/>
                <a:gd name="connsiteX172" fmla="*/ 16 w 212760"/>
                <a:gd name="connsiteY172" fmla="*/ 194330 h 1383115"/>
                <a:gd name="connsiteX173" fmla="*/ 5081 w 212760"/>
                <a:gd name="connsiteY173" fmla="*/ 188161 h 1383115"/>
                <a:gd name="connsiteX174" fmla="*/ 5675 w 212760"/>
                <a:gd name="connsiteY174" fmla="*/ 188106 h 1383115"/>
                <a:gd name="connsiteX175" fmla="*/ 11900 w 212760"/>
                <a:gd name="connsiteY175" fmla="*/ 194330 h 1383115"/>
                <a:gd name="connsiteX176" fmla="*/ 11900 w 212760"/>
                <a:gd name="connsiteY176" fmla="*/ 230550 h 1383115"/>
                <a:gd name="connsiteX177" fmla="*/ 5675 w 212760"/>
                <a:gd name="connsiteY177" fmla="*/ 233946 h 1383115"/>
                <a:gd name="connsiteX178" fmla="*/ 5675 w 212760"/>
                <a:gd name="connsiteY178" fmla="*/ 161507 h 1383115"/>
                <a:gd name="connsiteX179" fmla="*/ -12 w 212760"/>
                <a:gd name="connsiteY179" fmla="*/ 155905 h 1383115"/>
                <a:gd name="connsiteX180" fmla="*/ 16 w 212760"/>
                <a:gd name="connsiteY180" fmla="*/ 155281 h 1383115"/>
                <a:gd name="connsiteX181" fmla="*/ 16 w 212760"/>
                <a:gd name="connsiteY181" fmla="*/ 119063 h 1383115"/>
                <a:gd name="connsiteX182" fmla="*/ 5081 w 212760"/>
                <a:gd name="connsiteY182" fmla="*/ 112894 h 1383115"/>
                <a:gd name="connsiteX183" fmla="*/ 5675 w 212760"/>
                <a:gd name="connsiteY183" fmla="*/ 112837 h 1383115"/>
                <a:gd name="connsiteX184" fmla="*/ 11900 w 212760"/>
                <a:gd name="connsiteY184" fmla="*/ 119063 h 1383115"/>
                <a:gd name="connsiteX185" fmla="*/ 11900 w 212760"/>
                <a:gd name="connsiteY185" fmla="*/ 155281 h 1383115"/>
                <a:gd name="connsiteX186" fmla="*/ 5675 w 212760"/>
                <a:gd name="connsiteY186" fmla="*/ 161507 h 1383115"/>
                <a:gd name="connsiteX187" fmla="*/ 5675 w 212760"/>
                <a:gd name="connsiteY187" fmla="*/ 88503 h 1383115"/>
                <a:gd name="connsiteX188" fmla="*/ 16 w 212760"/>
                <a:gd name="connsiteY188" fmla="*/ 82843 h 1383115"/>
                <a:gd name="connsiteX189" fmla="*/ 16 w 212760"/>
                <a:gd name="connsiteY189" fmla="*/ 46059 h 1383115"/>
                <a:gd name="connsiteX190" fmla="*/ 5675 w 212760"/>
                <a:gd name="connsiteY190" fmla="*/ 40399 h 1383115"/>
                <a:gd name="connsiteX191" fmla="*/ 11900 w 212760"/>
                <a:gd name="connsiteY191" fmla="*/ 46059 h 1383115"/>
                <a:gd name="connsiteX192" fmla="*/ 11900 w 212760"/>
                <a:gd name="connsiteY192" fmla="*/ 81146 h 1383115"/>
                <a:gd name="connsiteX193" fmla="*/ 6915 w 212760"/>
                <a:gd name="connsiteY193" fmla="*/ 88389 h 1383115"/>
                <a:gd name="connsiteX194" fmla="*/ 5675 w 212760"/>
                <a:gd name="connsiteY194" fmla="*/ 88503 h 1383115"/>
                <a:gd name="connsiteX195" fmla="*/ 5675 w 212760"/>
                <a:gd name="connsiteY195" fmla="*/ 16065 h 1383115"/>
                <a:gd name="connsiteX196" fmla="*/ -12 w 212760"/>
                <a:gd name="connsiteY196" fmla="*/ 10462 h 1383115"/>
                <a:gd name="connsiteX197" fmla="*/ 16 w 212760"/>
                <a:gd name="connsiteY197" fmla="*/ 9839 h 1383115"/>
                <a:gd name="connsiteX198" fmla="*/ 16 w 212760"/>
                <a:gd name="connsiteY198" fmla="*/ 5879 h 1383115"/>
                <a:gd name="connsiteX199" fmla="*/ 5081 w 212760"/>
                <a:gd name="connsiteY199" fmla="*/ -290 h 1383115"/>
                <a:gd name="connsiteX200" fmla="*/ 5675 w 212760"/>
                <a:gd name="connsiteY200" fmla="*/ -347 h 1383115"/>
                <a:gd name="connsiteX201" fmla="*/ 11900 w 212760"/>
                <a:gd name="connsiteY201" fmla="*/ 5879 h 1383115"/>
                <a:gd name="connsiteX202" fmla="*/ 11900 w 212760"/>
                <a:gd name="connsiteY202" fmla="*/ 9839 h 1383115"/>
                <a:gd name="connsiteX203" fmla="*/ 5675 w 212760"/>
                <a:gd name="connsiteY203" fmla="*/ 16065 h 138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</a:cxnLst>
              <a:rect l="l" t="t" r="r" b="b"/>
              <a:pathLst>
                <a:path w="212760" h="1383115">
                  <a:moveTo>
                    <a:pt x="5675" y="1382768"/>
                  </a:moveTo>
                  <a:lnTo>
                    <a:pt x="2846" y="1382768"/>
                  </a:lnTo>
                  <a:cubicBezTo>
                    <a:pt x="1029" y="1381466"/>
                    <a:pt x="-29" y="1379373"/>
                    <a:pt x="16" y="1377108"/>
                  </a:cubicBezTo>
                  <a:lnTo>
                    <a:pt x="16" y="1352774"/>
                  </a:lnTo>
                  <a:cubicBezTo>
                    <a:pt x="-295" y="1349662"/>
                    <a:pt x="1968" y="1346888"/>
                    <a:pt x="5081" y="1346605"/>
                  </a:cubicBezTo>
                  <a:cubicBezTo>
                    <a:pt x="5279" y="1346548"/>
                    <a:pt x="5477" y="1346548"/>
                    <a:pt x="5675" y="1346548"/>
                  </a:cubicBezTo>
                  <a:cubicBezTo>
                    <a:pt x="9116" y="1346548"/>
                    <a:pt x="11900" y="1349322"/>
                    <a:pt x="11900" y="1352774"/>
                  </a:cubicBezTo>
                  <a:lnTo>
                    <a:pt x="11900" y="1366922"/>
                  </a:lnTo>
                  <a:cubicBezTo>
                    <a:pt x="15862" y="1366922"/>
                    <a:pt x="19823" y="1366922"/>
                    <a:pt x="20955" y="1366922"/>
                  </a:cubicBezTo>
                  <a:cubicBezTo>
                    <a:pt x="23185" y="1369299"/>
                    <a:pt x="23185" y="1373034"/>
                    <a:pt x="20955" y="1375411"/>
                  </a:cubicBezTo>
                  <a:lnTo>
                    <a:pt x="10768" y="1381637"/>
                  </a:lnTo>
                  <a:close/>
                  <a:moveTo>
                    <a:pt x="47554" y="1358434"/>
                  </a:moveTo>
                  <a:cubicBezTo>
                    <a:pt x="45431" y="1358660"/>
                    <a:pt x="43400" y="1357527"/>
                    <a:pt x="42460" y="1355603"/>
                  </a:cubicBezTo>
                  <a:cubicBezTo>
                    <a:pt x="40230" y="1353227"/>
                    <a:pt x="40230" y="1349491"/>
                    <a:pt x="42460" y="1347115"/>
                  </a:cubicBezTo>
                  <a:lnTo>
                    <a:pt x="74152" y="1329005"/>
                  </a:lnTo>
                  <a:cubicBezTo>
                    <a:pt x="76540" y="1326798"/>
                    <a:pt x="80252" y="1326798"/>
                    <a:pt x="82641" y="1329005"/>
                  </a:cubicBezTo>
                  <a:cubicBezTo>
                    <a:pt x="84870" y="1331383"/>
                    <a:pt x="84870" y="1335117"/>
                    <a:pt x="82641" y="1337495"/>
                  </a:cubicBezTo>
                  <a:lnTo>
                    <a:pt x="50949" y="1355603"/>
                  </a:lnTo>
                  <a:close/>
                  <a:moveTo>
                    <a:pt x="110371" y="1322214"/>
                  </a:moveTo>
                  <a:cubicBezTo>
                    <a:pt x="107247" y="1320799"/>
                    <a:pt x="105872" y="1317064"/>
                    <a:pt x="107304" y="1313952"/>
                  </a:cubicBezTo>
                  <a:cubicBezTo>
                    <a:pt x="107926" y="1312594"/>
                    <a:pt x="109013" y="1311518"/>
                    <a:pt x="110371" y="1310896"/>
                  </a:cubicBezTo>
                  <a:lnTo>
                    <a:pt x="141497" y="1292787"/>
                  </a:lnTo>
                  <a:cubicBezTo>
                    <a:pt x="144355" y="1290863"/>
                    <a:pt x="148220" y="1291655"/>
                    <a:pt x="150133" y="1294484"/>
                  </a:cubicBezTo>
                  <a:cubicBezTo>
                    <a:pt x="152040" y="1297370"/>
                    <a:pt x="151270" y="1301218"/>
                    <a:pt x="148412" y="1303142"/>
                  </a:cubicBezTo>
                  <a:cubicBezTo>
                    <a:pt x="148192" y="1303313"/>
                    <a:pt x="147959" y="1303425"/>
                    <a:pt x="147722" y="1303539"/>
                  </a:cubicBezTo>
                  <a:lnTo>
                    <a:pt x="116030" y="1321649"/>
                  </a:lnTo>
                  <a:close/>
                  <a:moveTo>
                    <a:pt x="5675" y="1322214"/>
                  </a:moveTo>
                  <a:cubicBezTo>
                    <a:pt x="2880" y="1322554"/>
                    <a:pt x="350" y="1320573"/>
                    <a:pt x="16" y="1317744"/>
                  </a:cubicBezTo>
                  <a:cubicBezTo>
                    <a:pt x="-29" y="1317347"/>
                    <a:pt x="-29" y="1316952"/>
                    <a:pt x="16" y="1316554"/>
                  </a:cubicBezTo>
                  <a:lnTo>
                    <a:pt x="16" y="1280336"/>
                  </a:lnTo>
                  <a:cubicBezTo>
                    <a:pt x="-295" y="1277224"/>
                    <a:pt x="1968" y="1274450"/>
                    <a:pt x="5081" y="1274167"/>
                  </a:cubicBezTo>
                  <a:cubicBezTo>
                    <a:pt x="5279" y="1274110"/>
                    <a:pt x="5477" y="1274110"/>
                    <a:pt x="5675" y="1274110"/>
                  </a:cubicBezTo>
                  <a:cubicBezTo>
                    <a:pt x="9116" y="1274110"/>
                    <a:pt x="11900" y="1276884"/>
                    <a:pt x="11900" y="1280336"/>
                  </a:cubicBezTo>
                  <a:lnTo>
                    <a:pt x="11900" y="1316554"/>
                  </a:lnTo>
                  <a:cubicBezTo>
                    <a:pt x="11917" y="1319668"/>
                    <a:pt x="9393" y="1322214"/>
                    <a:pt x="6269" y="1322214"/>
                  </a:cubicBezTo>
                  <a:cubicBezTo>
                    <a:pt x="6071" y="1322271"/>
                    <a:pt x="5873" y="1322214"/>
                    <a:pt x="5675" y="1322214"/>
                  </a:cubicBezTo>
                  <a:close/>
                  <a:moveTo>
                    <a:pt x="175452" y="1286560"/>
                  </a:moveTo>
                  <a:cubicBezTo>
                    <a:pt x="172034" y="1286165"/>
                    <a:pt x="169578" y="1283110"/>
                    <a:pt x="169957" y="1279657"/>
                  </a:cubicBezTo>
                  <a:cubicBezTo>
                    <a:pt x="170161" y="1277903"/>
                    <a:pt x="171134" y="1276262"/>
                    <a:pt x="172622" y="1275243"/>
                  </a:cubicBezTo>
                  <a:lnTo>
                    <a:pt x="203748" y="1257133"/>
                  </a:lnTo>
                  <a:cubicBezTo>
                    <a:pt x="206827" y="1255605"/>
                    <a:pt x="210562" y="1256850"/>
                    <a:pt x="212090" y="1259962"/>
                  </a:cubicBezTo>
                  <a:cubicBezTo>
                    <a:pt x="213482" y="1262736"/>
                    <a:pt x="212577" y="1266131"/>
                    <a:pt x="209973" y="1267886"/>
                  </a:cubicBezTo>
                  <a:lnTo>
                    <a:pt x="178282" y="1285996"/>
                  </a:lnTo>
                  <a:close/>
                  <a:moveTo>
                    <a:pt x="5675" y="1249776"/>
                  </a:moveTo>
                  <a:cubicBezTo>
                    <a:pt x="2551" y="1249776"/>
                    <a:pt x="16" y="1247230"/>
                    <a:pt x="16" y="1244116"/>
                  </a:cubicBezTo>
                  <a:lnTo>
                    <a:pt x="16" y="1207332"/>
                  </a:lnTo>
                  <a:cubicBezTo>
                    <a:pt x="16" y="1204219"/>
                    <a:pt x="2551" y="1201672"/>
                    <a:pt x="5675" y="1201672"/>
                  </a:cubicBezTo>
                  <a:cubicBezTo>
                    <a:pt x="8907" y="1201672"/>
                    <a:pt x="11606" y="1204106"/>
                    <a:pt x="11900" y="1207332"/>
                  </a:cubicBezTo>
                  <a:lnTo>
                    <a:pt x="11900" y="1244116"/>
                  </a:lnTo>
                  <a:cubicBezTo>
                    <a:pt x="11606" y="1247342"/>
                    <a:pt x="8907" y="1249776"/>
                    <a:pt x="5675" y="1249776"/>
                  </a:cubicBezTo>
                  <a:close/>
                  <a:moveTo>
                    <a:pt x="5675" y="1177338"/>
                  </a:moveTo>
                  <a:cubicBezTo>
                    <a:pt x="2551" y="1177338"/>
                    <a:pt x="5" y="1174847"/>
                    <a:pt x="-12" y="1171735"/>
                  </a:cubicBezTo>
                  <a:cubicBezTo>
                    <a:pt x="-12" y="1171509"/>
                    <a:pt x="-7" y="1171283"/>
                    <a:pt x="16" y="1171113"/>
                  </a:cubicBezTo>
                  <a:lnTo>
                    <a:pt x="16" y="1134894"/>
                  </a:lnTo>
                  <a:cubicBezTo>
                    <a:pt x="-318" y="1132122"/>
                    <a:pt x="1680" y="1129574"/>
                    <a:pt x="4470" y="1129234"/>
                  </a:cubicBezTo>
                  <a:cubicBezTo>
                    <a:pt x="4872" y="1129179"/>
                    <a:pt x="5273" y="1129179"/>
                    <a:pt x="5675" y="1129234"/>
                  </a:cubicBezTo>
                  <a:cubicBezTo>
                    <a:pt x="8782" y="1128896"/>
                    <a:pt x="11561" y="1131215"/>
                    <a:pt x="11872" y="1134272"/>
                  </a:cubicBezTo>
                  <a:cubicBezTo>
                    <a:pt x="11889" y="1134498"/>
                    <a:pt x="11900" y="1134667"/>
                    <a:pt x="11900" y="1134894"/>
                  </a:cubicBezTo>
                  <a:lnTo>
                    <a:pt x="11900" y="1171113"/>
                  </a:lnTo>
                  <a:cubicBezTo>
                    <a:pt x="11900" y="1174566"/>
                    <a:pt x="9116" y="1177338"/>
                    <a:pt x="5675" y="1177338"/>
                  </a:cubicBezTo>
                  <a:close/>
                  <a:moveTo>
                    <a:pt x="5675" y="1104900"/>
                  </a:moveTo>
                  <a:cubicBezTo>
                    <a:pt x="2551" y="1104900"/>
                    <a:pt x="5" y="1102409"/>
                    <a:pt x="-12" y="1099297"/>
                  </a:cubicBezTo>
                  <a:cubicBezTo>
                    <a:pt x="-12" y="1099071"/>
                    <a:pt x="-7" y="1098845"/>
                    <a:pt x="16" y="1098675"/>
                  </a:cubicBezTo>
                  <a:lnTo>
                    <a:pt x="16" y="1062456"/>
                  </a:lnTo>
                  <a:cubicBezTo>
                    <a:pt x="-295" y="1059343"/>
                    <a:pt x="1968" y="1056570"/>
                    <a:pt x="5081" y="1056231"/>
                  </a:cubicBezTo>
                  <a:cubicBezTo>
                    <a:pt x="5279" y="1056231"/>
                    <a:pt x="5477" y="1056231"/>
                    <a:pt x="5675" y="1056231"/>
                  </a:cubicBezTo>
                  <a:cubicBezTo>
                    <a:pt x="9116" y="1056231"/>
                    <a:pt x="11900" y="1059003"/>
                    <a:pt x="11900" y="1062456"/>
                  </a:cubicBezTo>
                  <a:lnTo>
                    <a:pt x="11900" y="1099807"/>
                  </a:lnTo>
                  <a:cubicBezTo>
                    <a:pt x="11346" y="1102807"/>
                    <a:pt x="8714" y="1104957"/>
                    <a:pt x="5675" y="1104900"/>
                  </a:cubicBezTo>
                  <a:close/>
                  <a:moveTo>
                    <a:pt x="5675" y="1031895"/>
                  </a:moveTo>
                  <a:cubicBezTo>
                    <a:pt x="2880" y="1032235"/>
                    <a:pt x="350" y="1030255"/>
                    <a:pt x="16" y="1027426"/>
                  </a:cubicBezTo>
                  <a:cubicBezTo>
                    <a:pt x="-29" y="1027028"/>
                    <a:pt x="-29" y="1026633"/>
                    <a:pt x="16" y="1026237"/>
                  </a:cubicBezTo>
                  <a:lnTo>
                    <a:pt x="16" y="990017"/>
                  </a:lnTo>
                  <a:cubicBezTo>
                    <a:pt x="-295" y="986905"/>
                    <a:pt x="1968" y="984132"/>
                    <a:pt x="5081" y="983848"/>
                  </a:cubicBezTo>
                  <a:cubicBezTo>
                    <a:pt x="5279" y="983793"/>
                    <a:pt x="5477" y="983793"/>
                    <a:pt x="5675" y="983793"/>
                  </a:cubicBezTo>
                  <a:cubicBezTo>
                    <a:pt x="9116" y="983793"/>
                    <a:pt x="11900" y="986565"/>
                    <a:pt x="11900" y="990017"/>
                  </a:cubicBezTo>
                  <a:lnTo>
                    <a:pt x="11900" y="1026237"/>
                  </a:lnTo>
                  <a:cubicBezTo>
                    <a:pt x="11917" y="1029350"/>
                    <a:pt x="9393" y="1031895"/>
                    <a:pt x="6269" y="1031952"/>
                  </a:cubicBezTo>
                  <a:cubicBezTo>
                    <a:pt x="6071" y="1031952"/>
                    <a:pt x="5873" y="1031895"/>
                    <a:pt x="5675" y="1031895"/>
                  </a:cubicBezTo>
                  <a:close/>
                  <a:moveTo>
                    <a:pt x="5675" y="959457"/>
                  </a:moveTo>
                  <a:cubicBezTo>
                    <a:pt x="2551" y="959457"/>
                    <a:pt x="16" y="956911"/>
                    <a:pt x="16" y="953799"/>
                  </a:cubicBezTo>
                  <a:lnTo>
                    <a:pt x="16" y="917013"/>
                  </a:lnTo>
                  <a:cubicBezTo>
                    <a:pt x="16" y="913901"/>
                    <a:pt x="2551" y="911355"/>
                    <a:pt x="5675" y="911355"/>
                  </a:cubicBezTo>
                  <a:cubicBezTo>
                    <a:pt x="8907" y="911355"/>
                    <a:pt x="11606" y="913789"/>
                    <a:pt x="11900" y="917013"/>
                  </a:cubicBezTo>
                  <a:lnTo>
                    <a:pt x="11900" y="953799"/>
                  </a:lnTo>
                  <a:cubicBezTo>
                    <a:pt x="11606" y="957024"/>
                    <a:pt x="8907" y="959457"/>
                    <a:pt x="5675" y="959457"/>
                  </a:cubicBezTo>
                  <a:close/>
                  <a:moveTo>
                    <a:pt x="5675" y="887019"/>
                  </a:moveTo>
                  <a:cubicBezTo>
                    <a:pt x="2551" y="887019"/>
                    <a:pt x="5" y="884530"/>
                    <a:pt x="-12" y="881417"/>
                  </a:cubicBezTo>
                  <a:cubicBezTo>
                    <a:pt x="-12" y="881190"/>
                    <a:pt x="-7" y="880964"/>
                    <a:pt x="16" y="880795"/>
                  </a:cubicBezTo>
                  <a:lnTo>
                    <a:pt x="16" y="844575"/>
                  </a:lnTo>
                  <a:cubicBezTo>
                    <a:pt x="-318" y="841803"/>
                    <a:pt x="1680" y="839256"/>
                    <a:pt x="4470" y="838917"/>
                  </a:cubicBezTo>
                  <a:cubicBezTo>
                    <a:pt x="4872" y="838860"/>
                    <a:pt x="5273" y="838860"/>
                    <a:pt x="5675" y="838917"/>
                  </a:cubicBezTo>
                  <a:cubicBezTo>
                    <a:pt x="8782" y="838577"/>
                    <a:pt x="11561" y="840896"/>
                    <a:pt x="11872" y="843953"/>
                  </a:cubicBezTo>
                  <a:cubicBezTo>
                    <a:pt x="11889" y="844179"/>
                    <a:pt x="11900" y="844349"/>
                    <a:pt x="11900" y="844575"/>
                  </a:cubicBezTo>
                  <a:lnTo>
                    <a:pt x="11900" y="880795"/>
                  </a:lnTo>
                  <a:cubicBezTo>
                    <a:pt x="11900" y="884247"/>
                    <a:pt x="9116" y="887019"/>
                    <a:pt x="5675" y="887019"/>
                  </a:cubicBezTo>
                  <a:close/>
                  <a:moveTo>
                    <a:pt x="5675" y="814581"/>
                  </a:moveTo>
                  <a:cubicBezTo>
                    <a:pt x="2551" y="814581"/>
                    <a:pt x="5" y="812091"/>
                    <a:pt x="-12" y="808979"/>
                  </a:cubicBezTo>
                  <a:cubicBezTo>
                    <a:pt x="-12" y="808752"/>
                    <a:pt x="-7" y="808526"/>
                    <a:pt x="16" y="808357"/>
                  </a:cubicBezTo>
                  <a:lnTo>
                    <a:pt x="16" y="772137"/>
                  </a:lnTo>
                  <a:cubicBezTo>
                    <a:pt x="-295" y="769025"/>
                    <a:pt x="1968" y="766251"/>
                    <a:pt x="5081" y="765913"/>
                  </a:cubicBezTo>
                  <a:cubicBezTo>
                    <a:pt x="5279" y="765913"/>
                    <a:pt x="5477" y="765913"/>
                    <a:pt x="5675" y="765913"/>
                  </a:cubicBezTo>
                  <a:cubicBezTo>
                    <a:pt x="9116" y="765913"/>
                    <a:pt x="11900" y="768685"/>
                    <a:pt x="11900" y="772137"/>
                  </a:cubicBezTo>
                  <a:lnTo>
                    <a:pt x="11900" y="808357"/>
                  </a:lnTo>
                  <a:cubicBezTo>
                    <a:pt x="13157" y="811583"/>
                    <a:pt x="11583" y="815148"/>
                    <a:pt x="8386" y="816450"/>
                  </a:cubicBezTo>
                  <a:cubicBezTo>
                    <a:pt x="7526" y="816788"/>
                    <a:pt x="6598" y="816902"/>
                    <a:pt x="5675" y="816845"/>
                  </a:cubicBezTo>
                  <a:close/>
                  <a:moveTo>
                    <a:pt x="5675" y="741578"/>
                  </a:moveTo>
                  <a:cubicBezTo>
                    <a:pt x="2880" y="741917"/>
                    <a:pt x="350" y="739936"/>
                    <a:pt x="16" y="737107"/>
                  </a:cubicBezTo>
                  <a:cubicBezTo>
                    <a:pt x="-29" y="736711"/>
                    <a:pt x="-29" y="736314"/>
                    <a:pt x="16" y="735919"/>
                  </a:cubicBezTo>
                  <a:lnTo>
                    <a:pt x="16" y="699699"/>
                  </a:lnTo>
                  <a:cubicBezTo>
                    <a:pt x="-295" y="696587"/>
                    <a:pt x="1968" y="693813"/>
                    <a:pt x="5081" y="693475"/>
                  </a:cubicBezTo>
                  <a:cubicBezTo>
                    <a:pt x="5279" y="693475"/>
                    <a:pt x="5477" y="693475"/>
                    <a:pt x="5675" y="693475"/>
                  </a:cubicBezTo>
                  <a:cubicBezTo>
                    <a:pt x="9116" y="693475"/>
                    <a:pt x="11900" y="696246"/>
                    <a:pt x="11900" y="699699"/>
                  </a:cubicBezTo>
                  <a:lnTo>
                    <a:pt x="11900" y="735919"/>
                  </a:lnTo>
                  <a:cubicBezTo>
                    <a:pt x="11917" y="739031"/>
                    <a:pt x="9393" y="741578"/>
                    <a:pt x="6269" y="741634"/>
                  </a:cubicBezTo>
                  <a:cubicBezTo>
                    <a:pt x="6071" y="741634"/>
                    <a:pt x="5873" y="741578"/>
                    <a:pt x="5675" y="741578"/>
                  </a:cubicBezTo>
                  <a:close/>
                  <a:moveTo>
                    <a:pt x="5675" y="669140"/>
                  </a:moveTo>
                  <a:cubicBezTo>
                    <a:pt x="2551" y="669140"/>
                    <a:pt x="16" y="666593"/>
                    <a:pt x="16" y="663481"/>
                  </a:cubicBezTo>
                  <a:lnTo>
                    <a:pt x="16" y="626696"/>
                  </a:lnTo>
                  <a:cubicBezTo>
                    <a:pt x="16" y="623582"/>
                    <a:pt x="2551" y="621036"/>
                    <a:pt x="5675" y="621036"/>
                  </a:cubicBezTo>
                  <a:cubicBezTo>
                    <a:pt x="8907" y="621036"/>
                    <a:pt x="11606" y="623470"/>
                    <a:pt x="11900" y="626696"/>
                  </a:cubicBezTo>
                  <a:lnTo>
                    <a:pt x="11900" y="663481"/>
                  </a:lnTo>
                  <a:cubicBezTo>
                    <a:pt x="11606" y="666705"/>
                    <a:pt x="8907" y="669140"/>
                    <a:pt x="5675" y="669140"/>
                  </a:cubicBezTo>
                  <a:close/>
                  <a:moveTo>
                    <a:pt x="5675" y="596700"/>
                  </a:moveTo>
                  <a:cubicBezTo>
                    <a:pt x="2551" y="596700"/>
                    <a:pt x="5" y="594212"/>
                    <a:pt x="-12" y="591043"/>
                  </a:cubicBezTo>
                  <a:cubicBezTo>
                    <a:pt x="-12" y="590872"/>
                    <a:pt x="-7" y="590645"/>
                    <a:pt x="16" y="590476"/>
                  </a:cubicBezTo>
                  <a:lnTo>
                    <a:pt x="16" y="554256"/>
                  </a:lnTo>
                  <a:cubicBezTo>
                    <a:pt x="-318" y="551484"/>
                    <a:pt x="1680" y="548937"/>
                    <a:pt x="4470" y="548598"/>
                  </a:cubicBezTo>
                  <a:cubicBezTo>
                    <a:pt x="4872" y="548541"/>
                    <a:pt x="5273" y="548541"/>
                    <a:pt x="5675" y="548598"/>
                  </a:cubicBezTo>
                  <a:cubicBezTo>
                    <a:pt x="8782" y="548258"/>
                    <a:pt x="11561" y="550579"/>
                    <a:pt x="11872" y="553635"/>
                  </a:cubicBezTo>
                  <a:cubicBezTo>
                    <a:pt x="11889" y="553861"/>
                    <a:pt x="11900" y="554030"/>
                    <a:pt x="11900" y="554256"/>
                  </a:cubicBezTo>
                  <a:lnTo>
                    <a:pt x="11900" y="590476"/>
                  </a:lnTo>
                  <a:cubicBezTo>
                    <a:pt x="11900" y="593929"/>
                    <a:pt x="9116" y="596700"/>
                    <a:pt x="5675" y="596700"/>
                  </a:cubicBezTo>
                  <a:close/>
                  <a:moveTo>
                    <a:pt x="5675" y="524262"/>
                  </a:moveTo>
                  <a:cubicBezTo>
                    <a:pt x="2551" y="524262"/>
                    <a:pt x="5" y="521774"/>
                    <a:pt x="-12" y="518605"/>
                  </a:cubicBezTo>
                  <a:cubicBezTo>
                    <a:pt x="-12" y="518434"/>
                    <a:pt x="-7" y="518207"/>
                    <a:pt x="16" y="518038"/>
                  </a:cubicBezTo>
                  <a:lnTo>
                    <a:pt x="16" y="481818"/>
                  </a:lnTo>
                  <a:cubicBezTo>
                    <a:pt x="-295" y="478706"/>
                    <a:pt x="1968" y="475934"/>
                    <a:pt x="5081" y="475594"/>
                  </a:cubicBezTo>
                  <a:cubicBezTo>
                    <a:pt x="5279" y="475594"/>
                    <a:pt x="5477" y="475594"/>
                    <a:pt x="5675" y="475594"/>
                  </a:cubicBezTo>
                  <a:cubicBezTo>
                    <a:pt x="9116" y="475594"/>
                    <a:pt x="11900" y="478368"/>
                    <a:pt x="11900" y="481818"/>
                  </a:cubicBezTo>
                  <a:lnTo>
                    <a:pt x="11900" y="518038"/>
                  </a:lnTo>
                  <a:cubicBezTo>
                    <a:pt x="11900" y="521491"/>
                    <a:pt x="9116" y="524262"/>
                    <a:pt x="5675" y="524262"/>
                  </a:cubicBezTo>
                  <a:close/>
                  <a:moveTo>
                    <a:pt x="5675" y="451260"/>
                  </a:moveTo>
                  <a:cubicBezTo>
                    <a:pt x="2880" y="451598"/>
                    <a:pt x="350" y="449617"/>
                    <a:pt x="16" y="446788"/>
                  </a:cubicBezTo>
                  <a:cubicBezTo>
                    <a:pt x="-29" y="446393"/>
                    <a:pt x="-29" y="445996"/>
                    <a:pt x="16" y="445600"/>
                  </a:cubicBezTo>
                  <a:lnTo>
                    <a:pt x="16" y="409380"/>
                  </a:lnTo>
                  <a:cubicBezTo>
                    <a:pt x="-295" y="406268"/>
                    <a:pt x="1968" y="403496"/>
                    <a:pt x="5081" y="403156"/>
                  </a:cubicBezTo>
                  <a:cubicBezTo>
                    <a:pt x="5279" y="403156"/>
                    <a:pt x="5477" y="403156"/>
                    <a:pt x="5675" y="403156"/>
                  </a:cubicBezTo>
                  <a:cubicBezTo>
                    <a:pt x="9116" y="403156"/>
                    <a:pt x="11900" y="405930"/>
                    <a:pt x="11900" y="409380"/>
                  </a:cubicBezTo>
                  <a:lnTo>
                    <a:pt x="11900" y="445600"/>
                  </a:lnTo>
                  <a:cubicBezTo>
                    <a:pt x="11917" y="448712"/>
                    <a:pt x="9393" y="451260"/>
                    <a:pt x="6269" y="451260"/>
                  </a:cubicBezTo>
                  <a:cubicBezTo>
                    <a:pt x="6071" y="451315"/>
                    <a:pt x="5873" y="451260"/>
                    <a:pt x="5675" y="451260"/>
                  </a:cubicBezTo>
                  <a:close/>
                  <a:moveTo>
                    <a:pt x="5675" y="378822"/>
                  </a:moveTo>
                  <a:cubicBezTo>
                    <a:pt x="2551" y="378822"/>
                    <a:pt x="16" y="376274"/>
                    <a:pt x="16" y="373162"/>
                  </a:cubicBezTo>
                  <a:lnTo>
                    <a:pt x="16" y="336377"/>
                  </a:lnTo>
                  <a:cubicBezTo>
                    <a:pt x="16" y="333264"/>
                    <a:pt x="2551" y="330718"/>
                    <a:pt x="5675" y="330718"/>
                  </a:cubicBezTo>
                  <a:cubicBezTo>
                    <a:pt x="8907" y="330718"/>
                    <a:pt x="11606" y="333151"/>
                    <a:pt x="11900" y="336377"/>
                  </a:cubicBezTo>
                  <a:lnTo>
                    <a:pt x="11900" y="373162"/>
                  </a:lnTo>
                  <a:cubicBezTo>
                    <a:pt x="11606" y="376388"/>
                    <a:pt x="8907" y="378822"/>
                    <a:pt x="5675" y="378822"/>
                  </a:cubicBezTo>
                  <a:close/>
                  <a:moveTo>
                    <a:pt x="5675" y="306384"/>
                  </a:moveTo>
                  <a:cubicBezTo>
                    <a:pt x="2551" y="306384"/>
                    <a:pt x="5" y="303893"/>
                    <a:pt x="-12" y="300781"/>
                  </a:cubicBezTo>
                  <a:cubicBezTo>
                    <a:pt x="-12" y="300555"/>
                    <a:pt x="-7" y="300384"/>
                    <a:pt x="16" y="300158"/>
                  </a:cubicBezTo>
                  <a:lnTo>
                    <a:pt x="16" y="263939"/>
                  </a:lnTo>
                  <a:cubicBezTo>
                    <a:pt x="-295" y="260825"/>
                    <a:pt x="1968" y="258054"/>
                    <a:pt x="5081" y="257770"/>
                  </a:cubicBezTo>
                  <a:cubicBezTo>
                    <a:pt x="5279" y="257713"/>
                    <a:pt x="5477" y="257713"/>
                    <a:pt x="5675" y="257713"/>
                  </a:cubicBezTo>
                  <a:cubicBezTo>
                    <a:pt x="9116" y="257713"/>
                    <a:pt x="11900" y="260487"/>
                    <a:pt x="11900" y="263939"/>
                  </a:cubicBezTo>
                  <a:lnTo>
                    <a:pt x="11900" y="300158"/>
                  </a:lnTo>
                  <a:cubicBezTo>
                    <a:pt x="12529" y="303553"/>
                    <a:pt x="10293" y="306779"/>
                    <a:pt x="6915" y="307401"/>
                  </a:cubicBezTo>
                  <a:cubicBezTo>
                    <a:pt x="6501" y="307515"/>
                    <a:pt x="6088" y="307515"/>
                    <a:pt x="5675" y="307515"/>
                  </a:cubicBezTo>
                  <a:close/>
                  <a:moveTo>
                    <a:pt x="5675" y="233946"/>
                  </a:moveTo>
                  <a:cubicBezTo>
                    <a:pt x="2551" y="233946"/>
                    <a:pt x="5" y="231455"/>
                    <a:pt x="-12" y="228343"/>
                  </a:cubicBezTo>
                  <a:cubicBezTo>
                    <a:pt x="-12" y="228115"/>
                    <a:pt x="-7" y="227946"/>
                    <a:pt x="16" y="227719"/>
                  </a:cubicBezTo>
                  <a:lnTo>
                    <a:pt x="16" y="194330"/>
                  </a:lnTo>
                  <a:cubicBezTo>
                    <a:pt x="-295" y="191218"/>
                    <a:pt x="1968" y="188444"/>
                    <a:pt x="5081" y="188161"/>
                  </a:cubicBezTo>
                  <a:cubicBezTo>
                    <a:pt x="5279" y="188106"/>
                    <a:pt x="5477" y="188106"/>
                    <a:pt x="5675" y="188106"/>
                  </a:cubicBezTo>
                  <a:cubicBezTo>
                    <a:pt x="9116" y="188106"/>
                    <a:pt x="11900" y="190878"/>
                    <a:pt x="11900" y="194330"/>
                  </a:cubicBezTo>
                  <a:lnTo>
                    <a:pt x="11900" y="230550"/>
                  </a:lnTo>
                  <a:cubicBezTo>
                    <a:pt x="10735" y="232870"/>
                    <a:pt x="8256" y="234227"/>
                    <a:pt x="5675" y="233946"/>
                  </a:cubicBezTo>
                  <a:close/>
                  <a:moveTo>
                    <a:pt x="5675" y="161507"/>
                  </a:moveTo>
                  <a:cubicBezTo>
                    <a:pt x="2551" y="161507"/>
                    <a:pt x="5" y="159017"/>
                    <a:pt x="-12" y="155905"/>
                  </a:cubicBezTo>
                  <a:cubicBezTo>
                    <a:pt x="-12" y="155677"/>
                    <a:pt x="-7" y="155508"/>
                    <a:pt x="16" y="155281"/>
                  </a:cubicBezTo>
                  <a:lnTo>
                    <a:pt x="16" y="119063"/>
                  </a:lnTo>
                  <a:cubicBezTo>
                    <a:pt x="-295" y="115949"/>
                    <a:pt x="1968" y="113177"/>
                    <a:pt x="5081" y="112894"/>
                  </a:cubicBezTo>
                  <a:cubicBezTo>
                    <a:pt x="5279" y="112837"/>
                    <a:pt x="5477" y="112837"/>
                    <a:pt x="5675" y="112837"/>
                  </a:cubicBezTo>
                  <a:cubicBezTo>
                    <a:pt x="9116" y="112837"/>
                    <a:pt x="11900" y="115611"/>
                    <a:pt x="11900" y="119063"/>
                  </a:cubicBezTo>
                  <a:lnTo>
                    <a:pt x="11900" y="155281"/>
                  </a:lnTo>
                  <a:cubicBezTo>
                    <a:pt x="11900" y="158734"/>
                    <a:pt x="9116" y="161507"/>
                    <a:pt x="5675" y="161507"/>
                  </a:cubicBezTo>
                  <a:close/>
                  <a:moveTo>
                    <a:pt x="5675" y="88503"/>
                  </a:moveTo>
                  <a:cubicBezTo>
                    <a:pt x="2551" y="88503"/>
                    <a:pt x="16" y="85956"/>
                    <a:pt x="16" y="82843"/>
                  </a:cubicBezTo>
                  <a:lnTo>
                    <a:pt x="16" y="46059"/>
                  </a:lnTo>
                  <a:cubicBezTo>
                    <a:pt x="16" y="42947"/>
                    <a:pt x="2551" y="40399"/>
                    <a:pt x="5675" y="40399"/>
                  </a:cubicBezTo>
                  <a:cubicBezTo>
                    <a:pt x="8907" y="40399"/>
                    <a:pt x="11606" y="42833"/>
                    <a:pt x="11900" y="46059"/>
                  </a:cubicBezTo>
                  <a:lnTo>
                    <a:pt x="11900" y="81146"/>
                  </a:lnTo>
                  <a:cubicBezTo>
                    <a:pt x="12529" y="84541"/>
                    <a:pt x="10293" y="87767"/>
                    <a:pt x="6915" y="88389"/>
                  </a:cubicBezTo>
                  <a:cubicBezTo>
                    <a:pt x="6501" y="88503"/>
                    <a:pt x="6088" y="88503"/>
                    <a:pt x="5675" y="88503"/>
                  </a:cubicBezTo>
                  <a:close/>
                  <a:moveTo>
                    <a:pt x="5675" y="16065"/>
                  </a:moveTo>
                  <a:cubicBezTo>
                    <a:pt x="2551" y="16065"/>
                    <a:pt x="5" y="13574"/>
                    <a:pt x="-12" y="10462"/>
                  </a:cubicBezTo>
                  <a:cubicBezTo>
                    <a:pt x="-12" y="10236"/>
                    <a:pt x="-7" y="10010"/>
                    <a:pt x="16" y="9839"/>
                  </a:cubicBezTo>
                  <a:lnTo>
                    <a:pt x="16" y="5879"/>
                  </a:lnTo>
                  <a:cubicBezTo>
                    <a:pt x="-295" y="2765"/>
                    <a:pt x="1968" y="-7"/>
                    <a:pt x="5081" y="-290"/>
                  </a:cubicBezTo>
                  <a:cubicBezTo>
                    <a:pt x="5279" y="-347"/>
                    <a:pt x="5477" y="-347"/>
                    <a:pt x="5675" y="-347"/>
                  </a:cubicBezTo>
                  <a:cubicBezTo>
                    <a:pt x="9116" y="-347"/>
                    <a:pt x="11900" y="2426"/>
                    <a:pt x="11900" y="5879"/>
                  </a:cubicBezTo>
                  <a:lnTo>
                    <a:pt x="11900" y="9839"/>
                  </a:lnTo>
                  <a:cubicBezTo>
                    <a:pt x="11900" y="13291"/>
                    <a:pt x="9116" y="16065"/>
                    <a:pt x="5675" y="16065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B960BC92-6820-2D5F-9B5A-4E529A4AA644}"/>
                </a:ext>
              </a:extLst>
            </p:cNvPr>
            <p:cNvSpPr/>
            <p:nvPr/>
          </p:nvSpPr>
          <p:spPr>
            <a:xfrm>
              <a:off x="5095777" y="1748423"/>
              <a:ext cx="250610" cy="985838"/>
            </a:xfrm>
            <a:custGeom>
              <a:avLst/>
              <a:gdLst>
                <a:gd name="connsiteX0" fmla="*/ 6728 w 250610"/>
                <a:gd name="connsiteY0" fmla="*/ 985491 h 985838"/>
                <a:gd name="connsiteX1" fmla="*/ 1635 w 250610"/>
                <a:gd name="connsiteY1" fmla="*/ 982660 h 985838"/>
                <a:gd name="connsiteX2" fmla="*/ 1635 w 250610"/>
                <a:gd name="connsiteY2" fmla="*/ 974172 h 985838"/>
                <a:gd name="connsiteX3" fmla="*/ 32760 w 250610"/>
                <a:gd name="connsiteY3" fmla="*/ 956062 h 985838"/>
                <a:gd name="connsiteX4" fmla="*/ 41419 w 250610"/>
                <a:gd name="connsiteY4" fmla="*/ 957759 h 985838"/>
                <a:gd name="connsiteX5" fmla="*/ 39665 w 250610"/>
                <a:gd name="connsiteY5" fmla="*/ 966419 h 985838"/>
                <a:gd name="connsiteX6" fmla="*/ 38986 w 250610"/>
                <a:gd name="connsiteY6" fmla="*/ 966814 h 985838"/>
                <a:gd name="connsiteX7" fmla="*/ 7294 w 250610"/>
                <a:gd name="connsiteY7" fmla="*/ 984924 h 985838"/>
                <a:gd name="connsiteX8" fmla="*/ 69546 w 250610"/>
                <a:gd name="connsiteY8" fmla="*/ 949271 h 985838"/>
                <a:gd name="connsiteX9" fmla="*/ 64452 w 250610"/>
                <a:gd name="connsiteY9" fmla="*/ 949271 h 985838"/>
                <a:gd name="connsiteX10" fmla="*/ 64452 w 250610"/>
                <a:gd name="connsiteY10" fmla="*/ 940782 h 985838"/>
                <a:gd name="connsiteX11" fmla="*/ 95578 w 250610"/>
                <a:gd name="connsiteY11" fmla="*/ 922673 h 985838"/>
                <a:gd name="connsiteX12" fmla="*/ 104237 w 250610"/>
                <a:gd name="connsiteY12" fmla="*/ 924370 h 985838"/>
                <a:gd name="connsiteX13" fmla="*/ 102482 w 250610"/>
                <a:gd name="connsiteY13" fmla="*/ 933030 h 985838"/>
                <a:gd name="connsiteX14" fmla="*/ 101803 w 250610"/>
                <a:gd name="connsiteY14" fmla="*/ 933425 h 985838"/>
                <a:gd name="connsiteX15" fmla="*/ 70112 w 250610"/>
                <a:gd name="connsiteY15" fmla="*/ 951535 h 985838"/>
                <a:gd name="connsiteX16" fmla="*/ 132363 w 250610"/>
                <a:gd name="connsiteY16" fmla="*/ 913053 h 985838"/>
                <a:gd name="connsiteX17" fmla="*/ 127269 w 250610"/>
                <a:gd name="connsiteY17" fmla="*/ 910222 h 985838"/>
                <a:gd name="connsiteX18" fmla="*/ 127269 w 250610"/>
                <a:gd name="connsiteY18" fmla="*/ 901734 h 985838"/>
                <a:gd name="connsiteX19" fmla="*/ 158395 w 250610"/>
                <a:gd name="connsiteY19" fmla="*/ 883624 h 985838"/>
                <a:gd name="connsiteX20" fmla="*/ 166884 w 250610"/>
                <a:gd name="connsiteY20" fmla="*/ 883624 h 985838"/>
                <a:gd name="connsiteX21" fmla="*/ 166884 w 250610"/>
                <a:gd name="connsiteY21" fmla="*/ 891547 h 985838"/>
                <a:gd name="connsiteX22" fmla="*/ 135192 w 250610"/>
                <a:gd name="connsiteY22" fmla="*/ 910222 h 985838"/>
                <a:gd name="connsiteX23" fmla="*/ 195180 w 250610"/>
                <a:gd name="connsiteY23" fmla="*/ 876833 h 985838"/>
                <a:gd name="connsiteX24" fmla="*/ 190087 w 250610"/>
                <a:gd name="connsiteY24" fmla="*/ 874004 h 985838"/>
                <a:gd name="connsiteX25" fmla="*/ 190087 w 250610"/>
                <a:gd name="connsiteY25" fmla="*/ 865514 h 985838"/>
                <a:gd name="connsiteX26" fmla="*/ 221213 w 250610"/>
                <a:gd name="connsiteY26" fmla="*/ 847406 h 985838"/>
                <a:gd name="connsiteX27" fmla="*/ 229702 w 250610"/>
                <a:gd name="connsiteY27" fmla="*/ 847406 h 985838"/>
                <a:gd name="connsiteX28" fmla="*/ 229702 w 250610"/>
                <a:gd name="connsiteY28" fmla="*/ 855328 h 985838"/>
                <a:gd name="connsiteX29" fmla="*/ 198576 w 250610"/>
                <a:gd name="connsiteY29" fmla="*/ 873438 h 985838"/>
                <a:gd name="connsiteX30" fmla="*/ 243850 w 250610"/>
                <a:gd name="connsiteY30" fmla="*/ 832125 h 985838"/>
                <a:gd name="connsiteX31" fmla="*/ 237625 w 250610"/>
                <a:gd name="connsiteY31" fmla="*/ 825900 h 985838"/>
                <a:gd name="connsiteX32" fmla="*/ 237625 w 250610"/>
                <a:gd name="connsiteY32" fmla="*/ 789680 h 985838"/>
                <a:gd name="connsiteX33" fmla="*/ 243850 w 250610"/>
                <a:gd name="connsiteY33" fmla="*/ 783456 h 985838"/>
                <a:gd name="connsiteX34" fmla="*/ 250075 w 250610"/>
                <a:gd name="connsiteY34" fmla="*/ 789680 h 985838"/>
                <a:gd name="connsiteX35" fmla="*/ 250075 w 250610"/>
                <a:gd name="connsiteY35" fmla="*/ 825900 h 985838"/>
                <a:gd name="connsiteX36" fmla="*/ 246849 w 250610"/>
                <a:gd name="connsiteY36" fmla="*/ 834106 h 985838"/>
                <a:gd name="connsiteX37" fmla="*/ 242718 w 250610"/>
                <a:gd name="connsiteY37" fmla="*/ 834389 h 985838"/>
                <a:gd name="connsiteX38" fmla="*/ 243850 w 250610"/>
                <a:gd name="connsiteY38" fmla="*/ 759687 h 985838"/>
                <a:gd name="connsiteX39" fmla="*/ 237625 w 250610"/>
                <a:gd name="connsiteY39" fmla="*/ 753462 h 985838"/>
                <a:gd name="connsiteX40" fmla="*/ 237625 w 250610"/>
                <a:gd name="connsiteY40" fmla="*/ 717242 h 985838"/>
                <a:gd name="connsiteX41" fmla="*/ 243850 w 250610"/>
                <a:gd name="connsiteY41" fmla="*/ 711018 h 985838"/>
                <a:gd name="connsiteX42" fmla="*/ 250075 w 250610"/>
                <a:gd name="connsiteY42" fmla="*/ 717242 h 985838"/>
                <a:gd name="connsiteX43" fmla="*/ 250075 w 250610"/>
                <a:gd name="connsiteY43" fmla="*/ 753462 h 985838"/>
                <a:gd name="connsiteX44" fmla="*/ 243963 w 250610"/>
                <a:gd name="connsiteY44" fmla="*/ 759801 h 985838"/>
                <a:gd name="connsiteX45" fmla="*/ 242718 w 250610"/>
                <a:gd name="connsiteY45" fmla="*/ 759687 h 985838"/>
                <a:gd name="connsiteX46" fmla="*/ 243850 w 250610"/>
                <a:gd name="connsiteY46" fmla="*/ 687248 h 985838"/>
                <a:gd name="connsiteX47" fmla="*/ 237625 w 250610"/>
                <a:gd name="connsiteY47" fmla="*/ 681024 h 985838"/>
                <a:gd name="connsiteX48" fmla="*/ 237625 w 250610"/>
                <a:gd name="connsiteY48" fmla="*/ 644804 h 985838"/>
                <a:gd name="connsiteX49" fmla="*/ 243850 w 250610"/>
                <a:gd name="connsiteY49" fmla="*/ 638580 h 985838"/>
                <a:gd name="connsiteX50" fmla="*/ 250075 w 250610"/>
                <a:gd name="connsiteY50" fmla="*/ 644804 h 985838"/>
                <a:gd name="connsiteX51" fmla="*/ 250075 w 250610"/>
                <a:gd name="connsiteY51" fmla="*/ 681024 h 985838"/>
                <a:gd name="connsiteX52" fmla="*/ 243963 w 250610"/>
                <a:gd name="connsiteY52" fmla="*/ 687362 h 985838"/>
                <a:gd name="connsiteX53" fmla="*/ 242718 w 250610"/>
                <a:gd name="connsiteY53" fmla="*/ 687248 h 985838"/>
                <a:gd name="connsiteX54" fmla="*/ 243850 w 250610"/>
                <a:gd name="connsiteY54" fmla="*/ 614244 h 985838"/>
                <a:gd name="connsiteX55" fmla="*/ 237681 w 250610"/>
                <a:gd name="connsiteY55" fmla="*/ 609151 h 985838"/>
                <a:gd name="connsiteX56" fmla="*/ 237625 w 250610"/>
                <a:gd name="connsiteY56" fmla="*/ 608586 h 985838"/>
                <a:gd name="connsiteX57" fmla="*/ 237625 w 250610"/>
                <a:gd name="connsiteY57" fmla="*/ 572366 h 985838"/>
                <a:gd name="connsiteX58" fmla="*/ 243850 w 250610"/>
                <a:gd name="connsiteY58" fmla="*/ 566142 h 985838"/>
                <a:gd name="connsiteX59" fmla="*/ 250075 w 250610"/>
                <a:gd name="connsiteY59" fmla="*/ 572366 h 985838"/>
                <a:gd name="connsiteX60" fmla="*/ 250075 w 250610"/>
                <a:gd name="connsiteY60" fmla="*/ 608020 h 985838"/>
                <a:gd name="connsiteX61" fmla="*/ 245321 w 250610"/>
                <a:gd name="connsiteY61" fmla="*/ 614472 h 985838"/>
                <a:gd name="connsiteX62" fmla="*/ 242718 w 250610"/>
                <a:gd name="connsiteY62" fmla="*/ 614244 h 985838"/>
                <a:gd name="connsiteX63" fmla="*/ 243850 w 250610"/>
                <a:gd name="connsiteY63" fmla="*/ 541806 h 985838"/>
                <a:gd name="connsiteX64" fmla="*/ 237625 w 250610"/>
                <a:gd name="connsiteY64" fmla="*/ 535582 h 985838"/>
                <a:gd name="connsiteX65" fmla="*/ 237625 w 250610"/>
                <a:gd name="connsiteY65" fmla="*/ 499362 h 985838"/>
                <a:gd name="connsiteX66" fmla="*/ 243850 w 250610"/>
                <a:gd name="connsiteY66" fmla="*/ 493137 h 985838"/>
                <a:gd name="connsiteX67" fmla="*/ 250075 w 250610"/>
                <a:gd name="connsiteY67" fmla="*/ 499362 h 985838"/>
                <a:gd name="connsiteX68" fmla="*/ 250075 w 250610"/>
                <a:gd name="connsiteY68" fmla="*/ 535582 h 985838"/>
                <a:gd name="connsiteX69" fmla="*/ 243963 w 250610"/>
                <a:gd name="connsiteY69" fmla="*/ 541920 h 985838"/>
                <a:gd name="connsiteX70" fmla="*/ 242718 w 250610"/>
                <a:gd name="connsiteY70" fmla="*/ 541806 h 985838"/>
                <a:gd name="connsiteX71" fmla="*/ 243850 w 250610"/>
                <a:gd name="connsiteY71" fmla="*/ 469368 h 985838"/>
                <a:gd name="connsiteX72" fmla="*/ 237625 w 250610"/>
                <a:gd name="connsiteY72" fmla="*/ 463144 h 985838"/>
                <a:gd name="connsiteX73" fmla="*/ 237625 w 250610"/>
                <a:gd name="connsiteY73" fmla="*/ 426924 h 985838"/>
                <a:gd name="connsiteX74" fmla="*/ 243850 w 250610"/>
                <a:gd name="connsiteY74" fmla="*/ 420699 h 985838"/>
                <a:gd name="connsiteX75" fmla="*/ 250075 w 250610"/>
                <a:gd name="connsiteY75" fmla="*/ 426924 h 985838"/>
                <a:gd name="connsiteX76" fmla="*/ 250075 w 250610"/>
                <a:gd name="connsiteY76" fmla="*/ 463144 h 985838"/>
                <a:gd name="connsiteX77" fmla="*/ 243963 w 250610"/>
                <a:gd name="connsiteY77" fmla="*/ 469482 h 985838"/>
                <a:gd name="connsiteX78" fmla="*/ 242718 w 250610"/>
                <a:gd name="connsiteY78" fmla="*/ 469368 h 985838"/>
                <a:gd name="connsiteX79" fmla="*/ 243850 w 250610"/>
                <a:gd name="connsiteY79" fmla="*/ 396930 h 985838"/>
                <a:gd name="connsiteX80" fmla="*/ 237625 w 250610"/>
                <a:gd name="connsiteY80" fmla="*/ 390706 h 985838"/>
                <a:gd name="connsiteX81" fmla="*/ 237625 w 250610"/>
                <a:gd name="connsiteY81" fmla="*/ 354486 h 985838"/>
                <a:gd name="connsiteX82" fmla="*/ 243850 w 250610"/>
                <a:gd name="connsiteY82" fmla="*/ 348261 h 985838"/>
                <a:gd name="connsiteX83" fmla="*/ 250075 w 250610"/>
                <a:gd name="connsiteY83" fmla="*/ 354486 h 985838"/>
                <a:gd name="connsiteX84" fmla="*/ 250075 w 250610"/>
                <a:gd name="connsiteY84" fmla="*/ 390706 h 985838"/>
                <a:gd name="connsiteX85" fmla="*/ 243963 w 250610"/>
                <a:gd name="connsiteY85" fmla="*/ 397044 h 985838"/>
                <a:gd name="connsiteX86" fmla="*/ 242718 w 250610"/>
                <a:gd name="connsiteY86" fmla="*/ 396930 h 985838"/>
                <a:gd name="connsiteX87" fmla="*/ 243850 w 250610"/>
                <a:gd name="connsiteY87" fmla="*/ 323927 h 985838"/>
                <a:gd name="connsiteX88" fmla="*/ 237681 w 250610"/>
                <a:gd name="connsiteY88" fmla="*/ 318889 h 985838"/>
                <a:gd name="connsiteX89" fmla="*/ 237625 w 250610"/>
                <a:gd name="connsiteY89" fmla="*/ 318267 h 985838"/>
                <a:gd name="connsiteX90" fmla="*/ 237625 w 250610"/>
                <a:gd name="connsiteY90" fmla="*/ 282048 h 985838"/>
                <a:gd name="connsiteX91" fmla="*/ 243850 w 250610"/>
                <a:gd name="connsiteY91" fmla="*/ 275823 h 985838"/>
                <a:gd name="connsiteX92" fmla="*/ 250075 w 250610"/>
                <a:gd name="connsiteY92" fmla="*/ 282048 h 985838"/>
                <a:gd name="connsiteX93" fmla="*/ 250075 w 250610"/>
                <a:gd name="connsiteY93" fmla="*/ 318267 h 985838"/>
                <a:gd name="connsiteX94" fmla="*/ 246057 w 250610"/>
                <a:gd name="connsiteY94" fmla="*/ 325172 h 985838"/>
                <a:gd name="connsiteX95" fmla="*/ 242718 w 250610"/>
                <a:gd name="connsiteY95" fmla="*/ 325058 h 985838"/>
                <a:gd name="connsiteX96" fmla="*/ 243850 w 250610"/>
                <a:gd name="connsiteY96" fmla="*/ 251489 h 985838"/>
                <a:gd name="connsiteX97" fmla="*/ 237625 w 250610"/>
                <a:gd name="connsiteY97" fmla="*/ 245263 h 985838"/>
                <a:gd name="connsiteX98" fmla="*/ 237625 w 250610"/>
                <a:gd name="connsiteY98" fmla="*/ 211874 h 985838"/>
                <a:gd name="connsiteX99" fmla="*/ 243850 w 250610"/>
                <a:gd name="connsiteY99" fmla="*/ 205649 h 985838"/>
                <a:gd name="connsiteX100" fmla="*/ 250075 w 250610"/>
                <a:gd name="connsiteY100" fmla="*/ 211874 h 985838"/>
                <a:gd name="connsiteX101" fmla="*/ 250075 w 250610"/>
                <a:gd name="connsiteY101" fmla="*/ 248094 h 985838"/>
                <a:gd name="connsiteX102" fmla="*/ 242718 w 250610"/>
                <a:gd name="connsiteY102" fmla="*/ 251489 h 985838"/>
                <a:gd name="connsiteX103" fmla="*/ 243850 w 250610"/>
                <a:gd name="connsiteY103" fmla="*/ 179051 h 985838"/>
                <a:gd name="connsiteX104" fmla="*/ 237625 w 250610"/>
                <a:gd name="connsiteY104" fmla="*/ 172825 h 985838"/>
                <a:gd name="connsiteX105" fmla="*/ 237625 w 250610"/>
                <a:gd name="connsiteY105" fmla="*/ 136607 h 985838"/>
                <a:gd name="connsiteX106" fmla="*/ 243850 w 250610"/>
                <a:gd name="connsiteY106" fmla="*/ 130381 h 985838"/>
                <a:gd name="connsiteX107" fmla="*/ 250075 w 250610"/>
                <a:gd name="connsiteY107" fmla="*/ 136607 h 985838"/>
                <a:gd name="connsiteX108" fmla="*/ 250075 w 250610"/>
                <a:gd name="connsiteY108" fmla="*/ 172825 h 985838"/>
                <a:gd name="connsiteX109" fmla="*/ 243963 w 250610"/>
                <a:gd name="connsiteY109" fmla="*/ 179163 h 985838"/>
                <a:gd name="connsiteX110" fmla="*/ 242718 w 250610"/>
                <a:gd name="connsiteY110" fmla="*/ 179051 h 985838"/>
                <a:gd name="connsiteX111" fmla="*/ 243850 w 250610"/>
                <a:gd name="connsiteY111" fmla="*/ 106613 h 985838"/>
                <a:gd name="connsiteX112" fmla="*/ 237625 w 250610"/>
                <a:gd name="connsiteY112" fmla="*/ 100387 h 985838"/>
                <a:gd name="connsiteX113" fmla="*/ 237625 w 250610"/>
                <a:gd name="connsiteY113" fmla="*/ 64169 h 985838"/>
                <a:gd name="connsiteX114" fmla="*/ 243850 w 250610"/>
                <a:gd name="connsiteY114" fmla="*/ 57943 h 985838"/>
                <a:gd name="connsiteX115" fmla="*/ 250075 w 250610"/>
                <a:gd name="connsiteY115" fmla="*/ 64169 h 985838"/>
                <a:gd name="connsiteX116" fmla="*/ 250075 w 250610"/>
                <a:gd name="connsiteY116" fmla="*/ 98689 h 985838"/>
                <a:gd name="connsiteX117" fmla="*/ 246000 w 250610"/>
                <a:gd name="connsiteY117" fmla="*/ 106499 h 985838"/>
                <a:gd name="connsiteX118" fmla="*/ 242718 w 250610"/>
                <a:gd name="connsiteY118" fmla="*/ 106613 h 985838"/>
                <a:gd name="connsiteX119" fmla="*/ 243850 w 250610"/>
                <a:gd name="connsiteY119" fmla="*/ 33608 h 985838"/>
                <a:gd name="connsiteX120" fmla="*/ 237681 w 250610"/>
                <a:gd name="connsiteY120" fmla="*/ 28515 h 985838"/>
                <a:gd name="connsiteX121" fmla="*/ 237625 w 250610"/>
                <a:gd name="connsiteY121" fmla="*/ 27949 h 985838"/>
                <a:gd name="connsiteX122" fmla="*/ 237625 w 250610"/>
                <a:gd name="connsiteY122" fmla="*/ 5877 h 985838"/>
                <a:gd name="connsiteX123" fmla="*/ 243850 w 250610"/>
                <a:gd name="connsiteY123" fmla="*/ -347 h 985838"/>
                <a:gd name="connsiteX124" fmla="*/ 250075 w 250610"/>
                <a:gd name="connsiteY124" fmla="*/ 5877 h 985838"/>
                <a:gd name="connsiteX125" fmla="*/ 250075 w 250610"/>
                <a:gd name="connsiteY125" fmla="*/ 27949 h 985838"/>
                <a:gd name="connsiteX126" fmla="*/ 244699 w 250610"/>
                <a:gd name="connsiteY126" fmla="*/ 33892 h 985838"/>
                <a:gd name="connsiteX127" fmla="*/ 242718 w 250610"/>
                <a:gd name="connsiteY127" fmla="*/ 33608 h 98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50610" h="985838">
                  <a:moveTo>
                    <a:pt x="6728" y="985491"/>
                  </a:moveTo>
                  <a:cubicBezTo>
                    <a:pt x="4691" y="985434"/>
                    <a:pt x="2767" y="984415"/>
                    <a:pt x="1635" y="982660"/>
                  </a:cubicBezTo>
                  <a:cubicBezTo>
                    <a:pt x="-572" y="980284"/>
                    <a:pt x="-572" y="976548"/>
                    <a:pt x="1635" y="974172"/>
                  </a:cubicBezTo>
                  <a:lnTo>
                    <a:pt x="32760" y="956062"/>
                  </a:lnTo>
                  <a:cubicBezTo>
                    <a:pt x="35647" y="954138"/>
                    <a:pt x="39495" y="954931"/>
                    <a:pt x="41419" y="957759"/>
                  </a:cubicBezTo>
                  <a:cubicBezTo>
                    <a:pt x="43287" y="960645"/>
                    <a:pt x="42551" y="964495"/>
                    <a:pt x="39665" y="966419"/>
                  </a:cubicBezTo>
                  <a:cubicBezTo>
                    <a:pt x="39439" y="966588"/>
                    <a:pt x="39212" y="966702"/>
                    <a:pt x="38986" y="966814"/>
                  </a:cubicBezTo>
                  <a:lnTo>
                    <a:pt x="7294" y="984924"/>
                  </a:lnTo>
                  <a:close/>
                  <a:moveTo>
                    <a:pt x="69546" y="949271"/>
                  </a:moveTo>
                  <a:cubicBezTo>
                    <a:pt x="67904" y="950007"/>
                    <a:pt x="66094" y="950007"/>
                    <a:pt x="64452" y="949271"/>
                  </a:cubicBezTo>
                  <a:cubicBezTo>
                    <a:pt x="62245" y="946895"/>
                    <a:pt x="62245" y="943159"/>
                    <a:pt x="64452" y="940782"/>
                  </a:cubicBezTo>
                  <a:lnTo>
                    <a:pt x="95578" y="922673"/>
                  </a:lnTo>
                  <a:cubicBezTo>
                    <a:pt x="98464" y="920749"/>
                    <a:pt x="102313" y="921541"/>
                    <a:pt x="104237" y="924370"/>
                  </a:cubicBezTo>
                  <a:cubicBezTo>
                    <a:pt x="106104" y="927256"/>
                    <a:pt x="105368" y="931106"/>
                    <a:pt x="102482" y="933030"/>
                  </a:cubicBezTo>
                  <a:cubicBezTo>
                    <a:pt x="102256" y="933199"/>
                    <a:pt x="102029" y="933311"/>
                    <a:pt x="101803" y="933425"/>
                  </a:cubicBezTo>
                  <a:lnTo>
                    <a:pt x="70112" y="951535"/>
                  </a:lnTo>
                  <a:close/>
                  <a:moveTo>
                    <a:pt x="132363" y="913053"/>
                  </a:moveTo>
                  <a:cubicBezTo>
                    <a:pt x="130325" y="912996"/>
                    <a:pt x="128402" y="911977"/>
                    <a:pt x="127269" y="910222"/>
                  </a:cubicBezTo>
                  <a:cubicBezTo>
                    <a:pt x="125063" y="907846"/>
                    <a:pt x="125063" y="904110"/>
                    <a:pt x="127269" y="901734"/>
                  </a:cubicBezTo>
                  <a:lnTo>
                    <a:pt x="158395" y="883624"/>
                  </a:lnTo>
                  <a:cubicBezTo>
                    <a:pt x="160772" y="881417"/>
                    <a:pt x="164507" y="881417"/>
                    <a:pt x="166884" y="883624"/>
                  </a:cubicBezTo>
                  <a:cubicBezTo>
                    <a:pt x="169034" y="885831"/>
                    <a:pt x="169034" y="889340"/>
                    <a:pt x="166884" y="891547"/>
                  </a:cubicBezTo>
                  <a:lnTo>
                    <a:pt x="135192" y="910222"/>
                  </a:lnTo>
                  <a:close/>
                  <a:moveTo>
                    <a:pt x="195180" y="876833"/>
                  </a:moveTo>
                  <a:cubicBezTo>
                    <a:pt x="193143" y="876719"/>
                    <a:pt x="191276" y="875645"/>
                    <a:pt x="190087" y="874004"/>
                  </a:cubicBezTo>
                  <a:cubicBezTo>
                    <a:pt x="187880" y="871626"/>
                    <a:pt x="187880" y="867892"/>
                    <a:pt x="190087" y="865514"/>
                  </a:cubicBezTo>
                  <a:lnTo>
                    <a:pt x="221213" y="847406"/>
                  </a:lnTo>
                  <a:cubicBezTo>
                    <a:pt x="223590" y="845198"/>
                    <a:pt x="227325" y="845198"/>
                    <a:pt x="229702" y="847406"/>
                  </a:cubicBezTo>
                  <a:cubicBezTo>
                    <a:pt x="231852" y="849613"/>
                    <a:pt x="231852" y="853120"/>
                    <a:pt x="229702" y="855328"/>
                  </a:cubicBezTo>
                  <a:lnTo>
                    <a:pt x="198576" y="873438"/>
                  </a:lnTo>
                  <a:close/>
                  <a:moveTo>
                    <a:pt x="243850" y="832125"/>
                  </a:moveTo>
                  <a:cubicBezTo>
                    <a:pt x="240397" y="832125"/>
                    <a:pt x="237625" y="829353"/>
                    <a:pt x="237625" y="825900"/>
                  </a:cubicBezTo>
                  <a:lnTo>
                    <a:pt x="237625" y="789680"/>
                  </a:lnTo>
                  <a:cubicBezTo>
                    <a:pt x="237625" y="786228"/>
                    <a:pt x="240397" y="783456"/>
                    <a:pt x="243850" y="783456"/>
                  </a:cubicBezTo>
                  <a:cubicBezTo>
                    <a:pt x="247302" y="783456"/>
                    <a:pt x="250075" y="786228"/>
                    <a:pt x="250075" y="789680"/>
                  </a:cubicBezTo>
                  <a:lnTo>
                    <a:pt x="250075" y="825900"/>
                  </a:lnTo>
                  <a:cubicBezTo>
                    <a:pt x="251433" y="829069"/>
                    <a:pt x="250018" y="832748"/>
                    <a:pt x="246849" y="834106"/>
                  </a:cubicBezTo>
                  <a:cubicBezTo>
                    <a:pt x="245548" y="834672"/>
                    <a:pt x="244076" y="834784"/>
                    <a:pt x="242718" y="834389"/>
                  </a:cubicBezTo>
                  <a:close/>
                  <a:moveTo>
                    <a:pt x="243850" y="759687"/>
                  </a:moveTo>
                  <a:cubicBezTo>
                    <a:pt x="240397" y="759687"/>
                    <a:pt x="237625" y="756915"/>
                    <a:pt x="237625" y="753462"/>
                  </a:cubicBezTo>
                  <a:lnTo>
                    <a:pt x="237625" y="717242"/>
                  </a:lnTo>
                  <a:cubicBezTo>
                    <a:pt x="237625" y="713790"/>
                    <a:pt x="240397" y="711018"/>
                    <a:pt x="243850" y="711018"/>
                  </a:cubicBezTo>
                  <a:cubicBezTo>
                    <a:pt x="247302" y="711018"/>
                    <a:pt x="250075" y="713790"/>
                    <a:pt x="250075" y="717242"/>
                  </a:cubicBezTo>
                  <a:lnTo>
                    <a:pt x="250075" y="753462"/>
                  </a:lnTo>
                  <a:cubicBezTo>
                    <a:pt x="250132" y="756915"/>
                    <a:pt x="247415" y="759744"/>
                    <a:pt x="243963" y="759801"/>
                  </a:cubicBezTo>
                  <a:cubicBezTo>
                    <a:pt x="243567" y="759801"/>
                    <a:pt x="243114" y="759744"/>
                    <a:pt x="242718" y="759687"/>
                  </a:cubicBezTo>
                  <a:close/>
                  <a:moveTo>
                    <a:pt x="243850" y="687248"/>
                  </a:moveTo>
                  <a:cubicBezTo>
                    <a:pt x="240397" y="687248"/>
                    <a:pt x="237625" y="684477"/>
                    <a:pt x="237625" y="681024"/>
                  </a:cubicBezTo>
                  <a:lnTo>
                    <a:pt x="237625" y="644804"/>
                  </a:lnTo>
                  <a:cubicBezTo>
                    <a:pt x="237625" y="641352"/>
                    <a:pt x="240397" y="638580"/>
                    <a:pt x="243850" y="638580"/>
                  </a:cubicBezTo>
                  <a:cubicBezTo>
                    <a:pt x="247302" y="638580"/>
                    <a:pt x="250075" y="641352"/>
                    <a:pt x="250075" y="644804"/>
                  </a:cubicBezTo>
                  <a:lnTo>
                    <a:pt x="250075" y="681024"/>
                  </a:lnTo>
                  <a:cubicBezTo>
                    <a:pt x="250132" y="684477"/>
                    <a:pt x="247415" y="687305"/>
                    <a:pt x="243963" y="687362"/>
                  </a:cubicBezTo>
                  <a:cubicBezTo>
                    <a:pt x="243567" y="687362"/>
                    <a:pt x="243114" y="687305"/>
                    <a:pt x="242718" y="687248"/>
                  </a:cubicBezTo>
                  <a:close/>
                  <a:moveTo>
                    <a:pt x="243850" y="614244"/>
                  </a:moveTo>
                  <a:cubicBezTo>
                    <a:pt x="240737" y="614584"/>
                    <a:pt x="237964" y="612265"/>
                    <a:pt x="237681" y="609151"/>
                  </a:cubicBezTo>
                  <a:cubicBezTo>
                    <a:pt x="237625" y="608982"/>
                    <a:pt x="237625" y="608755"/>
                    <a:pt x="237625" y="608586"/>
                  </a:cubicBezTo>
                  <a:lnTo>
                    <a:pt x="237625" y="572366"/>
                  </a:lnTo>
                  <a:cubicBezTo>
                    <a:pt x="237625" y="568914"/>
                    <a:pt x="240397" y="566142"/>
                    <a:pt x="243850" y="566142"/>
                  </a:cubicBezTo>
                  <a:cubicBezTo>
                    <a:pt x="247302" y="566142"/>
                    <a:pt x="250075" y="568914"/>
                    <a:pt x="250075" y="572366"/>
                  </a:cubicBezTo>
                  <a:lnTo>
                    <a:pt x="250075" y="608020"/>
                  </a:lnTo>
                  <a:cubicBezTo>
                    <a:pt x="250528" y="611132"/>
                    <a:pt x="248434" y="614018"/>
                    <a:pt x="245321" y="614472"/>
                  </a:cubicBezTo>
                  <a:cubicBezTo>
                    <a:pt x="244472" y="614584"/>
                    <a:pt x="243567" y="614527"/>
                    <a:pt x="242718" y="614244"/>
                  </a:cubicBezTo>
                  <a:close/>
                  <a:moveTo>
                    <a:pt x="243850" y="541806"/>
                  </a:moveTo>
                  <a:cubicBezTo>
                    <a:pt x="240397" y="541806"/>
                    <a:pt x="237625" y="539034"/>
                    <a:pt x="237625" y="535582"/>
                  </a:cubicBezTo>
                  <a:lnTo>
                    <a:pt x="237625" y="499362"/>
                  </a:lnTo>
                  <a:cubicBezTo>
                    <a:pt x="237625" y="495911"/>
                    <a:pt x="240397" y="493137"/>
                    <a:pt x="243850" y="493137"/>
                  </a:cubicBezTo>
                  <a:cubicBezTo>
                    <a:pt x="247302" y="493137"/>
                    <a:pt x="250075" y="495911"/>
                    <a:pt x="250075" y="499362"/>
                  </a:cubicBezTo>
                  <a:lnTo>
                    <a:pt x="250075" y="535582"/>
                  </a:lnTo>
                  <a:cubicBezTo>
                    <a:pt x="250132" y="539034"/>
                    <a:pt x="247415" y="541863"/>
                    <a:pt x="243963" y="541920"/>
                  </a:cubicBezTo>
                  <a:cubicBezTo>
                    <a:pt x="243567" y="541920"/>
                    <a:pt x="243114" y="541863"/>
                    <a:pt x="242718" y="541806"/>
                  </a:cubicBezTo>
                  <a:close/>
                  <a:moveTo>
                    <a:pt x="243850" y="469368"/>
                  </a:moveTo>
                  <a:cubicBezTo>
                    <a:pt x="240397" y="469368"/>
                    <a:pt x="237625" y="466596"/>
                    <a:pt x="237625" y="463144"/>
                  </a:cubicBezTo>
                  <a:lnTo>
                    <a:pt x="237625" y="426924"/>
                  </a:lnTo>
                  <a:cubicBezTo>
                    <a:pt x="237625" y="423473"/>
                    <a:pt x="240397" y="420699"/>
                    <a:pt x="243850" y="420699"/>
                  </a:cubicBezTo>
                  <a:cubicBezTo>
                    <a:pt x="247302" y="420699"/>
                    <a:pt x="250075" y="423473"/>
                    <a:pt x="250075" y="426924"/>
                  </a:cubicBezTo>
                  <a:lnTo>
                    <a:pt x="250075" y="463144"/>
                  </a:lnTo>
                  <a:cubicBezTo>
                    <a:pt x="250132" y="466596"/>
                    <a:pt x="247415" y="469425"/>
                    <a:pt x="243963" y="469482"/>
                  </a:cubicBezTo>
                  <a:cubicBezTo>
                    <a:pt x="243567" y="469482"/>
                    <a:pt x="243114" y="469425"/>
                    <a:pt x="242718" y="469368"/>
                  </a:cubicBezTo>
                  <a:close/>
                  <a:moveTo>
                    <a:pt x="243850" y="396930"/>
                  </a:moveTo>
                  <a:cubicBezTo>
                    <a:pt x="240397" y="396930"/>
                    <a:pt x="237625" y="394158"/>
                    <a:pt x="237625" y="390706"/>
                  </a:cubicBezTo>
                  <a:lnTo>
                    <a:pt x="237625" y="354486"/>
                  </a:lnTo>
                  <a:cubicBezTo>
                    <a:pt x="237625" y="351035"/>
                    <a:pt x="240397" y="348261"/>
                    <a:pt x="243850" y="348261"/>
                  </a:cubicBezTo>
                  <a:cubicBezTo>
                    <a:pt x="247302" y="348261"/>
                    <a:pt x="250075" y="351035"/>
                    <a:pt x="250075" y="354486"/>
                  </a:cubicBezTo>
                  <a:lnTo>
                    <a:pt x="250075" y="390706"/>
                  </a:lnTo>
                  <a:cubicBezTo>
                    <a:pt x="250132" y="394158"/>
                    <a:pt x="247415" y="396987"/>
                    <a:pt x="243963" y="397044"/>
                  </a:cubicBezTo>
                  <a:cubicBezTo>
                    <a:pt x="243567" y="397044"/>
                    <a:pt x="243114" y="396987"/>
                    <a:pt x="242718" y="396930"/>
                  </a:cubicBezTo>
                  <a:close/>
                  <a:moveTo>
                    <a:pt x="243850" y="323927"/>
                  </a:moveTo>
                  <a:cubicBezTo>
                    <a:pt x="240737" y="324266"/>
                    <a:pt x="237964" y="321946"/>
                    <a:pt x="237681" y="318889"/>
                  </a:cubicBezTo>
                  <a:cubicBezTo>
                    <a:pt x="237625" y="318663"/>
                    <a:pt x="237625" y="318494"/>
                    <a:pt x="237625" y="318267"/>
                  </a:cubicBezTo>
                  <a:lnTo>
                    <a:pt x="237625" y="282048"/>
                  </a:lnTo>
                  <a:cubicBezTo>
                    <a:pt x="237625" y="278595"/>
                    <a:pt x="240397" y="275823"/>
                    <a:pt x="243850" y="275823"/>
                  </a:cubicBezTo>
                  <a:cubicBezTo>
                    <a:pt x="247302" y="275823"/>
                    <a:pt x="250075" y="278595"/>
                    <a:pt x="250075" y="282048"/>
                  </a:cubicBezTo>
                  <a:lnTo>
                    <a:pt x="250075" y="318267"/>
                  </a:lnTo>
                  <a:cubicBezTo>
                    <a:pt x="250867" y="321267"/>
                    <a:pt x="249056" y="324380"/>
                    <a:pt x="246057" y="325172"/>
                  </a:cubicBezTo>
                  <a:cubicBezTo>
                    <a:pt x="244981" y="325511"/>
                    <a:pt x="243793" y="325454"/>
                    <a:pt x="242718" y="325058"/>
                  </a:cubicBezTo>
                  <a:close/>
                  <a:moveTo>
                    <a:pt x="243850" y="251489"/>
                  </a:moveTo>
                  <a:cubicBezTo>
                    <a:pt x="240397" y="251489"/>
                    <a:pt x="237625" y="248715"/>
                    <a:pt x="237625" y="245263"/>
                  </a:cubicBezTo>
                  <a:lnTo>
                    <a:pt x="237625" y="211874"/>
                  </a:lnTo>
                  <a:cubicBezTo>
                    <a:pt x="237625" y="208421"/>
                    <a:pt x="240397" y="205649"/>
                    <a:pt x="243850" y="205649"/>
                  </a:cubicBezTo>
                  <a:cubicBezTo>
                    <a:pt x="247302" y="205649"/>
                    <a:pt x="250075" y="208421"/>
                    <a:pt x="250075" y="211874"/>
                  </a:cubicBezTo>
                  <a:lnTo>
                    <a:pt x="250075" y="248094"/>
                  </a:lnTo>
                  <a:cubicBezTo>
                    <a:pt x="248773" y="250866"/>
                    <a:pt x="245661" y="252337"/>
                    <a:pt x="242718" y="251489"/>
                  </a:cubicBezTo>
                  <a:close/>
                  <a:moveTo>
                    <a:pt x="243850" y="179051"/>
                  </a:moveTo>
                  <a:cubicBezTo>
                    <a:pt x="240397" y="179051"/>
                    <a:pt x="237625" y="176277"/>
                    <a:pt x="237625" y="172825"/>
                  </a:cubicBezTo>
                  <a:lnTo>
                    <a:pt x="237625" y="136607"/>
                  </a:lnTo>
                  <a:cubicBezTo>
                    <a:pt x="237625" y="133154"/>
                    <a:pt x="240397" y="130381"/>
                    <a:pt x="243850" y="130381"/>
                  </a:cubicBezTo>
                  <a:cubicBezTo>
                    <a:pt x="247302" y="130381"/>
                    <a:pt x="250075" y="133154"/>
                    <a:pt x="250075" y="136607"/>
                  </a:cubicBezTo>
                  <a:lnTo>
                    <a:pt x="250075" y="172825"/>
                  </a:lnTo>
                  <a:cubicBezTo>
                    <a:pt x="250132" y="176277"/>
                    <a:pt x="247415" y="179106"/>
                    <a:pt x="243963" y="179163"/>
                  </a:cubicBezTo>
                  <a:cubicBezTo>
                    <a:pt x="243567" y="179163"/>
                    <a:pt x="243114" y="179106"/>
                    <a:pt x="242718" y="179051"/>
                  </a:cubicBezTo>
                  <a:close/>
                  <a:moveTo>
                    <a:pt x="243850" y="106613"/>
                  </a:moveTo>
                  <a:cubicBezTo>
                    <a:pt x="240397" y="106613"/>
                    <a:pt x="237625" y="103839"/>
                    <a:pt x="237625" y="100387"/>
                  </a:cubicBezTo>
                  <a:lnTo>
                    <a:pt x="237625" y="64169"/>
                  </a:lnTo>
                  <a:cubicBezTo>
                    <a:pt x="237625" y="60716"/>
                    <a:pt x="240397" y="57943"/>
                    <a:pt x="243850" y="57943"/>
                  </a:cubicBezTo>
                  <a:cubicBezTo>
                    <a:pt x="247302" y="57943"/>
                    <a:pt x="250075" y="60716"/>
                    <a:pt x="250075" y="64169"/>
                  </a:cubicBezTo>
                  <a:lnTo>
                    <a:pt x="250075" y="98689"/>
                  </a:lnTo>
                  <a:cubicBezTo>
                    <a:pt x="251094" y="101972"/>
                    <a:pt x="249283" y="105480"/>
                    <a:pt x="246000" y="106499"/>
                  </a:cubicBezTo>
                  <a:cubicBezTo>
                    <a:pt x="244925" y="106839"/>
                    <a:pt x="243793" y="106839"/>
                    <a:pt x="242718" y="106613"/>
                  </a:cubicBezTo>
                  <a:close/>
                  <a:moveTo>
                    <a:pt x="243850" y="33608"/>
                  </a:moveTo>
                  <a:cubicBezTo>
                    <a:pt x="240737" y="33947"/>
                    <a:pt x="237964" y="31627"/>
                    <a:pt x="237681" y="28515"/>
                  </a:cubicBezTo>
                  <a:cubicBezTo>
                    <a:pt x="237625" y="28344"/>
                    <a:pt x="237625" y="28175"/>
                    <a:pt x="237625" y="27949"/>
                  </a:cubicBezTo>
                  <a:lnTo>
                    <a:pt x="237625" y="5877"/>
                  </a:lnTo>
                  <a:cubicBezTo>
                    <a:pt x="237625" y="2426"/>
                    <a:pt x="240397" y="-347"/>
                    <a:pt x="243850" y="-347"/>
                  </a:cubicBezTo>
                  <a:cubicBezTo>
                    <a:pt x="247302" y="-347"/>
                    <a:pt x="250075" y="2426"/>
                    <a:pt x="250075" y="5877"/>
                  </a:cubicBezTo>
                  <a:lnTo>
                    <a:pt x="250075" y="27949"/>
                  </a:lnTo>
                  <a:cubicBezTo>
                    <a:pt x="250245" y="31061"/>
                    <a:pt x="247811" y="33721"/>
                    <a:pt x="244699" y="33892"/>
                  </a:cubicBezTo>
                  <a:cubicBezTo>
                    <a:pt x="244020" y="33892"/>
                    <a:pt x="243340" y="33835"/>
                    <a:pt x="242718" y="33608"/>
                  </a:cubicBezTo>
                  <a:close/>
                </a:path>
              </a:pathLst>
            </a:custGeom>
            <a:solidFill>
              <a:srgbClr val="8FF5F0"/>
            </a:solidFill>
            <a:ln w="56508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370" name="Google Shape;1361;p30">
            <a:extLst>
              <a:ext uri="{FF2B5EF4-FFF2-40B4-BE49-F238E27FC236}">
                <a16:creationId xmlns:a16="http://schemas.microsoft.com/office/drawing/2014/main" id="{0CBC0C49-0F59-C6DB-D18D-4B78EEA05698}"/>
              </a:ext>
            </a:extLst>
          </p:cNvPr>
          <p:cNvSpPr/>
          <p:nvPr/>
        </p:nvSpPr>
        <p:spPr>
          <a:xfrm flipH="1">
            <a:off x="5847611" y="912344"/>
            <a:ext cx="5704240" cy="783342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428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600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کنید</a:t>
            </a:r>
            <a:endParaRPr lang="en-US" sz="1600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1" name="Google Shape;1361;p30">
            <a:extLst>
              <a:ext uri="{FF2B5EF4-FFF2-40B4-BE49-F238E27FC236}">
                <a16:creationId xmlns:a16="http://schemas.microsoft.com/office/drawing/2014/main" id="{4B20C781-52C6-CEAE-151E-92798AB5BF8D}"/>
              </a:ext>
            </a:extLst>
          </p:cNvPr>
          <p:cNvSpPr/>
          <p:nvPr/>
        </p:nvSpPr>
        <p:spPr>
          <a:xfrm flipH="1">
            <a:off x="5847611" y="2244920"/>
            <a:ext cx="5704240" cy="783342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1F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600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کنید</a:t>
            </a:r>
            <a:endParaRPr lang="en-US" sz="1600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2" name="Google Shape;1361;p30">
            <a:extLst>
              <a:ext uri="{FF2B5EF4-FFF2-40B4-BE49-F238E27FC236}">
                <a16:creationId xmlns:a16="http://schemas.microsoft.com/office/drawing/2014/main" id="{34C9FA9A-CC48-C75E-3ED8-A83DA4C8DF6C}"/>
              </a:ext>
            </a:extLst>
          </p:cNvPr>
          <p:cNvSpPr/>
          <p:nvPr/>
        </p:nvSpPr>
        <p:spPr>
          <a:xfrm flipH="1">
            <a:off x="5806436" y="3549404"/>
            <a:ext cx="5704240" cy="783342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428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600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کنید</a:t>
            </a:r>
            <a:endParaRPr lang="en-US" sz="1600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3" name="Google Shape;1361;p30">
            <a:extLst>
              <a:ext uri="{FF2B5EF4-FFF2-40B4-BE49-F238E27FC236}">
                <a16:creationId xmlns:a16="http://schemas.microsoft.com/office/drawing/2014/main" id="{D52D8AD0-78B8-7FCE-7717-7C089C792F12}"/>
              </a:ext>
            </a:extLst>
          </p:cNvPr>
          <p:cNvSpPr/>
          <p:nvPr/>
        </p:nvSpPr>
        <p:spPr>
          <a:xfrm flipH="1">
            <a:off x="5806436" y="4817812"/>
            <a:ext cx="5704240" cy="783342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001F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sz="1600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کنید</a:t>
            </a:r>
            <a:endParaRPr lang="en-US" sz="1600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520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" grpId="0" animBg="1"/>
      <p:bldP spid="371" grpId="0" animBg="1"/>
      <p:bldP spid="372" grpId="0" animBg="1"/>
      <p:bldP spid="37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481BE7-D9B0-729D-67EE-31C402825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14</a:t>
            </a:fld>
            <a:endParaRPr lang="fa-IR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A1EC115-C4A1-B785-7950-C1E69A27F3D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4" r="18194"/>
          <a:stretch>
            <a:fillRect/>
          </a:stretch>
        </p:blipFill>
        <p:spPr>
          <a:prstGeom prst="snip2DiagRect">
            <a:avLst>
              <a:gd name="adj1" fmla="val 30342"/>
              <a:gd name="adj2" fmla="val 13551"/>
            </a:avLst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F65C031-E763-1624-8A64-ECA460822AA7}"/>
              </a:ext>
            </a:extLst>
          </p:cNvPr>
          <p:cNvGrpSpPr/>
          <p:nvPr/>
        </p:nvGrpSpPr>
        <p:grpSpPr>
          <a:xfrm>
            <a:off x="7987722" y="1735694"/>
            <a:ext cx="926514" cy="694931"/>
            <a:chOff x="7642231" y="2832188"/>
            <a:chExt cx="926514" cy="694931"/>
          </a:xfrm>
        </p:grpSpPr>
        <p:sp>
          <p:nvSpPr>
            <p:cNvPr id="5" name="Rectangle: Diagonal Corners Snipped 4">
              <a:extLst>
                <a:ext uri="{FF2B5EF4-FFF2-40B4-BE49-F238E27FC236}">
                  <a16:creationId xmlns:a16="http://schemas.microsoft.com/office/drawing/2014/main" id="{3292BD88-1BF8-E984-2CAF-9909D67E5875}"/>
                </a:ext>
              </a:extLst>
            </p:cNvPr>
            <p:cNvSpPr/>
            <p:nvPr/>
          </p:nvSpPr>
          <p:spPr>
            <a:xfrm>
              <a:off x="7642231" y="2832188"/>
              <a:ext cx="584924" cy="563227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Titr" panose="00000700000000000000" pitchFamily="2" charset="-78"/>
                </a:rPr>
                <a:t>01</a:t>
              </a:r>
              <a:endParaRPr lang="id-ID" dirty="0">
                <a:cs typeface="B Titr" panose="00000700000000000000" pitchFamily="2" charset="-78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A285ACD-74BB-B6F5-EDB8-F4BE84478F11}"/>
                </a:ext>
              </a:extLst>
            </p:cNvPr>
            <p:cNvCxnSpPr>
              <a:cxnSpLocks/>
            </p:cNvCxnSpPr>
            <p:nvPr/>
          </p:nvCxnSpPr>
          <p:spPr>
            <a:xfrm>
              <a:off x="8568745" y="3042845"/>
              <a:ext cx="0" cy="484274"/>
            </a:xfrm>
            <a:prstGeom prst="line">
              <a:avLst/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 w="38100"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76606B0-181D-C352-FE0A-A4281895D652}"/>
              </a:ext>
            </a:extLst>
          </p:cNvPr>
          <p:cNvGrpSpPr/>
          <p:nvPr/>
        </p:nvGrpSpPr>
        <p:grpSpPr>
          <a:xfrm>
            <a:off x="7987722" y="4201311"/>
            <a:ext cx="926514" cy="694931"/>
            <a:chOff x="7642231" y="3831030"/>
            <a:chExt cx="926514" cy="694931"/>
          </a:xfrm>
        </p:grpSpPr>
        <p:sp>
          <p:nvSpPr>
            <p:cNvPr id="8" name="Rectangle: Diagonal Corners Snipped 7">
              <a:extLst>
                <a:ext uri="{FF2B5EF4-FFF2-40B4-BE49-F238E27FC236}">
                  <a16:creationId xmlns:a16="http://schemas.microsoft.com/office/drawing/2014/main" id="{D8B2BE2D-D53F-01A9-29D0-475DDE6BD715}"/>
                </a:ext>
              </a:extLst>
            </p:cNvPr>
            <p:cNvSpPr/>
            <p:nvPr/>
          </p:nvSpPr>
          <p:spPr>
            <a:xfrm>
              <a:off x="7642231" y="3831030"/>
              <a:ext cx="584924" cy="563227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Titr" panose="00000700000000000000" pitchFamily="2" charset="-78"/>
                </a:rPr>
                <a:t>03</a:t>
              </a:r>
              <a:endParaRPr lang="id-ID" dirty="0">
                <a:cs typeface="B Titr" panose="00000700000000000000" pitchFamily="2" charset="-78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910347D-8A0A-5560-AB03-50B2E54F1493}"/>
                </a:ext>
              </a:extLst>
            </p:cNvPr>
            <p:cNvCxnSpPr>
              <a:cxnSpLocks/>
            </p:cNvCxnSpPr>
            <p:nvPr/>
          </p:nvCxnSpPr>
          <p:spPr>
            <a:xfrm>
              <a:off x="8568745" y="4041687"/>
              <a:ext cx="0" cy="484274"/>
            </a:xfrm>
            <a:prstGeom prst="line">
              <a:avLst/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 w="38100"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359220-8E61-6D38-569F-5B7F3BD10A33}"/>
              </a:ext>
            </a:extLst>
          </p:cNvPr>
          <p:cNvGrpSpPr/>
          <p:nvPr/>
        </p:nvGrpSpPr>
        <p:grpSpPr>
          <a:xfrm flipH="1">
            <a:off x="3171784" y="1735694"/>
            <a:ext cx="926514" cy="694931"/>
            <a:chOff x="7642231" y="2832188"/>
            <a:chExt cx="926514" cy="694931"/>
          </a:xfrm>
        </p:grpSpPr>
        <p:sp>
          <p:nvSpPr>
            <p:cNvPr id="11" name="Rectangle: Diagonal Corners Snipped 10">
              <a:extLst>
                <a:ext uri="{FF2B5EF4-FFF2-40B4-BE49-F238E27FC236}">
                  <a16:creationId xmlns:a16="http://schemas.microsoft.com/office/drawing/2014/main" id="{BEFE3703-3990-5DCF-B82C-673305805582}"/>
                </a:ext>
              </a:extLst>
            </p:cNvPr>
            <p:cNvSpPr/>
            <p:nvPr/>
          </p:nvSpPr>
          <p:spPr>
            <a:xfrm>
              <a:off x="7642231" y="2832188"/>
              <a:ext cx="584924" cy="563227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Titr" panose="00000700000000000000" pitchFamily="2" charset="-78"/>
                </a:rPr>
                <a:t>02</a:t>
              </a:r>
              <a:endParaRPr lang="id-ID" dirty="0">
                <a:cs typeface="B Titr" panose="00000700000000000000" pitchFamily="2" charset="-78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0F3C0CA-6245-554B-940B-E1CA8A91BC34}"/>
                </a:ext>
              </a:extLst>
            </p:cNvPr>
            <p:cNvCxnSpPr>
              <a:cxnSpLocks/>
            </p:cNvCxnSpPr>
            <p:nvPr/>
          </p:nvCxnSpPr>
          <p:spPr>
            <a:xfrm>
              <a:off x="8568745" y="3042845"/>
              <a:ext cx="0" cy="484274"/>
            </a:xfrm>
            <a:prstGeom prst="line">
              <a:avLst/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 w="38100"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8E993B9-4C17-3A49-F843-8E51740ECAA4}"/>
              </a:ext>
            </a:extLst>
          </p:cNvPr>
          <p:cNvGrpSpPr/>
          <p:nvPr/>
        </p:nvGrpSpPr>
        <p:grpSpPr>
          <a:xfrm flipH="1">
            <a:off x="3171784" y="4201311"/>
            <a:ext cx="926514" cy="694931"/>
            <a:chOff x="7642231" y="3831030"/>
            <a:chExt cx="926514" cy="694931"/>
          </a:xfrm>
        </p:grpSpPr>
        <p:sp>
          <p:nvSpPr>
            <p:cNvPr id="14" name="Rectangle: Diagonal Corners Snipped 13">
              <a:extLst>
                <a:ext uri="{FF2B5EF4-FFF2-40B4-BE49-F238E27FC236}">
                  <a16:creationId xmlns:a16="http://schemas.microsoft.com/office/drawing/2014/main" id="{B90EEF9A-1075-45B4-50A9-7D32AE71CEE6}"/>
                </a:ext>
              </a:extLst>
            </p:cNvPr>
            <p:cNvSpPr/>
            <p:nvPr/>
          </p:nvSpPr>
          <p:spPr>
            <a:xfrm>
              <a:off x="7642231" y="3831030"/>
              <a:ext cx="584924" cy="563227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Titr" panose="00000700000000000000" pitchFamily="2" charset="-78"/>
                </a:rPr>
                <a:t>04</a:t>
              </a:r>
              <a:endParaRPr lang="id-ID" dirty="0">
                <a:cs typeface="B Titr" panose="00000700000000000000" pitchFamily="2" charset="-78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3095F98-ACEC-9259-C3D4-847DD902C4C2}"/>
                </a:ext>
              </a:extLst>
            </p:cNvPr>
            <p:cNvCxnSpPr>
              <a:cxnSpLocks/>
            </p:cNvCxnSpPr>
            <p:nvPr/>
          </p:nvCxnSpPr>
          <p:spPr>
            <a:xfrm>
              <a:off x="8568745" y="4041687"/>
              <a:ext cx="0" cy="484274"/>
            </a:xfrm>
            <a:prstGeom prst="line">
              <a:avLst/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 w="38100"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66310D6-55C3-0369-60C9-2F11A910BCCF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2208D0-7572-24D5-54D6-98A9E3CD7E61}"/>
              </a:ext>
            </a:extLst>
          </p:cNvPr>
          <p:cNvSpPr txBox="1"/>
          <p:nvPr/>
        </p:nvSpPr>
        <p:spPr>
          <a:xfrm>
            <a:off x="9009329" y="1290185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98FC9D-0DC7-6384-44AE-E4FCBD74F013}"/>
              </a:ext>
            </a:extLst>
          </p:cNvPr>
          <p:cNvSpPr txBox="1"/>
          <p:nvPr/>
        </p:nvSpPr>
        <p:spPr>
          <a:xfrm>
            <a:off x="476983" y="1283575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A269B78-EEA3-F14D-7F8A-A959E42EFCC6}"/>
              </a:ext>
            </a:extLst>
          </p:cNvPr>
          <p:cNvSpPr txBox="1"/>
          <p:nvPr/>
        </p:nvSpPr>
        <p:spPr>
          <a:xfrm>
            <a:off x="9009329" y="3755802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717EC7-31C3-2552-EA0F-4DE549DF55AD}"/>
              </a:ext>
            </a:extLst>
          </p:cNvPr>
          <p:cNvSpPr txBox="1"/>
          <p:nvPr/>
        </p:nvSpPr>
        <p:spPr>
          <a:xfrm>
            <a:off x="476983" y="3755802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061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15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D6F070-9867-2D60-5CBB-3DBAD3E4EC53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F2C7FC6-6CF7-BD2F-F7C4-606EF932F078}"/>
              </a:ext>
            </a:extLst>
          </p:cNvPr>
          <p:cNvGrpSpPr/>
          <p:nvPr/>
        </p:nvGrpSpPr>
        <p:grpSpPr>
          <a:xfrm>
            <a:off x="1078135" y="901320"/>
            <a:ext cx="9755380" cy="4546441"/>
            <a:chOff x="1849016" y="1281311"/>
            <a:chExt cx="8493967" cy="395856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94EA16F-4C32-E222-51FF-1D8D3D3DAB1E}"/>
                </a:ext>
              </a:extLst>
            </p:cNvPr>
            <p:cNvGrpSpPr/>
            <p:nvPr/>
          </p:nvGrpSpPr>
          <p:grpSpPr>
            <a:xfrm>
              <a:off x="1995483" y="2389911"/>
              <a:ext cx="8201033" cy="1766099"/>
              <a:chOff x="533530" y="2672715"/>
              <a:chExt cx="8201033" cy="1766099"/>
            </a:xfrm>
          </p:grpSpPr>
          <p:sp>
            <p:nvSpPr>
              <p:cNvPr id="40" name="Google Shape;2449;p44">
                <a:extLst>
                  <a:ext uri="{FF2B5EF4-FFF2-40B4-BE49-F238E27FC236}">
                    <a16:creationId xmlns:a16="http://schemas.microsoft.com/office/drawing/2014/main" id="{9D23381A-0762-40A3-3288-0FD74495469D}"/>
                  </a:ext>
                </a:extLst>
              </p:cNvPr>
              <p:cNvSpPr/>
              <p:nvPr/>
            </p:nvSpPr>
            <p:spPr>
              <a:xfrm>
                <a:off x="533530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3" y="0"/>
                    </a:moveTo>
                    <a:cubicBezTo>
                      <a:pt x="2042" y="0"/>
                      <a:pt x="1423" y="236"/>
                      <a:pt x="953" y="706"/>
                    </a:cubicBezTo>
                    <a:cubicBezTo>
                      <a:pt x="0" y="1658"/>
                      <a:pt x="0" y="3194"/>
                      <a:pt x="953" y="4135"/>
                    </a:cubicBezTo>
                    <a:lnTo>
                      <a:pt x="25015" y="28209"/>
                    </a:lnTo>
                    <a:cubicBezTo>
                      <a:pt x="25491" y="28674"/>
                      <a:pt x="26111" y="28912"/>
                      <a:pt x="26730" y="28912"/>
                    </a:cubicBezTo>
                    <a:cubicBezTo>
                      <a:pt x="27349" y="28912"/>
                      <a:pt x="27968" y="28674"/>
                      <a:pt x="28444" y="28209"/>
                    </a:cubicBezTo>
                    <a:lnTo>
                      <a:pt x="52519" y="4135"/>
                    </a:lnTo>
                    <a:cubicBezTo>
                      <a:pt x="53459" y="3194"/>
                      <a:pt x="53459" y="1658"/>
                      <a:pt x="52519" y="706"/>
                    </a:cubicBezTo>
                    <a:cubicBezTo>
                      <a:pt x="52042" y="236"/>
                      <a:pt x="51423" y="0"/>
                      <a:pt x="50804" y="0"/>
                    </a:cubicBezTo>
                    <a:cubicBezTo>
                      <a:pt x="50185" y="0"/>
                      <a:pt x="49566" y="236"/>
                      <a:pt x="49090" y="706"/>
                    </a:cubicBezTo>
                    <a:lnTo>
                      <a:pt x="26730" y="23066"/>
                    </a:lnTo>
                    <a:lnTo>
                      <a:pt x="4382" y="706"/>
                    </a:lnTo>
                    <a:cubicBezTo>
                      <a:pt x="3905" y="236"/>
                      <a:pt x="3283" y="0"/>
                      <a:pt x="2663" y="0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2457;p44">
                <a:extLst>
                  <a:ext uri="{FF2B5EF4-FFF2-40B4-BE49-F238E27FC236}">
                    <a16:creationId xmlns:a16="http://schemas.microsoft.com/office/drawing/2014/main" id="{2F251F42-AECE-E240-F443-F0FD364B6A86}"/>
                  </a:ext>
                </a:extLst>
              </p:cNvPr>
              <p:cNvSpPr/>
              <p:nvPr/>
            </p:nvSpPr>
            <p:spPr>
              <a:xfrm>
                <a:off x="3743030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2" y="0"/>
                    </a:moveTo>
                    <a:cubicBezTo>
                      <a:pt x="2043" y="0"/>
                      <a:pt x="1424" y="236"/>
                      <a:pt x="953" y="706"/>
                    </a:cubicBezTo>
                    <a:cubicBezTo>
                      <a:pt x="1" y="1658"/>
                      <a:pt x="1" y="3194"/>
                      <a:pt x="953" y="4135"/>
                    </a:cubicBezTo>
                    <a:lnTo>
                      <a:pt x="25016" y="28209"/>
                    </a:lnTo>
                    <a:cubicBezTo>
                      <a:pt x="25492" y="28674"/>
                      <a:pt x="26111" y="28912"/>
                      <a:pt x="26730" y="28912"/>
                    </a:cubicBezTo>
                    <a:cubicBezTo>
                      <a:pt x="27350" y="28912"/>
                      <a:pt x="27969" y="28674"/>
                      <a:pt x="28445" y="28209"/>
                    </a:cubicBezTo>
                    <a:lnTo>
                      <a:pt x="52519" y="4135"/>
                    </a:lnTo>
                    <a:cubicBezTo>
                      <a:pt x="53460" y="3194"/>
                      <a:pt x="53460" y="1658"/>
                      <a:pt x="52519" y="706"/>
                    </a:cubicBezTo>
                    <a:cubicBezTo>
                      <a:pt x="52043" y="236"/>
                      <a:pt x="51421" y="0"/>
                      <a:pt x="50800" y="0"/>
                    </a:cubicBezTo>
                    <a:cubicBezTo>
                      <a:pt x="50180" y="0"/>
                      <a:pt x="49561" y="236"/>
                      <a:pt x="49090" y="706"/>
                    </a:cubicBezTo>
                    <a:lnTo>
                      <a:pt x="26730" y="23066"/>
                    </a:lnTo>
                    <a:lnTo>
                      <a:pt x="4371" y="706"/>
                    </a:lnTo>
                    <a:cubicBezTo>
                      <a:pt x="3900" y="236"/>
                      <a:pt x="3281" y="0"/>
                      <a:pt x="2662" y="0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" name="Google Shape;2464;p44">
                <a:extLst>
                  <a:ext uri="{FF2B5EF4-FFF2-40B4-BE49-F238E27FC236}">
                    <a16:creationId xmlns:a16="http://schemas.microsoft.com/office/drawing/2014/main" id="{381D3089-6438-00D0-A63E-538020640DEA}"/>
                  </a:ext>
                </a:extLst>
              </p:cNvPr>
              <p:cNvSpPr/>
              <p:nvPr/>
            </p:nvSpPr>
            <p:spPr>
              <a:xfrm>
                <a:off x="6952563" y="3475081"/>
                <a:ext cx="1782000" cy="9637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12" extrusionOk="0">
                    <a:moveTo>
                      <a:pt x="2660" y="0"/>
                    </a:moveTo>
                    <a:cubicBezTo>
                      <a:pt x="2040" y="0"/>
                      <a:pt x="1418" y="236"/>
                      <a:pt x="941" y="706"/>
                    </a:cubicBezTo>
                    <a:cubicBezTo>
                      <a:pt x="1" y="1658"/>
                      <a:pt x="1" y="3194"/>
                      <a:pt x="941" y="4135"/>
                    </a:cubicBezTo>
                    <a:lnTo>
                      <a:pt x="25016" y="28209"/>
                    </a:lnTo>
                    <a:cubicBezTo>
                      <a:pt x="25492" y="28674"/>
                      <a:pt x="26111" y="28912"/>
                      <a:pt x="26730" y="28912"/>
                    </a:cubicBezTo>
                    <a:cubicBezTo>
                      <a:pt x="27349" y="28912"/>
                      <a:pt x="27969" y="28674"/>
                      <a:pt x="28445" y="28209"/>
                    </a:cubicBezTo>
                    <a:lnTo>
                      <a:pt x="52507" y="4135"/>
                    </a:lnTo>
                    <a:cubicBezTo>
                      <a:pt x="53460" y="3194"/>
                      <a:pt x="53460" y="1658"/>
                      <a:pt x="52507" y="706"/>
                    </a:cubicBezTo>
                    <a:cubicBezTo>
                      <a:pt x="52037" y="236"/>
                      <a:pt x="51418" y="0"/>
                      <a:pt x="50799" y="0"/>
                    </a:cubicBezTo>
                    <a:cubicBezTo>
                      <a:pt x="50180" y="0"/>
                      <a:pt x="49561" y="236"/>
                      <a:pt x="49090" y="706"/>
                    </a:cubicBezTo>
                    <a:lnTo>
                      <a:pt x="26730" y="23066"/>
                    </a:lnTo>
                    <a:lnTo>
                      <a:pt x="4370" y="706"/>
                    </a:lnTo>
                    <a:cubicBezTo>
                      <a:pt x="3900" y="236"/>
                      <a:pt x="3281" y="0"/>
                      <a:pt x="2660" y="0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" name="Google Shape;2471;p44">
                <a:extLst>
                  <a:ext uri="{FF2B5EF4-FFF2-40B4-BE49-F238E27FC236}">
                    <a16:creationId xmlns:a16="http://schemas.microsoft.com/office/drawing/2014/main" id="{7F1CDCF8-4C54-EC9F-8E6A-1B30F265E3ED}"/>
                  </a:ext>
                </a:extLst>
              </p:cNvPr>
              <p:cNvSpPr/>
              <p:nvPr/>
            </p:nvSpPr>
            <p:spPr>
              <a:xfrm>
                <a:off x="2138463" y="2672715"/>
                <a:ext cx="1782000" cy="9640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21" extrusionOk="0">
                    <a:moveTo>
                      <a:pt x="26731" y="0"/>
                    </a:moveTo>
                    <a:cubicBezTo>
                      <a:pt x="26088" y="0"/>
                      <a:pt x="25468" y="262"/>
                      <a:pt x="25016" y="714"/>
                    </a:cubicBezTo>
                    <a:lnTo>
                      <a:pt x="942" y="24777"/>
                    </a:lnTo>
                    <a:cubicBezTo>
                      <a:pt x="1" y="25729"/>
                      <a:pt x="1" y="27265"/>
                      <a:pt x="942" y="28206"/>
                    </a:cubicBezTo>
                    <a:cubicBezTo>
                      <a:pt x="1418" y="28676"/>
                      <a:pt x="2037" y="28911"/>
                      <a:pt x="2656" y="28911"/>
                    </a:cubicBezTo>
                    <a:cubicBezTo>
                      <a:pt x="3275" y="28911"/>
                      <a:pt x="3894" y="28676"/>
                      <a:pt x="4371" y="28206"/>
                    </a:cubicBezTo>
                    <a:lnTo>
                      <a:pt x="26731" y="5846"/>
                    </a:lnTo>
                    <a:lnTo>
                      <a:pt x="49090" y="28206"/>
                    </a:lnTo>
                    <a:cubicBezTo>
                      <a:pt x="49555" y="28682"/>
                      <a:pt x="50174" y="28920"/>
                      <a:pt x="50793" y="28920"/>
                    </a:cubicBezTo>
                    <a:cubicBezTo>
                      <a:pt x="51412" y="28920"/>
                      <a:pt x="52043" y="28682"/>
                      <a:pt x="52508" y="28206"/>
                    </a:cubicBezTo>
                    <a:cubicBezTo>
                      <a:pt x="53460" y="27265"/>
                      <a:pt x="53460" y="25729"/>
                      <a:pt x="52508" y="24777"/>
                    </a:cubicBezTo>
                    <a:lnTo>
                      <a:pt x="28445" y="714"/>
                    </a:lnTo>
                    <a:cubicBezTo>
                      <a:pt x="27981" y="262"/>
                      <a:pt x="27373" y="0"/>
                      <a:pt x="26731" y="0"/>
                    </a:cubicBezTo>
                    <a:close/>
                  </a:path>
                </a:pathLst>
              </a:custGeom>
              <a:solidFill>
                <a:srgbClr val="00428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" name="Google Shape;2478;p44">
                <a:extLst>
                  <a:ext uri="{FF2B5EF4-FFF2-40B4-BE49-F238E27FC236}">
                    <a16:creationId xmlns:a16="http://schemas.microsoft.com/office/drawing/2014/main" id="{77BC846A-6A5C-033B-90DB-DE9E18C43CCC}"/>
                  </a:ext>
                </a:extLst>
              </p:cNvPr>
              <p:cNvSpPr/>
              <p:nvPr/>
            </p:nvSpPr>
            <p:spPr>
              <a:xfrm>
                <a:off x="5347596" y="2672715"/>
                <a:ext cx="1782000" cy="964033"/>
              </a:xfrm>
              <a:custGeom>
                <a:avLst/>
                <a:gdLst/>
                <a:ahLst/>
                <a:cxnLst/>
                <a:rect l="l" t="t" r="r" b="b"/>
                <a:pathLst>
                  <a:path w="53460" h="28921" extrusionOk="0">
                    <a:moveTo>
                      <a:pt x="26730" y="0"/>
                    </a:moveTo>
                    <a:cubicBezTo>
                      <a:pt x="26088" y="0"/>
                      <a:pt x="25480" y="262"/>
                      <a:pt x="25028" y="714"/>
                    </a:cubicBezTo>
                    <a:lnTo>
                      <a:pt x="953" y="24777"/>
                    </a:lnTo>
                    <a:cubicBezTo>
                      <a:pt x="1" y="25729"/>
                      <a:pt x="1" y="27265"/>
                      <a:pt x="953" y="28206"/>
                    </a:cubicBezTo>
                    <a:cubicBezTo>
                      <a:pt x="1425" y="28678"/>
                      <a:pt x="2047" y="28916"/>
                      <a:pt x="2669" y="28916"/>
                    </a:cubicBezTo>
                    <a:cubicBezTo>
                      <a:pt x="3288" y="28916"/>
                      <a:pt x="3908" y="28681"/>
                      <a:pt x="4382" y="28206"/>
                    </a:cubicBezTo>
                    <a:lnTo>
                      <a:pt x="26730" y="5846"/>
                    </a:lnTo>
                    <a:lnTo>
                      <a:pt x="49090" y="28206"/>
                    </a:lnTo>
                    <a:cubicBezTo>
                      <a:pt x="49567" y="28682"/>
                      <a:pt x="50186" y="28920"/>
                      <a:pt x="50805" y="28920"/>
                    </a:cubicBezTo>
                    <a:cubicBezTo>
                      <a:pt x="51424" y="28920"/>
                      <a:pt x="52043" y="28682"/>
                      <a:pt x="52519" y="28206"/>
                    </a:cubicBezTo>
                    <a:cubicBezTo>
                      <a:pt x="53460" y="27265"/>
                      <a:pt x="53460" y="25729"/>
                      <a:pt x="52519" y="24777"/>
                    </a:cubicBezTo>
                    <a:lnTo>
                      <a:pt x="28445" y="714"/>
                    </a:lnTo>
                    <a:cubicBezTo>
                      <a:pt x="27993" y="262"/>
                      <a:pt x="27373" y="0"/>
                      <a:pt x="26730" y="0"/>
                    </a:cubicBezTo>
                    <a:close/>
                  </a:path>
                </a:pathLst>
              </a:custGeom>
              <a:solidFill>
                <a:srgbClr val="00428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D196658-DE94-A565-EEE4-D6A81D272EF9}"/>
                </a:ext>
              </a:extLst>
            </p:cNvPr>
            <p:cNvGrpSpPr/>
            <p:nvPr/>
          </p:nvGrpSpPr>
          <p:grpSpPr>
            <a:xfrm>
              <a:off x="1849016" y="1281311"/>
              <a:ext cx="2075300" cy="3549116"/>
              <a:chOff x="387063" y="1564115"/>
              <a:chExt cx="2075300" cy="3549116"/>
            </a:xfrm>
          </p:grpSpPr>
          <p:sp>
            <p:nvSpPr>
              <p:cNvPr id="34" name="Google Shape;2450;p44">
                <a:extLst>
                  <a:ext uri="{FF2B5EF4-FFF2-40B4-BE49-F238E27FC236}">
                    <a16:creationId xmlns:a16="http://schemas.microsoft.com/office/drawing/2014/main" id="{022A8004-E75A-79FB-679C-66A81610F6AC}"/>
                  </a:ext>
                </a:extLst>
              </p:cNvPr>
              <p:cNvSpPr/>
              <p:nvPr/>
            </p:nvSpPr>
            <p:spPr>
              <a:xfrm>
                <a:off x="387063" y="1895315"/>
                <a:ext cx="20753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4" extrusionOk="0">
                    <a:moveTo>
                      <a:pt x="31130" y="1"/>
                    </a:moveTo>
                    <a:cubicBezTo>
                      <a:pt x="30308" y="1"/>
                      <a:pt x="29487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73"/>
                    </a:cubicBezTo>
                    <a:lnTo>
                      <a:pt x="28861" y="60696"/>
                    </a:lnTo>
                    <a:cubicBezTo>
                      <a:pt x="29487" y="61321"/>
                      <a:pt x="30308" y="61633"/>
                      <a:pt x="31130" y="61633"/>
                    </a:cubicBezTo>
                    <a:cubicBezTo>
                      <a:pt x="31951" y="61633"/>
                      <a:pt x="32773" y="61321"/>
                      <a:pt x="33398" y="60696"/>
                    </a:cubicBezTo>
                    <a:lnTo>
                      <a:pt x="61008" y="33073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3" y="313"/>
                      <a:pt x="31951" y="1"/>
                      <a:pt x="31130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2451;p44">
                <a:extLst>
                  <a:ext uri="{FF2B5EF4-FFF2-40B4-BE49-F238E27FC236}">
                    <a16:creationId xmlns:a16="http://schemas.microsoft.com/office/drawing/2014/main" id="{1A8D9188-DC89-BC6B-DB09-F733C85102DE}"/>
                  </a:ext>
                </a:extLst>
              </p:cNvPr>
              <p:cNvSpPr/>
              <p:nvPr/>
            </p:nvSpPr>
            <p:spPr>
              <a:xfrm>
                <a:off x="528763" y="2026182"/>
                <a:ext cx="1791900" cy="1791533"/>
              </a:xfrm>
              <a:custGeom>
                <a:avLst/>
                <a:gdLst/>
                <a:ahLst/>
                <a:cxnLst/>
                <a:rect l="l" t="t" r="r" b="b"/>
                <a:pathLst>
                  <a:path w="53757" h="53746" extrusionOk="0">
                    <a:moveTo>
                      <a:pt x="26885" y="1"/>
                    </a:moveTo>
                    <a:lnTo>
                      <a:pt x="0" y="26873"/>
                    </a:lnTo>
                    <a:lnTo>
                      <a:pt x="26885" y="53745"/>
                    </a:lnTo>
                    <a:lnTo>
                      <a:pt x="53757" y="26873"/>
                    </a:lnTo>
                    <a:lnTo>
                      <a:pt x="2688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6" name="Google Shape;2452;p44">
                <a:extLst>
                  <a:ext uri="{FF2B5EF4-FFF2-40B4-BE49-F238E27FC236}">
                    <a16:creationId xmlns:a16="http://schemas.microsoft.com/office/drawing/2014/main" id="{9EC61E7B-9F42-CDA7-1659-08DA581E1D97}"/>
                  </a:ext>
                </a:extLst>
              </p:cNvPr>
              <p:cNvSpPr/>
              <p:nvPr/>
            </p:nvSpPr>
            <p:spPr>
              <a:xfrm>
                <a:off x="992696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61" y="1"/>
                    </a:moveTo>
                    <a:cubicBezTo>
                      <a:pt x="12559" y="1"/>
                      <a:pt x="12157" y="153"/>
                      <a:pt x="11847" y="456"/>
                    </a:cubicBezTo>
                    <a:lnTo>
                      <a:pt x="620" y="11696"/>
                    </a:lnTo>
                    <a:cubicBezTo>
                      <a:pt x="1" y="12303"/>
                      <a:pt x="1" y="13303"/>
                      <a:pt x="620" y="13910"/>
                    </a:cubicBezTo>
                    <a:lnTo>
                      <a:pt x="11847" y="25138"/>
                    </a:lnTo>
                    <a:cubicBezTo>
                      <a:pt x="12157" y="25448"/>
                      <a:pt x="12559" y="25602"/>
                      <a:pt x="12961" y="25602"/>
                    </a:cubicBezTo>
                    <a:cubicBezTo>
                      <a:pt x="13362" y="25602"/>
                      <a:pt x="13764" y="25448"/>
                      <a:pt x="14074" y="25138"/>
                    </a:cubicBezTo>
                    <a:lnTo>
                      <a:pt x="25301" y="13910"/>
                    </a:lnTo>
                    <a:cubicBezTo>
                      <a:pt x="25909" y="13303"/>
                      <a:pt x="25909" y="12303"/>
                      <a:pt x="25301" y="11696"/>
                    </a:cubicBezTo>
                    <a:lnTo>
                      <a:pt x="14074" y="456"/>
                    </a:lnTo>
                    <a:cubicBezTo>
                      <a:pt x="13764" y="153"/>
                      <a:pt x="13362" y="1"/>
                      <a:pt x="12961" y="1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2455;p44">
                <a:extLst>
                  <a:ext uri="{FF2B5EF4-FFF2-40B4-BE49-F238E27FC236}">
                    <a16:creationId xmlns:a16="http://schemas.microsoft.com/office/drawing/2014/main" id="{501F35C0-8C69-E724-11D8-6F76B623DD74}"/>
                  </a:ext>
                </a:extLst>
              </p:cNvPr>
              <p:cNvSpPr txBox="1"/>
              <p:nvPr/>
            </p:nvSpPr>
            <p:spPr>
              <a:xfrm>
                <a:off x="724930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1F56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5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AC5E391-7527-78B6-3E6C-213992B821AF}"/>
                </a:ext>
              </a:extLst>
            </p:cNvPr>
            <p:cNvGrpSpPr/>
            <p:nvPr/>
          </p:nvGrpSpPr>
          <p:grpSpPr>
            <a:xfrm>
              <a:off x="5058150" y="1281311"/>
              <a:ext cx="2075700" cy="3549116"/>
              <a:chOff x="3596197" y="1564115"/>
              <a:chExt cx="2075700" cy="3549116"/>
            </a:xfrm>
          </p:grpSpPr>
          <p:sp>
            <p:nvSpPr>
              <p:cNvPr id="29" name="Google Shape;2458;p44">
                <a:extLst>
                  <a:ext uri="{FF2B5EF4-FFF2-40B4-BE49-F238E27FC236}">
                    <a16:creationId xmlns:a16="http://schemas.microsoft.com/office/drawing/2014/main" id="{EC9DFF2E-D59D-03F4-490A-5EC874698711}"/>
                  </a:ext>
                </a:extLst>
              </p:cNvPr>
              <p:cNvSpPr/>
              <p:nvPr/>
            </p:nvSpPr>
            <p:spPr>
              <a:xfrm>
                <a:off x="3596197" y="1895315"/>
                <a:ext cx="20757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71" h="61634" extrusionOk="0">
                    <a:moveTo>
                      <a:pt x="31135" y="1"/>
                    </a:moveTo>
                    <a:cubicBezTo>
                      <a:pt x="30317" y="1"/>
                      <a:pt x="29498" y="313"/>
                      <a:pt x="28873" y="938"/>
                    </a:cubicBezTo>
                    <a:lnTo>
                      <a:pt x="1263" y="28549"/>
                    </a:lnTo>
                    <a:cubicBezTo>
                      <a:pt x="1" y="29799"/>
                      <a:pt x="1" y="31823"/>
                      <a:pt x="1263" y="33073"/>
                    </a:cubicBezTo>
                    <a:lnTo>
                      <a:pt x="28873" y="60696"/>
                    </a:lnTo>
                    <a:cubicBezTo>
                      <a:pt x="29498" y="61321"/>
                      <a:pt x="30317" y="61633"/>
                      <a:pt x="31135" y="61633"/>
                    </a:cubicBezTo>
                    <a:cubicBezTo>
                      <a:pt x="31954" y="61633"/>
                      <a:pt x="32773" y="61321"/>
                      <a:pt x="33398" y="60696"/>
                    </a:cubicBezTo>
                    <a:lnTo>
                      <a:pt x="61020" y="33073"/>
                    </a:lnTo>
                    <a:cubicBezTo>
                      <a:pt x="62270" y="31823"/>
                      <a:pt x="62270" y="29799"/>
                      <a:pt x="61020" y="28549"/>
                    </a:cubicBezTo>
                    <a:lnTo>
                      <a:pt x="33398" y="938"/>
                    </a:lnTo>
                    <a:cubicBezTo>
                      <a:pt x="32773" y="313"/>
                      <a:pt x="31954" y="1"/>
                      <a:pt x="31135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2459;p44">
                <a:extLst>
                  <a:ext uri="{FF2B5EF4-FFF2-40B4-BE49-F238E27FC236}">
                    <a16:creationId xmlns:a16="http://schemas.microsoft.com/office/drawing/2014/main" id="{F3A9B80D-A430-D6E9-5491-4E86B94F0E7A}"/>
                  </a:ext>
                </a:extLst>
              </p:cNvPr>
              <p:cNvSpPr/>
              <p:nvPr/>
            </p:nvSpPr>
            <p:spPr>
              <a:xfrm>
                <a:off x="3738297" y="2026182"/>
                <a:ext cx="1791500" cy="1791533"/>
              </a:xfrm>
              <a:custGeom>
                <a:avLst/>
                <a:gdLst/>
                <a:ahLst/>
                <a:cxnLst/>
                <a:rect l="l" t="t" r="r" b="b"/>
                <a:pathLst>
                  <a:path w="53745" h="53746" extrusionOk="0">
                    <a:moveTo>
                      <a:pt x="26872" y="1"/>
                    </a:moveTo>
                    <a:lnTo>
                      <a:pt x="0" y="26873"/>
                    </a:lnTo>
                    <a:lnTo>
                      <a:pt x="26872" y="53745"/>
                    </a:lnTo>
                    <a:lnTo>
                      <a:pt x="53745" y="26873"/>
                    </a:lnTo>
                    <a:lnTo>
                      <a:pt x="2687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31" name="Google Shape;2460;p44">
                <a:extLst>
                  <a:ext uri="{FF2B5EF4-FFF2-40B4-BE49-F238E27FC236}">
                    <a16:creationId xmlns:a16="http://schemas.microsoft.com/office/drawing/2014/main" id="{514D8900-B7BC-85B6-9D61-15FFECB7D3EC}"/>
                  </a:ext>
                </a:extLst>
              </p:cNvPr>
              <p:cNvSpPr/>
              <p:nvPr/>
            </p:nvSpPr>
            <p:spPr>
              <a:xfrm>
                <a:off x="4202230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54" y="1"/>
                    </a:moveTo>
                    <a:cubicBezTo>
                      <a:pt x="12553" y="1"/>
                      <a:pt x="12151" y="153"/>
                      <a:pt x="11847" y="456"/>
                    </a:cubicBezTo>
                    <a:lnTo>
                      <a:pt x="620" y="11696"/>
                    </a:lnTo>
                    <a:cubicBezTo>
                      <a:pt x="0" y="12303"/>
                      <a:pt x="0" y="13303"/>
                      <a:pt x="620" y="13910"/>
                    </a:cubicBezTo>
                    <a:lnTo>
                      <a:pt x="11847" y="25138"/>
                    </a:lnTo>
                    <a:cubicBezTo>
                      <a:pt x="12151" y="25448"/>
                      <a:pt x="12553" y="25602"/>
                      <a:pt x="12954" y="25602"/>
                    </a:cubicBezTo>
                    <a:cubicBezTo>
                      <a:pt x="13356" y="25602"/>
                      <a:pt x="13758" y="25448"/>
                      <a:pt x="14062" y="25138"/>
                    </a:cubicBezTo>
                    <a:lnTo>
                      <a:pt x="25301" y="13910"/>
                    </a:lnTo>
                    <a:cubicBezTo>
                      <a:pt x="25908" y="13303"/>
                      <a:pt x="25908" y="12303"/>
                      <a:pt x="25301" y="11696"/>
                    </a:cubicBezTo>
                    <a:lnTo>
                      <a:pt x="14062" y="456"/>
                    </a:lnTo>
                    <a:cubicBezTo>
                      <a:pt x="13758" y="153"/>
                      <a:pt x="13356" y="1"/>
                      <a:pt x="12954" y="1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2462;p44">
                <a:extLst>
                  <a:ext uri="{FF2B5EF4-FFF2-40B4-BE49-F238E27FC236}">
                    <a16:creationId xmlns:a16="http://schemas.microsoft.com/office/drawing/2014/main" id="{D49CC4F2-15F8-4FA8-C4F3-586E79CC569C}"/>
                  </a:ext>
                </a:extLst>
              </p:cNvPr>
              <p:cNvSpPr txBox="1"/>
              <p:nvPr/>
            </p:nvSpPr>
            <p:spPr>
              <a:xfrm>
                <a:off x="3934446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1F56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3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D399C3A-7BB9-4279-8E68-A6389F13790F}"/>
                </a:ext>
              </a:extLst>
            </p:cNvPr>
            <p:cNvGrpSpPr/>
            <p:nvPr/>
          </p:nvGrpSpPr>
          <p:grpSpPr>
            <a:xfrm>
              <a:off x="8267683" y="1281311"/>
              <a:ext cx="2075300" cy="3549116"/>
              <a:chOff x="6805730" y="1564115"/>
              <a:chExt cx="2075300" cy="3549116"/>
            </a:xfrm>
          </p:grpSpPr>
          <p:sp>
            <p:nvSpPr>
              <p:cNvPr id="24" name="Google Shape;2465;p44">
                <a:extLst>
                  <a:ext uri="{FF2B5EF4-FFF2-40B4-BE49-F238E27FC236}">
                    <a16:creationId xmlns:a16="http://schemas.microsoft.com/office/drawing/2014/main" id="{B9ED117B-7825-A67B-D149-DB951A428088}"/>
                  </a:ext>
                </a:extLst>
              </p:cNvPr>
              <p:cNvSpPr/>
              <p:nvPr/>
            </p:nvSpPr>
            <p:spPr>
              <a:xfrm>
                <a:off x="6805730" y="1895315"/>
                <a:ext cx="2075300" cy="2054466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4" extrusionOk="0">
                    <a:moveTo>
                      <a:pt x="31135" y="1"/>
                    </a:moveTo>
                    <a:cubicBezTo>
                      <a:pt x="30317" y="1"/>
                      <a:pt x="29498" y="313"/>
                      <a:pt x="28873" y="938"/>
                    </a:cubicBezTo>
                    <a:lnTo>
                      <a:pt x="1251" y="28549"/>
                    </a:lnTo>
                    <a:cubicBezTo>
                      <a:pt x="0" y="29799"/>
                      <a:pt x="0" y="31823"/>
                      <a:pt x="1251" y="33073"/>
                    </a:cubicBezTo>
                    <a:lnTo>
                      <a:pt x="28873" y="60696"/>
                    </a:lnTo>
                    <a:cubicBezTo>
                      <a:pt x="29498" y="61321"/>
                      <a:pt x="30317" y="61633"/>
                      <a:pt x="31135" y="61633"/>
                    </a:cubicBezTo>
                    <a:cubicBezTo>
                      <a:pt x="31954" y="61633"/>
                      <a:pt x="32772" y="61321"/>
                      <a:pt x="33398" y="60696"/>
                    </a:cubicBezTo>
                    <a:lnTo>
                      <a:pt x="61008" y="33073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2" y="313"/>
                      <a:pt x="31954" y="1"/>
                      <a:pt x="31135" y="1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2466;p44">
                <a:extLst>
                  <a:ext uri="{FF2B5EF4-FFF2-40B4-BE49-F238E27FC236}">
                    <a16:creationId xmlns:a16="http://schemas.microsoft.com/office/drawing/2014/main" id="{920BA68A-E858-594C-06C2-B8CDFE940EE9}"/>
                  </a:ext>
                </a:extLst>
              </p:cNvPr>
              <p:cNvSpPr/>
              <p:nvPr/>
            </p:nvSpPr>
            <p:spPr>
              <a:xfrm>
                <a:off x="6947797" y="2026182"/>
                <a:ext cx="1791933" cy="1791933"/>
              </a:xfrm>
              <a:custGeom>
                <a:avLst/>
                <a:gdLst/>
                <a:ahLst/>
                <a:cxnLst/>
                <a:rect l="l" t="t" r="r" b="b"/>
                <a:pathLst>
                  <a:path w="53758" h="53758" extrusionOk="0">
                    <a:moveTo>
                      <a:pt x="26885" y="1"/>
                    </a:moveTo>
                    <a:lnTo>
                      <a:pt x="1" y="26873"/>
                    </a:lnTo>
                    <a:lnTo>
                      <a:pt x="26885" y="53757"/>
                    </a:lnTo>
                    <a:lnTo>
                      <a:pt x="53758" y="26873"/>
                    </a:lnTo>
                    <a:lnTo>
                      <a:pt x="2688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26" name="Google Shape;2467;p44">
                <a:extLst>
                  <a:ext uri="{FF2B5EF4-FFF2-40B4-BE49-F238E27FC236}">
                    <a16:creationId xmlns:a16="http://schemas.microsoft.com/office/drawing/2014/main" id="{8240B26B-EC41-29EF-52D1-A9F349CC7A29}"/>
                  </a:ext>
                </a:extLst>
              </p:cNvPr>
              <p:cNvSpPr/>
              <p:nvPr/>
            </p:nvSpPr>
            <p:spPr>
              <a:xfrm>
                <a:off x="7411763" y="1564115"/>
                <a:ext cx="863633" cy="853433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3" extrusionOk="0">
                    <a:moveTo>
                      <a:pt x="12954" y="1"/>
                    </a:moveTo>
                    <a:cubicBezTo>
                      <a:pt x="12552" y="1"/>
                      <a:pt x="12151" y="153"/>
                      <a:pt x="11847" y="456"/>
                    </a:cubicBezTo>
                    <a:lnTo>
                      <a:pt x="608" y="11696"/>
                    </a:lnTo>
                    <a:cubicBezTo>
                      <a:pt x="0" y="12303"/>
                      <a:pt x="0" y="13303"/>
                      <a:pt x="608" y="13910"/>
                    </a:cubicBezTo>
                    <a:lnTo>
                      <a:pt x="11847" y="25138"/>
                    </a:lnTo>
                    <a:cubicBezTo>
                      <a:pt x="12151" y="25448"/>
                      <a:pt x="12552" y="25602"/>
                      <a:pt x="12954" y="25602"/>
                    </a:cubicBezTo>
                    <a:cubicBezTo>
                      <a:pt x="13356" y="25602"/>
                      <a:pt x="13758" y="25448"/>
                      <a:pt x="14062" y="25138"/>
                    </a:cubicBezTo>
                    <a:lnTo>
                      <a:pt x="25289" y="13910"/>
                    </a:lnTo>
                    <a:cubicBezTo>
                      <a:pt x="25908" y="13303"/>
                      <a:pt x="25908" y="12303"/>
                      <a:pt x="25289" y="11696"/>
                    </a:cubicBezTo>
                    <a:lnTo>
                      <a:pt x="14062" y="456"/>
                    </a:lnTo>
                    <a:cubicBezTo>
                      <a:pt x="13758" y="153"/>
                      <a:pt x="13356" y="1"/>
                      <a:pt x="12954" y="1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2469;p44">
                <a:extLst>
                  <a:ext uri="{FF2B5EF4-FFF2-40B4-BE49-F238E27FC236}">
                    <a16:creationId xmlns:a16="http://schemas.microsoft.com/office/drawing/2014/main" id="{6567761A-FD9A-87D1-0008-22E1DEB4F055}"/>
                  </a:ext>
                </a:extLst>
              </p:cNvPr>
              <p:cNvSpPr txBox="1"/>
              <p:nvPr/>
            </p:nvSpPr>
            <p:spPr>
              <a:xfrm>
                <a:off x="7143613" y="4540431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1F56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1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5C20A10-6B82-5AE0-C2CC-CFC25B3A26C8}"/>
                </a:ext>
              </a:extLst>
            </p:cNvPr>
            <p:cNvGrpSpPr/>
            <p:nvPr/>
          </p:nvGrpSpPr>
          <p:grpSpPr>
            <a:xfrm>
              <a:off x="3453583" y="1721144"/>
              <a:ext cx="2075300" cy="3518733"/>
              <a:chOff x="1991630" y="2003948"/>
              <a:chExt cx="2075300" cy="3518733"/>
            </a:xfrm>
          </p:grpSpPr>
          <p:sp>
            <p:nvSpPr>
              <p:cNvPr id="17" name="Google Shape;2472;p44">
                <a:extLst>
                  <a:ext uri="{FF2B5EF4-FFF2-40B4-BE49-F238E27FC236}">
                    <a16:creationId xmlns:a16="http://schemas.microsoft.com/office/drawing/2014/main" id="{BC6B7F2C-4AC0-FECB-9130-DD1E41BB6E72}"/>
                  </a:ext>
                </a:extLst>
              </p:cNvPr>
              <p:cNvSpPr/>
              <p:nvPr/>
            </p:nvSpPr>
            <p:spPr>
              <a:xfrm>
                <a:off x="1991630" y="3162148"/>
                <a:ext cx="2075300" cy="2054433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3" extrusionOk="0">
                    <a:moveTo>
                      <a:pt x="31134" y="0"/>
                    </a:moveTo>
                    <a:cubicBezTo>
                      <a:pt x="30314" y="0"/>
                      <a:pt x="29492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85"/>
                    </a:cubicBezTo>
                    <a:lnTo>
                      <a:pt x="28861" y="60695"/>
                    </a:lnTo>
                    <a:cubicBezTo>
                      <a:pt x="29486" y="61320"/>
                      <a:pt x="30308" y="61633"/>
                      <a:pt x="31130" y="61633"/>
                    </a:cubicBezTo>
                    <a:cubicBezTo>
                      <a:pt x="31951" y="61633"/>
                      <a:pt x="32773" y="61320"/>
                      <a:pt x="33398" y="60695"/>
                    </a:cubicBezTo>
                    <a:lnTo>
                      <a:pt x="61008" y="33085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3" y="313"/>
                      <a:pt x="31954" y="0"/>
                      <a:pt x="31134" y="0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6BD3B54-1596-0B82-6CC6-550F47F3A0AA}"/>
                  </a:ext>
                </a:extLst>
              </p:cNvPr>
              <p:cNvGrpSpPr/>
              <p:nvPr/>
            </p:nvGrpSpPr>
            <p:grpSpPr>
              <a:xfrm>
                <a:off x="2133730" y="2003948"/>
                <a:ext cx="1791500" cy="3518733"/>
                <a:chOff x="2133730" y="2003948"/>
                <a:chExt cx="1791500" cy="3518733"/>
              </a:xfrm>
            </p:grpSpPr>
            <p:sp>
              <p:nvSpPr>
                <p:cNvPr id="19" name="Google Shape;2447;p44">
                  <a:extLst>
                    <a:ext uri="{FF2B5EF4-FFF2-40B4-BE49-F238E27FC236}">
                      <a16:creationId xmlns:a16="http://schemas.microsoft.com/office/drawing/2014/main" id="{1339631D-0967-806B-B877-1CAF03D80300}"/>
                    </a:ext>
                  </a:extLst>
                </p:cNvPr>
                <p:cNvSpPr/>
                <p:nvPr/>
              </p:nvSpPr>
              <p:spPr>
                <a:xfrm>
                  <a:off x="2226996" y="3555749"/>
                  <a:ext cx="0" cy="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h="1" extrusionOk="0">
                      <a:moveTo>
                        <a:pt x="0" y="0"/>
                      </a:moveTo>
                      <a:close/>
                    </a:path>
                  </a:pathLst>
                </a:custGeom>
                <a:solidFill>
                  <a:srgbClr val="FFFFFF"/>
                </a:solidFill>
                <a:ln w="12115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0" name="Google Shape;2473;p44">
                  <a:extLst>
                    <a:ext uri="{FF2B5EF4-FFF2-40B4-BE49-F238E27FC236}">
                      <a16:creationId xmlns:a16="http://schemas.microsoft.com/office/drawing/2014/main" id="{4F01A327-797C-16A3-CDA5-9F808472085F}"/>
                    </a:ext>
                  </a:extLst>
                </p:cNvPr>
                <p:cNvSpPr/>
                <p:nvPr/>
              </p:nvSpPr>
              <p:spPr>
                <a:xfrm>
                  <a:off x="2133730" y="3293015"/>
                  <a:ext cx="1791500" cy="17915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745" h="53746" extrusionOk="0">
                      <a:moveTo>
                        <a:pt x="26873" y="0"/>
                      </a:moveTo>
                      <a:lnTo>
                        <a:pt x="0" y="26873"/>
                      </a:lnTo>
                      <a:lnTo>
                        <a:pt x="26873" y="53745"/>
                      </a:lnTo>
                      <a:lnTo>
                        <a:pt x="53745" y="26873"/>
                      </a:lnTo>
                      <a:lnTo>
                        <a:pt x="2687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 rtl="1"/>
                  <a:endParaRPr lang="fa-IR" sz="2133" b="1" dirty="0">
                    <a:solidFill>
                      <a:srgbClr val="434343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endParaRPr>
                </a:p>
              </p:txBody>
            </p:sp>
            <p:sp>
              <p:nvSpPr>
                <p:cNvPr id="21" name="Google Shape;2474;p44">
                  <a:extLst>
                    <a:ext uri="{FF2B5EF4-FFF2-40B4-BE49-F238E27FC236}">
                      <a16:creationId xmlns:a16="http://schemas.microsoft.com/office/drawing/2014/main" id="{9B7D1778-159D-1567-BD97-BA22B65A852B}"/>
                    </a:ext>
                  </a:extLst>
                </p:cNvPr>
                <p:cNvSpPr/>
                <p:nvPr/>
              </p:nvSpPr>
              <p:spPr>
                <a:xfrm>
                  <a:off x="2597663" y="4669281"/>
                  <a:ext cx="863633" cy="85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9" h="25602" extrusionOk="0">
                      <a:moveTo>
                        <a:pt x="12949" y="0"/>
                      </a:moveTo>
                      <a:cubicBezTo>
                        <a:pt x="12547" y="0"/>
                        <a:pt x="12145" y="152"/>
                        <a:pt x="11835" y="456"/>
                      </a:cubicBezTo>
                      <a:lnTo>
                        <a:pt x="608" y="11695"/>
                      </a:lnTo>
                      <a:cubicBezTo>
                        <a:pt x="1" y="12302"/>
                        <a:pt x="1" y="13303"/>
                        <a:pt x="608" y="13910"/>
                      </a:cubicBezTo>
                      <a:lnTo>
                        <a:pt x="11835" y="25137"/>
                      </a:lnTo>
                      <a:cubicBezTo>
                        <a:pt x="12145" y="25447"/>
                        <a:pt x="12547" y="25602"/>
                        <a:pt x="12949" y="25602"/>
                      </a:cubicBezTo>
                      <a:cubicBezTo>
                        <a:pt x="13350" y="25602"/>
                        <a:pt x="13752" y="25447"/>
                        <a:pt x="14062" y="25137"/>
                      </a:cubicBezTo>
                      <a:lnTo>
                        <a:pt x="25289" y="13910"/>
                      </a:lnTo>
                      <a:cubicBezTo>
                        <a:pt x="25909" y="13303"/>
                        <a:pt x="25909" y="12302"/>
                        <a:pt x="25289" y="11695"/>
                      </a:cubicBezTo>
                      <a:lnTo>
                        <a:pt x="14062" y="456"/>
                      </a:lnTo>
                      <a:cubicBezTo>
                        <a:pt x="13752" y="152"/>
                        <a:pt x="13350" y="0"/>
                        <a:pt x="12949" y="0"/>
                      </a:cubicBezTo>
                      <a:close/>
                    </a:path>
                  </a:pathLst>
                </a:custGeom>
                <a:solidFill>
                  <a:srgbClr val="00428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3" name="Google Shape;2476;p44">
                  <a:extLst>
                    <a:ext uri="{FF2B5EF4-FFF2-40B4-BE49-F238E27FC236}">
                      <a16:creationId xmlns:a16="http://schemas.microsoft.com/office/drawing/2014/main" id="{0F8543B2-C0D4-DBDE-33F7-79BB7CCAF09F}"/>
                    </a:ext>
                  </a:extLst>
                </p:cNvPr>
                <p:cNvSpPr txBox="1"/>
                <p:nvPr/>
              </p:nvSpPr>
              <p:spPr>
                <a:xfrm>
                  <a:off x="2329897" y="2003948"/>
                  <a:ext cx="1399200" cy="572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 rtl="1"/>
                  <a:r>
                    <a:rPr lang="fa-IR" sz="3200" b="1" dirty="0">
                      <a:solidFill>
                        <a:srgbClr val="004284"/>
                      </a:solidFill>
                      <a:latin typeface="Shabnam" panose="020B0603030804020204" pitchFamily="34" charset="-78"/>
                      <a:ea typeface="Roboto"/>
                      <a:cs typeface="Shabnam" panose="020B0603030804020204" pitchFamily="34" charset="-78"/>
                      <a:sym typeface="Roboto"/>
                    </a:rPr>
                    <a:t>4</a:t>
                  </a:r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E0DA1D8-38D5-4AEE-CED5-0AF812B929A7}"/>
                </a:ext>
              </a:extLst>
            </p:cNvPr>
            <p:cNvGrpSpPr/>
            <p:nvPr/>
          </p:nvGrpSpPr>
          <p:grpSpPr>
            <a:xfrm>
              <a:off x="6663116" y="1721144"/>
              <a:ext cx="2075300" cy="3518733"/>
              <a:chOff x="5201163" y="2003948"/>
              <a:chExt cx="2075300" cy="3518733"/>
            </a:xfrm>
          </p:grpSpPr>
          <p:sp>
            <p:nvSpPr>
              <p:cNvPr id="11" name="Google Shape;2479;p44">
                <a:extLst>
                  <a:ext uri="{FF2B5EF4-FFF2-40B4-BE49-F238E27FC236}">
                    <a16:creationId xmlns:a16="http://schemas.microsoft.com/office/drawing/2014/main" id="{15E31B3E-7720-39E2-EAD3-7467904025BB}"/>
                  </a:ext>
                </a:extLst>
              </p:cNvPr>
              <p:cNvSpPr/>
              <p:nvPr/>
            </p:nvSpPr>
            <p:spPr>
              <a:xfrm>
                <a:off x="5201163" y="3162148"/>
                <a:ext cx="2075300" cy="2054433"/>
              </a:xfrm>
              <a:custGeom>
                <a:avLst/>
                <a:gdLst/>
                <a:ahLst/>
                <a:cxnLst/>
                <a:rect l="l" t="t" r="r" b="b"/>
                <a:pathLst>
                  <a:path w="62259" h="61633" extrusionOk="0">
                    <a:moveTo>
                      <a:pt x="31129" y="0"/>
                    </a:moveTo>
                    <a:cubicBezTo>
                      <a:pt x="30308" y="0"/>
                      <a:pt x="29486" y="313"/>
                      <a:pt x="28861" y="938"/>
                    </a:cubicBezTo>
                    <a:lnTo>
                      <a:pt x="1251" y="28549"/>
                    </a:lnTo>
                    <a:cubicBezTo>
                      <a:pt x="1" y="29799"/>
                      <a:pt x="1" y="31823"/>
                      <a:pt x="1251" y="33085"/>
                    </a:cubicBezTo>
                    <a:lnTo>
                      <a:pt x="28861" y="60695"/>
                    </a:lnTo>
                    <a:cubicBezTo>
                      <a:pt x="29486" y="61320"/>
                      <a:pt x="30308" y="61633"/>
                      <a:pt x="31129" y="61633"/>
                    </a:cubicBezTo>
                    <a:cubicBezTo>
                      <a:pt x="31951" y="61633"/>
                      <a:pt x="32772" y="61320"/>
                      <a:pt x="33398" y="60695"/>
                    </a:cubicBezTo>
                    <a:lnTo>
                      <a:pt x="61008" y="33085"/>
                    </a:lnTo>
                    <a:cubicBezTo>
                      <a:pt x="62258" y="31823"/>
                      <a:pt x="62258" y="29799"/>
                      <a:pt x="61008" y="28549"/>
                    </a:cubicBezTo>
                    <a:lnTo>
                      <a:pt x="33398" y="938"/>
                    </a:lnTo>
                    <a:cubicBezTo>
                      <a:pt x="32772" y="313"/>
                      <a:pt x="31951" y="0"/>
                      <a:pt x="31129" y="0"/>
                    </a:cubicBez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" name="Google Shape;2480;p44">
                <a:extLst>
                  <a:ext uri="{FF2B5EF4-FFF2-40B4-BE49-F238E27FC236}">
                    <a16:creationId xmlns:a16="http://schemas.microsoft.com/office/drawing/2014/main" id="{DC0431C7-C673-6C16-078E-7E2CE4EFE533}"/>
                  </a:ext>
                </a:extLst>
              </p:cNvPr>
              <p:cNvSpPr/>
              <p:nvPr/>
            </p:nvSpPr>
            <p:spPr>
              <a:xfrm>
                <a:off x="5343230" y="3293015"/>
                <a:ext cx="1791533" cy="1791933"/>
              </a:xfrm>
              <a:custGeom>
                <a:avLst/>
                <a:gdLst/>
                <a:ahLst/>
                <a:cxnLst/>
                <a:rect l="l" t="t" r="r" b="b"/>
                <a:pathLst>
                  <a:path w="53746" h="53758" extrusionOk="0">
                    <a:moveTo>
                      <a:pt x="26873" y="0"/>
                    </a:moveTo>
                    <a:lnTo>
                      <a:pt x="1" y="26885"/>
                    </a:lnTo>
                    <a:lnTo>
                      <a:pt x="26873" y="53757"/>
                    </a:lnTo>
                    <a:lnTo>
                      <a:pt x="53746" y="26885"/>
                    </a:lnTo>
                    <a:lnTo>
                      <a:pt x="268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endParaRPr lang="fa-IR" sz="2133" b="1" dirty="0">
                  <a:solidFill>
                    <a:srgbClr val="4343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13" name="Google Shape;2481;p44">
                <a:extLst>
                  <a:ext uri="{FF2B5EF4-FFF2-40B4-BE49-F238E27FC236}">
                    <a16:creationId xmlns:a16="http://schemas.microsoft.com/office/drawing/2014/main" id="{D1523A2F-88BE-EA30-48B6-33D2B8A4E694}"/>
                  </a:ext>
                </a:extLst>
              </p:cNvPr>
              <p:cNvSpPr/>
              <p:nvPr/>
            </p:nvSpPr>
            <p:spPr>
              <a:xfrm>
                <a:off x="5806796" y="4669281"/>
                <a:ext cx="863633" cy="853400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2" extrusionOk="0">
                    <a:moveTo>
                      <a:pt x="12960" y="0"/>
                    </a:moveTo>
                    <a:cubicBezTo>
                      <a:pt x="12559" y="0"/>
                      <a:pt x="12157" y="152"/>
                      <a:pt x="11847" y="456"/>
                    </a:cubicBezTo>
                    <a:lnTo>
                      <a:pt x="620" y="11695"/>
                    </a:lnTo>
                    <a:cubicBezTo>
                      <a:pt x="0" y="12302"/>
                      <a:pt x="0" y="13303"/>
                      <a:pt x="620" y="13910"/>
                    </a:cubicBezTo>
                    <a:lnTo>
                      <a:pt x="11847" y="25137"/>
                    </a:lnTo>
                    <a:cubicBezTo>
                      <a:pt x="12157" y="25447"/>
                      <a:pt x="12559" y="25602"/>
                      <a:pt x="12960" y="25602"/>
                    </a:cubicBezTo>
                    <a:cubicBezTo>
                      <a:pt x="13362" y="25602"/>
                      <a:pt x="13764" y="25447"/>
                      <a:pt x="14074" y="25137"/>
                    </a:cubicBezTo>
                    <a:lnTo>
                      <a:pt x="25301" y="13910"/>
                    </a:lnTo>
                    <a:cubicBezTo>
                      <a:pt x="25908" y="13303"/>
                      <a:pt x="25908" y="12302"/>
                      <a:pt x="25301" y="11695"/>
                    </a:cubicBezTo>
                    <a:lnTo>
                      <a:pt x="14074" y="456"/>
                    </a:lnTo>
                    <a:cubicBezTo>
                      <a:pt x="13764" y="152"/>
                      <a:pt x="13362" y="0"/>
                      <a:pt x="12960" y="0"/>
                    </a:cubicBezTo>
                    <a:close/>
                  </a:path>
                </a:pathLst>
              </a:custGeom>
              <a:solidFill>
                <a:srgbClr val="00428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" name="Google Shape;2484;p44">
                <a:extLst>
                  <a:ext uri="{FF2B5EF4-FFF2-40B4-BE49-F238E27FC236}">
                    <a16:creationId xmlns:a16="http://schemas.microsoft.com/office/drawing/2014/main" id="{DE579A70-3736-9208-B562-2AAAF41F6DDB}"/>
                  </a:ext>
                </a:extLst>
              </p:cNvPr>
              <p:cNvSpPr txBox="1"/>
              <p:nvPr/>
            </p:nvSpPr>
            <p:spPr>
              <a:xfrm>
                <a:off x="5539196" y="2003948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004284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2</a:t>
                </a:r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640DFFAC-129A-D8DB-F111-C9E7C40D04F2}"/>
              </a:ext>
            </a:extLst>
          </p:cNvPr>
          <p:cNvSpPr txBox="1"/>
          <p:nvPr/>
        </p:nvSpPr>
        <p:spPr>
          <a:xfrm>
            <a:off x="1439904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580DE3B-57A3-C43D-F07D-E461EFD1AA4A}"/>
              </a:ext>
            </a:extLst>
          </p:cNvPr>
          <p:cNvSpPr txBox="1"/>
          <p:nvPr/>
        </p:nvSpPr>
        <p:spPr>
          <a:xfrm>
            <a:off x="3294853" y="3427161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9AC1DC1-ED88-20BB-A194-334A8EE45F3A}"/>
              </a:ext>
            </a:extLst>
          </p:cNvPr>
          <p:cNvSpPr txBox="1"/>
          <p:nvPr/>
        </p:nvSpPr>
        <p:spPr>
          <a:xfrm>
            <a:off x="5130629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42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042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55BF3A1-4148-BD8B-47C3-35E201CA0683}"/>
              </a:ext>
            </a:extLst>
          </p:cNvPr>
          <p:cNvSpPr txBox="1"/>
          <p:nvPr/>
        </p:nvSpPr>
        <p:spPr>
          <a:xfrm>
            <a:off x="6950534" y="3427161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42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042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0DA3F7C-8965-D777-2092-A0D71653C841}"/>
              </a:ext>
            </a:extLst>
          </p:cNvPr>
          <p:cNvSpPr txBox="1"/>
          <p:nvPr/>
        </p:nvSpPr>
        <p:spPr>
          <a:xfrm>
            <a:off x="8827426" y="2108332"/>
            <a:ext cx="16503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42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042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10B2EB9-2951-9595-C02A-BE2E5C728484}"/>
              </a:ext>
            </a:extLst>
          </p:cNvPr>
          <p:cNvSpPr txBox="1"/>
          <p:nvPr/>
        </p:nvSpPr>
        <p:spPr>
          <a:xfrm>
            <a:off x="1142425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042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42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F8E439E-FE8C-4E6D-7A0B-CDADD2C9B4A4}"/>
              </a:ext>
            </a:extLst>
          </p:cNvPr>
          <p:cNvSpPr txBox="1"/>
          <p:nvPr/>
        </p:nvSpPr>
        <p:spPr>
          <a:xfrm>
            <a:off x="2986903" y="1063193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042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42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E5EF752-BE4A-1C30-1E42-FDA8084261DE}"/>
              </a:ext>
            </a:extLst>
          </p:cNvPr>
          <p:cNvSpPr txBox="1"/>
          <p:nvPr/>
        </p:nvSpPr>
        <p:spPr>
          <a:xfrm>
            <a:off x="4825342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042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42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CCBAEC8-AF32-CB5E-5695-AD0324C31E1C}"/>
              </a:ext>
            </a:extLst>
          </p:cNvPr>
          <p:cNvSpPr txBox="1"/>
          <p:nvPr/>
        </p:nvSpPr>
        <p:spPr>
          <a:xfrm>
            <a:off x="6665990" y="1063193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042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42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99C86A2-6981-7C26-7FBD-1E0D8E8B2533}"/>
              </a:ext>
            </a:extLst>
          </p:cNvPr>
          <p:cNvSpPr txBox="1"/>
          <p:nvPr/>
        </p:nvSpPr>
        <p:spPr>
          <a:xfrm>
            <a:off x="8560130" y="5078429"/>
            <a:ext cx="221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b="1" dirty="0">
                <a:solidFill>
                  <a:srgbClr val="004284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4284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5" name="Google Shape;1681;p35">
            <a:extLst>
              <a:ext uri="{FF2B5EF4-FFF2-40B4-BE49-F238E27FC236}">
                <a16:creationId xmlns:a16="http://schemas.microsoft.com/office/drawing/2014/main" id="{69B74AAD-2269-F234-8A29-42B3AD8E5934}"/>
              </a:ext>
            </a:extLst>
          </p:cNvPr>
          <p:cNvGrpSpPr/>
          <p:nvPr/>
        </p:nvGrpSpPr>
        <p:grpSpPr>
          <a:xfrm>
            <a:off x="7547393" y="4677794"/>
            <a:ext cx="482018" cy="491253"/>
            <a:chOff x="9164639" y="5327577"/>
            <a:chExt cx="597740" cy="609193"/>
          </a:xfrm>
          <a:solidFill>
            <a:schemeClr val="bg1"/>
          </a:solidFill>
        </p:grpSpPr>
        <p:sp>
          <p:nvSpPr>
            <p:cNvPr id="56" name="Google Shape;1682;p35">
              <a:extLst>
                <a:ext uri="{FF2B5EF4-FFF2-40B4-BE49-F238E27FC236}">
                  <a16:creationId xmlns:a16="http://schemas.microsoft.com/office/drawing/2014/main" id="{828B784F-1CF0-8F31-B271-02F8FEFFF25B}"/>
                </a:ext>
              </a:extLst>
            </p:cNvPr>
            <p:cNvSpPr/>
            <p:nvPr/>
          </p:nvSpPr>
          <p:spPr>
            <a:xfrm>
              <a:off x="9228088" y="5607148"/>
              <a:ext cx="81982" cy="56198"/>
            </a:xfrm>
            <a:custGeom>
              <a:avLst/>
              <a:gdLst/>
              <a:ahLst/>
              <a:cxnLst/>
              <a:rect l="l" t="t" r="r" b="b"/>
              <a:pathLst>
                <a:path w="81982" h="56198" extrusionOk="0">
                  <a:moveTo>
                    <a:pt x="73059" y="38351"/>
                  </a:moveTo>
                  <a:lnTo>
                    <a:pt x="47462" y="38351"/>
                  </a:lnTo>
                  <a:cubicBezTo>
                    <a:pt x="31133" y="38351"/>
                    <a:pt x="17847" y="25149"/>
                    <a:pt x="17847" y="8924"/>
                  </a:cubicBezTo>
                  <a:cubicBezTo>
                    <a:pt x="17847" y="3994"/>
                    <a:pt x="13853" y="0"/>
                    <a:pt x="8924" y="0"/>
                  </a:cubicBezTo>
                  <a:cubicBezTo>
                    <a:pt x="3994" y="0"/>
                    <a:pt x="0" y="3994"/>
                    <a:pt x="0" y="8924"/>
                  </a:cubicBezTo>
                  <a:cubicBezTo>
                    <a:pt x="0" y="34991"/>
                    <a:pt x="21292" y="56198"/>
                    <a:pt x="47464" y="56198"/>
                  </a:cubicBezTo>
                  <a:lnTo>
                    <a:pt x="73059" y="56198"/>
                  </a:lnTo>
                  <a:cubicBezTo>
                    <a:pt x="77989" y="56198"/>
                    <a:pt x="81983" y="52204"/>
                    <a:pt x="81983" y="47274"/>
                  </a:cubicBezTo>
                  <a:cubicBezTo>
                    <a:pt x="81983" y="42345"/>
                    <a:pt x="77989" y="38351"/>
                    <a:pt x="73059" y="383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1683;p35">
              <a:extLst>
                <a:ext uri="{FF2B5EF4-FFF2-40B4-BE49-F238E27FC236}">
                  <a16:creationId xmlns:a16="http://schemas.microsoft.com/office/drawing/2014/main" id="{4372B44B-0596-F0A7-20AF-BD09F99E50ED}"/>
                </a:ext>
              </a:extLst>
            </p:cNvPr>
            <p:cNvSpPr/>
            <p:nvPr/>
          </p:nvSpPr>
          <p:spPr>
            <a:xfrm>
              <a:off x="9263101" y="5711544"/>
              <a:ext cx="130823" cy="54406"/>
            </a:xfrm>
            <a:custGeom>
              <a:avLst/>
              <a:gdLst/>
              <a:ahLst/>
              <a:cxnLst/>
              <a:rect l="l" t="t" r="r" b="b"/>
              <a:pathLst>
                <a:path w="130823" h="54406" extrusionOk="0">
                  <a:moveTo>
                    <a:pt x="121899" y="0"/>
                  </a:moveTo>
                  <a:lnTo>
                    <a:pt x="45664" y="0"/>
                  </a:lnTo>
                  <a:cubicBezTo>
                    <a:pt x="20485" y="0"/>
                    <a:pt x="0" y="20402"/>
                    <a:pt x="0" y="45482"/>
                  </a:cubicBezTo>
                  <a:cubicBezTo>
                    <a:pt x="0" y="50412"/>
                    <a:pt x="3994" y="54406"/>
                    <a:pt x="8924" y="54406"/>
                  </a:cubicBezTo>
                  <a:cubicBezTo>
                    <a:pt x="13853" y="54406"/>
                    <a:pt x="17847" y="50411"/>
                    <a:pt x="17847" y="45482"/>
                  </a:cubicBezTo>
                  <a:cubicBezTo>
                    <a:pt x="17847" y="30244"/>
                    <a:pt x="30325" y="17847"/>
                    <a:pt x="45664" y="17847"/>
                  </a:cubicBezTo>
                  <a:lnTo>
                    <a:pt x="121899" y="17847"/>
                  </a:lnTo>
                  <a:cubicBezTo>
                    <a:pt x="126829" y="17847"/>
                    <a:pt x="130823" y="13853"/>
                    <a:pt x="130823" y="8924"/>
                  </a:cubicBezTo>
                  <a:cubicBezTo>
                    <a:pt x="130823" y="3994"/>
                    <a:pt x="126829" y="0"/>
                    <a:pt x="121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1684;p35">
              <a:extLst>
                <a:ext uri="{FF2B5EF4-FFF2-40B4-BE49-F238E27FC236}">
                  <a16:creationId xmlns:a16="http://schemas.microsoft.com/office/drawing/2014/main" id="{6C998FFF-B7C0-DB84-FA34-9D640BD18C8F}"/>
                </a:ext>
              </a:extLst>
            </p:cNvPr>
            <p:cNvSpPr/>
            <p:nvPr/>
          </p:nvSpPr>
          <p:spPr>
            <a:xfrm>
              <a:off x="9411773" y="5711544"/>
              <a:ext cx="54861" cy="17847"/>
            </a:xfrm>
            <a:custGeom>
              <a:avLst/>
              <a:gdLst/>
              <a:ahLst/>
              <a:cxnLst/>
              <a:rect l="l" t="t" r="r" b="b"/>
              <a:pathLst>
                <a:path w="54861" h="17847" extrusionOk="0">
                  <a:moveTo>
                    <a:pt x="45938" y="0"/>
                  </a:moveTo>
                  <a:lnTo>
                    <a:pt x="8924" y="0"/>
                  </a:lnTo>
                  <a:cubicBezTo>
                    <a:pt x="3994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lnTo>
                    <a:pt x="45938" y="17847"/>
                  </a:lnTo>
                  <a:cubicBezTo>
                    <a:pt x="50868" y="17847"/>
                    <a:pt x="54862" y="13853"/>
                    <a:pt x="54862" y="8924"/>
                  </a:cubicBezTo>
                  <a:cubicBezTo>
                    <a:pt x="54862" y="3994"/>
                    <a:pt x="50866" y="0"/>
                    <a:pt x="459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1685;p35">
              <a:extLst>
                <a:ext uri="{FF2B5EF4-FFF2-40B4-BE49-F238E27FC236}">
                  <a16:creationId xmlns:a16="http://schemas.microsoft.com/office/drawing/2014/main" id="{160B701C-556B-857C-D54E-CCD65826E977}"/>
                </a:ext>
              </a:extLst>
            </p:cNvPr>
            <p:cNvSpPr/>
            <p:nvPr/>
          </p:nvSpPr>
          <p:spPr>
            <a:xfrm>
              <a:off x="9330569" y="5538149"/>
              <a:ext cx="73319" cy="73047"/>
            </a:xfrm>
            <a:custGeom>
              <a:avLst/>
              <a:gdLst/>
              <a:ahLst/>
              <a:cxnLst/>
              <a:rect l="l" t="t" r="r" b="b"/>
              <a:pathLst>
                <a:path w="73319" h="73047" extrusionOk="0">
                  <a:moveTo>
                    <a:pt x="64396" y="0"/>
                  </a:moveTo>
                  <a:cubicBezTo>
                    <a:pt x="59467" y="0"/>
                    <a:pt x="55472" y="3995"/>
                    <a:pt x="55472" y="8924"/>
                  </a:cubicBezTo>
                  <a:cubicBezTo>
                    <a:pt x="55472" y="34441"/>
                    <a:pt x="34591" y="55200"/>
                    <a:pt x="8924" y="55200"/>
                  </a:cubicBezTo>
                  <a:cubicBezTo>
                    <a:pt x="3994" y="55200"/>
                    <a:pt x="0" y="59194"/>
                    <a:pt x="0" y="64124"/>
                  </a:cubicBezTo>
                  <a:cubicBezTo>
                    <a:pt x="0" y="69053"/>
                    <a:pt x="3994" y="73047"/>
                    <a:pt x="8924" y="73047"/>
                  </a:cubicBezTo>
                  <a:cubicBezTo>
                    <a:pt x="44432" y="73047"/>
                    <a:pt x="73320" y="44282"/>
                    <a:pt x="73320" y="8924"/>
                  </a:cubicBezTo>
                  <a:cubicBezTo>
                    <a:pt x="73320" y="3995"/>
                    <a:pt x="69325" y="0"/>
                    <a:pt x="64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1686;p35">
              <a:extLst>
                <a:ext uri="{FF2B5EF4-FFF2-40B4-BE49-F238E27FC236}">
                  <a16:creationId xmlns:a16="http://schemas.microsoft.com/office/drawing/2014/main" id="{1D4BE135-0557-ADA2-E54C-9BFE4A5556D1}"/>
                </a:ext>
              </a:extLst>
            </p:cNvPr>
            <p:cNvSpPr/>
            <p:nvPr/>
          </p:nvSpPr>
          <p:spPr>
            <a:xfrm>
              <a:off x="9337314" y="5403164"/>
              <a:ext cx="49551" cy="45623"/>
            </a:xfrm>
            <a:custGeom>
              <a:avLst/>
              <a:gdLst/>
              <a:ahLst/>
              <a:cxnLst/>
              <a:rect l="l" t="t" r="r" b="b"/>
              <a:pathLst>
                <a:path w="49551" h="45623" extrusionOk="0">
                  <a:moveTo>
                    <a:pt x="41202" y="81"/>
                  </a:moveTo>
                  <a:cubicBezTo>
                    <a:pt x="19885" y="-1287"/>
                    <a:pt x="1402" y="14874"/>
                    <a:pt x="19" y="36120"/>
                  </a:cubicBezTo>
                  <a:cubicBezTo>
                    <a:pt x="-301" y="41038"/>
                    <a:pt x="3427" y="45284"/>
                    <a:pt x="8344" y="45605"/>
                  </a:cubicBezTo>
                  <a:cubicBezTo>
                    <a:pt x="8542" y="45618"/>
                    <a:pt x="8738" y="45624"/>
                    <a:pt x="8933" y="45624"/>
                  </a:cubicBezTo>
                  <a:cubicBezTo>
                    <a:pt x="13598" y="45624"/>
                    <a:pt x="17522" y="42000"/>
                    <a:pt x="17830" y="37280"/>
                  </a:cubicBezTo>
                  <a:cubicBezTo>
                    <a:pt x="18572" y="25848"/>
                    <a:pt x="28543" y="17166"/>
                    <a:pt x="40055" y="17891"/>
                  </a:cubicBezTo>
                  <a:cubicBezTo>
                    <a:pt x="44977" y="18221"/>
                    <a:pt x="49216" y="14479"/>
                    <a:pt x="49533" y="9560"/>
                  </a:cubicBezTo>
                  <a:cubicBezTo>
                    <a:pt x="49850" y="4641"/>
                    <a:pt x="46120" y="399"/>
                    <a:pt x="41202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1687;p35">
              <a:extLst>
                <a:ext uri="{FF2B5EF4-FFF2-40B4-BE49-F238E27FC236}">
                  <a16:creationId xmlns:a16="http://schemas.microsoft.com/office/drawing/2014/main" id="{835EAC40-8394-7AF6-321E-8F0E8B56FFC4}"/>
                </a:ext>
              </a:extLst>
            </p:cNvPr>
            <p:cNvSpPr/>
            <p:nvPr/>
          </p:nvSpPr>
          <p:spPr>
            <a:xfrm>
              <a:off x="9339581" y="5751280"/>
              <a:ext cx="53495" cy="88791"/>
            </a:xfrm>
            <a:custGeom>
              <a:avLst/>
              <a:gdLst/>
              <a:ahLst/>
              <a:cxnLst/>
              <a:rect l="l" t="t" r="r" b="b"/>
              <a:pathLst>
                <a:path w="53495" h="88791" extrusionOk="0">
                  <a:moveTo>
                    <a:pt x="8924" y="0"/>
                  </a:moveTo>
                  <a:cubicBezTo>
                    <a:pt x="3994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cubicBezTo>
                    <a:pt x="23660" y="17847"/>
                    <a:pt x="35648" y="29756"/>
                    <a:pt x="35648" y="44394"/>
                  </a:cubicBezTo>
                  <a:cubicBezTo>
                    <a:pt x="35648" y="59035"/>
                    <a:pt x="23660" y="70944"/>
                    <a:pt x="8924" y="70944"/>
                  </a:cubicBezTo>
                  <a:cubicBezTo>
                    <a:pt x="3994" y="70944"/>
                    <a:pt x="0" y="74938"/>
                    <a:pt x="0" y="79867"/>
                  </a:cubicBezTo>
                  <a:cubicBezTo>
                    <a:pt x="0" y="84797"/>
                    <a:pt x="3994" y="88791"/>
                    <a:pt x="8924" y="88791"/>
                  </a:cubicBezTo>
                  <a:cubicBezTo>
                    <a:pt x="33501" y="88791"/>
                    <a:pt x="53496" y="68876"/>
                    <a:pt x="53496" y="44394"/>
                  </a:cubicBezTo>
                  <a:cubicBezTo>
                    <a:pt x="53496" y="19915"/>
                    <a:pt x="33501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1688;p35">
              <a:extLst>
                <a:ext uri="{FF2B5EF4-FFF2-40B4-BE49-F238E27FC236}">
                  <a16:creationId xmlns:a16="http://schemas.microsoft.com/office/drawing/2014/main" id="{736728BA-27DC-8C39-12FE-20C7204C936D}"/>
                </a:ext>
              </a:extLst>
            </p:cNvPr>
            <p:cNvSpPr/>
            <p:nvPr/>
          </p:nvSpPr>
          <p:spPr>
            <a:xfrm>
              <a:off x="9430908" y="5541143"/>
              <a:ext cx="48240" cy="78333"/>
            </a:xfrm>
            <a:custGeom>
              <a:avLst/>
              <a:gdLst/>
              <a:ahLst/>
              <a:cxnLst/>
              <a:rect l="l" t="t" r="r" b="b"/>
              <a:pathLst>
                <a:path w="48240" h="78333" extrusionOk="0">
                  <a:moveTo>
                    <a:pt x="8924" y="0"/>
                  </a:moveTo>
                  <a:cubicBezTo>
                    <a:pt x="3994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cubicBezTo>
                    <a:pt x="20761" y="17847"/>
                    <a:pt x="30393" y="27410"/>
                    <a:pt x="30393" y="39166"/>
                  </a:cubicBezTo>
                  <a:cubicBezTo>
                    <a:pt x="30393" y="50922"/>
                    <a:pt x="20761" y="60486"/>
                    <a:pt x="8924" y="60486"/>
                  </a:cubicBezTo>
                  <a:cubicBezTo>
                    <a:pt x="3994" y="60486"/>
                    <a:pt x="0" y="64480"/>
                    <a:pt x="0" y="69410"/>
                  </a:cubicBezTo>
                  <a:cubicBezTo>
                    <a:pt x="0" y="74339"/>
                    <a:pt x="3994" y="78334"/>
                    <a:pt x="8924" y="78334"/>
                  </a:cubicBezTo>
                  <a:cubicBezTo>
                    <a:pt x="30604" y="78334"/>
                    <a:pt x="48240" y="60762"/>
                    <a:pt x="48240" y="39166"/>
                  </a:cubicBezTo>
                  <a:cubicBezTo>
                    <a:pt x="48240" y="17570"/>
                    <a:pt x="30604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1689;p35">
              <a:extLst>
                <a:ext uri="{FF2B5EF4-FFF2-40B4-BE49-F238E27FC236}">
                  <a16:creationId xmlns:a16="http://schemas.microsoft.com/office/drawing/2014/main" id="{40E19276-23DB-3448-3B6C-BB8B61391562}"/>
                </a:ext>
              </a:extLst>
            </p:cNvPr>
            <p:cNvSpPr/>
            <p:nvPr/>
          </p:nvSpPr>
          <p:spPr>
            <a:xfrm>
              <a:off x="9273708" y="5484404"/>
              <a:ext cx="63655" cy="109009"/>
            </a:xfrm>
            <a:custGeom>
              <a:avLst/>
              <a:gdLst/>
              <a:ahLst/>
              <a:cxnLst/>
              <a:rect l="l" t="t" r="r" b="b"/>
              <a:pathLst>
                <a:path w="63655" h="109009" extrusionOk="0">
                  <a:moveTo>
                    <a:pt x="8924" y="0"/>
                  </a:moveTo>
                  <a:cubicBezTo>
                    <a:pt x="3994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cubicBezTo>
                    <a:pt x="29263" y="17847"/>
                    <a:pt x="45808" y="34291"/>
                    <a:pt x="45808" y="54504"/>
                  </a:cubicBezTo>
                  <a:cubicBezTo>
                    <a:pt x="45808" y="74718"/>
                    <a:pt x="29263" y="91162"/>
                    <a:pt x="8924" y="91162"/>
                  </a:cubicBezTo>
                  <a:cubicBezTo>
                    <a:pt x="3994" y="91162"/>
                    <a:pt x="0" y="95157"/>
                    <a:pt x="0" y="100086"/>
                  </a:cubicBezTo>
                  <a:cubicBezTo>
                    <a:pt x="0" y="105016"/>
                    <a:pt x="3994" y="109010"/>
                    <a:pt x="8924" y="109010"/>
                  </a:cubicBezTo>
                  <a:cubicBezTo>
                    <a:pt x="39103" y="109010"/>
                    <a:pt x="63656" y="84559"/>
                    <a:pt x="63656" y="54504"/>
                  </a:cubicBezTo>
                  <a:cubicBezTo>
                    <a:pt x="63656" y="24450"/>
                    <a:pt x="39103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1690;p35">
              <a:extLst>
                <a:ext uri="{FF2B5EF4-FFF2-40B4-BE49-F238E27FC236}">
                  <a16:creationId xmlns:a16="http://schemas.microsoft.com/office/drawing/2014/main" id="{F8F69395-2501-C01B-75ED-F5098B2A7CD7}"/>
                </a:ext>
              </a:extLst>
            </p:cNvPr>
            <p:cNvSpPr/>
            <p:nvPr/>
          </p:nvSpPr>
          <p:spPr>
            <a:xfrm>
              <a:off x="9671725" y="5484000"/>
              <a:ext cx="60838" cy="60627"/>
            </a:xfrm>
            <a:custGeom>
              <a:avLst/>
              <a:gdLst/>
              <a:ahLst/>
              <a:cxnLst/>
              <a:rect l="l" t="t" r="r" b="b"/>
              <a:pathLst>
                <a:path w="60838" h="60627" extrusionOk="0">
                  <a:moveTo>
                    <a:pt x="30419" y="0"/>
                  </a:moveTo>
                  <a:cubicBezTo>
                    <a:pt x="13646" y="0"/>
                    <a:pt x="0" y="13599"/>
                    <a:pt x="0" y="30313"/>
                  </a:cubicBezTo>
                  <a:cubicBezTo>
                    <a:pt x="0" y="47029"/>
                    <a:pt x="13646" y="60628"/>
                    <a:pt x="30419" y="60628"/>
                  </a:cubicBezTo>
                  <a:cubicBezTo>
                    <a:pt x="47192" y="60628"/>
                    <a:pt x="60838" y="47029"/>
                    <a:pt x="60838" y="30313"/>
                  </a:cubicBezTo>
                  <a:cubicBezTo>
                    <a:pt x="60838" y="13599"/>
                    <a:pt x="47192" y="0"/>
                    <a:pt x="30419" y="0"/>
                  </a:cubicBezTo>
                  <a:close/>
                  <a:moveTo>
                    <a:pt x="30420" y="42782"/>
                  </a:moveTo>
                  <a:cubicBezTo>
                    <a:pt x="23488" y="42782"/>
                    <a:pt x="17849" y="37189"/>
                    <a:pt x="17849" y="30315"/>
                  </a:cubicBezTo>
                  <a:cubicBezTo>
                    <a:pt x="17847" y="23441"/>
                    <a:pt x="23487" y="17849"/>
                    <a:pt x="30420" y="17849"/>
                  </a:cubicBezTo>
                  <a:cubicBezTo>
                    <a:pt x="37352" y="17849"/>
                    <a:pt x="42992" y="23441"/>
                    <a:pt x="42992" y="30315"/>
                  </a:cubicBezTo>
                  <a:cubicBezTo>
                    <a:pt x="42992" y="37188"/>
                    <a:pt x="37352" y="42782"/>
                    <a:pt x="30420" y="427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1691;p35">
              <a:extLst>
                <a:ext uri="{FF2B5EF4-FFF2-40B4-BE49-F238E27FC236}">
                  <a16:creationId xmlns:a16="http://schemas.microsoft.com/office/drawing/2014/main" id="{37FD82DC-5EEE-844A-D68B-23357A5C7220}"/>
                </a:ext>
              </a:extLst>
            </p:cNvPr>
            <p:cNvSpPr/>
            <p:nvPr/>
          </p:nvSpPr>
          <p:spPr>
            <a:xfrm>
              <a:off x="9701542" y="5712389"/>
              <a:ext cx="60837" cy="60627"/>
            </a:xfrm>
            <a:custGeom>
              <a:avLst/>
              <a:gdLst/>
              <a:ahLst/>
              <a:cxnLst/>
              <a:rect l="l" t="t" r="r" b="b"/>
              <a:pathLst>
                <a:path w="60837" h="60627" extrusionOk="0">
                  <a:moveTo>
                    <a:pt x="30419" y="0"/>
                  </a:moveTo>
                  <a:cubicBezTo>
                    <a:pt x="13645" y="0"/>
                    <a:pt x="0" y="13599"/>
                    <a:pt x="0" y="30314"/>
                  </a:cubicBezTo>
                  <a:cubicBezTo>
                    <a:pt x="0" y="47030"/>
                    <a:pt x="13646" y="60628"/>
                    <a:pt x="30419" y="60628"/>
                  </a:cubicBezTo>
                  <a:cubicBezTo>
                    <a:pt x="47192" y="60628"/>
                    <a:pt x="60837" y="47029"/>
                    <a:pt x="60837" y="30314"/>
                  </a:cubicBezTo>
                  <a:cubicBezTo>
                    <a:pt x="60837" y="13600"/>
                    <a:pt x="47192" y="0"/>
                    <a:pt x="30419" y="0"/>
                  </a:cubicBezTo>
                  <a:close/>
                  <a:moveTo>
                    <a:pt x="30419" y="42780"/>
                  </a:moveTo>
                  <a:cubicBezTo>
                    <a:pt x="23487" y="42780"/>
                    <a:pt x="17847" y="37188"/>
                    <a:pt x="17847" y="30314"/>
                  </a:cubicBezTo>
                  <a:cubicBezTo>
                    <a:pt x="17847" y="23441"/>
                    <a:pt x="23487" y="17847"/>
                    <a:pt x="30419" y="17847"/>
                  </a:cubicBezTo>
                  <a:cubicBezTo>
                    <a:pt x="37351" y="17847"/>
                    <a:pt x="42990" y="23440"/>
                    <a:pt x="42990" y="30314"/>
                  </a:cubicBezTo>
                  <a:cubicBezTo>
                    <a:pt x="42991" y="37188"/>
                    <a:pt x="37351" y="42780"/>
                    <a:pt x="30419" y="427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1692;p35">
              <a:extLst>
                <a:ext uri="{FF2B5EF4-FFF2-40B4-BE49-F238E27FC236}">
                  <a16:creationId xmlns:a16="http://schemas.microsoft.com/office/drawing/2014/main" id="{4A83FBC1-247B-0EBC-4774-286493AA4F3D}"/>
                </a:ext>
              </a:extLst>
            </p:cNvPr>
            <p:cNvSpPr/>
            <p:nvPr/>
          </p:nvSpPr>
          <p:spPr>
            <a:xfrm>
              <a:off x="9666373" y="5589077"/>
              <a:ext cx="77283" cy="76989"/>
            </a:xfrm>
            <a:custGeom>
              <a:avLst/>
              <a:gdLst/>
              <a:ahLst/>
              <a:cxnLst/>
              <a:rect l="l" t="t" r="r" b="b"/>
              <a:pathLst>
                <a:path w="77283" h="76989" extrusionOk="0">
                  <a:moveTo>
                    <a:pt x="46865" y="16362"/>
                  </a:moveTo>
                  <a:cubicBezTo>
                    <a:pt x="41718" y="16363"/>
                    <a:pt x="36868" y="17648"/>
                    <a:pt x="32613" y="19908"/>
                  </a:cubicBezTo>
                  <a:lnTo>
                    <a:pt x="15218" y="2598"/>
                  </a:lnTo>
                  <a:cubicBezTo>
                    <a:pt x="11722" y="-879"/>
                    <a:pt x="6074" y="-863"/>
                    <a:pt x="2598" y="2629"/>
                  </a:cubicBezTo>
                  <a:cubicBezTo>
                    <a:pt x="-878" y="6122"/>
                    <a:pt x="-864" y="11771"/>
                    <a:pt x="2629" y="15248"/>
                  </a:cubicBezTo>
                  <a:lnTo>
                    <a:pt x="19981" y="32514"/>
                  </a:lnTo>
                  <a:cubicBezTo>
                    <a:pt x="17728" y="36745"/>
                    <a:pt x="16446" y="41562"/>
                    <a:pt x="16446" y="46675"/>
                  </a:cubicBezTo>
                  <a:cubicBezTo>
                    <a:pt x="16446" y="63391"/>
                    <a:pt x="30092" y="76990"/>
                    <a:pt x="46865" y="76990"/>
                  </a:cubicBezTo>
                  <a:cubicBezTo>
                    <a:pt x="63639" y="76990"/>
                    <a:pt x="77284" y="63391"/>
                    <a:pt x="77284" y="46675"/>
                  </a:cubicBezTo>
                  <a:cubicBezTo>
                    <a:pt x="77284" y="29960"/>
                    <a:pt x="63638" y="16362"/>
                    <a:pt x="46865" y="16362"/>
                  </a:cubicBezTo>
                  <a:close/>
                  <a:moveTo>
                    <a:pt x="46866" y="59143"/>
                  </a:moveTo>
                  <a:cubicBezTo>
                    <a:pt x="39934" y="59143"/>
                    <a:pt x="34294" y="53551"/>
                    <a:pt x="34294" y="46676"/>
                  </a:cubicBezTo>
                  <a:cubicBezTo>
                    <a:pt x="34294" y="39804"/>
                    <a:pt x="39934" y="34210"/>
                    <a:pt x="46866" y="34210"/>
                  </a:cubicBezTo>
                  <a:cubicBezTo>
                    <a:pt x="53798" y="34210"/>
                    <a:pt x="59438" y="39803"/>
                    <a:pt x="59438" y="46676"/>
                  </a:cubicBezTo>
                  <a:cubicBezTo>
                    <a:pt x="59438" y="53550"/>
                    <a:pt x="53798" y="59143"/>
                    <a:pt x="46866" y="59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1693;p35">
              <a:extLst>
                <a:ext uri="{FF2B5EF4-FFF2-40B4-BE49-F238E27FC236}">
                  <a16:creationId xmlns:a16="http://schemas.microsoft.com/office/drawing/2014/main" id="{E2D71B05-CD3E-B06C-6846-01AF626B52B1}"/>
                </a:ext>
              </a:extLst>
            </p:cNvPr>
            <p:cNvSpPr/>
            <p:nvPr/>
          </p:nvSpPr>
          <p:spPr>
            <a:xfrm>
              <a:off x="9662710" y="5805538"/>
              <a:ext cx="60838" cy="60628"/>
            </a:xfrm>
            <a:custGeom>
              <a:avLst/>
              <a:gdLst/>
              <a:ahLst/>
              <a:cxnLst/>
              <a:rect l="l" t="t" r="r" b="b"/>
              <a:pathLst>
                <a:path w="60838" h="60628" extrusionOk="0">
                  <a:moveTo>
                    <a:pt x="30419" y="0"/>
                  </a:moveTo>
                  <a:cubicBezTo>
                    <a:pt x="13645" y="0"/>
                    <a:pt x="0" y="13599"/>
                    <a:pt x="0" y="30314"/>
                  </a:cubicBezTo>
                  <a:cubicBezTo>
                    <a:pt x="0" y="47030"/>
                    <a:pt x="13646" y="60629"/>
                    <a:pt x="30419" y="60629"/>
                  </a:cubicBezTo>
                  <a:cubicBezTo>
                    <a:pt x="47193" y="60629"/>
                    <a:pt x="60838" y="47030"/>
                    <a:pt x="60838" y="30314"/>
                  </a:cubicBezTo>
                  <a:cubicBezTo>
                    <a:pt x="60838" y="13599"/>
                    <a:pt x="47193" y="0"/>
                    <a:pt x="30419" y="0"/>
                  </a:cubicBezTo>
                  <a:close/>
                  <a:moveTo>
                    <a:pt x="30419" y="42780"/>
                  </a:moveTo>
                  <a:cubicBezTo>
                    <a:pt x="23487" y="42780"/>
                    <a:pt x="17847" y="37188"/>
                    <a:pt x="17847" y="30313"/>
                  </a:cubicBezTo>
                  <a:cubicBezTo>
                    <a:pt x="17847" y="23440"/>
                    <a:pt x="23487" y="17846"/>
                    <a:pt x="30419" y="17846"/>
                  </a:cubicBezTo>
                  <a:cubicBezTo>
                    <a:pt x="37351" y="17846"/>
                    <a:pt x="42991" y="23438"/>
                    <a:pt x="42991" y="30313"/>
                  </a:cubicBezTo>
                  <a:cubicBezTo>
                    <a:pt x="42992" y="37188"/>
                    <a:pt x="37352" y="42780"/>
                    <a:pt x="30419" y="427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1694;p35">
              <a:extLst>
                <a:ext uri="{FF2B5EF4-FFF2-40B4-BE49-F238E27FC236}">
                  <a16:creationId xmlns:a16="http://schemas.microsoft.com/office/drawing/2014/main" id="{30ED2D01-CFE6-EB76-E785-90B244632F3D}"/>
                </a:ext>
              </a:extLst>
            </p:cNvPr>
            <p:cNvSpPr/>
            <p:nvPr/>
          </p:nvSpPr>
          <p:spPr>
            <a:xfrm>
              <a:off x="9164639" y="5327577"/>
              <a:ext cx="516611" cy="609193"/>
            </a:xfrm>
            <a:custGeom>
              <a:avLst/>
              <a:gdLst/>
              <a:ahLst/>
              <a:cxnLst/>
              <a:rect l="l" t="t" r="r" b="b"/>
              <a:pathLst>
                <a:path w="516611" h="609193" extrusionOk="0">
                  <a:moveTo>
                    <a:pt x="424077" y="167701"/>
                  </a:moveTo>
                  <a:cubicBezTo>
                    <a:pt x="429749" y="167701"/>
                    <a:pt x="436517" y="164907"/>
                    <a:pt x="440537" y="160907"/>
                  </a:cubicBezTo>
                  <a:lnTo>
                    <a:pt x="475011" y="126601"/>
                  </a:lnTo>
                  <a:cubicBezTo>
                    <a:pt x="478476" y="127971"/>
                    <a:pt x="482245" y="128732"/>
                    <a:pt x="486192" y="128732"/>
                  </a:cubicBezTo>
                  <a:cubicBezTo>
                    <a:pt x="502966" y="128732"/>
                    <a:pt x="516611" y="115134"/>
                    <a:pt x="516611" y="98418"/>
                  </a:cubicBezTo>
                  <a:cubicBezTo>
                    <a:pt x="516611" y="81703"/>
                    <a:pt x="502965" y="68106"/>
                    <a:pt x="486192" y="68106"/>
                  </a:cubicBezTo>
                  <a:cubicBezTo>
                    <a:pt x="469419" y="68106"/>
                    <a:pt x="455774" y="81704"/>
                    <a:pt x="455774" y="98418"/>
                  </a:cubicBezTo>
                  <a:cubicBezTo>
                    <a:pt x="455774" y="104694"/>
                    <a:pt x="457698" y="110533"/>
                    <a:pt x="460991" y="115375"/>
                  </a:cubicBezTo>
                  <a:lnTo>
                    <a:pt x="427951" y="148253"/>
                  </a:lnTo>
                  <a:cubicBezTo>
                    <a:pt x="427253" y="148923"/>
                    <a:pt x="425042" y="149836"/>
                    <a:pt x="424077" y="149853"/>
                  </a:cubicBezTo>
                  <a:lnTo>
                    <a:pt x="350419" y="149853"/>
                  </a:lnTo>
                  <a:lnTo>
                    <a:pt x="350419" y="90782"/>
                  </a:lnTo>
                  <a:lnTo>
                    <a:pt x="371138" y="90782"/>
                  </a:lnTo>
                  <a:cubicBezTo>
                    <a:pt x="374970" y="103155"/>
                    <a:pt x="386552" y="112172"/>
                    <a:pt x="400210" y="112172"/>
                  </a:cubicBezTo>
                  <a:cubicBezTo>
                    <a:pt x="416984" y="112172"/>
                    <a:pt x="430629" y="98574"/>
                    <a:pt x="430629" y="81858"/>
                  </a:cubicBezTo>
                  <a:cubicBezTo>
                    <a:pt x="430629" y="65143"/>
                    <a:pt x="416983" y="51545"/>
                    <a:pt x="400210" y="51545"/>
                  </a:cubicBezTo>
                  <a:cubicBezTo>
                    <a:pt x="386552" y="51545"/>
                    <a:pt x="374970" y="60561"/>
                    <a:pt x="371138" y="72934"/>
                  </a:cubicBezTo>
                  <a:lnTo>
                    <a:pt x="350419" y="72934"/>
                  </a:lnTo>
                  <a:lnTo>
                    <a:pt x="350419" y="71583"/>
                  </a:lnTo>
                  <a:cubicBezTo>
                    <a:pt x="350419" y="32111"/>
                    <a:pt x="318169" y="0"/>
                    <a:pt x="278526" y="0"/>
                  </a:cubicBezTo>
                  <a:cubicBezTo>
                    <a:pt x="250187" y="0"/>
                    <a:pt x="224765" y="16517"/>
                    <a:pt x="213164" y="41773"/>
                  </a:cubicBezTo>
                  <a:cubicBezTo>
                    <a:pt x="211380" y="41646"/>
                    <a:pt x="209602" y="41582"/>
                    <a:pt x="207837" y="41582"/>
                  </a:cubicBezTo>
                  <a:cubicBezTo>
                    <a:pt x="166636" y="41582"/>
                    <a:pt x="133005" y="74476"/>
                    <a:pt x="132050" y="115276"/>
                  </a:cubicBezTo>
                  <a:cubicBezTo>
                    <a:pt x="128492" y="114769"/>
                    <a:pt x="124894" y="114513"/>
                    <a:pt x="121281" y="114513"/>
                  </a:cubicBezTo>
                  <a:cubicBezTo>
                    <a:pt x="79479" y="114513"/>
                    <a:pt x="45473" y="148373"/>
                    <a:pt x="45473" y="189992"/>
                  </a:cubicBezTo>
                  <a:cubicBezTo>
                    <a:pt x="45473" y="199128"/>
                    <a:pt x="47076" y="207967"/>
                    <a:pt x="50245" y="216375"/>
                  </a:cubicBezTo>
                  <a:cubicBezTo>
                    <a:pt x="19043" y="234889"/>
                    <a:pt x="0" y="267962"/>
                    <a:pt x="0" y="304597"/>
                  </a:cubicBezTo>
                  <a:cubicBezTo>
                    <a:pt x="0" y="324267"/>
                    <a:pt x="5603" y="343387"/>
                    <a:pt x="16202" y="359889"/>
                  </a:cubicBezTo>
                  <a:cubicBezTo>
                    <a:pt x="24933" y="373482"/>
                    <a:pt x="36696" y="384796"/>
                    <a:pt x="50531" y="392984"/>
                  </a:cubicBezTo>
                  <a:cubicBezTo>
                    <a:pt x="47207" y="401600"/>
                    <a:pt x="45473" y="410826"/>
                    <a:pt x="45473" y="420090"/>
                  </a:cubicBezTo>
                  <a:cubicBezTo>
                    <a:pt x="45473" y="438463"/>
                    <a:pt x="52181" y="456169"/>
                    <a:pt x="64361" y="469946"/>
                  </a:cubicBezTo>
                  <a:cubicBezTo>
                    <a:pt x="67625" y="473638"/>
                    <a:pt x="73265" y="473986"/>
                    <a:pt x="76958" y="470721"/>
                  </a:cubicBezTo>
                  <a:cubicBezTo>
                    <a:pt x="80651" y="467456"/>
                    <a:pt x="80998" y="461817"/>
                    <a:pt x="77733" y="458124"/>
                  </a:cubicBezTo>
                  <a:cubicBezTo>
                    <a:pt x="68438" y="447612"/>
                    <a:pt x="63320" y="434104"/>
                    <a:pt x="63320" y="420089"/>
                  </a:cubicBezTo>
                  <a:cubicBezTo>
                    <a:pt x="63320" y="410660"/>
                    <a:pt x="65549" y="401668"/>
                    <a:pt x="69937" y="393358"/>
                  </a:cubicBezTo>
                  <a:cubicBezTo>
                    <a:pt x="75175" y="383410"/>
                    <a:pt x="83312" y="375009"/>
                    <a:pt x="93605" y="369436"/>
                  </a:cubicBezTo>
                  <a:cubicBezTo>
                    <a:pt x="97940" y="367089"/>
                    <a:pt x="99550" y="361674"/>
                    <a:pt x="97202" y="357341"/>
                  </a:cubicBezTo>
                  <a:cubicBezTo>
                    <a:pt x="94856" y="353005"/>
                    <a:pt x="89438" y="351393"/>
                    <a:pt x="85106" y="353744"/>
                  </a:cubicBezTo>
                  <a:cubicBezTo>
                    <a:pt x="74446" y="359518"/>
                    <a:pt x="65560" y="367615"/>
                    <a:pt x="58914" y="377200"/>
                  </a:cubicBezTo>
                  <a:cubicBezTo>
                    <a:pt x="33397" y="361850"/>
                    <a:pt x="17847" y="334709"/>
                    <a:pt x="17847" y="304597"/>
                  </a:cubicBezTo>
                  <a:cubicBezTo>
                    <a:pt x="17847" y="272400"/>
                    <a:pt x="35681" y="243537"/>
                    <a:pt x="64472" y="228928"/>
                  </a:cubicBezTo>
                  <a:cubicBezTo>
                    <a:pt x="64472" y="228928"/>
                    <a:pt x="81132" y="219659"/>
                    <a:pt x="103249" y="219659"/>
                  </a:cubicBezTo>
                  <a:cubicBezTo>
                    <a:pt x="108178" y="219659"/>
                    <a:pt x="112172" y="215665"/>
                    <a:pt x="112172" y="210736"/>
                  </a:cubicBezTo>
                  <a:cubicBezTo>
                    <a:pt x="112172" y="205806"/>
                    <a:pt x="108178" y="201812"/>
                    <a:pt x="103249" y="201812"/>
                  </a:cubicBezTo>
                  <a:cubicBezTo>
                    <a:pt x="90284" y="201812"/>
                    <a:pt x="77874" y="204209"/>
                    <a:pt x="66433" y="208572"/>
                  </a:cubicBezTo>
                  <a:cubicBezTo>
                    <a:pt x="64382" y="202623"/>
                    <a:pt x="63323" y="196406"/>
                    <a:pt x="63323" y="189993"/>
                  </a:cubicBezTo>
                  <a:cubicBezTo>
                    <a:pt x="63323" y="158214"/>
                    <a:pt x="89323" y="132361"/>
                    <a:pt x="121283" y="132361"/>
                  </a:cubicBezTo>
                  <a:cubicBezTo>
                    <a:pt x="127290" y="132361"/>
                    <a:pt x="133234" y="133281"/>
                    <a:pt x="138947" y="135096"/>
                  </a:cubicBezTo>
                  <a:cubicBezTo>
                    <a:pt x="141875" y="136025"/>
                    <a:pt x="145075" y="135384"/>
                    <a:pt x="147418" y="133397"/>
                  </a:cubicBezTo>
                  <a:cubicBezTo>
                    <a:pt x="149762" y="131410"/>
                    <a:pt x="150918" y="128359"/>
                    <a:pt x="150479" y="125318"/>
                  </a:cubicBezTo>
                  <a:cubicBezTo>
                    <a:pt x="150080" y="122548"/>
                    <a:pt x="149878" y="119771"/>
                    <a:pt x="149878" y="117063"/>
                  </a:cubicBezTo>
                  <a:cubicBezTo>
                    <a:pt x="149878" y="85285"/>
                    <a:pt x="175880" y="59431"/>
                    <a:pt x="207840" y="59431"/>
                  </a:cubicBezTo>
                  <a:cubicBezTo>
                    <a:pt x="210978" y="59431"/>
                    <a:pt x="214186" y="59700"/>
                    <a:pt x="217378" y="60224"/>
                  </a:cubicBezTo>
                  <a:cubicBezTo>
                    <a:pt x="244813" y="64762"/>
                    <a:pt x="265800" y="88515"/>
                    <a:pt x="265800" y="117063"/>
                  </a:cubicBezTo>
                  <a:cubicBezTo>
                    <a:pt x="265800" y="121992"/>
                    <a:pt x="269794" y="125986"/>
                    <a:pt x="274723" y="125986"/>
                  </a:cubicBezTo>
                  <a:cubicBezTo>
                    <a:pt x="279653" y="125986"/>
                    <a:pt x="283647" y="121992"/>
                    <a:pt x="283647" y="117063"/>
                  </a:cubicBezTo>
                  <a:cubicBezTo>
                    <a:pt x="283647" y="83626"/>
                    <a:pt x="261689" y="55216"/>
                    <a:pt x="231379" y="45334"/>
                  </a:cubicBezTo>
                  <a:cubicBezTo>
                    <a:pt x="240801" y="28579"/>
                    <a:pt x="258708" y="17847"/>
                    <a:pt x="278526" y="17847"/>
                  </a:cubicBezTo>
                  <a:cubicBezTo>
                    <a:pt x="308327" y="17847"/>
                    <a:pt x="332572" y="41953"/>
                    <a:pt x="332572" y="71583"/>
                  </a:cubicBezTo>
                  <a:lnTo>
                    <a:pt x="332572" y="72574"/>
                  </a:lnTo>
                  <a:lnTo>
                    <a:pt x="315408" y="72574"/>
                  </a:lnTo>
                  <a:cubicBezTo>
                    <a:pt x="310479" y="72574"/>
                    <a:pt x="306485" y="76568"/>
                    <a:pt x="306485" y="81497"/>
                  </a:cubicBezTo>
                  <a:cubicBezTo>
                    <a:pt x="306485" y="86427"/>
                    <a:pt x="310479" y="90421"/>
                    <a:pt x="315408" y="90421"/>
                  </a:cubicBezTo>
                  <a:lnTo>
                    <a:pt x="332572" y="90421"/>
                  </a:lnTo>
                  <a:lnTo>
                    <a:pt x="332572" y="149852"/>
                  </a:lnTo>
                  <a:lnTo>
                    <a:pt x="260397" y="149852"/>
                  </a:lnTo>
                  <a:cubicBezTo>
                    <a:pt x="244066" y="149852"/>
                    <a:pt x="230781" y="136652"/>
                    <a:pt x="230781" y="120427"/>
                  </a:cubicBezTo>
                  <a:cubicBezTo>
                    <a:pt x="230781" y="115498"/>
                    <a:pt x="226786" y="111504"/>
                    <a:pt x="221857" y="111504"/>
                  </a:cubicBezTo>
                  <a:cubicBezTo>
                    <a:pt x="216927" y="111504"/>
                    <a:pt x="212933" y="115498"/>
                    <a:pt x="212933" y="120427"/>
                  </a:cubicBezTo>
                  <a:cubicBezTo>
                    <a:pt x="212933" y="146493"/>
                    <a:pt x="234225" y="167699"/>
                    <a:pt x="260397" y="167699"/>
                  </a:cubicBezTo>
                  <a:lnTo>
                    <a:pt x="332572" y="167699"/>
                  </a:lnTo>
                  <a:lnTo>
                    <a:pt x="332572" y="317923"/>
                  </a:lnTo>
                  <a:lnTo>
                    <a:pt x="187819" y="317923"/>
                  </a:lnTo>
                  <a:cubicBezTo>
                    <a:pt x="182890" y="317923"/>
                    <a:pt x="178896" y="321917"/>
                    <a:pt x="178896" y="326846"/>
                  </a:cubicBezTo>
                  <a:cubicBezTo>
                    <a:pt x="178896" y="331776"/>
                    <a:pt x="182890" y="335770"/>
                    <a:pt x="187819" y="335770"/>
                  </a:cubicBezTo>
                  <a:lnTo>
                    <a:pt x="332572" y="335770"/>
                  </a:lnTo>
                  <a:lnTo>
                    <a:pt x="332572" y="458294"/>
                  </a:lnTo>
                  <a:lnTo>
                    <a:pt x="304996" y="458294"/>
                  </a:lnTo>
                  <a:cubicBezTo>
                    <a:pt x="279817" y="458294"/>
                    <a:pt x="259333" y="478696"/>
                    <a:pt x="259333" y="503775"/>
                  </a:cubicBezTo>
                  <a:cubicBezTo>
                    <a:pt x="259333" y="508705"/>
                    <a:pt x="263327" y="512699"/>
                    <a:pt x="268257" y="512699"/>
                  </a:cubicBezTo>
                  <a:cubicBezTo>
                    <a:pt x="273186" y="512699"/>
                    <a:pt x="277180" y="508705"/>
                    <a:pt x="277180" y="503775"/>
                  </a:cubicBezTo>
                  <a:cubicBezTo>
                    <a:pt x="277180" y="488538"/>
                    <a:pt x="289658" y="476141"/>
                    <a:pt x="304996" y="476141"/>
                  </a:cubicBezTo>
                  <a:lnTo>
                    <a:pt x="332572" y="476141"/>
                  </a:lnTo>
                  <a:lnTo>
                    <a:pt x="332572" y="537610"/>
                  </a:lnTo>
                  <a:cubicBezTo>
                    <a:pt x="332572" y="539012"/>
                    <a:pt x="332500" y="540397"/>
                    <a:pt x="332395" y="541771"/>
                  </a:cubicBezTo>
                  <a:lnTo>
                    <a:pt x="315408" y="541771"/>
                  </a:lnTo>
                  <a:cubicBezTo>
                    <a:pt x="310479" y="541771"/>
                    <a:pt x="306485" y="545766"/>
                    <a:pt x="306485" y="550695"/>
                  </a:cubicBezTo>
                  <a:cubicBezTo>
                    <a:pt x="306485" y="555624"/>
                    <a:pt x="310479" y="559619"/>
                    <a:pt x="315408" y="559619"/>
                  </a:cubicBezTo>
                  <a:lnTo>
                    <a:pt x="327811" y="559619"/>
                  </a:lnTo>
                  <a:cubicBezTo>
                    <a:pt x="319339" y="578301"/>
                    <a:pt x="300442" y="591346"/>
                    <a:pt x="278526" y="591346"/>
                  </a:cubicBezTo>
                  <a:cubicBezTo>
                    <a:pt x="258842" y="591346"/>
                    <a:pt x="241000" y="580725"/>
                    <a:pt x="231530" y="564131"/>
                  </a:cubicBezTo>
                  <a:cubicBezTo>
                    <a:pt x="242309" y="560610"/>
                    <a:pt x="252229" y="554692"/>
                    <a:pt x="260586" y="546629"/>
                  </a:cubicBezTo>
                  <a:cubicBezTo>
                    <a:pt x="264133" y="543207"/>
                    <a:pt x="264234" y="537558"/>
                    <a:pt x="260812" y="534012"/>
                  </a:cubicBezTo>
                  <a:cubicBezTo>
                    <a:pt x="257390" y="530463"/>
                    <a:pt x="251741" y="530363"/>
                    <a:pt x="248195" y="533785"/>
                  </a:cubicBezTo>
                  <a:cubicBezTo>
                    <a:pt x="239673" y="542007"/>
                    <a:pt x="229021" y="547315"/>
                    <a:pt x="217518" y="549233"/>
                  </a:cubicBezTo>
                  <a:cubicBezTo>
                    <a:pt x="214274" y="549775"/>
                    <a:pt x="211018" y="550051"/>
                    <a:pt x="207837" y="550051"/>
                  </a:cubicBezTo>
                  <a:cubicBezTo>
                    <a:pt x="175877" y="550051"/>
                    <a:pt x="149876" y="524198"/>
                    <a:pt x="149876" y="492418"/>
                  </a:cubicBezTo>
                  <a:cubicBezTo>
                    <a:pt x="149876" y="491606"/>
                    <a:pt x="149925" y="490762"/>
                    <a:pt x="149964" y="489927"/>
                  </a:cubicBezTo>
                  <a:cubicBezTo>
                    <a:pt x="157167" y="486995"/>
                    <a:pt x="163934" y="482983"/>
                    <a:pt x="169968" y="477945"/>
                  </a:cubicBezTo>
                  <a:cubicBezTo>
                    <a:pt x="173752" y="474787"/>
                    <a:pt x="174258" y="469160"/>
                    <a:pt x="171099" y="465376"/>
                  </a:cubicBezTo>
                  <a:cubicBezTo>
                    <a:pt x="167940" y="461592"/>
                    <a:pt x="162405" y="461201"/>
                    <a:pt x="158529" y="464246"/>
                  </a:cubicBezTo>
                  <a:cubicBezTo>
                    <a:pt x="140622" y="478312"/>
                    <a:pt x="123303" y="478093"/>
                    <a:pt x="116375" y="477518"/>
                  </a:cubicBezTo>
                  <a:cubicBezTo>
                    <a:pt x="111449" y="477100"/>
                    <a:pt x="107151" y="480762"/>
                    <a:pt x="106742" y="485672"/>
                  </a:cubicBezTo>
                  <a:cubicBezTo>
                    <a:pt x="106334" y="490584"/>
                    <a:pt x="109986" y="494896"/>
                    <a:pt x="114897" y="495305"/>
                  </a:cubicBezTo>
                  <a:cubicBezTo>
                    <a:pt x="120602" y="495776"/>
                    <a:pt x="126415" y="495611"/>
                    <a:pt x="132066" y="494805"/>
                  </a:cubicBezTo>
                  <a:cubicBezTo>
                    <a:pt x="133335" y="535326"/>
                    <a:pt x="166838" y="567899"/>
                    <a:pt x="207838" y="567899"/>
                  </a:cubicBezTo>
                  <a:cubicBezTo>
                    <a:pt x="209644" y="567899"/>
                    <a:pt x="211466" y="567831"/>
                    <a:pt x="213294" y="567698"/>
                  </a:cubicBezTo>
                  <a:cubicBezTo>
                    <a:pt x="224956" y="592786"/>
                    <a:pt x="250327" y="609193"/>
                    <a:pt x="278526" y="609193"/>
                  </a:cubicBezTo>
                  <a:cubicBezTo>
                    <a:pt x="318168" y="609193"/>
                    <a:pt x="350419" y="577082"/>
                    <a:pt x="350419" y="537610"/>
                  </a:cubicBezTo>
                  <a:lnTo>
                    <a:pt x="350419" y="517890"/>
                  </a:lnTo>
                  <a:lnTo>
                    <a:pt x="397725" y="517890"/>
                  </a:lnTo>
                  <a:cubicBezTo>
                    <a:pt x="398693" y="517907"/>
                    <a:pt x="400904" y="518819"/>
                    <a:pt x="401600" y="519488"/>
                  </a:cubicBezTo>
                  <a:lnTo>
                    <a:pt x="422875" y="540659"/>
                  </a:lnTo>
                  <a:cubicBezTo>
                    <a:pt x="419997" y="545288"/>
                    <a:pt x="418330" y="550741"/>
                    <a:pt x="418330" y="556576"/>
                  </a:cubicBezTo>
                  <a:cubicBezTo>
                    <a:pt x="418330" y="573292"/>
                    <a:pt x="431976" y="586891"/>
                    <a:pt x="448749" y="586891"/>
                  </a:cubicBezTo>
                  <a:cubicBezTo>
                    <a:pt x="465523" y="586891"/>
                    <a:pt x="479168" y="573292"/>
                    <a:pt x="479168" y="556576"/>
                  </a:cubicBezTo>
                  <a:cubicBezTo>
                    <a:pt x="479168" y="539860"/>
                    <a:pt x="465522" y="526262"/>
                    <a:pt x="448749" y="526262"/>
                  </a:cubicBezTo>
                  <a:cubicBezTo>
                    <a:pt x="444339" y="526262"/>
                    <a:pt x="440149" y="527210"/>
                    <a:pt x="436361" y="528900"/>
                  </a:cubicBezTo>
                  <a:lnTo>
                    <a:pt x="414188" y="506837"/>
                  </a:lnTo>
                  <a:cubicBezTo>
                    <a:pt x="410168" y="502836"/>
                    <a:pt x="403400" y="500043"/>
                    <a:pt x="397728" y="500043"/>
                  </a:cubicBezTo>
                  <a:lnTo>
                    <a:pt x="350419" y="500043"/>
                  </a:lnTo>
                  <a:lnTo>
                    <a:pt x="350419" y="452340"/>
                  </a:lnTo>
                  <a:lnTo>
                    <a:pt x="427996" y="452340"/>
                  </a:lnTo>
                  <a:cubicBezTo>
                    <a:pt x="431829" y="464713"/>
                    <a:pt x="443410" y="473731"/>
                    <a:pt x="457070" y="473731"/>
                  </a:cubicBezTo>
                  <a:cubicBezTo>
                    <a:pt x="473844" y="473731"/>
                    <a:pt x="487489" y="460132"/>
                    <a:pt x="487489" y="443416"/>
                  </a:cubicBezTo>
                  <a:cubicBezTo>
                    <a:pt x="487489" y="426700"/>
                    <a:pt x="473843" y="413102"/>
                    <a:pt x="457070" y="413102"/>
                  </a:cubicBezTo>
                  <a:cubicBezTo>
                    <a:pt x="443412" y="413102"/>
                    <a:pt x="431829" y="422118"/>
                    <a:pt x="427996" y="434493"/>
                  </a:cubicBezTo>
                  <a:lnTo>
                    <a:pt x="350419" y="434493"/>
                  </a:lnTo>
                  <a:lnTo>
                    <a:pt x="350419" y="374716"/>
                  </a:lnTo>
                  <a:lnTo>
                    <a:pt x="443252" y="374716"/>
                  </a:lnTo>
                  <a:cubicBezTo>
                    <a:pt x="447085" y="387089"/>
                    <a:pt x="458666" y="396106"/>
                    <a:pt x="472326" y="396106"/>
                  </a:cubicBezTo>
                  <a:cubicBezTo>
                    <a:pt x="489100" y="396106"/>
                    <a:pt x="502745" y="382508"/>
                    <a:pt x="502745" y="365792"/>
                  </a:cubicBezTo>
                  <a:cubicBezTo>
                    <a:pt x="502745" y="349076"/>
                    <a:pt x="489099" y="335477"/>
                    <a:pt x="472326" y="335477"/>
                  </a:cubicBezTo>
                  <a:cubicBezTo>
                    <a:pt x="458666" y="335477"/>
                    <a:pt x="447085" y="344494"/>
                    <a:pt x="443252" y="356868"/>
                  </a:cubicBezTo>
                  <a:lnTo>
                    <a:pt x="350419" y="356868"/>
                  </a:lnTo>
                  <a:lnTo>
                    <a:pt x="350419" y="291916"/>
                  </a:lnTo>
                  <a:lnTo>
                    <a:pt x="372524" y="291916"/>
                  </a:lnTo>
                  <a:cubicBezTo>
                    <a:pt x="376358" y="304288"/>
                    <a:pt x="387939" y="313306"/>
                    <a:pt x="401597" y="313306"/>
                  </a:cubicBezTo>
                  <a:cubicBezTo>
                    <a:pt x="418372" y="313306"/>
                    <a:pt x="432017" y="299708"/>
                    <a:pt x="432017" y="282993"/>
                  </a:cubicBezTo>
                  <a:cubicBezTo>
                    <a:pt x="432017" y="266277"/>
                    <a:pt x="418370" y="252678"/>
                    <a:pt x="401597" y="252678"/>
                  </a:cubicBezTo>
                  <a:cubicBezTo>
                    <a:pt x="387939" y="252678"/>
                    <a:pt x="376356" y="261695"/>
                    <a:pt x="372524" y="274069"/>
                  </a:cubicBezTo>
                  <a:lnTo>
                    <a:pt x="350419" y="274069"/>
                  </a:lnTo>
                  <a:lnTo>
                    <a:pt x="350419" y="222572"/>
                  </a:lnTo>
                  <a:lnTo>
                    <a:pt x="447650" y="222572"/>
                  </a:lnTo>
                  <a:cubicBezTo>
                    <a:pt x="448617" y="222590"/>
                    <a:pt x="450829" y="223501"/>
                    <a:pt x="451525" y="224170"/>
                  </a:cubicBezTo>
                  <a:lnTo>
                    <a:pt x="469856" y="242412"/>
                  </a:lnTo>
                  <a:cubicBezTo>
                    <a:pt x="471596" y="244145"/>
                    <a:pt x="473872" y="245011"/>
                    <a:pt x="476150" y="245011"/>
                  </a:cubicBezTo>
                  <a:cubicBezTo>
                    <a:pt x="478440" y="245011"/>
                    <a:pt x="480732" y="244134"/>
                    <a:pt x="482475" y="242381"/>
                  </a:cubicBezTo>
                  <a:cubicBezTo>
                    <a:pt x="485952" y="238888"/>
                    <a:pt x="485937" y="233238"/>
                    <a:pt x="482444" y="229761"/>
                  </a:cubicBezTo>
                  <a:lnTo>
                    <a:pt x="464113" y="211518"/>
                  </a:lnTo>
                  <a:cubicBezTo>
                    <a:pt x="460093" y="207518"/>
                    <a:pt x="453325" y="204725"/>
                    <a:pt x="447653" y="204725"/>
                  </a:cubicBezTo>
                  <a:lnTo>
                    <a:pt x="350419" y="204725"/>
                  </a:lnTo>
                  <a:lnTo>
                    <a:pt x="350419" y="167701"/>
                  </a:lnTo>
                  <a:lnTo>
                    <a:pt x="424077" y="167701"/>
                  </a:lnTo>
                  <a:close/>
                  <a:moveTo>
                    <a:pt x="486192" y="85952"/>
                  </a:moveTo>
                  <a:cubicBezTo>
                    <a:pt x="493124" y="85952"/>
                    <a:pt x="498764" y="91544"/>
                    <a:pt x="498764" y="98417"/>
                  </a:cubicBezTo>
                  <a:cubicBezTo>
                    <a:pt x="498764" y="105290"/>
                    <a:pt x="493124" y="110884"/>
                    <a:pt x="486192" y="110884"/>
                  </a:cubicBezTo>
                  <a:cubicBezTo>
                    <a:pt x="479260" y="110884"/>
                    <a:pt x="473621" y="105292"/>
                    <a:pt x="473621" y="98417"/>
                  </a:cubicBezTo>
                  <a:cubicBezTo>
                    <a:pt x="473621" y="91544"/>
                    <a:pt x="479260" y="85952"/>
                    <a:pt x="486192" y="85952"/>
                  </a:cubicBezTo>
                  <a:close/>
                  <a:moveTo>
                    <a:pt x="400210" y="69392"/>
                  </a:moveTo>
                  <a:cubicBezTo>
                    <a:pt x="407142" y="69392"/>
                    <a:pt x="412782" y="74984"/>
                    <a:pt x="412782" y="81858"/>
                  </a:cubicBezTo>
                  <a:cubicBezTo>
                    <a:pt x="412782" y="88732"/>
                    <a:pt x="407142" y="94325"/>
                    <a:pt x="400210" y="94325"/>
                  </a:cubicBezTo>
                  <a:cubicBezTo>
                    <a:pt x="393278" y="94325"/>
                    <a:pt x="387640" y="88733"/>
                    <a:pt x="387640" y="81858"/>
                  </a:cubicBezTo>
                  <a:cubicBezTo>
                    <a:pt x="387638" y="74984"/>
                    <a:pt x="393278" y="69392"/>
                    <a:pt x="400210" y="69392"/>
                  </a:cubicBezTo>
                  <a:close/>
                  <a:moveTo>
                    <a:pt x="448749" y="544108"/>
                  </a:moveTo>
                  <a:cubicBezTo>
                    <a:pt x="455681" y="544108"/>
                    <a:pt x="461321" y="549702"/>
                    <a:pt x="461321" y="556575"/>
                  </a:cubicBezTo>
                  <a:cubicBezTo>
                    <a:pt x="461321" y="563449"/>
                    <a:pt x="455681" y="569042"/>
                    <a:pt x="448749" y="569042"/>
                  </a:cubicBezTo>
                  <a:cubicBezTo>
                    <a:pt x="441817" y="569042"/>
                    <a:pt x="436177" y="563450"/>
                    <a:pt x="436177" y="556575"/>
                  </a:cubicBezTo>
                  <a:cubicBezTo>
                    <a:pt x="436177" y="549702"/>
                    <a:pt x="441817" y="544108"/>
                    <a:pt x="448749" y="544108"/>
                  </a:cubicBezTo>
                  <a:close/>
                  <a:moveTo>
                    <a:pt x="457070" y="430949"/>
                  </a:moveTo>
                  <a:cubicBezTo>
                    <a:pt x="464002" y="430949"/>
                    <a:pt x="469641" y="436542"/>
                    <a:pt x="469641" y="443416"/>
                  </a:cubicBezTo>
                  <a:cubicBezTo>
                    <a:pt x="469641" y="450290"/>
                    <a:pt x="464002" y="455883"/>
                    <a:pt x="457070" y="455883"/>
                  </a:cubicBezTo>
                  <a:cubicBezTo>
                    <a:pt x="450138" y="455883"/>
                    <a:pt x="444498" y="450291"/>
                    <a:pt x="444498" y="443416"/>
                  </a:cubicBezTo>
                  <a:cubicBezTo>
                    <a:pt x="444498" y="436543"/>
                    <a:pt x="450138" y="430949"/>
                    <a:pt x="457070" y="430949"/>
                  </a:cubicBezTo>
                  <a:close/>
                  <a:moveTo>
                    <a:pt x="472324" y="353325"/>
                  </a:moveTo>
                  <a:cubicBezTo>
                    <a:pt x="479256" y="353325"/>
                    <a:pt x="484896" y="358917"/>
                    <a:pt x="484896" y="365792"/>
                  </a:cubicBezTo>
                  <a:cubicBezTo>
                    <a:pt x="484896" y="372666"/>
                    <a:pt x="479256" y="378259"/>
                    <a:pt x="472324" y="378259"/>
                  </a:cubicBezTo>
                  <a:cubicBezTo>
                    <a:pt x="465393" y="378259"/>
                    <a:pt x="459753" y="372667"/>
                    <a:pt x="459753" y="365792"/>
                  </a:cubicBezTo>
                  <a:cubicBezTo>
                    <a:pt x="459753" y="358917"/>
                    <a:pt x="465393" y="353325"/>
                    <a:pt x="472324" y="353325"/>
                  </a:cubicBezTo>
                  <a:close/>
                  <a:moveTo>
                    <a:pt x="401597" y="270526"/>
                  </a:moveTo>
                  <a:cubicBezTo>
                    <a:pt x="408529" y="270526"/>
                    <a:pt x="414169" y="276118"/>
                    <a:pt x="414169" y="282993"/>
                  </a:cubicBezTo>
                  <a:cubicBezTo>
                    <a:pt x="414169" y="289865"/>
                    <a:pt x="408529" y="295459"/>
                    <a:pt x="401597" y="295459"/>
                  </a:cubicBezTo>
                  <a:cubicBezTo>
                    <a:pt x="394665" y="295459"/>
                    <a:pt x="389026" y="289866"/>
                    <a:pt x="389026" y="282993"/>
                  </a:cubicBezTo>
                  <a:cubicBezTo>
                    <a:pt x="389026" y="276118"/>
                    <a:pt x="394665" y="270526"/>
                    <a:pt x="401597" y="2705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9" name="Google Shape;1704;p35">
            <a:extLst>
              <a:ext uri="{FF2B5EF4-FFF2-40B4-BE49-F238E27FC236}">
                <a16:creationId xmlns:a16="http://schemas.microsoft.com/office/drawing/2014/main" id="{B1D72C4D-B8A2-E0B0-D9BA-0A2974AA3FA1}"/>
              </a:ext>
            </a:extLst>
          </p:cNvPr>
          <p:cNvGrpSpPr/>
          <p:nvPr/>
        </p:nvGrpSpPr>
        <p:grpSpPr>
          <a:xfrm>
            <a:off x="6301667" y="4008130"/>
            <a:ext cx="429335" cy="491252"/>
            <a:chOff x="8235159" y="5327577"/>
            <a:chExt cx="532409" cy="609192"/>
          </a:xfrm>
          <a:solidFill>
            <a:schemeClr val="bg1"/>
          </a:solidFill>
        </p:grpSpPr>
        <p:sp>
          <p:nvSpPr>
            <p:cNvPr id="70" name="Google Shape;1705;p35">
              <a:extLst>
                <a:ext uri="{FF2B5EF4-FFF2-40B4-BE49-F238E27FC236}">
                  <a16:creationId xmlns:a16="http://schemas.microsoft.com/office/drawing/2014/main" id="{22FD3D8B-FBF0-6A5C-229F-D1B53D047BAF}"/>
                </a:ext>
              </a:extLst>
            </p:cNvPr>
            <p:cNvSpPr/>
            <p:nvPr/>
          </p:nvSpPr>
          <p:spPr>
            <a:xfrm>
              <a:off x="8353270" y="5505762"/>
              <a:ext cx="206474" cy="431007"/>
            </a:xfrm>
            <a:custGeom>
              <a:avLst/>
              <a:gdLst/>
              <a:ahLst/>
              <a:cxnLst/>
              <a:rect l="l" t="t" r="r" b="b"/>
              <a:pathLst>
                <a:path w="206474" h="431007" extrusionOk="0">
                  <a:moveTo>
                    <a:pt x="191602" y="382780"/>
                  </a:moveTo>
                  <a:lnTo>
                    <a:pt x="134509" y="382780"/>
                  </a:lnTo>
                  <a:lnTo>
                    <a:pt x="134509" y="342445"/>
                  </a:lnTo>
                  <a:cubicBezTo>
                    <a:pt x="175414" y="329331"/>
                    <a:pt x="205087" y="291232"/>
                    <a:pt x="205087" y="246376"/>
                  </a:cubicBezTo>
                  <a:lnTo>
                    <a:pt x="205087" y="212466"/>
                  </a:lnTo>
                  <a:cubicBezTo>
                    <a:pt x="205087" y="203993"/>
                    <a:pt x="198643" y="196998"/>
                    <a:pt x="190380" y="196061"/>
                  </a:cubicBezTo>
                  <a:lnTo>
                    <a:pt x="190380" y="86391"/>
                  </a:lnTo>
                  <a:cubicBezTo>
                    <a:pt x="190380" y="38755"/>
                    <a:pt x="151288" y="0"/>
                    <a:pt x="103238" y="0"/>
                  </a:cubicBezTo>
                  <a:cubicBezTo>
                    <a:pt x="55188" y="0"/>
                    <a:pt x="16096" y="38755"/>
                    <a:pt x="16096" y="86391"/>
                  </a:cubicBezTo>
                  <a:lnTo>
                    <a:pt x="16096" y="196061"/>
                  </a:lnTo>
                  <a:cubicBezTo>
                    <a:pt x="7833" y="196998"/>
                    <a:pt x="1389" y="203993"/>
                    <a:pt x="1389" y="212466"/>
                  </a:cubicBezTo>
                  <a:lnTo>
                    <a:pt x="1389" y="246376"/>
                  </a:lnTo>
                  <a:cubicBezTo>
                    <a:pt x="1389" y="291232"/>
                    <a:pt x="31062" y="329331"/>
                    <a:pt x="71967" y="342445"/>
                  </a:cubicBezTo>
                  <a:lnTo>
                    <a:pt x="71967" y="382780"/>
                  </a:lnTo>
                  <a:lnTo>
                    <a:pt x="14873" y="382780"/>
                  </a:lnTo>
                  <a:cubicBezTo>
                    <a:pt x="6671" y="382780"/>
                    <a:pt x="0" y="389452"/>
                    <a:pt x="0" y="397653"/>
                  </a:cubicBezTo>
                  <a:lnTo>
                    <a:pt x="0" y="416135"/>
                  </a:lnTo>
                  <a:cubicBezTo>
                    <a:pt x="0" y="424336"/>
                    <a:pt x="6671" y="431008"/>
                    <a:pt x="14873" y="431008"/>
                  </a:cubicBezTo>
                  <a:lnTo>
                    <a:pt x="123107" y="431008"/>
                  </a:lnTo>
                  <a:cubicBezTo>
                    <a:pt x="128035" y="431008"/>
                    <a:pt x="132031" y="427013"/>
                    <a:pt x="132031" y="422084"/>
                  </a:cubicBezTo>
                  <a:cubicBezTo>
                    <a:pt x="132031" y="417154"/>
                    <a:pt x="128035" y="413160"/>
                    <a:pt x="123107" y="413160"/>
                  </a:cubicBezTo>
                  <a:lnTo>
                    <a:pt x="17846" y="413160"/>
                  </a:lnTo>
                  <a:lnTo>
                    <a:pt x="17846" y="400628"/>
                  </a:lnTo>
                  <a:lnTo>
                    <a:pt x="188627" y="400628"/>
                  </a:lnTo>
                  <a:lnTo>
                    <a:pt x="188627" y="413160"/>
                  </a:lnTo>
                  <a:lnTo>
                    <a:pt x="173080" y="413160"/>
                  </a:lnTo>
                  <a:cubicBezTo>
                    <a:pt x="168150" y="413160"/>
                    <a:pt x="164156" y="417154"/>
                    <a:pt x="164156" y="422084"/>
                  </a:cubicBezTo>
                  <a:cubicBezTo>
                    <a:pt x="164156" y="427013"/>
                    <a:pt x="168150" y="431008"/>
                    <a:pt x="173080" y="431008"/>
                  </a:cubicBezTo>
                  <a:lnTo>
                    <a:pt x="191602" y="431008"/>
                  </a:lnTo>
                  <a:cubicBezTo>
                    <a:pt x="199803" y="431008"/>
                    <a:pt x="206475" y="424336"/>
                    <a:pt x="206475" y="416135"/>
                  </a:cubicBezTo>
                  <a:lnTo>
                    <a:pt x="206475" y="397653"/>
                  </a:lnTo>
                  <a:cubicBezTo>
                    <a:pt x="206475" y="389452"/>
                    <a:pt x="199803" y="382780"/>
                    <a:pt x="191602" y="382780"/>
                  </a:cubicBezTo>
                  <a:close/>
                  <a:moveTo>
                    <a:pt x="28398" y="284046"/>
                  </a:moveTo>
                  <a:cubicBezTo>
                    <a:pt x="22553" y="272728"/>
                    <a:pt x="19235" y="259931"/>
                    <a:pt x="19235" y="246375"/>
                  </a:cubicBezTo>
                  <a:lnTo>
                    <a:pt x="19235" y="213793"/>
                  </a:lnTo>
                  <a:lnTo>
                    <a:pt x="105260" y="213793"/>
                  </a:lnTo>
                  <a:cubicBezTo>
                    <a:pt x="110188" y="213793"/>
                    <a:pt x="114183" y="209799"/>
                    <a:pt x="114183" y="204870"/>
                  </a:cubicBezTo>
                  <a:cubicBezTo>
                    <a:pt x="114183" y="199940"/>
                    <a:pt x="110188" y="195946"/>
                    <a:pt x="105260" y="195946"/>
                  </a:cubicBezTo>
                  <a:lnTo>
                    <a:pt x="33942" y="195946"/>
                  </a:lnTo>
                  <a:lnTo>
                    <a:pt x="33942" y="183713"/>
                  </a:lnTo>
                  <a:lnTo>
                    <a:pt x="80231" y="183713"/>
                  </a:lnTo>
                  <a:cubicBezTo>
                    <a:pt x="85160" y="183713"/>
                    <a:pt x="89155" y="179719"/>
                    <a:pt x="89155" y="174790"/>
                  </a:cubicBezTo>
                  <a:cubicBezTo>
                    <a:pt x="89155" y="169860"/>
                    <a:pt x="85160" y="165866"/>
                    <a:pt x="80231" y="165866"/>
                  </a:cubicBezTo>
                  <a:lnTo>
                    <a:pt x="33942" y="165866"/>
                  </a:lnTo>
                  <a:lnTo>
                    <a:pt x="33942" y="153584"/>
                  </a:lnTo>
                  <a:lnTo>
                    <a:pt x="80231" y="153584"/>
                  </a:lnTo>
                  <a:cubicBezTo>
                    <a:pt x="85160" y="153584"/>
                    <a:pt x="89155" y="149590"/>
                    <a:pt x="89155" y="144661"/>
                  </a:cubicBezTo>
                  <a:cubicBezTo>
                    <a:pt x="89155" y="139731"/>
                    <a:pt x="85160" y="135737"/>
                    <a:pt x="80231" y="135737"/>
                  </a:cubicBezTo>
                  <a:lnTo>
                    <a:pt x="33942" y="135737"/>
                  </a:lnTo>
                  <a:lnTo>
                    <a:pt x="33942" y="123456"/>
                  </a:lnTo>
                  <a:lnTo>
                    <a:pt x="80231" y="123456"/>
                  </a:lnTo>
                  <a:cubicBezTo>
                    <a:pt x="85160" y="123456"/>
                    <a:pt x="89155" y="119461"/>
                    <a:pt x="89155" y="114532"/>
                  </a:cubicBezTo>
                  <a:cubicBezTo>
                    <a:pt x="89155" y="109602"/>
                    <a:pt x="85160" y="105608"/>
                    <a:pt x="80231" y="105608"/>
                  </a:cubicBezTo>
                  <a:lnTo>
                    <a:pt x="33942" y="105608"/>
                  </a:lnTo>
                  <a:lnTo>
                    <a:pt x="33942" y="93327"/>
                  </a:lnTo>
                  <a:lnTo>
                    <a:pt x="80231" y="93327"/>
                  </a:lnTo>
                  <a:cubicBezTo>
                    <a:pt x="85160" y="93327"/>
                    <a:pt x="89155" y="89332"/>
                    <a:pt x="89155" y="84403"/>
                  </a:cubicBezTo>
                  <a:cubicBezTo>
                    <a:pt x="89155" y="79474"/>
                    <a:pt x="85160" y="75479"/>
                    <a:pt x="80231" y="75479"/>
                  </a:cubicBezTo>
                  <a:lnTo>
                    <a:pt x="34830" y="75479"/>
                  </a:lnTo>
                  <a:cubicBezTo>
                    <a:pt x="40132" y="42853"/>
                    <a:pt x="68783" y="17846"/>
                    <a:pt x="103238" y="17846"/>
                  </a:cubicBezTo>
                  <a:cubicBezTo>
                    <a:pt x="137693" y="17846"/>
                    <a:pt x="166344" y="42853"/>
                    <a:pt x="171645" y="75479"/>
                  </a:cubicBezTo>
                  <a:lnTo>
                    <a:pt x="126243" y="75479"/>
                  </a:lnTo>
                  <a:cubicBezTo>
                    <a:pt x="121315" y="75479"/>
                    <a:pt x="117320" y="79474"/>
                    <a:pt x="117320" y="84403"/>
                  </a:cubicBezTo>
                  <a:cubicBezTo>
                    <a:pt x="117320" y="89332"/>
                    <a:pt x="121315" y="93327"/>
                    <a:pt x="126243" y="93327"/>
                  </a:cubicBezTo>
                  <a:lnTo>
                    <a:pt x="172533" y="93327"/>
                  </a:lnTo>
                  <a:lnTo>
                    <a:pt x="172533" y="105608"/>
                  </a:lnTo>
                  <a:lnTo>
                    <a:pt x="126243" y="105608"/>
                  </a:lnTo>
                  <a:cubicBezTo>
                    <a:pt x="121315" y="105608"/>
                    <a:pt x="117320" y="109602"/>
                    <a:pt x="117320" y="114532"/>
                  </a:cubicBezTo>
                  <a:cubicBezTo>
                    <a:pt x="117320" y="119461"/>
                    <a:pt x="121315" y="123456"/>
                    <a:pt x="126243" y="123456"/>
                  </a:cubicBezTo>
                  <a:lnTo>
                    <a:pt x="172533" y="123456"/>
                  </a:lnTo>
                  <a:lnTo>
                    <a:pt x="172533" y="135737"/>
                  </a:lnTo>
                  <a:lnTo>
                    <a:pt x="126243" y="135737"/>
                  </a:lnTo>
                  <a:cubicBezTo>
                    <a:pt x="121315" y="135737"/>
                    <a:pt x="117320" y="139731"/>
                    <a:pt x="117320" y="144661"/>
                  </a:cubicBezTo>
                  <a:cubicBezTo>
                    <a:pt x="117320" y="149590"/>
                    <a:pt x="121315" y="153584"/>
                    <a:pt x="126243" y="153584"/>
                  </a:cubicBezTo>
                  <a:lnTo>
                    <a:pt x="172533" y="153584"/>
                  </a:lnTo>
                  <a:lnTo>
                    <a:pt x="172533" y="165866"/>
                  </a:lnTo>
                  <a:lnTo>
                    <a:pt x="126243" y="165866"/>
                  </a:lnTo>
                  <a:cubicBezTo>
                    <a:pt x="121315" y="165866"/>
                    <a:pt x="117320" y="169860"/>
                    <a:pt x="117320" y="174790"/>
                  </a:cubicBezTo>
                  <a:cubicBezTo>
                    <a:pt x="117320" y="179719"/>
                    <a:pt x="121315" y="183713"/>
                    <a:pt x="126243" y="183713"/>
                  </a:cubicBezTo>
                  <a:lnTo>
                    <a:pt x="172533" y="183713"/>
                  </a:lnTo>
                  <a:lnTo>
                    <a:pt x="172533" y="195946"/>
                  </a:lnTo>
                  <a:lnTo>
                    <a:pt x="154043" y="195946"/>
                  </a:lnTo>
                  <a:cubicBezTo>
                    <a:pt x="149114" y="195946"/>
                    <a:pt x="145119" y="199940"/>
                    <a:pt x="145119" y="204870"/>
                  </a:cubicBezTo>
                  <a:cubicBezTo>
                    <a:pt x="145119" y="209799"/>
                    <a:pt x="149114" y="213793"/>
                    <a:pt x="154043" y="213793"/>
                  </a:cubicBezTo>
                  <a:lnTo>
                    <a:pt x="187240" y="213793"/>
                  </a:lnTo>
                  <a:lnTo>
                    <a:pt x="187240" y="246375"/>
                  </a:lnTo>
                  <a:cubicBezTo>
                    <a:pt x="187240" y="259933"/>
                    <a:pt x="183922" y="272728"/>
                    <a:pt x="178077" y="284046"/>
                  </a:cubicBezTo>
                  <a:lnTo>
                    <a:pt x="28398" y="284046"/>
                  </a:lnTo>
                  <a:close/>
                  <a:moveTo>
                    <a:pt x="40791" y="301893"/>
                  </a:moveTo>
                  <a:lnTo>
                    <a:pt x="165684" y="301893"/>
                  </a:lnTo>
                  <a:cubicBezTo>
                    <a:pt x="150296" y="318819"/>
                    <a:pt x="128006" y="329484"/>
                    <a:pt x="103238" y="329484"/>
                  </a:cubicBezTo>
                  <a:cubicBezTo>
                    <a:pt x="78469" y="329485"/>
                    <a:pt x="56179" y="318820"/>
                    <a:pt x="40791" y="301893"/>
                  </a:cubicBezTo>
                  <a:close/>
                  <a:moveTo>
                    <a:pt x="116662" y="382780"/>
                  </a:moveTo>
                  <a:lnTo>
                    <a:pt x="89814" y="382780"/>
                  </a:lnTo>
                  <a:lnTo>
                    <a:pt x="89814" y="346429"/>
                  </a:lnTo>
                  <a:cubicBezTo>
                    <a:pt x="94211" y="347004"/>
                    <a:pt x="98686" y="347333"/>
                    <a:pt x="103238" y="347333"/>
                  </a:cubicBezTo>
                  <a:cubicBezTo>
                    <a:pt x="107791" y="347333"/>
                    <a:pt x="112265" y="347006"/>
                    <a:pt x="116662" y="346429"/>
                  </a:cubicBezTo>
                  <a:lnTo>
                    <a:pt x="116662" y="3827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1706;p35">
              <a:extLst>
                <a:ext uri="{FF2B5EF4-FFF2-40B4-BE49-F238E27FC236}">
                  <a16:creationId xmlns:a16="http://schemas.microsoft.com/office/drawing/2014/main" id="{1DB44A78-C6A4-EC34-3B3F-9E48F5EC393F}"/>
                </a:ext>
              </a:extLst>
            </p:cNvPr>
            <p:cNvSpPr/>
            <p:nvPr/>
          </p:nvSpPr>
          <p:spPr>
            <a:xfrm>
              <a:off x="8246110" y="5327577"/>
              <a:ext cx="233124" cy="202685"/>
            </a:xfrm>
            <a:custGeom>
              <a:avLst/>
              <a:gdLst/>
              <a:ahLst/>
              <a:cxnLst/>
              <a:rect l="l" t="t" r="r" b="b"/>
              <a:pathLst>
                <a:path w="233124" h="202685" extrusionOk="0">
                  <a:moveTo>
                    <a:pt x="218251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144106"/>
                  </a:lnTo>
                  <a:cubicBezTo>
                    <a:pt x="0" y="152308"/>
                    <a:pt x="6671" y="158979"/>
                    <a:pt x="14873" y="158979"/>
                  </a:cubicBezTo>
                  <a:lnTo>
                    <a:pt x="63999" y="158979"/>
                  </a:lnTo>
                  <a:cubicBezTo>
                    <a:pt x="64952" y="158995"/>
                    <a:pt x="67212" y="159925"/>
                    <a:pt x="67899" y="160583"/>
                  </a:cubicBezTo>
                  <a:lnTo>
                    <a:pt x="106056" y="198374"/>
                  </a:lnTo>
                  <a:cubicBezTo>
                    <a:pt x="108862" y="201155"/>
                    <a:pt x="112594" y="202685"/>
                    <a:pt x="116562" y="202685"/>
                  </a:cubicBezTo>
                  <a:cubicBezTo>
                    <a:pt x="120531" y="202685"/>
                    <a:pt x="124262" y="201154"/>
                    <a:pt x="127069" y="198376"/>
                  </a:cubicBezTo>
                  <a:lnTo>
                    <a:pt x="165227" y="160584"/>
                  </a:lnTo>
                  <a:cubicBezTo>
                    <a:pt x="165915" y="159925"/>
                    <a:pt x="168177" y="158995"/>
                    <a:pt x="169126" y="158979"/>
                  </a:cubicBezTo>
                  <a:lnTo>
                    <a:pt x="218252" y="158979"/>
                  </a:lnTo>
                  <a:cubicBezTo>
                    <a:pt x="226453" y="158979"/>
                    <a:pt x="233125" y="152308"/>
                    <a:pt x="233125" y="144106"/>
                  </a:cubicBezTo>
                  <a:lnTo>
                    <a:pt x="233125" y="14873"/>
                  </a:lnTo>
                  <a:cubicBezTo>
                    <a:pt x="233123" y="6671"/>
                    <a:pt x="226452" y="0"/>
                    <a:pt x="218251" y="0"/>
                  </a:cubicBezTo>
                  <a:close/>
                  <a:moveTo>
                    <a:pt x="215277" y="141132"/>
                  </a:moveTo>
                  <a:lnTo>
                    <a:pt x="169126" y="141132"/>
                  </a:lnTo>
                  <a:cubicBezTo>
                    <a:pt x="163461" y="141132"/>
                    <a:pt x="156695" y="143916"/>
                    <a:pt x="152669" y="147902"/>
                  </a:cubicBezTo>
                  <a:lnTo>
                    <a:pt x="116563" y="183662"/>
                  </a:lnTo>
                  <a:lnTo>
                    <a:pt x="80458" y="147903"/>
                  </a:lnTo>
                  <a:cubicBezTo>
                    <a:pt x="76433" y="143916"/>
                    <a:pt x="69667" y="141132"/>
                    <a:pt x="64001" y="141132"/>
                  </a:cubicBezTo>
                  <a:lnTo>
                    <a:pt x="17847" y="141132"/>
                  </a:lnTo>
                  <a:lnTo>
                    <a:pt x="17847" y="17847"/>
                  </a:lnTo>
                  <a:lnTo>
                    <a:pt x="215277" y="17847"/>
                  </a:lnTo>
                  <a:lnTo>
                    <a:pt x="215277" y="141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1707;p35">
              <a:extLst>
                <a:ext uri="{FF2B5EF4-FFF2-40B4-BE49-F238E27FC236}">
                  <a16:creationId xmlns:a16="http://schemas.microsoft.com/office/drawing/2014/main" id="{28731AC9-DEF0-B8FB-10F7-93B6FAE6A03E}"/>
                </a:ext>
              </a:extLst>
            </p:cNvPr>
            <p:cNvSpPr/>
            <p:nvPr/>
          </p:nvSpPr>
          <p:spPr>
            <a:xfrm>
              <a:off x="8285560" y="5371948"/>
              <a:ext cx="17847" cy="69614"/>
            </a:xfrm>
            <a:custGeom>
              <a:avLst/>
              <a:gdLst/>
              <a:ahLst/>
              <a:cxnLst/>
              <a:rect l="l" t="t" r="r" b="b"/>
              <a:pathLst>
                <a:path w="17847" h="69614" extrusionOk="0">
                  <a:moveTo>
                    <a:pt x="8924" y="0"/>
                  </a:moveTo>
                  <a:cubicBezTo>
                    <a:pt x="3995" y="0"/>
                    <a:pt x="0" y="3994"/>
                    <a:pt x="0" y="8924"/>
                  </a:cubicBezTo>
                  <a:lnTo>
                    <a:pt x="0" y="60691"/>
                  </a:lnTo>
                  <a:cubicBezTo>
                    <a:pt x="0" y="65620"/>
                    <a:pt x="3995" y="69615"/>
                    <a:pt x="8924" y="69615"/>
                  </a:cubicBezTo>
                  <a:cubicBezTo>
                    <a:pt x="13852" y="69615"/>
                    <a:pt x="17847" y="65620"/>
                    <a:pt x="17847" y="60691"/>
                  </a:cubicBezTo>
                  <a:lnTo>
                    <a:pt x="17847" y="8924"/>
                  </a:lnTo>
                  <a:cubicBezTo>
                    <a:pt x="17847" y="3994"/>
                    <a:pt x="13851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1708;p35">
              <a:extLst>
                <a:ext uri="{FF2B5EF4-FFF2-40B4-BE49-F238E27FC236}">
                  <a16:creationId xmlns:a16="http://schemas.microsoft.com/office/drawing/2014/main" id="{66035034-5704-B470-C1DA-30E51ACE6DF3}"/>
                </a:ext>
              </a:extLst>
            </p:cNvPr>
            <p:cNvSpPr/>
            <p:nvPr/>
          </p:nvSpPr>
          <p:spPr>
            <a:xfrm>
              <a:off x="8319653" y="5363859"/>
              <a:ext cx="17847" cy="85795"/>
            </a:xfrm>
            <a:custGeom>
              <a:avLst/>
              <a:gdLst/>
              <a:ahLst/>
              <a:cxnLst/>
              <a:rect l="l" t="t" r="r" b="b"/>
              <a:pathLst>
                <a:path w="17847" h="85795" extrusionOk="0">
                  <a:moveTo>
                    <a:pt x="8924" y="0"/>
                  </a:moveTo>
                  <a:cubicBezTo>
                    <a:pt x="3995" y="0"/>
                    <a:pt x="0" y="3995"/>
                    <a:pt x="0" y="8924"/>
                  </a:cubicBezTo>
                  <a:lnTo>
                    <a:pt x="0" y="76871"/>
                  </a:lnTo>
                  <a:cubicBezTo>
                    <a:pt x="0" y="81801"/>
                    <a:pt x="3995" y="85795"/>
                    <a:pt x="8924" y="85795"/>
                  </a:cubicBezTo>
                  <a:cubicBezTo>
                    <a:pt x="13852" y="85795"/>
                    <a:pt x="17847" y="81801"/>
                    <a:pt x="17847" y="76871"/>
                  </a:cubicBezTo>
                  <a:lnTo>
                    <a:pt x="17847" y="8924"/>
                  </a:lnTo>
                  <a:cubicBezTo>
                    <a:pt x="17847" y="3995"/>
                    <a:pt x="13853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1709;p35">
              <a:extLst>
                <a:ext uri="{FF2B5EF4-FFF2-40B4-BE49-F238E27FC236}">
                  <a16:creationId xmlns:a16="http://schemas.microsoft.com/office/drawing/2014/main" id="{696377E4-9863-8F30-FF8F-F05A88EE9121}"/>
                </a:ext>
              </a:extLst>
            </p:cNvPr>
            <p:cNvSpPr/>
            <p:nvPr/>
          </p:nvSpPr>
          <p:spPr>
            <a:xfrm>
              <a:off x="8353748" y="5388932"/>
              <a:ext cx="17847" cy="35644"/>
            </a:xfrm>
            <a:custGeom>
              <a:avLst/>
              <a:gdLst/>
              <a:ahLst/>
              <a:cxnLst/>
              <a:rect l="l" t="t" r="r" b="b"/>
              <a:pathLst>
                <a:path w="17847" h="35644" extrusionOk="0">
                  <a:moveTo>
                    <a:pt x="8924" y="0"/>
                  </a:moveTo>
                  <a:cubicBezTo>
                    <a:pt x="3995" y="0"/>
                    <a:pt x="0" y="3994"/>
                    <a:pt x="0" y="8924"/>
                  </a:cubicBezTo>
                  <a:lnTo>
                    <a:pt x="0" y="26721"/>
                  </a:lnTo>
                  <a:cubicBezTo>
                    <a:pt x="0" y="31651"/>
                    <a:pt x="3995" y="35645"/>
                    <a:pt x="8924" y="35645"/>
                  </a:cubicBezTo>
                  <a:cubicBezTo>
                    <a:pt x="13853" y="35645"/>
                    <a:pt x="17847" y="31651"/>
                    <a:pt x="17847" y="26721"/>
                  </a:cubicBezTo>
                  <a:lnTo>
                    <a:pt x="17847" y="8924"/>
                  </a:lnTo>
                  <a:cubicBezTo>
                    <a:pt x="17847" y="3994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1710;p35">
              <a:extLst>
                <a:ext uri="{FF2B5EF4-FFF2-40B4-BE49-F238E27FC236}">
                  <a16:creationId xmlns:a16="http://schemas.microsoft.com/office/drawing/2014/main" id="{19D63824-B69F-3B04-CDD9-3FB57D81C627}"/>
                </a:ext>
              </a:extLst>
            </p:cNvPr>
            <p:cNvSpPr/>
            <p:nvPr/>
          </p:nvSpPr>
          <p:spPr>
            <a:xfrm>
              <a:off x="8387843" y="5373565"/>
              <a:ext cx="17847" cy="66380"/>
            </a:xfrm>
            <a:custGeom>
              <a:avLst/>
              <a:gdLst/>
              <a:ahLst/>
              <a:cxnLst/>
              <a:rect l="l" t="t" r="r" b="b"/>
              <a:pathLst>
                <a:path w="17847" h="66380" extrusionOk="0">
                  <a:moveTo>
                    <a:pt x="8924" y="0"/>
                  </a:moveTo>
                  <a:cubicBezTo>
                    <a:pt x="3995" y="0"/>
                    <a:pt x="0" y="3994"/>
                    <a:pt x="0" y="8924"/>
                  </a:cubicBezTo>
                  <a:lnTo>
                    <a:pt x="0" y="57457"/>
                  </a:lnTo>
                  <a:cubicBezTo>
                    <a:pt x="0" y="62386"/>
                    <a:pt x="3995" y="66381"/>
                    <a:pt x="8924" y="66381"/>
                  </a:cubicBezTo>
                  <a:cubicBezTo>
                    <a:pt x="13852" y="66381"/>
                    <a:pt x="17847" y="62386"/>
                    <a:pt x="17847" y="57457"/>
                  </a:cubicBezTo>
                  <a:lnTo>
                    <a:pt x="17847" y="8924"/>
                  </a:lnTo>
                  <a:cubicBezTo>
                    <a:pt x="17847" y="3994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1711;p35">
              <a:extLst>
                <a:ext uri="{FF2B5EF4-FFF2-40B4-BE49-F238E27FC236}">
                  <a16:creationId xmlns:a16="http://schemas.microsoft.com/office/drawing/2014/main" id="{DEB5AD7E-E2B9-3D18-CB52-467378E7FDDE}"/>
                </a:ext>
              </a:extLst>
            </p:cNvPr>
            <p:cNvSpPr/>
            <p:nvPr/>
          </p:nvSpPr>
          <p:spPr>
            <a:xfrm>
              <a:off x="8421937" y="5386509"/>
              <a:ext cx="17847" cy="40493"/>
            </a:xfrm>
            <a:custGeom>
              <a:avLst/>
              <a:gdLst/>
              <a:ahLst/>
              <a:cxnLst/>
              <a:rect l="l" t="t" r="r" b="b"/>
              <a:pathLst>
                <a:path w="17847" h="40493" extrusionOk="0">
                  <a:moveTo>
                    <a:pt x="8924" y="0"/>
                  </a:moveTo>
                  <a:cubicBezTo>
                    <a:pt x="3995" y="0"/>
                    <a:pt x="0" y="3994"/>
                    <a:pt x="0" y="8924"/>
                  </a:cubicBezTo>
                  <a:lnTo>
                    <a:pt x="0" y="31570"/>
                  </a:lnTo>
                  <a:cubicBezTo>
                    <a:pt x="0" y="36499"/>
                    <a:pt x="3995" y="40493"/>
                    <a:pt x="8924" y="40493"/>
                  </a:cubicBezTo>
                  <a:cubicBezTo>
                    <a:pt x="13852" y="40493"/>
                    <a:pt x="17847" y="36499"/>
                    <a:pt x="17847" y="31570"/>
                  </a:cubicBezTo>
                  <a:lnTo>
                    <a:pt x="17847" y="8924"/>
                  </a:lnTo>
                  <a:cubicBezTo>
                    <a:pt x="17847" y="3994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1712;p35">
              <a:extLst>
                <a:ext uri="{FF2B5EF4-FFF2-40B4-BE49-F238E27FC236}">
                  <a16:creationId xmlns:a16="http://schemas.microsoft.com/office/drawing/2014/main" id="{6F444620-A343-3BCF-334D-689681A329DF}"/>
                </a:ext>
              </a:extLst>
            </p:cNvPr>
            <p:cNvSpPr/>
            <p:nvPr/>
          </p:nvSpPr>
          <p:spPr>
            <a:xfrm>
              <a:off x="8534444" y="5373609"/>
              <a:ext cx="233124" cy="199194"/>
            </a:xfrm>
            <a:custGeom>
              <a:avLst/>
              <a:gdLst/>
              <a:ahLst/>
              <a:cxnLst/>
              <a:rect l="l" t="t" r="r" b="b"/>
              <a:pathLst>
                <a:path w="233124" h="199194" extrusionOk="0">
                  <a:moveTo>
                    <a:pt x="218251" y="0"/>
                  </a:moveTo>
                  <a:lnTo>
                    <a:pt x="177519" y="0"/>
                  </a:lnTo>
                  <a:cubicBezTo>
                    <a:pt x="172590" y="0"/>
                    <a:pt x="168595" y="3994"/>
                    <a:pt x="168595" y="8924"/>
                  </a:cubicBezTo>
                  <a:cubicBezTo>
                    <a:pt x="168595" y="13853"/>
                    <a:pt x="172590" y="17847"/>
                    <a:pt x="177519" y="17847"/>
                  </a:cubicBezTo>
                  <a:lnTo>
                    <a:pt x="215276" y="17847"/>
                  </a:lnTo>
                  <a:lnTo>
                    <a:pt x="215276" y="141133"/>
                  </a:lnTo>
                  <a:lnTo>
                    <a:pt x="121257" y="141133"/>
                  </a:lnTo>
                  <a:cubicBezTo>
                    <a:pt x="116252" y="141133"/>
                    <a:pt x="109592" y="143139"/>
                    <a:pt x="105419" y="145902"/>
                  </a:cubicBezTo>
                  <a:lnTo>
                    <a:pt x="59816" y="176107"/>
                  </a:lnTo>
                  <a:lnTo>
                    <a:pt x="59816" y="156007"/>
                  </a:lnTo>
                  <a:cubicBezTo>
                    <a:pt x="59816" y="147805"/>
                    <a:pt x="53145" y="141134"/>
                    <a:pt x="44943" y="141134"/>
                  </a:cubicBezTo>
                  <a:lnTo>
                    <a:pt x="17846" y="141134"/>
                  </a:lnTo>
                  <a:lnTo>
                    <a:pt x="17846" y="17847"/>
                  </a:lnTo>
                  <a:lnTo>
                    <a:pt x="125167" y="17847"/>
                  </a:lnTo>
                  <a:cubicBezTo>
                    <a:pt x="130096" y="17847"/>
                    <a:pt x="134090" y="13853"/>
                    <a:pt x="134090" y="8924"/>
                  </a:cubicBezTo>
                  <a:cubicBezTo>
                    <a:pt x="134090" y="3994"/>
                    <a:pt x="130096" y="0"/>
                    <a:pt x="125167" y="0"/>
                  </a:cubicBez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144107"/>
                  </a:lnTo>
                  <a:cubicBezTo>
                    <a:pt x="0" y="152309"/>
                    <a:pt x="6673" y="158980"/>
                    <a:pt x="14873" y="158980"/>
                  </a:cubicBezTo>
                  <a:lnTo>
                    <a:pt x="41970" y="158980"/>
                  </a:lnTo>
                  <a:lnTo>
                    <a:pt x="41970" y="186770"/>
                  </a:lnTo>
                  <a:cubicBezTo>
                    <a:pt x="41970" y="191648"/>
                    <a:pt x="44272" y="195797"/>
                    <a:pt x="48129" y="197868"/>
                  </a:cubicBezTo>
                  <a:cubicBezTo>
                    <a:pt x="49781" y="198755"/>
                    <a:pt x="51593" y="199194"/>
                    <a:pt x="53446" y="199194"/>
                  </a:cubicBezTo>
                  <a:cubicBezTo>
                    <a:pt x="55916" y="199194"/>
                    <a:pt x="58458" y="198414"/>
                    <a:pt x="60782" y="196874"/>
                  </a:cubicBezTo>
                  <a:lnTo>
                    <a:pt x="115277" y="160781"/>
                  </a:lnTo>
                  <a:cubicBezTo>
                    <a:pt x="116546" y="159939"/>
                    <a:pt x="119734" y="158979"/>
                    <a:pt x="121258" y="158979"/>
                  </a:cubicBezTo>
                  <a:lnTo>
                    <a:pt x="218252" y="158979"/>
                  </a:lnTo>
                  <a:cubicBezTo>
                    <a:pt x="226453" y="158979"/>
                    <a:pt x="233125" y="152308"/>
                    <a:pt x="233125" y="144106"/>
                  </a:cubicBezTo>
                  <a:lnTo>
                    <a:pt x="233125" y="14873"/>
                  </a:lnTo>
                  <a:cubicBezTo>
                    <a:pt x="233123" y="6673"/>
                    <a:pt x="226452" y="0"/>
                    <a:pt x="218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1713;p35">
              <a:extLst>
                <a:ext uri="{FF2B5EF4-FFF2-40B4-BE49-F238E27FC236}">
                  <a16:creationId xmlns:a16="http://schemas.microsoft.com/office/drawing/2014/main" id="{13A86D81-6323-4FD6-860A-968AB1A7124B}"/>
                </a:ext>
              </a:extLst>
            </p:cNvPr>
            <p:cNvSpPr/>
            <p:nvPr/>
          </p:nvSpPr>
          <p:spPr>
            <a:xfrm>
              <a:off x="8573894" y="5417981"/>
              <a:ext cx="17847" cy="69614"/>
            </a:xfrm>
            <a:custGeom>
              <a:avLst/>
              <a:gdLst/>
              <a:ahLst/>
              <a:cxnLst/>
              <a:rect l="l" t="t" r="r" b="b"/>
              <a:pathLst>
                <a:path w="17847" h="69614" extrusionOk="0">
                  <a:moveTo>
                    <a:pt x="8924" y="0"/>
                  </a:moveTo>
                  <a:cubicBezTo>
                    <a:pt x="3994" y="0"/>
                    <a:pt x="0" y="3995"/>
                    <a:pt x="0" y="8924"/>
                  </a:cubicBezTo>
                  <a:lnTo>
                    <a:pt x="0" y="60691"/>
                  </a:lnTo>
                  <a:cubicBezTo>
                    <a:pt x="0" y="65620"/>
                    <a:pt x="3994" y="69615"/>
                    <a:pt x="8924" y="69615"/>
                  </a:cubicBezTo>
                  <a:cubicBezTo>
                    <a:pt x="13853" y="69615"/>
                    <a:pt x="17847" y="65620"/>
                    <a:pt x="17847" y="60691"/>
                  </a:cubicBezTo>
                  <a:lnTo>
                    <a:pt x="17847" y="8924"/>
                  </a:lnTo>
                  <a:cubicBezTo>
                    <a:pt x="17847" y="3994"/>
                    <a:pt x="13853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1714;p35">
              <a:extLst>
                <a:ext uri="{FF2B5EF4-FFF2-40B4-BE49-F238E27FC236}">
                  <a16:creationId xmlns:a16="http://schemas.microsoft.com/office/drawing/2014/main" id="{20821992-E3E9-6864-A1D6-85BC09D4550F}"/>
                </a:ext>
              </a:extLst>
            </p:cNvPr>
            <p:cNvSpPr/>
            <p:nvPr/>
          </p:nvSpPr>
          <p:spPr>
            <a:xfrm>
              <a:off x="8607988" y="5409894"/>
              <a:ext cx="17847" cy="85793"/>
            </a:xfrm>
            <a:custGeom>
              <a:avLst/>
              <a:gdLst/>
              <a:ahLst/>
              <a:cxnLst/>
              <a:rect l="l" t="t" r="r" b="b"/>
              <a:pathLst>
                <a:path w="17847" h="85793" extrusionOk="0">
                  <a:moveTo>
                    <a:pt x="8924" y="0"/>
                  </a:moveTo>
                  <a:cubicBezTo>
                    <a:pt x="3995" y="0"/>
                    <a:pt x="0" y="3994"/>
                    <a:pt x="0" y="8924"/>
                  </a:cubicBezTo>
                  <a:lnTo>
                    <a:pt x="0" y="76870"/>
                  </a:lnTo>
                  <a:cubicBezTo>
                    <a:pt x="0" y="81800"/>
                    <a:pt x="3994" y="85794"/>
                    <a:pt x="8924" y="85794"/>
                  </a:cubicBezTo>
                  <a:cubicBezTo>
                    <a:pt x="13852" y="85794"/>
                    <a:pt x="17847" y="81800"/>
                    <a:pt x="17847" y="76870"/>
                  </a:cubicBezTo>
                  <a:lnTo>
                    <a:pt x="17847" y="8924"/>
                  </a:lnTo>
                  <a:cubicBezTo>
                    <a:pt x="17847" y="3994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1715;p35">
              <a:extLst>
                <a:ext uri="{FF2B5EF4-FFF2-40B4-BE49-F238E27FC236}">
                  <a16:creationId xmlns:a16="http://schemas.microsoft.com/office/drawing/2014/main" id="{16E81666-3673-397F-D5A2-EEB47FB497F4}"/>
                </a:ext>
              </a:extLst>
            </p:cNvPr>
            <p:cNvSpPr/>
            <p:nvPr/>
          </p:nvSpPr>
          <p:spPr>
            <a:xfrm>
              <a:off x="8642083" y="5434966"/>
              <a:ext cx="17847" cy="35646"/>
            </a:xfrm>
            <a:custGeom>
              <a:avLst/>
              <a:gdLst/>
              <a:ahLst/>
              <a:cxnLst/>
              <a:rect l="l" t="t" r="r" b="b"/>
              <a:pathLst>
                <a:path w="17847" h="35646" extrusionOk="0">
                  <a:moveTo>
                    <a:pt x="8924" y="0"/>
                  </a:moveTo>
                  <a:cubicBezTo>
                    <a:pt x="3994" y="0"/>
                    <a:pt x="0" y="3994"/>
                    <a:pt x="0" y="8924"/>
                  </a:cubicBezTo>
                  <a:lnTo>
                    <a:pt x="0" y="26722"/>
                  </a:lnTo>
                  <a:cubicBezTo>
                    <a:pt x="0" y="31652"/>
                    <a:pt x="3994" y="35646"/>
                    <a:pt x="8924" y="35646"/>
                  </a:cubicBezTo>
                  <a:cubicBezTo>
                    <a:pt x="13852" y="35646"/>
                    <a:pt x="17847" y="31652"/>
                    <a:pt x="17847" y="26722"/>
                  </a:cubicBezTo>
                  <a:lnTo>
                    <a:pt x="17847" y="8924"/>
                  </a:lnTo>
                  <a:cubicBezTo>
                    <a:pt x="17847" y="3994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1716;p35">
              <a:extLst>
                <a:ext uri="{FF2B5EF4-FFF2-40B4-BE49-F238E27FC236}">
                  <a16:creationId xmlns:a16="http://schemas.microsoft.com/office/drawing/2014/main" id="{E99BF233-5811-2440-8396-CACADDAF31E0}"/>
                </a:ext>
              </a:extLst>
            </p:cNvPr>
            <p:cNvSpPr/>
            <p:nvPr/>
          </p:nvSpPr>
          <p:spPr>
            <a:xfrm>
              <a:off x="8676175" y="5419599"/>
              <a:ext cx="17847" cy="66379"/>
            </a:xfrm>
            <a:custGeom>
              <a:avLst/>
              <a:gdLst/>
              <a:ahLst/>
              <a:cxnLst/>
              <a:rect l="l" t="t" r="r" b="b"/>
              <a:pathLst>
                <a:path w="17847" h="66379" extrusionOk="0">
                  <a:moveTo>
                    <a:pt x="8924" y="0"/>
                  </a:moveTo>
                  <a:cubicBezTo>
                    <a:pt x="3994" y="0"/>
                    <a:pt x="0" y="3994"/>
                    <a:pt x="0" y="8924"/>
                  </a:cubicBezTo>
                  <a:lnTo>
                    <a:pt x="0" y="57456"/>
                  </a:lnTo>
                  <a:cubicBezTo>
                    <a:pt x="0" y="62385"/>
                    <a:pt x="3994" y="66379"/>
                    <a:pt x="8924" y="66379"/>
                  </a:cubicBezTo>
                  <a:cubicBezTo>
                    <a:pt x="13853" y="66379"/>
                    <a:pt x="17847" y="62385"/>
                    <a:pt x="17847" y="57456"/>
                  </a:cubicBezTo>
                  <a:lnTo>
                    <a:pt x="17847" y="8924"/>
                  </a:lnTo>
                  <a:cubicBezTo>
                    <a:pt x="17847" y="3994"/>
                    <a:pt x="13853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1717;p35">
              <a:extLst>
                <a:ext uri="{FF2B5EF4-FFF2-40B4-BE49-F238E27FC236}">
                  <a16:creationId xmlns:a16="http://schemas.microsoft.com/office/drawing/2014/main" id="{CF2898DD-E493-8ECB-94FE-27448BB4C77C}"/>
                </a:ext>
              </a:extLst>
            </p:cNvPr>
            <p:cNvSpPr/>
            <p:nvPr/>
          </p:nvSpPr>
          <p:spPr>
            <a:xfrm>
              <a:off x="8710270" y="5432542"/>
              <a:ext cx="17847" cy="40494"/>
            </a:xfrm>
            <a:custGeom>
              <a:avLst/>
              <a:gdLst/>
              <a:ahLst/>
              <a:cxnLst/>
              <a:rect l="l" t="t" r="r" b="b"/>
              <a:pathLst>
                <a:path w="17847" h="40494" extrusionOk="0">
                  <a:moveTo>
                    <a:pt x="8924" y="0"/>
                  </a:moveTo>
                  <a:cubicBezTo>
                    <a:pt x="3994" y="0"/>
                    <a:pt x="0" y="3994"/>
                    <a:pt x="0" y="8924"/>
                  </a:cubicBezTo>
                  <a:lnTo>
                    <a:pt x="0" y="31571"/>
                  </a:lnTo>
                  <a:cubicBezTo>
                    <a:pt x="0" y="36500"/>
                    <a:pt x="3994" y="40495"/>
                    <a:pt x="8924" y="40495"/>
                  </a:cubicBezTo>
                  <a:cubicBezTo>
                    <a:pt x="13853" y="40495"/>
                    <a:pt x="17847" y="36500"/>
                    <a:pt x="17847" y="31571"/>
                  </a:cubicBezTo>
                  <a:lnTo>
                    <a:pt x="17847" y="8924"/>
                  </a:lnTo>
                  <a:cubicBezTo>
                    <a:pt x="17847" y="3994"/>
                    <a:pt x="13853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1718;p35">
              <a:extLst>
                <a:ext uri="{FF2B5EF4-FFF2-40B4-BE49-F238E27FC236}">
                  <a16:creationId xmlns:a16="http://schemas.microsoft.com/office/drawing/2014/main" id="{599CE9D4-F765-D446-F59B-9074255012D0}"/>
                </a:ext>
              </a:extLst>
            </p:cNvPr>
            <p:cNvSpPr/>
            <p:nvPr/>
          </p:nvSpPr>
          <p:spPr>
            <a:xfrm>
              <a:off x="8616155" y="5713965"/>
              <a:ext cx="24875" cy="78328"/>
            </a:xfrm>
            <a:custGeom>
              <a:avLst/>
              <a:gdLst/>
              <a:ahLst/>
              <a:cxnLst/>
              <a:rect l="l" t="t" r="r" b="b"/>
              <a:pathLst>
                <a:path w="24875" h="78328" extrusionOk="0">
                  <a:moveTo>
                    <a:pt x="16934" y="4986"/>
                  </a:moveTo>
                  <a:cubicBezTo>
                    <a:pt x="14758" y="566"/>
                    <a:pt x="9411" y="-1257"/>
                    <a:pt x="4988" y="918"/>
                  </a:cubicBezTo>
                  <a:cubicBezTo>
                    <a:pt x="566" y="3093"/>
                    <a:pt x="-1257" y="8441"/>
                    <a:pt x="918" y="12864"/>
                  </a:cubicBezTo>
                  <a:cubicBezTo>
                    <a:pt x="4972" y="21107"/>
                    <a:pt x="7028" y="29955"/>
                    <a:pt x="7028" y="39164"/>
                  </a:cubicBezTo>
                  <a:cubicBezTo>
                    <a:pt x="7028" y="48373"/>
                    <a:pt x="4972" y="57223"/>
                    <a:pt x="918" y="65465"/>
                  </a:cubicBezTo>
                  <a:cubicBezTo>
                    <a:pt x="-1257" y="69888"/>
                    <a:pt x="566" y="75236"/>
                    <a:pt x="4988" y="77411"/>
                  </a:cubicBezTo>
                  <a:cubicBezTo>
                    <a:pt x="6254" y="78033"/>
                    <a:pt x="7596" y="78328"/>
                    <a:pt x="8919" y="78328"/>
                  </a:cubicBezTo>
                  <a:cubicBezTo>
                    <a:pt x="12214" y="78328"/>
                    <a:pt x="15383" y="76496"/>
                    <a:pt x="16934" y="73340"/>
                  </a:cubicBezTo>
                  <a:cubicBezTo>
                    <a:pt x="22204" y="62626"/>
                    <a:pt x="24875" y="51128"/>
                    <a:pt x="24875" y="39163"/>
                  </a:cubicBezTo>
                  <a:cubicBezTo>
                    <a:pt x="24875" y="27199"/>
                    <a:pt x="22204" y="15700"/>
                    <a:pt x="16934" y="49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1719;p35">
              <a:extLst>
                <a:ext uri="{FF2B5EF4-FFF2-40B4-BE49-F238E27FC236}">
                  <a16:creationId xmlns:a16="http://schemas.microsoft.com/office/drawing/2014/main" id="{239ED8AD-A58A-A27A-74A5-1315D9486769}"/>
                </a:ext>
              </a:extLst>
            </p:cNvPr>
            <p:cNvSpPr/>
            <p:nvPr/>
          </p:nvSpPr>
          <p:spPr>
            <a:xfrm>
              <a:off x="8582727" y="5729337"/>
              <a:ext cx="21475" cy="47585"/>
            </a:xfrm>
            <a:custGeom>
              <a:avLst/>
              <a:gdLst/>
              <a:ahLst/>
              <a:cxnLst/>
              <a:rect l="l" t="t" r="r" b="b"/>
              <a:pathLst>
                <a:path w="21475" h="47585" extrusionOk="0">
                  <a:moveTo>
                    <a:pt x="16859" y="4841"/>
                  </a:moveTo>
                  <a:cubicBezTo>
                    <a:pt x="14600" y="458"/>
                    <a:pt x="9221" y="-1265"/>
                    <a:pt x="4839" y="993"/>
                  </a:cubicBezTo>
                  <a:cubicBezTo>
                    <a:pt x="457" y="3250"/>
                    <a:pt x="-1265" y="8632"/>
                    <a:pt x="994" y="13013"/>
                  </a:cubicBezTo>
                  <a:cubicBezTo>
                    <a:pt x="2741" y="16406"/>
                    <a:pt x="3628" y="20032"/>
                    <a:pt x="3628" y="23793"/>
                  </a:cubicBezTo>
                  <a:cubicBezTo>
                    <a:pt x="3628" y="27550"/>
                    <a:pt x="2741" y="31179"/>
                    <a:pt x="994" y="34577"/>
                  </a:cubicBezTo>
                  <a:cubicBezTo>
                    <a:pt x="-1261" y="38961"/>
                    <a:pt x="466" y="44341"/>
                    <a:pt x="4847" y="46596"/>
                  </a:cubicBezTo>
                  <a:cubicBezTo>
                    <a:pt x="6154" y="47267"/>
                    <a:pt x="7548" y="47586"/>
                    <a:pt x="8923" y="47586"/>
                  </a:cubicBezTo>
                  <a:cubicBezTo>
                    <a:pt x="12160" y="47586"/>
                    <a:pt x="15283" y="45819"/>
                    <a:pt x="16866" y="42742"/>
                  </a:cubicBezTo>
                  <a:cubicBezTo>
                    <a:pt x="19924" y="36794"/>
                    <a:pt x="21475" y="30420"/>
                    <a:pt x="21475" y="23794"/>
                  </a:cubicBezTo>
                  <a:cubicBezTo>
                    <a:pt x="21475" y="17163"/>
                    <a:pt x="19923" y="10786"/>
                    <a:pt x="16859" y="48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1720;p35">
              <a:extLst>
                <a:ext uri="{FF2B5EF4-FFF2-40B4-BE49-F238E27FC236}">
                  <a16:creationId xmlns:a16="http://schemas.microsoft.com/office/drawing/2014/main" id="{A8D546F1-C9E5-B6A7-7E45-F88435F5E44B}"/>
                </a:ext>
              </a:extLst>
            </p:cNvPr>
            <p:cNvSpPr/>
            <p:nvPr/>
          </p:nvSpPr>
          <p:spPr>
            <a:xfrm>
              <a:off x="8649559" y="5698602"/>
              <a:ext cx="28297" cy="109058"/>
            </a:xfrm>
            <a:custGeom>
              <a:avLst/>
              <a:gdLst/>
              <a:ahLst/>
              <a:cxnLst/>
              <a:rect l="l" t="t" r="r" b="b"/>
              <a:pathLst>
                <a:path w="28297" h="109058" extrusionOk="0">
                  <a:moveTo>
                    <a:pt x="16960" y="5038"/>
                  </a:moveTo>
                  <a:cubicBezTo>
                    <a:pt x="14813" y="603"/>
                    <a:pt x="9478" y="-1255"/>
                    <a:pt x="5039" y="894"/>
                  </a:cubicBezTo>
                  <a:cubicBezTo>
                    <a:pt x="603" y="3042"/>
                    <a:pt x="-1252" y="8379"/>
                    <a:pt x="897" y="12815"/>
                  </a:cubicBezTo>
                  <a:cubicBezTo>
                    <a:pt x="7236" y="25907"/>
                    <a:pt x="10450" y="39941"/>
                    <a:pt x="10450" y="54528"/>
                  </a:cubicBezTo>
                  <a:cubicBezTo>
                    <a:pt x="10450" y="69115"/>
                    <a:pt x="7235" y="83151"/>
                    <a:pt x="895" y="96241"/>
                  </a:cubicBezTo>
                  <a:cubicBezTo>
                    <a:pt x="-1254" y="100678"/>
                    <a:pt x="601" y="106014"/>
                    <a:pt x="5035" y="108163"/>
                  </a:cubicBezTo>
                  <a:cubicBezTo>
                    <a:pt x="6289" y="108770"/>
                    <a:pt x="7614" y="109058"/>
                    <a:pt x="8919" y="109058"/>
                  </a:cubicBezTo>
                  <a:cubicBezTo>
                    <a:pt x="12233" y="109058"/>
                    <a:pt x="15415" y="107203"/>
                    <a:pt x="16957" y="104023"/>
                  </a:cubicBezTo>
                  <a:cubicBezTo>
                    <a:pt x="24482" y="88486"/>
                    <a:pt x="28298" y="71834"/>
                    <a:pt x="28298" y="54529"/>
                  </a:cubicBezTo>
                  <a:cubicBezTo>
                    <a:pt x="28298" y="37227"/>
                    <a:pt x="24483" y="20575"/>
                    <a:pt x="16960" y="50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1721;p35">
              <a:extLst>
                <a:ext uri="{FF2B5EF4-FFF2-40B4-BE49-F238E27FC236}">
                  <a16:creationId xmlns:a16="http://schemas.microsoft.com/office/drawing/2014/main" id="{A4FBFB4B-CBE8-83F2-C4AD-E9E523C2674D}"/>
                </a:ext>
              </a:extLst>
            </p:cNvPr>
            <p:cNvSpPr/>
            <p:nvPr/>
          </p:nvSpPr>
          <p:spPr>
            <a:xfrm>
              <a:off x="8271985" y="5713965"/>
              <a:ext cx="24873" cy="78330"/>
            </a:xfrm>
            <a:custGeom>
              <a:avLst/>
              <a:gdLst/>
              <a:ahLst/>
              <a:cxnLst/>
              <a:rect l="l" t="t" r="r" b="b"/>
              <a:pathLst>
                <a:path w="24873" h="78330" extrusionOk="0">
                  <a:moveTo>
                    <a:pt x="17847" y="39166"/>
                  </a:moveTo>
                  <a:cubicBezTo>
                    <a:pt x="17847" y="29958"/>
                    <a:pt x="19902" y="21108"/>
                    <a:pt x="23956" y="12866"/>
                  </a:cubicBezTo>
                  <a:cubicBezTo>
                    <a:pt x="26131" y="8440"/>
                    <a:pt x="24308" y="3092"/>
                    <a:pt x="19886" y="918"/>
                  </a:cubicBezTo>
                  <a:cubicBezTo>
                    <a:pt x="15464" y="-1257"/>
                    <a:pt x="10115" y="566"/>
                    <a:pt x="7940" y="4988"/>
                  </a:cubicBezTo>
                  <a:cubicBezTo>
                    <a:pt x="2671" y="15704"/>
                    <a:pt x="0" y="27202"/>
                    <a:pt x="0" y="39164"/>
                  </a:cubicBezTo>
                  <a:cubicBezTo>
                    <a:pt x="-1" y="51125"/>
                    <a:pt x="2670" y="62625"/>
                    <a:pt x="7940" y="73343"/>
                  </a:cubicBezTo>
                  <a:cubicBezTo>
                    <a:pt x="9491" y="76498"/>
                    <a:pt x="12660" y="78331"/>
                    <a:pt x="15954" y="78331"/>
                  </a:cubicBezTo>
                  <a:cubicBezTo>
                    <a:pt x="17276" y="78331"/>
                    <a:pt x="18620" y="78035"/>
                    <a:pt x="19886" y="77413"/>
                  </a:cubicBezTo>
                  <a:cubicBezTo>
                    <a:pt x="24308" y="75239"/>
                    <a:pt x="26131" y="69891"/>
                    <a:pt x="23956" y="65467"/>
                  </a:cubicBezTo>
                  <a:cubicBezTo>
                    <a:pt x="19902" y="57222"/>
                    <a:pt x="17845" y="48373"/>
                    <a:pt x="17847" y="39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1722;p35">
              <a:extLst>
                <a:ext uri="{FF2B5EF4-FFF2-40B4-BE49-F238E27FC236}">
                  <a16:creationId xmlns:a16="http://schemas.microsoft.com/office/drawing/2014/main" id="{D891BC3A-8A01-3029-F135-8F8608999768}"/>
                </a:ext>
              </a:extLst>
            </p:cNvPr>
            <p:cNvSpPr/>
            <p:nvPr/>
          </p:nvSpPr>
          <p:spPr>
            <a:xfrm>
              <a:off x="8308809" y="5729337"/>
              <a:ext cx="21475" cy="47583"/>
            </a:xfrm>
            <a:custGeom>
              <a:avLst/>
              <a:gdLst/>
              <a:ahLst/>
              <a:cxnLst/>
              <a:rect l="l" t="t" r="r" b="b"/>
              <a:pathLst>
                <a:path w="21475" h="47583" extrusionOk="0">
                  <a:moveTo>
                    <a:pt x="17846" y="23794"/>
                  </a:moveTo>
                  <a:cubicBezTo>
                    <a:pt x="17847" y="20030"/>
                    <a:pt x="18735" y="16402"/>
                    <a:pt x="20482" y="13010"/>
                  </a:cubicBezTo>
                  <a:cubicBezTo>
                    <a:pt x="22740" y="8629"/>
                    <a:pt x="21017" y="3249"/>
                    <a:pt x="16635" y="992"/>
                  </a:cubicBezTo>
                  <a:cubicBezTo>
                    <a:pt x="12253" y="-1264"/>
                    <a:pt x="6871" y="459"/>
                    <a:pt x="4615" y="4840"/>
                  </a:cubicBezTo>
                  <a:cubicBezTo>
                    <a:pt x="1556" y="10780"/>
                    <a:pt x="2" y="17157"/>
                    <a:pt x="0" y="23795"/>
                  </a:cubicBezTo>
                  <a:cubicBezTo>
                    <a:pt x="2" y="30423"/>
                    <a:pt x="1555" y="36797"/>
                    <a:pt x="4613" y="42741"/>
                  </a:cubicBezTo>
                  <a:cubicBezTo>
                    <a:pt x="6197" y="45816"/>
                    <a:pt x="9319" y="47583"/>
                    <a:pt x="12555" y="47583"/>
                  </a:cubicBezTo>
                  <a:cubicBezTo>
                    <a:pt x="13929" y="47583"/>
                    <a:pt x="15325" y="47263"/>
                    <a:pt x="16630" y="46592"/>
                  </a:cubicBezTo>
                  <a:cubicBezTo>
                    <a:pt x="21012" y="44337"/>
                    <a:pt x="22736" y="38957"/>
                    <a:pt x="20482" y="34574"/>
                  </a:cubicBezTo>
                  <a:cubicBezTo>
                    <a:pt x="18735" y="31178"/>
                    <a:pt x="17849" y="27550"/>
                    <a:pt x="17846" y="237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1723;p35">
              <a:extLst>
                <a:ext uri="{FF2B5EF4-FFF2-40B4-BE49-F238E27FC236}">
                  <a16:creationId xmlns:a16="http://schemas.microsoft.com/office/drawing/2014/main" id="{7E4D0625-925A-9E2F-B5F3-B6F93B16FA04}"/>
                </a:ext>
              </a:extLst>
            </p:cNvPr>
            <p:cNvSpPr/>
            <p:nvPr/>
          </p:nvSpPr>
          <p:spPr>
            <a:xfrm>
              <a:off x="8235159" y="5698601"/>
              <a:ext cx="28298" cy="109055"/>
            </a:xfrm>
            <a:custGeom>
              <a:avLst/>
              <a:gdLst/>
              <a:ahLst/>
              <a:cxnLst/>
              <a:rect l="l" t="t" r="r" b="b"/>
              <a:pathLst>
                <a:path w="28298" h="109055" extrusionOk="0">
                  <a:moveTo>
                    <a:pt x="27404" y="96237"/>
                  </a:moveTo>
                  <a:cubicBezTo>
                    <a:pt x="21062" y="83153"/>
                    <a:pt x="17847" y="69119"/>
                    <a:pt x="17847" y="54528"/>
                  </a:cubicBezTo>
                  <a:cubicBezTo>
                    <a:pt x="17847" y="39938"/>
                    <a:pt x="21062" y="25904"/>
                    <a:pt x="27401" y="12816"/>
                  </a:cubicBezTo>
                  <a:cubicBezTo>
                    <a:pt x="29549" y="8379"/>
                    <a:pt x="27694" y="3043"/>
                    <a:pt x="23259" y="894"/>
                  </a:cubicBezTo>
                  <a:cubicBezTo>
                    <a:pt x="18823" y="-1254"/>
                    <a:pt x="13486" y="601"/>
                    <a:pt x="11338" y="5035"/>
                  </a:cubicBezTo>
                  <a:cubicBezTo>
                    <a:pt x="3815" y="20570"/>
                    <a:pt x="0" y="37221"/>
                    <a:pt x="0" y="54527"/>
                  </a:cubicBezTo>
                  <a:cubicBezTo>
                    <a:pt x="0" y="71835"/>
                    <a:pt x="3817" y="88487"/>
                    <a:pt x="11343" y="104021"/>
                  </a:cubicBezTo>
                  <a:cubicBezTo>
                    <a:pt x="12885" y="107203"/>
                    <a:pt x="16066" y="109055"/>
                    <a:pt x="19380" y="109055"/>
                  </a:cubicBezTo>
                  <a:cubicBezTo>
                    <a:pt x="20685" y="109055"/>
                    <a:pt x="22011" y="108768"/>
                    <a:pt x="23265" y="108160"/>
                  </a:cubicBezTo>
                  <a:cubicBezTo>
                    <a:pt x="27699" y="106011"/>
                    <a:pt x="29552" y="100673"/>
                    <a:pt x="27404" y="962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1724;p35">
              <a:extLst>
                <a:ext uri="{FF2B5EF4-FFF2-40B4-BE49-F238E27FC236}">
                  <a16:creationId xmlns:a16="http://schemas.microsoft.com/office/drawing/2014/main" id="{AE14E44C-5A43-6436-4112-2E8542A5A865}"/>
                </a:ext>
              </a:extLst>
            </p:cNvPr>
            <p:cNvSpPr/>
            <p:nvPr/>
          </p:nvSpPr>
          <p:spPr>
            <a:xfrm>
              <a:off x="8410780" y="5739685"/>
              <a:ext cx="17847" cy="17847"/>
            </a:xfrm>
            <a:custGeom>
              <a:avLst/>
              <a:gdLst/>
              <a:ahLst/>
              <a:cxnLst/>
              <a:rect l="l" t="t" r="r" b="b"/>
              <a:pathLst>
                <a:path w="17847" h="17847" extrusionOk="0">
                  <a:moveTo>
                    <a:pt x="15230" y="2606"/>
                  </a:moveTo>
                  <a:cubicBezTo>
                    <a:pt x="13564" y="953"/>
                    <a:pt x="11268" y="0"/>
                    <a:pt x="8924" y="0"/>
                  </a:cubicBezTo>
                  <a:cubicBezTo>
                    <a:pt x="6568" y="0"/>
                    <a:pt x="4271" y="953"/>
                    <a:pt x="2607" y="2606"/>
                  </a:cubicBezTo>
                  <a:cubicBezTo>
                    <a:pt x="953" y="4271"/>
                    <a:pt x="0" y="6568"/>
                    <a:pt x="0" y="8924"/>
                  </a:cubicBezTo>
                  <a:cubicBezTo>
                    <a:pt x="0" y="11269"/>
                    <a:pt x="952" y="13564"/>
                    <a:pt x="2607" y="15231"/>
                  </a:cubicBezTo>
                  <a:cubicBezTo>
                    <a:pt x="4273" y="16896"/>
                    <a:pt x="6568" y="17847"/>
                    <a:pt x="8924" y="17847"/>
                  </a:cubicBezTo>
                  <a:cubicBezTo>
                    <a:pt x="11268" y="17847"/>
                    <a:pt x="13564" y="16896"/>
                    <a:pt x="15230" y="15231"/>
                  </a:cubicBezTo>
                  <a:cubicBezTo>
                    <a:pt x="16884" y="13565"/>
                    <a:pt x="17847" y="11269"/>
                    <a:pt x="17847" y="8924"/>
                  </a:cubicBezTo>
                  <a:cubicBezTo>
                    <a:pt x="17849" y="6569"/>
                    <a:pt x="16885" y="4273"/>
                    <a:pt x="15230" y="26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1725;p35">
              <a:extLst>
                <a:ext uri="{FF2B5EF4-FFF2-40B4-BE49-F238E27FC236}">
                  <a16:creationId xmlns:a16="http://schemas.microsoft.com/office/drawing/2014/main" id="{49403C9C-7200-F323-665D-BF98CD1BA491}"/>
                </a:ext>
              </a:extLst>
            </p:cNvPr>
            <p:cNvSpPr/>
            <p:nvPr/>
          </p:nvSpPr>
          <p:spPr>
            <a:xfrm>
              <a:off x="8447583" y="5739685"/>
              <a:ext cx="17847" cy="17847"/>
            </a:xfrm>
            <a:custGeom>
              <a:avLst/>
              <a:gdLst/>
              <a:ahLst/>
              <a:cxnLst/>
              <a:rect l="l" t="t" r="r" b="b"/>
              <a:pathLst>
                <a:path w="17847" h="17847" extrusionOk="0">
                  <a:moveTo>
                    <a:pt x="15230" y="2606"/>
                  </a:moveTo>
                  <a:cubicBezTo>
                    <a:pt x="13576" y="953"/>
                    <a:pt x="11268" y="0"/>
                    <a:pt x="8924" y="0"/>
                  </a:cubicBezTo>
                  <a:cubicBezTo>
                    <a:pt x="6580" y="0"/>
                    <a:pt x="4271" y="953"/>
                    <a:pt x="2618" y="2606"/>
                  </a:cubicBezTo>
                  <a:cubicBezTo>
                    <a:pt x="952" y="4271"/>
                    <a:pt x="0" y="6568"/>
                    <a:pt x="0" y="8924"/>
                  </a:cubicBezTo>
                  <a:cubicBezTo>
                    <a:pt x="0" y="11269"/>
                    <a:pt x="952" y="13564"/>
                    <a:pt x="2618" y="15231"/>
                  </a:cubicBezTo>
                  <a:cubicBezTo>
                    <a:pt x="4283" y="16896"/>
                    <a:pt x="6580" y="17847"/>
                    <a:pt x="8924" y="17847"/>
                  </a:cubicBezTo>
                  <a:cubicBezTo>
                    <a:pt x="11268" y="17847"/>
                    <a:pt x="13576" y="16896"/>
                    <a:pt x="15230" y="15231"/>
                  </a:cubicBezTo>
                  <a:cubicBezTo>
                    <a:pt x="16896" y="13565"/>
                    <a:pt x="17847" y="11269"/>
                    <a:pt x="17847" y="8924"/>
                  </a:cubicBezTo>
                  <a:cubicBezTo>
                    <a:pt x="17846" y="6569"/>
                    <a:pt x="16896" y="4273"/>
                    <a:pt x="15230" y="26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1726;p35">
              <a:extLst>
                <a:ext uri="{FF2B5EF4-FFF2-40B4-BE49-F238E27FC236}">
                  <a16:creationId xmlns:a16="http://schemas.microsoft.com/office/drawing/2014/main" id="{E73041A6-1771-2A43-DD82-4A579599DC70}"/>
                </a:ext>
              </a:extLst>
            </p:cNvPr>
            <p:cNvSpPr/>
            <p:nvPr/>
          </p:nvSpPr>
          <p:spPr>
            <a:xfrm>
              <a:off x="8484396" y="5739685"/>
              <a:ext cx="17847" cy="17847"/>
            </a:xfrm>
            <a:custGeom>
              <a:avLst/>
              <a:gdLst/>
              <a:ahLst/>
              <a:cxnLst/>
              <a:rect l="l" t="t" r="r" b="b"/>
              <a:pathLst>
                <a:path w="17847" h="17847" extrusionOk="0">
                  <a:moveTo>
                    <a:pt x="15230" y="2606"/>
                  </a:moveTo>
                  <a:cubicBezTo>
                    <a:pt x="13564" y="952"/>
                    <a:pt x="11268" y="0"/>
                    <a:pt x="8924" y="0"/>
                  </a:cubicBezTo>
                  <a:cubicBezTo>
                    <a:pt x="6568" y="0"/>
                    <a:pt x="4271" y="953"/>
                    <a:pt x="2606" y="2606"/>
                  </a:cubicBezTo>
                  <a:cubicBezTo>
                    <a:pt x="952" y="4271"/>
                    <a:pt x="0" y="6568"/>
                    <a:pt x="0" y="8924"/>
                  </a:cubicBezTo>
                  <a:cubicBezTo>
                    <a:pt x="0" y="11269"/>
                    <a:pt x="952" y="13564"/>
                    <a:pt x="2606" y="15231"/>
                  </a:cubicBezTo>
                  <a:cubicBezTo>
                    <a:pt x="4271" y="16897"/>
                    <a:pt x="6568" y="17847"/>
                    <a:pt x="8924" y="17847"/>
                  </a:cubicBezTo>
                  <a:cubicBezTo>
                    <a:pt x="11268" y="17847"/>
                    <a:pt x="13564" y="16896"/>
                    <a:pt x="15230" y="15231"/>
                  </a:cubicBezTo>
                  <a:cubicBezTo>
                    <a:pt x="16896" y="13565"/>
                    <a:pt x="17847" y="11269"/>
                    <a:pt x="17847" y="8924"/>
                  </a:cubicBezTo>
                  <a:cubicBezTo>
                    <a:pt x="17847" y="6569"/>
                    <a:pt x="16896" y="4273"/>
                    <a:pt x="15230" y="26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" name="Google Shape;1727;p35">
            <a:extLst>
              <a:ext uri="{FF2B5EF4-FFF2-40B4-BE49-F238E27FC236}">
                <a16:creationId xmlns:a16="http://schemas.microsoft.com/office/drawing/2014/main" id="{25FDB4A2-091A-1DDB-F2DA-4B27A0174C64}"/>
              </a:ext>
            </a:extLst>
          </p:cNvPr>
          <p:cNvGrpSpPr/>
          <p:nvPr/>
        </p:nvGrpSpPr>
        <p:grpSpPr>
          <a:xfrm>
            <a:off x="3925434" y="4680770"/>
            <a:ext cx="407747" cy="491253"/>
            <a:chOff x="4399960" y="5327577"/>
            <a:chExt cx="505639" cy="609193"/>
          </a:xfrm>
          <a:solidFill>
            <a:schemeClr val="bg1"/>
          </a:solidFill>
        </p:grpSpPr>
        <p:sp>
          <p:nvSpPr>
            <p:cNvPr id="93" name="Google Shape;1728;p35">
              <a:extLst>
                <a:ext uri="{FF2B5EF4-FFF2-40B4-BE49-F238E27FC236}">
                  <a16:creationId xmlns:a16="http://schemas.microsoft.com/office/drawing/2014/main" id="{1BA7FBD7-2C03-2B02-6B5D-10F96642EB78}"/>
                </a:ext>
              </a:extLst>
            </p:cNvPr>
            <p:cNvSpPr/>
            <p:nvPr/>
          </p:nvSpPr>
          <p:spPr>
            <a:xfrm>
              <a:off x="4412643" y="5327577"/>
              <a:ext cx="480274" cy="609193"/>
            </a:xfrm>
            <a:custGeom>
              <a:avLst/>
              <a:gdLst/>
              <a:ahLst/>
              <a:cxnLst/>
              <a:rect l="l" t="t" r="r" b="b"/>
              <a:pathLst>
                <a:path w="480274" h="609193" extrusionOk="0">
                  <a:moveTo>
                    <a:pt x="471351" y="591346"/>
                  </a:moveTo>
                  <a:lnTo>
                    <a:pt x="449866" y="591346"/>
                  </a:lnTo>
                  <a:cubicBezTo>
                    <a:pt x="468386" y="576475"/>
                    <a:pt x="480274" y="553668"/>
                    <a:pt x="480274" y="528125"/>
                  </a:cubicBezTo>
                  <a:cubicBezTo>
                    <a:pt x="480274" y="492698"/>
                    <a:pt x="457417" y="462525"/>
                    <a:pt x="425682" y="451524"/>
                  </a:cubicBezTo>
                  <a:lnTo>
                    <a:pt x="425682" y="300459"/>
                  </a:lnTo>
                  <a:lnTo>
                    <a:pt x="427373" y="300459"/>
                  </a:lnTo>
                  <a:cubicBezTo>
                    <a:pt x="438853" y="300459"/>
                    <a:pt x="448195" y="291118"/>
                    <a:pt x="448195" y="279637"/>
                  </a:cubicBezTo>
                  <a:lnTo>
                    <a:pt x="448195" y="224620"/>
                  </a:lnTo>
                  <a:cubicBezTo>
                    <a:pt x="448195" y="213139"/>
                    <a:pt x="438853" y="203798"/>
                    <a:pt x="427373" y="203798"/>
                  </a:cubicBezTo>
                  <a:lnTo>
                    <a:pt x="390591" y="203798"/>
                  </a:lnTo>
                  <a:lnTo>
                    <a:pt x="388866" y="203798"/>
                  </a:lnTo>
                  <a:lnTo>
                    <a:pt x="366916" y="203798"/>
                  </a:lnTo>
                  <a:lnTo>
                    <a:pt x="366916" y="195027"/>
                  </a:lnTo>
                  <a:lnTo>
                    <a:pt x="400725" y="195027"/>
                  </a:lnTo>
                  <a:cubicBezTo>
                    <a:pt x="406433" y="195027"/>
                    <a:pt x="411956" y="192651"/>
                    <a:pt x="415879" y="188508"/>
                  </a:cubicBezTo>
                  <a:cubicBezTo>
                    <a:pt x="419803" y="184364"/>
                    <a:pt x="421873" y="178718"/>
                    <a:pt x="421560" y="173020"/>
                  </a:cubicBezTo>
                  <a:cubicBezTo>
                    <a:pt x="416239" y="75999"/>
                    <a:pt x="336549" y="0"/>
                    <a:pt x="240137" y="0"/>
                  </a:cubicBezTo>
                  <a:cubicBezTo>
                    <a:pt x="143726" y="0"/>
                    <a:pt x="64034" y="75999"/>
                    <a:pt x="58713" y="173023"/>
                  </a:cubicBezTo>
                  <a:cubicBezTo>
                    <a:pt x="58402" y="178721"/>
                    <a:pt x="60473" y="184365"/>
                    <a:pt x="64395" y="188507"/>
                  </a:cubicBezTo>
                  <a:cubicBezTo>
                    <a:pt x="68316" y="192651"/>
                    <a:pt x="73840" y="195027"/>
                    <a:pt x="79548" y="195027"/>
                  </a:cubicBezTo>
                  <a:lnTo>
                    <a:pt x="113359" y="195027"/>
                  </a:lnTo>
                  <a:lnTo>
                    <a:pt x="113359" y="203798"/>
                  </a:lnTo>
                  <a:lnTo>
                    <a:pt x="91409" y="203798"/>
                  </a:lnTo>
                  <a:lnTo>
                    <a:pt x="89683" y="203798"/>
                  </a:lnTo>
                  <a:lnTo>
                    <a:pt x="52902" y="203798"/>
                  </a:lnTo>
                  <a:cubicBezTo>
                    <a:pt x="41422" y="203798"/>
                    <a:pt x="32080" y="213139"/>
                    <a:pt x="32080" y="224620"/>
                  </a:cubicBezTo>
                  <a:lnTo>
                    <a:pt x="32080" y="279637"/>
                  </a:lnTo>
                  <a:cubicBezTo>
                    <a:pt x="32080" y="291118"/>
                    <a:pt x="41422" y="300459"/>
                    <a:pt x="52902" y="300459"/>
                  </a:cubicBezTo>
                  <a:lnTo>
                    <a:pt x="54593" y="300459"/>
                  </a:lnTo>
                  <a:lnTo>
                    <a:pt x="54593" y="451524"/>
                  </a:lnTo>
                  <a:cubicBezTo>
                    <a:pt x="22857" y="462524"/>
                    <a:pt x="0" y="492697"/>
                    <a:pt x="0" y="528125"/>
                  </a:cubicBezTo>
                  <a:cubicBezTo>
                    <a:pt x="0" y="553668"/>
                    <a:pt x="11888" y="576475"/>
                    <a:pt x="30408" y="591346"/>
                  </a:cubicBezTo>
                  <a:lnTo>
                    <a:pt x="8924" y="591346"/>
                  </a:lnTo>
                  <a:cubicBezTo>
                    <a:pt x="3995" y="591346"/>
                    <a:pt x="0" y="595340"/>
                    <a:pt x="0" y="600269"/>
                  </a:cubicBezTo>
                  <a:cubicBezTo>
                    <a:pt x="0" y="605199"/>
                    <a:pt x="3995" y="609193"/>
                    <a:pt x="8924" y="609193"/>
                  </a:cubicBezTo>
                  <a:lnTo>
                    <a:pt x="81075" y="609193"/>
                  </a:lnTo>
                  <a:lnTo>
                    <a:pt x="399200" y="609193"/>
                  </a:lnTo>
                  <a:lnTo>
                    <a:pt x="471351" y="609193"/>
                  </a:lnTo>
                  <a:cubicBezTo>
                    <a:pt x="476279" y="609193"/>
                    <a:pt x="480275" y="605199"/>
                    <a:pt x="480275" y="600269"/>
                  </a:cubicBezTo>
                  <a:cubicBezTo>
                    <a:pt x="480275" y="595340"/>
                    <a:pt x="476279" y="591346"/>
                    <a:pt x="471351" y="591346"/>
                  </a:cubicBezTo>
                  <a:close/>
                  <a:moveTo>
                    <a:pt x="399515" y="221645"/>
                  </a:moveTo>
                  <a:lnTo>
                    <a:pt x="427373" y="221645"/>
                  </a:lnTo>
                  <a:cubicBezTo>
                    <a:pt x="428985" y="221645"/>
                    <a:pt x="430347" y="223007"/>
                    <a:pt x="430347" y="224620"/>
                  </a:cubicBezTo>
                  <a:lnTo>
                    <a:pt x="430347" y="279637"/>
                  </a:lnTo>
                  <a:cubicBezTo>
                    <a:pt x="430347" y="281250"/>
                    <a:pt x="428985" y="282612"/>
                    <a:pt x="427373" y="282612"/>
                  </a:cubicBezTo>
                  <a:lnTo>
                    <a:pt x="399515" y="282612"/>
                  </a:lnTo>
                  <a:lnTo>
                    <a:pt x="399515" y="221645"/>
                  </a:lnTo>
                  <a:close/>
                  <a:moveTo>
                    <a:pt x="400084" y="147215"/>
                  </a:moveTo>
                  <a:lnTo>
                    <a:pt x="386021" y="147215"/>
                  </a:lnTo>
                  <a:cubicBezTo>
                    <a:pt x="381063" y="147215"/>
                    <a:pt x="377030" y="143183"/>
                    <a:pt x="377030" y="138226"/>
                  </a:cubicBezTo>
                  <a:cubicBezTo>
                    <a:pt x="377030" y="133269"/>
                    <a:pt x="381063" y="129237"/>
                    <a:pt x="386021" y="129237"/>
                  </a:cubicBezTo>
                  <a:lnTo>
                    <a:pt x="395053" y="129237"/>
                  </a:lnTo>
                  <a:cubicBezTo>
                    <a:pt x="397051" y="135085"/>
                    <a:pt x="398736" y="141083"/>
                    <a:pt x="400084" y="147215"/>
                  </a:cubicBezTo>
                  <a:close/>
                  <a:moveTo>
                    <a:pt x="240137" y="17847"/>
                  </a:moveTo>
                  <a:cubicBezTo>
                    <a:pt x="252287" y="17847"/>
                    <a:pt x="264141" y="19190"/>
                    <a:pt x="275560" y="21733"/>
                  </a:cubicBezTo>
                  <a:lnTo>
                    <a:pt x="269155" y="32818"/>
                  </a:lnTo>
                  <a:cubicBezTo>
                    <a:pt x="269048" y="32896"/>
                    <a:pt x="268896" y="32986"/>
                    <a:pt x="268774" y="33038"/>
                  </a:cubicBezTo>
                  <a:lnTo>
                    <a:pt x="211498" y="33038"/>
                  </a:lnTo>
                  <a:cubicBezTo>
                    <a:pt x="211377" y="32986"/>
                    <a:pt x="211226" y="32899"/>
                    <a:pt x="211119" y="32819"/>
                  </a:cubicBezTo>
                  <a:lnTo>
                    <a:pt x="204713" y="21733"/>
                  </a:lnTo>
                  <a:cubicBezTo>
                    <a:pt x="216133" y="19190"/>
                    <a:pt x="227988" y="17847"/>
                    <a:pt x="240137" y="17847"/>
                  </a:cubicBezTo>
                  <a:close/>
                  <a:moveTo>
                    <a:pt x="85222" y="129238"/>
                  </a:moveTo>
                  <a:lnTo>
                    <a:pt x="92219" y="129238"/>
                  </a:lnTo>
                  <a:lnTo>
                    <a:pt x="92219" y="129237"/>
                  </a:lnTo>
                  <a:cubicBezTo>
                    <a:pt x="97176" y="129237"/>
                    <a:pt x="101211" y="133269"/>
                    <a:pt x="101211" y="138226"/>
                  </a:cubicBezTo>
                  <a:cubicBezTo>
                    <a:pt x="101211" y="143183"/>
                    <a:pt x="97177" y="147215"/>
                    <a:pt x="92219" y="147215"/>
                  </a:cubicBezTo>
                  <a:lnTo>
                    <a:pt x="80191" y="147215"/>
                  </a:lnTo>
                  <a:cubicBezTo>
                    <a:pt x="81539" y="141084"/>
                    <a:pt x="83223" y="135086"/>
                    <a:pt x="85222" y="129238"/>
                  </a:cubicBezTo>
                  <a:close/>
                  <a:moveTo>
                    <a:pt x="79548" y="177180"/>
                  </a:moveTo>
                  <a:cubicBezTo>
                    <a:pt x="78722" y="177180"/>
                    <a:pt x="77923" y="176837"/>
                    <a:pt x="77356" y="176238"/>
                  </a:cubicBezTo>
                  <a:cubicBezTo>
                    <a:pt x="76788" y="175638"/>
                    <a:pt x="76488" y="174822"/>
                    <a:pt x="76533" y="173998"/>
                  </a:cubicBezTo>
                  <a:cubicBezTo>
                    <a:pt x="76698" y="170996"/>
                    <a:pt x="76949" y="168018"/>
                    <a:pt x="77270" y="165062"/>
                  </a:cubicBezTo>
                  <a:lnTo>
                    <a:pt x="92219" y="165062"/>
                  </a:lnTo>
                  <a:cubicBezTo>
                    <a:pt x="107018" y="165062"/>
                    <a:pt x="119058" y="153023"/>
                    <a:pt x="119058" y="138225"/>
                  </a:cubicBezTo>
                  <a:cubicBezTo>
                    <a:pt x="119058" y="123525"/>
                    <a:pt x="107174" y="111551"/>
                    <a:pt x="92507" y="111395"/>
                  </a:cubicBezTo>
                  <a:cubicBezTo>
                    <a:pt x="111451" y="71791"/>
                    <a:pt x="145539" y="41109"/>
                    <a:pt x="187007" y="26758"/>
                  </a:cubicBezTo>
                  <a:lnTo>
                    <a:pt x="195823" y="42016"/>
                  </a:lnTo>
                  <a:cubicBezTo>
                    <a:pt x="198838" y="47237"/>
                    <a:pt x="205156" y="50883"/>
                    <a:pt x="211187" y="50883"/>
                  </a:cubicBezTo>
                  <a:lnTo>
                    <a:pt x="269090" y="50883"/>
                  </a:lnTo>
                  <a:cubicBezTo>
                    <a:pt x="275118" y="50883"/>
                    <a:pt x="281435" y="47237"/>
                    <a:pt x="284453" y="42018"/>
                  </a:cubicBezTo>
                  <a:lnTo>
                    <a:pt x="293269" y="26758"/>
                  </a:lnTo>
                  <a:cubicBezTo>
                    <a:pt x="334734" y="41107"/>
                    <a:pt x="368820" y="71787"/>
                    <a:pt x="387764" y="111388"/>
                  </a:cubicBezTo>
                  <a:lnTo>
                    <a:pt x="386021" y="111388"/>
                  </a:lnTo>
                  <a:cubicBezTo>
                    <a:pt x="371222" y="111388"/>
                    <a:pt x="359182" y="123427"/>
                    <a:pt x="359182" y="138225"/>
                  </a:cubicBezTo>
                  <a:cubicBezTo>
                    <a:pt x="359182" y="153023"/>
                    <a:pt x="371222" y="165062"/>
                    <a:pt x="386021" y="165062"/>
                  </a:cubicBezTo>
                  <a:lnTo>
                    <a:pt x="403004" y="165062"/>
                  </a:lnTo>
                  <a:cubicBezTo>
                    <a:pt x="403325" y="168017"/>
                    <a:pt x="403575" y="170995"/>
                    <a:pt x="403740" y="174000"/>
                  </a:cubicBezTo>
                  <a:cubicBezTo>
                    <a:pt x="403786" y="174822"/>
                    <a:pt x="403487" y="175638"/>
                    <a:pt x="402919" y="176238"/>
                  </a:cubicBezTo>
                  <a:cubicBezTo>
                    <a:pt x="402353" y="176836"/>
                    <a:pt x="401553" y="177180"/>
                    <a:pt x="400725" y="177180"/>
                  </a:cubicBezTo>
                  <a:lnTo>
                    <a:pt x="318968" y="177180"/>
                  </a:lnTo>
                  <a:cubicBezTo>
                    <a:pt x="314040" y="177180"/>
                    <a:pt x="310045" y="181174"/>
                    <a:pt x="310045" y="186104"/>
                  </a:cubicBezTo>
                  <a:cubicBezTo>
                    <a:pt x="310045" y="191033"/>
                    <a:pt x="314040" y="195027"/>
                    <a:pt x="318968" y="195027"/>
                  </a:cubicBezTo>
                  <a:lnTo>
                    <a:pt x="349069" y="195027"/>
                  </a:lnTo>
                  <a:lnTo>
                    <a:pt x="349069" y="203798"/>
                  </a:lnTo>
                  <a:lnTo>
                    <a:pt x="131206" y="203798"/>
                  </a:lnTo>
                  <a:lnTo>
                    <a:pt x="131206" y="195027"/>
                  </a:lnTo>
                  <a:lnTo>
                    <a:pt x="265426" y="195027"/>
                  </a:lnTo>
                  <a:cubicBezTo>
                    <a:pt x="270354" y="195027"/>
                    <a:pt x="274350" y="191033"/>
                    <a:pt x="274350" y="186104"/>
                  </a:cubicBezTo>
                  <a:cubicBezTo>
                    <a:pt x="274350" y="181174"/>
                    <a:pt x="270354" y="177180"/>
                    <a:pt x="265426" y="177180"/>
                  </a:cubicBezTo>
                  <a:lnTo>
                    <a:pt x="79548" y="177180"/>
                  </a:lnTo>
                  <a:close/>
                  <a:moveTo>
                    <a:pt x="98607" y="221646"/>
                  </a:moveTo>
                  <a:lnTo>
                    <a:pt x="381668" y="221646"/>
                  </a:lnTo>
                  <a:lnTo>
                    <a:pt x="381668" y="331238"/>
                  </a:lnTo>
                  <a:lnTo>
                    <a:pt x="334653" y="331238"/>
                  </a:lnTo>
                  <a:lnTo>
                    <a:pt x="334653" y="294007"/>
                  </a:lnTo>
                  <a:cubicBezTo>
                    <a:pt x="334653" y="287818"/>
                    <a:pt x="330764" y="281080"/>
                    <a:pt x="325407" y="277985"/>
                  </a:cubicBezTo>
                  <a:lnTo>
                    <a:pt x="249386" y="234062"/>
                  </a:lnTo>
                  <a:cubicBezTo>
                    <a:pt x="246044" y="232132"/>
                    <a:pt x="242511" y="231727"/>
                    <a:pt x="240137" y="231727"/>
                  </a:cubicBezTo>
                  <a:cubicBezTo>
                    <a:pt x="237764" y="231727"/>
                    <a:pt x="234232" y="232132"/>
                    <a:pt x="230887" y="234063"/>
                  </a:cubicBezTo>
                  <a:lnTo>
                    <a:pt x="154869" y="277985"/>
                  </a:lnTo>
                  <a:cubicBezTo>
                    <a:pt x="149512" y="281081"/>
                    <a:pt x="145622" y="287819"/>
                    <a:pt x="145622" y="294007"/>
                  </a:cubicBezTo>
                  <a:lnTo>
                    <a:pt x="145622" y="331238"/>
                  </a:lnTo>
                  <a:lnTo>
                    <a:pt x="98607" y="331238"/>
                  </a:lnTo>
                  <a:lnTo>
                    <a:pt x="98607" y="221646"/>
                  </a:lnTo>
                  <a:close/>
                  <a:moveTo>
                    <a:pt x="316805" y="294207"/>
                  </a:moveTo>
                  <a:lnTo>
                    <a:pt x="316805" y="381652"/>
                  </a:lnTo>
                  <a:cubicBezTo>
                    <a:pt x="316724" y="381915"/>
                    <a:pt x="316491" y="382320"/>
                    <a:pt x="316304" y="382521"/>
                  </a:cubicBezTo>
                  <a:lnTo>
                    <a:pt x="240638" y="426239"/>
                  </a:lnTo>
                  <a:cubicBezTo>
                    <a:pt x="240443" y="426280"/>
                    <a:pt x="239828" y="426278"/>
                    <a:pt x="239634" y="426239"/>
                  </a:cubicBezTo>
                  <a:lnTo>
                    <a:pt x="163968" y="382521"/>
                  </a:lnTo>
                  <a:cubicBezTo>
                    <a:pt x="163782" y="382320"/>
                    <a:pt x="163549" y="381915"/>
                    <a:pt x="163468" y="381652"/>
                  </a:cubicBezTo>
                  <a:lnTo>
                    <a:pt x="163468" y="294207"/>
                  </a:lnTo>
                  <a:cubicBezTo>
                    <a:pt x="163549" y="293944"/>
                    <a:pt x="163782" y="293539"/>
                    <a:pt x="163968" y="293340"/>
                  </a:cubicBezTo>
                  <a:lnTo>
                    <a:pt x="239634" y="249622"/>
                  </a:lnTo>
                  <a:cubicBezTo>
                    <a:pt x="239828" y="249582"/>
                    <a:pt x="240443" y="249580"/>
                    <a:pt x="240638" y="249622"/>
                  </a:cubicBezTo>
                  <a:lnTo>
                    <a:pt x="316306" y="293340"/>
                  </a:lnTo>
                  <a:cubicBezTo>
                    <a:pt x="316491" y="293539"/>
                    <a:pt x="316724" y="293944"/>
                    <a:pt x="316805" y="294207"/>
                  </a:cubicBezTo>
                  <a:close/>
                  <a:moveTo>
                    <a:pt x="98607" y="349084"/>
                  </a:moveTo>
                  <a:lnTo>
                    <a:pt x="145622" y="349084"/>
                  </a:lnTo>
                  <a:lnTo>
                    <a:pt x="145622" y="381851"/>
                  </a:lnTo>
                  <a:cubicBezTo>
                    <a:pt x="145622" y="388039"/>
                    <a:pt x="149512" y="394777"/>
                    <a:pt x="154868" y="397873"/>
                  </a:cubicBezTo>
                  <a:lnTo>
                    <a:pt x="230889" y="441796"/>
                  </a:lnTo>
                  <a:cubicBezTo>
                    <a:pt x="234232" y="443726"/>
                    <a:pt x="237764" y="444131"/>
                    <a:pt x="240137" y="444131"/>
                  </a:cubicBezTo>
                  <a:cubicBezTo>
                    <a:pt x="242511" y="444131"/>
                    <a:pt x="246043" y="443726"/>
                    <a:pt x="249387" y="441795"/>
                  </a:cubicBezTo>
                  <a:lnTo>
                    <a:pt x="325405" y="397873"/>
                  </a:lnTo>
                  <a:cubicBezTo>
                    <a:pt x="330763" y="394777"/>
                    <a:pt x="334653" y="388039"/>
                    <a:pt x="334653" y="381851"/>
                  </a:cubicBezTo>
                  <a:lnTo>
                    <a:pt x="334653" y="349084"/>
                  </a:lnTo>
                  <a:lnTo>
                    <a:pt x="381668" y="349084"/>
                  </a:lnTo>
                  <a:lnTo>
                    <a:pt x="381668" y="368577"/>
                  </a:lnTo>
                  <a:cubicBezTo>
                    <a:pt x="381668" y="373507"/>
                    <a:pt x="385663" y="377501"/>
                    <a:pt x="390591" y="377501"/>
                  </a:cubicBezTo>
                  <a:cubicBezTo>
                    <a:pt x="395520" y="377501"/>
                    <a:pt x="399515" y="373507"/>
                    <a:pt x="399515" y="368577"/>
                  </a:cubicBezTo>
                  <a:lnTo>
                    <a:pt x="399515" y="300459"/>
                  </a:lnTo>
                  <a:lnTo>
                    <a:pt x="407834" y="300459"/>
                  </a:lnTo>
                  <a:lnTo>
                    <a:pt x="407834" y="447525"/>
                  </a:lnTo>
                  <a:cubicBezTo>
                    <a:pt x="405099" y="447235"/>
                    <a:pt x="402324" y="447079"/>
                    <a:pt x="399515" y="447068"/>
                  </a:cubicBezTo>
                  <a:lnTo>
                    <a:pt x="399515" y="417360"/>
                  </a:lnTo>
                  <a:cubicBezTo>
                    <a:pt x="399515" y="412431"/>
                    <a:pt x="395520" y="408437"/>
                    <a:pt x="390591" y="408437"/>
                  </a:cubicBezTo>
                  <a:cubicBezTo>
                    <a:pt x="385663" y="408437"/>
                    <a:pt x="381668" y="412431"/>
                    <a:pt x="381668" y="417360"/>
                  </a:cubicBezTo>
                  <a:lnTo>
                    <a:pt x="381668" y="447060"/>
                  </a:lnTo>
                  <a:lnTo>
                    <a:pt x="98607" y="447060"/>
                  </a:lnTo>
                  <a:lnTo>
                    <a:pt x="98607" y="349084"/>
                  </a:lnTo>
                  <a:close/>
                  <a:moveTo>
                    <a:pt x="52902" y="282612"/>
                  </a:moveTo>
                  <a:cubicBezTo>
                    <a:pt x="51290" y="282612"/>
                    <a:pt x="49928" y="281251"/>
                    <a:pt x="49928" y="279637"/>
                  </a:cubicBezTo>
                  <a:lnTo>
                    <a:pt x="49928" y="224620"/>
                  </a:lnTo>
                  <a:cubicBezTo>
                    <a:pt x="49928" y="223007"/>
                    <a:pt x="51290" y="221645"/>
                    <a:pt x="52902" y="221645"/>
                  </a:cubicBezTo>
                  <a:lnTo>
                    <a:pt x="80760" y="221645"/>
                  </a:lnTo>
                  <a:lnTo>
                    <a:pt x="80760" y="282612"/>
                  </a:lnTo>
                  <a:lnTo>
                    <a:pt x="52902" y="282612"/>
                  </a:lnTo>
                  <a:close/>
                  <a:moveTo>
                    <a:pt x="80760" y="300459"/>
                  </a:moveTo>
                  <a:lnTo>
                    <a:pt x="80760" y="447068"/>
                  </a:lnTo>
                  <a:cubicBezTo>
                    <a:pt x="77951" y="447079"/>
                    <a:pt x="75176" y="447235"/>
                    <a:pt x="72440" y="447525"/>
                  </a:cubicBezTo>
                  <a:lnTo>
                    <a:pt x="72440" y="300459"/>
                  </a:lnTo>
                  <a:lnTo>
                    <a:pt x="80760" y="300459"/>
                  </a:lnTo>
                  <a:close/>
                  <a:moveTo>
                    <a:pt x="399200" y="591346"/>
                  </a:moveTo>
                  <a:lnTo>
                    <a:pt x="81075" y="591346"/>
                  </a:lnTo>
                  <a:cubicBezTo>
                    <a:pt x="46212" y="591346"/>
                    <a:pt x="17847" y="562985"/>
                    <a:pt x="17847" y="528125"/>
                  </a:cubicBezTo>
                  <a:cubicBezTo>
                    <a:pt x="17847" y="493267"/>
                    <a:pt x="46211" y="464907"/>
                    <a:pt x="81075" y="464907"/>
                  </a:cubicBezTo>
                  <a:lnTo>
                    <a:pt x="399200" y="464907"/>
                  </a:lnTo>
                  <a:cubicBezTo>
                    <a:pt x="434063" y="464907"/>
                    <a:pt x="462427" y="493267"/>
                    <a:pt x="462427" y="528125"/>
                  </a:cubicBezTo>
                  <a:cubicBezTo>
                    <a:pt x="462427" y="562985"/>
                    <a:pt x="434064" y="591346"/>
                    <a:pt x="399200" y="5913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1729;p35">
              <a:extLst>
                <a:ext uri="{FF2B5EF4-FFF2-40B4-BE49-F238E27FC236}">
                  <a16:creationId xmlns:a16="http://schemas.microsoft.com/office/drawing/2014/main" id="{22EB42AB-1A79-6FB3-7569-B02E11AB94E3}"/>
                </a:ext>
              </a:extLst>
            </p:cNvPr>
            <p:cNvSpPr/>
            <p:nvPr/>
          </p:nvSpPr>
          <p:spPr>
            <a:xfrm>
              <a:off x="4435438" y="5797429"/>
              <a:ext cx="434684" cy="116549"/>
            </a:xfrm>
            <a:custGeom>
              <a:avLst/>
              <a:gdLst/>
              <a:ahLst/>
              <a:cxnLst/>
              <a:rect l="l" t="t" r="r" b="b"/>
              <a:pathLst>
                <a:path w="434684" h="116549" extrusionOk="0">
                  <a:moveTo>
                    <a:pt x="376404" y="0"/>
                  </a:moveTo>
                  <a:lnTo>
                    <a:pt x="58279" y="0"/>
                  </a:lnTo>
                  <a:cubicBezTo>
                    <a:pt x="26144" y="0"/>
                    <a:pt x="0" y="26142"/>
                    <a:pt x="0" y="58274"/>
                  </a:cubicBezTo>
                  <a:cubicBezTo>
                    <a:pt x="0" y="90407"/>
                    <a:pt x="26144" y="116550"/>
                    <a:pt x="58279" y="116550"/>
                  </a:cubicBezTo>
                  <a:lnTo>
                    <a:pt x="85573" y="116550"/>
                  </a:lnTo>
                  <a:cubicBezTo>
                    <a:pt x="90501" y="116550"/>
                    <a:pt x="94496" y="112554"/>
                    <a:pt x="94496" y="107626"/>
                  </a:cubicBezTo>
                  <a:cubicBezTo>
                    <a:pt x="94496" y="102697"/>
                    <a:pt x="90501" y="98702"/>
                    <a:pt x="85573" y="98702"/>
                  </a:cubicBezTo>
                  <a:lnTo>
                    <a:pt x="58279" y="98702"/>
                  </a:lnTo>
                  <a:cubicBezTo>
                    <a:pt x="35985" y="98702"/>
                    <a:pt x="17847" y="80567"/>
                    <a:pt x="17847" y="58274"/>
                  </a:cubicBezTo>
                  <a:cubicBezTo>
                    <a:pt x="17847" y="35984"/>
                    <a:pt x="35985" y="17847"/>
                    <a:pt x="58279" y="17847"/>
                  </a:cubicBezTo>
                  <a:lnTo>
                    <a:pt x="376404" y="17847"/>
                  </a:lnTo>
                  <a:cubicBezTo>
                    <a:pt x="398699" y="17847"/>
                    <a:pt x="416837" y="35983"/>
                    <a:pt x="416837" y="58274"/>
                  </a:cubicBezTo>
                  <a:cubicBezTo>
                    <a:pt x="416837" y="80566"/>
                    <a:pt x="398698" y="98702"/>
                    <a:pt x="376404" y="98702"/>
                  </a:cubicBezTo>
                  <a:lnTo>
                    <a:pt x="137925" y="98702"/>
                  </a:lnTo>
                  <a:cubicBezTo>
                    <a:pt x="132997" y="98702"/>
                    <a:pt x="129001" y="102697"/>
                    <a:pt x="129001" y="107626"/>
                  </a:cubicBezTo>
                  <a:cubicBezTo>
                    <a:pt x="129001" y="112554"/>
                    <a:pt x="132997" y="116550"/>
                    <a:pt x="137925" y="116550"/>
                  </a:cubicBezTo>
                  <a:lnTo>
                    <a:pt x="376404" y="116550"/>
                  </a:lnTo>
                  <a:cubicBezTo>
                    <a:pt x="408540" y="116550"/>
                    <a:pt x="434684" y="90407"/>
                    <a:pt x="434684" y="58274"/>
                  </a:cubicBezTo>
                  <a:cubicBezTo>
                    <a:pt x="434684" y="26141"/>
                    <a:pt x="408539" y="0"/>
                    <a:pt x="3764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1730;p35">
              <a:extLst>
                <a:ext uri="{FF2B5EF4-FFF2-40B4-BE49-F238E27FC236}">
                  <a16:creationId xmlns:a16="http://schemas.microsoft.com/office/drawing/2014/main" id="{D84074CA-78C7-D650-0BAC-084359DC1F26}"/>
                </a:ext>
              </a:extLst>
            </p:cNvPr>
            <p:cNvSpPr/>
            <p:nvPr/>
          </p:nvSpPr>
          <p:spPr>
            <a:xfrm>
              <a:off x="4565228" y="5820550"/>
              <a:ext cx="71389" cy="70303"/>
            </a:xfrm>
            <a:custGeom>
              <a:avLst/>
              <a:gdLst/>
              <a:ahLst/>
              <a:cxnLst/>
              <a:rect l="l" t="t" r="r" b="b"/>
              <a:pathLst>
                <a:path w="71389" h="70303" extrusionOk="0">
                  <a:moveTo>
                    <a:pt x="35695" y="0"/>
                  </a:moveTo>
                  <a:cubicBezTo>
                    <a:pt x="16013" y="0"/>
                    <a:pt x="0" y="15769"/>
                    <a:pt x="0" y="35151"/>
                  </a:cubicBezTo>
                  <a:cubicBezTo>
                    <a:pt x="0" y="54535"/>
                    <a:pt x="16013" y="70304"/>
                    <a:pt x="35695" y="70304"/>
                  </a:cubicBezTo>
                  <a:cubicBezTo>
                    <a:pt x="55377" y="70304"/>
                    <a:pt x="71390" y="54535"/>
                    <a:pt x="71390" y="35151"/>
                  </a:cubicBezTo>
                  <a:cubicBezTo>
                    <a:pt x="71390" y="15769"/>
                    <a:pt x="55377" y="0"/>
                    <a:pt x="35695" y="0"/>
                  </a:cubicBezTo>
                  <a:close/>
                  <a:moveTo>
                    <a:pt x="35695" y="52456"/>
                  </a:moveTo>
                  <a:cubicBezTo>
                    <a:pt x="25854" y="52456"/>
                    <a:pt x="17847" y="44694"/>
                    <a:pt x="17847" y="35151"/>
                  </a:cubicBezTo>
                  <a:cubicBezTo>
                    <a:pt x="17847" y="25611"/>
                    <a:pt x="25854" y="17847"/>
                    <a:pt x="35695" y="17847"/>
                  </a:cubicBezTo>
                  <a:cubicBezTo>
                    <a:pt x="45536" y="17847"/>
                    <a:pt x="53542" y="25610"/>
                    <a:pt x="53542" y="35151"/>
                  </a:cubicBezTo>
                  <a:cubicBezTo>
                    <a:pt x="53542" y="44694"/>
                    <a:pt x="45536" y="52456"/>
                    <a:pt x="35695" y="524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1731;p35">
              <a:extLst>
                <a:ext uri="{FF2B5EF4-FFF2-40B4-BE49-F238E27FC236}">
                  <a16:creationId xmlns:a16="http://schemas.microsoft.com/office/drawing/2014/main" id="{52CC4318-549D-31BB-9F09-29DCAEA1CEDB}"/>
                </a:ext>
              </a:extLst>
            </p:cNvPr>
            <p:cNvSpPr/>
            <p:nvPr/>
          </p:nvSpPr>
          <p:spPr>
            <a:xfrm>
              <a:off x="4668943" y="5820550"/>
              <a:ext cx="71389" cy="70303"/>
            </a:xfrm>
            <a:custGeom>
              <a:avLst/>
              <a:gdLst/>
              <a:ahLst/>
              <a:cxnLst/>
              <a:rect l="l" t="t" r="r" b="b"/>
              <a:pathLst>
                <a:path w="71389" h="70303" extrusionOk="0">
                  <a:moveTo>
                    <a:pt x="35695" y="0"/>
                  </a:moveTo>
                  <a:cubicBezTo>
                    <a:pt x="16013" y="0"/>
                    <a:pt x="0" y="15769"/>
                    <a:pt x="0" y="35151"/>
                  </a:cubicBezTo>
                  <a:cubicBezTo>
                    <a:pt x="0" y="54535"/>
                    <a:pt x="16013" y="70304"/>
                    <a:pt x="35695" y="70304"/>
                  </a:cubicBezTo>
                  <a:cubicBezTo>
                    <a:pt x="55377" y="70304"/>
                    <a:pt x="71390" y="54535"/>
                    <a:pt x="71390" y="35151"/>
                  </a:cubicBezTo>
                  <a:cubicBezTo>
                    <a:pt x="71390" y="15769"/>
                    <a:pt x="55377" y="0"/>
                    <a:pt x="35695" y="0"/>
                  </a:cubicBezTo>
                  <a:close/>
                  <a:moveTo>
                    <a:pt x="35695" y="52456"/>
                  </a:moveTo>
                  <a:cubicBezTo>
                    <a:pt x="25854" y="52456"/>
                    <a:pt x="17847" y="44694"/>
                    <a:pt x="17847" y="35151"/>
                  </a:cubicBezTo>
                  <a:cubicBezTo>
                    <a:pt x="17847" y="25610"/>
                    <a:pt x="25854" y="17847"/>
                    <a:pt x="35695" y="17847"/>
                  </a:cubicBezTo>
                  <a:cubicBezTo>
                    <a:pt x="45536" y="17847"/>
                    <a:pt x="53542" y="25610"/>
                    <a:pt x="53542" y="35151"/>
                  </a:cubicBezTo>
                  <a:cubicBezTo>
                    <a:pt x="53542" y="44694"/>
                    <a:pt x="45536" y="52456"/>
                    <a:pt x="35695" y="524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1732;p35">
              <a:extLst>
                <a:ext uri="{FF2B5EF4-FFF2-40B4-BE49-F238E27FC236}">
                  <a16:creationId xmlns:a16="http://schemas.microsoft.com/office/drawing/2014/main" id="{FCDC449A-F111-87FE-7057-91736D1FFE67}"/>
                </a:ext>
              </a:extLst>
            </p:cNvPr>
            <p:cNvSpPr/>
            <p:nvPr/>
          </p:nvSpPr>
          <p:spPr>
            <a:xfrm>
              <a:off x="4459233" y="5820550"/>
              <a:ext cx="71389" cy="70303"/>
            </a:xfrm>
            <a:custGeom>
              <a:avLst/>
              <a:gdLst/>
              <a:ahLst/>
              <a:cxnLst/>
              <a:rect l="l" t="t" r="r" b="b"/>
              <a:pathLst>
                <a:path w="71389" h="70303" extrusionOk="0">
                  <a:moveTo>
                    <a:pt x="35695" y="0"/>
                  </a:moveTo>
                  <a:cubicBezTo>
                    <a:pt x="16013" y="0"/>
                    <a:pt x="0" y="15769"/>
                    <a:pt x="0" y="35151"/>
                  </a:cubicBezTo>
                  <a:cubicBezTo>
                    <a:pt x="0" y="54535"/>
                    <a:pt x="16013" y="70304"/>
                    <a:pt x="35695" y="70304"/>
                  </a:cubicBezTo>
                  <a:cubicBezTo>
                    <a:pt x="55377" y="70304"/>
                    <a:pt x="71390" y="54535"/>
                    <a:pt x="71390" y="35151"/>
                  </a:cubicBezTo>
                  <a:cubicBezTo>
                    <a:pt x="71390" y="15769"/>
                    <a:pt x="55377" y="0"/>
                    <a:pt x="35695" y="0"/>
                  </a:cubicBezTo>
                  <a:close/>
                  <a:moveTo>
                    <a:pt x="35695" y="52456"/>
                  </a:moveTo>
                  <a:cubicBezTo>
                    <a:pt x="25854" y="52456"/>
                    <a:pt x="17847" y="44694"/>
                    <a:pt x="17847" y="35151"/>
                  </a:cubicBezTo>
                  <a:cubicBezTo>
                    <a:pt x="17847" y="25610"/>
                    <a:pt x="25854" y="17847"/>
                    <a:pt x="35695" y="17847"/>
                  </a:cubicBezTo>
                  <a:cubicBezTo>
                    <a:pt x="45536" y="17847"/>
                    <a:pt x="53542" y="25611"/>
                    <a:pt x="53542" y="35151"/>
                  </a:cubicBezTo>
                  <a:cubicBezTo>
                    <a:pt x="53542" y="44694"/>
                    <a:pt x="45536" y="52456"/>
                    <a:pt x="35695" y="524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1733;p35">
              <a:extLst>
                <a:ext uri="{FF2B5EF4-FFF2-40B4-BE49-F238E27FC236}">
                  <a16:creationId xmlns:a16="http://schemas.microsoft.com/office/drawing/2014/main" id="{522D0823-AE36-BF87-6563-C53F2ED22FC0}"/>
                </a:ext>
              </a:extLst>
            </p:cNvPr>
            <p:cNvSpPr/>
            <p:nvPr/>
          </p:nvSpPr>
          <p:spPr>
            <a:xfrm>
              <a:off x="4774937" y="5820549"/>
              <a:ext cx="71389" cy="70305"/>
            </a:xfrm>
            <a:custGeom>
              <a:avLst/>
              <a:gdLst/>
              <a:ahLst/>
              <a:cxnLst/>
              <a:rect l="l" t="t" r="r" b="b"/>
              <a:pathLst>
                <a:path w="71389" h="70305" extrusionOk="0">
                  <a:moveTo>
                    <a:pt x="35695" y="0"/>
                  </a:moveTo>
                  <a:cubicBezTo>
                    <a:pt x="16013" y="0"/>
                    <a:pt x="0" y="15769"/>
                    <a:pt x="0" y="35152"/>
                  </a:cubicBezTo>
                  <a:cubicBezTo>
                    <a:pt x="0" y="54536"/>
                    <a:pt x="16013" y="70306"/>
                    <a:pt x="35695" y="70306"/>
                  </a:cubicBezTo>
                  <a:cubicBezTo>
                    <a:pt x="55377" y="70306"/>
                    <a:pt x="71390" y="54536"/>
                    <a:pt x="71390" y="35152"/>
                  </a:cubicBezTo>
                  <a:cubicBezTo>
                    <a:pt x="71390" y="15769"/>
                    <a:pt x="55377" y="0"/>
                    <a:pt x="35695" y="0"/>
                  </a:cubicBezTo>
                  <a:close/>
                  <a:moveTo>
                    <a:pt x="35695" y="52458"/>
                  </a:moveTo>
                  <a:cubicBezTo>
                    <a:pt x="25854" y="52458"/>
                    <a:pt x="17847" y="44696"/>
                    <a:pt x="17847" y="35152"/>
                  </a:cubicBezTo>
                  <a:cubicBezTo>
                    <a:pt x="17847" y="25610"/>
                    <a:pt x="25854" y="17847"/>
                    <a:pt x="35695" y="17847"/>
                  </a:cubicBezTo>
                  <a:cubicBezTo>
                    <a:pt x="45536" y="17847"/>
                    <a:pt x="53542" y="25610"/>
                    <a:pt x="53542" y="35152"/>
                  </a:cubicBezTo>
                  <a:cubicBezTo>
                    <a:pt x="53542" y="44695"/>
                    <a:pt x="45536" y="52458"/>
                    <a:pt x="35695" y="524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1734;p35">
              <a:extLst>
                <a:ext uri="{FF2B5EF4-FFF2-40B4-BE49-F238E27FC236}">
                  <a16:creationId xmlns:a16="http://schemas.microsoft.com/office/drawing/2014/main" id="{0866E1A2-49A9-FF57-2266-18100DDD6232}"/>
                </a:ext>
              </a:extLst>
            </p:cNvPr>
            <p:cNvSpPr/>
            <p:nvPr/>
          </p:nvSpPr>
          <p:spPr>
            <a:xfrm>
              <a:off x="4429807" y="5671779"/>
              <a:ext cx="23542" cy="79737"/>
            </a:xfrm>
            <a:custGeom>
              <a:avLst/>
              <a:gdLst/>
              <a:ahLst/>
              <a:cxnLst/>
              <a:rect l="l" t="t" r="r" b="b"/>
              <a:pathLst>
                <a:path w="23542" h="79737" extrusionOk="0">
                  <a:moveTo>
                    <a:pt x="17849" y="39869"/>
                  </a:moveTo>
                  <a:cubicBezTo>
                    <a:pt x="17849" y="30152"/>
                    <a:pt x="19560" y="20829"/>
                    <a:pt x="22933" y="12163"/>
                  </a:cubicBezTo>
                  <a:cubicBezTo>
                    <a:pt x="24720" y="7570"/>
                    <a:pt x="22446" y="2398"/>
                    <a:pt x="17853" y="609"/>
                  </a:cubicBezTo>
                  <a:cubicBezTo>
                    <a:pt x="13259" y="-1177"/>
                    <a:pt x="8087" y="1096"/>
                    <a:pt x="6300" y="5689"/>
                  </a:cubicBezTo>
                  <a:cubicBezTo>
                    <a:pt x="2119" y="16428"/>
                    <a:pt x="0" y="27928"/>
                    <a:pt x="0" y="39869"/>
                  </a:cubicBezTo>
                  <a:cubicBezTo>
                    <a:pt x="0" y="51810"/>
                    <a:pt x="2120" y="63310"/>
                    <a:pt x="6300" y="74049"/>
                  </a:cubicBezTo>
                  <a:cubicBezTo>
                    <a:pt x="7673" y="77577"/>
                    <a:pt x="11045" y="79738"/>
                    <a:pt x="14618" y="79738"/>
                  </a:cubicBezTo>
                  <a:cubicBezTo>
                    <a:pt x="15695" y="79738"/>
                    <a:pt x="16790" y="79542"/>
                    <a:pt x="17853" y="79127"/>
                  </a:cubicBezTo>
                  <a:cubicBezTo>
                    <a:pt x="22446" y="77339"/>
                    <a:pt x="24720" y="72167"/>
                    <a:pt x="22933" y="67574"/>
                  </a:cubicBezTo>
                  <a:cubicBezTo>
                    <a:pt x="19558" y="58907"/>
                    <a:pt x="17849" y="49586"/>
                    <a:pt x="17849" y="398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735;p35">
              <a:extLst>
                <a:ext uri="{FF2B5EF4-FFF2-40B4-BE49-F238E27FC236}">
                  <a16:creationId xmlns:a16="http://schemas.microsoft.com/office/drawing/2014/main" id="{6FE304B8-94F8-FEBF-7BAE-6685E849703F}"/>
                </a:ext>
              </a:extLst>
            </p:cNvPr>
            <p:cNvSpPr/>
            <p:nvPr/>
          </p:nvSpPr>
          <p:spPr>
            <a:xfrm>
              <a:off x="4399960" y="5656059"/>
              <a:ext cx="26317" cy="111176"/>
            </a:xfrm>
            <a:custGeom>
              <a:avLst/>
              <a:gdLst/>
              <a:ahLst/>
              <a:cxnLst/>
              <a:rect l="l" t="t" r="r" b="b"/>
              <a:pathLst>
                <a:path w="26317" h="111176" extrusionOk="0">
                  <a:moveTo>
                    <a:pt x="25723" y="99055"/>
                  </a:moveTo>
                  <a:cubicBezTo>
                    <a:pt x="20497" y="85438"/>
                    <a:pt x="17847" y="70814"/>
                    <a:pt x="17847" y="55590"/>
                  </a:cubicBezTo>
                  <a:cubicBezTo>
                    <a:pt x="17847" y="40366"/>
                    <a:pt x="20497" y="25742"/>
                    <a:pt x="25722" y="12125"/>
                  </a:cubicBezTo>
                  <a:cubicBezTo>
                    <a:pt x="27486" y="7523"/>
                    <a:pt x="25188" y="2362"/>
                    <a:pt x="20586" y="596"/>
                  </a:cubicBezTo>
                  <a:cubicBezTo>
                    <a:pt x="15982" y="-1173"/>
                    <a:pt x="10823" y="1129"/>
                    <a:pt x="9058" y="5730"/>
                  </a:cubicBezTo>
                  <a:cubicBezTo>
                    <a:pt x="3048" y="21397"/>
                    <a:pt x="0" y="38172"/>
                    <a:pt x="0" y="55589"/>
                  </a:cubicBezTo>
                  <a:cubicBezTo>
                    <a:pt x="0" y="73008"/>
                    <a:pt x="3048" y="89782"/>
                    <a:pt x="9061" y="105449"/>
                  </a:cubicBezTo>
                  <a:cubicBezTo>
                    <a:pt x="10423" y="108998"/>
                    <a:pt x="13806" y="111177"/>
                    <a:pt x="17393" y="111177"/>
                  </a:cubicBezTo>
                  <a:cubicBezTo>
                    <a:pt x="18455" y="111178"/>
                    <a:pt x="19538" y="110985"/>
                    <a:pt x="20589" y="110583"/>
                  </a:cubicBezTo>
                  <a:cubicBezTo>
                    <a:pt x="25190" y="108817"/>
                    <a:pt x="27489" y="103656"/>
                    <a:pt x="25723" y="990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736;p35">
              <a:extLst>
                <a:ext uri="{FF2B5EF4-FFF2-40B4-BE49-F238E27FC236}">
                  <a16:creationId xmlns:a16="http://schemas.microsoft.com/office/drawing/2014/main" id="{E5A63368-141B-F17B-6430-828218BFE5CB}"/>
                </a:ext>
              </a:extLst>
            </p:cNvPr>
            <p:cNvSpPr/>
            <p:nvPr/>
          </p:nvSpPr>
          <p:spPr>
            <a:xfrm>
              <a:off x="4852210" y="5671779"/>
              <a:ext cx="23542" cy="79737"/>
            </a:xfrm>
            <a:custGeom>
              <a:avLst/>
              <a:gdLst/>
              <a:ahLst/>
              <a:cxnLst/>
              <a:rect l="l" t="t" r="r" b="b"/>
              <a:pathLst>
                <a:path w="23542" h="79737" extrusionOk="0">
                  <a:moveTo>
                    <a:pt x="17242" y="5687"/>
                  </a:moveTo>
                  <a:cubicBezTo>
                    <a:pt x="15454" y="1096"/>
                    <a:pt x="10282" y="-1176"/>
                    <a:pt x="5689" y="609"/>
                  </a:cubicBezTo>
                  <a:cubicBezTo>
                    <a:pt x="1096" y="2397"/>
                    <a:pt x="-1176" y="7569"/>
                    <a:pt x="611" y="12163"/>
                  </a:cubicBezTo>
                  <a:cubicBezTo>
                    <a:pt x="3985" y="20830"/>
                    <a:pt x="5696" y="30151"/>
                    <a:pt x="5695" y="39869"/>
                  </a:cubicBezTo>
                  <a:cubicBezTo>
                    <a:pt x="5695" y="49588"/>
                    <a:pt x="3984" y="58909"/>
                    <a:pt x="611" y="67573"/>
                  </a:cubicBezTo>
                  <a:cubicBezTo>
                    <a:pt x="-1178" y="72165"/>
                    <a:pt x="1095" y="77337"/>
                    <a:pt x="5688" y="79127"/>
                  </a:cubicBezTo>
                  <a:cubicBezTo>
                    <a:pt x="6753" y="79541"/>
                    <a:pt x="7846" y="79737"/>
                    <a:pt x="8924" y="79737"/>
                  </a:cubicBezTo>
                  <a:cubicBezTo>
                    <a:pt x="12496" y="79737"/>
                    <a:pt x="15868" y="77579"/>
                    <a:pt x="17242" y="74050"/>
                  </a:cubicBezTo>
                  <a:cubicBezTo>
                    <a:pt x="21423" y="63314"/>
                    <a:pt x="23542" y="51814"/>
                    <a:pt x="23542" y="39870"/>
                  </a:cubicBezTo>
                  <a:cubicBezTo>
                    <a:pt x="23543" y="27929"/>
                    <a:pt x="21423" y="16428"/>
                    <a:pt x="17242" y="56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737;p35">
              <a:extLst>
                <a:ext uri="{FF2B5EF4-FFF2-40B4-BE49-F238E27FC236}">
                  <a16:creationId xmlns:a16="http://schemas.microsoft.com/office/drawing/2014/main" id="{1DC72714-3F0C-41D3-11FA-1C4A28E2C3B6}"/>
                </a:ext>
              </a:extLst>
            </p:cNvPr>
            <p:cNvSpPr/>
            <p:nvPr/>
          </p:nvSpPr>
          <p:spPr>
            <a:xfrm>
              <a:off x="4879280" y="5656060"/>
              <a:ext cx="26319" cy="111176"/>
            </a:xfrm>
            <a:custGeom>
              <a:avLst/>
              <a:gdLst/>
              <a:ahLst/>
              <a:cxnLst/>
              <a:rect l="l" t="t" r="r" b="b"/>
              <a:pathLst>
                <a:path w="26319" h="111176" extrusionOk="0">
                  <a:moveTo>
                    <a:pt x="17258" y="5727"/>
                  </a:moveTo>
                  <a:cubicBezTo>
                    <a:pt x="15492" y="1126"/>
                    <a:pt x="10332" y="-1170"/>
                    <a:pt x="5728" y="594"/>
                  </a:cubicBezTo>
                  <a:cubicBezTo>
                    <a:pt x="1127" y="2360"/>
                    <a:pt x="-1171" y="7522"/>
                    <a:pt x="595" y="12123"/>
                  </a:cubicBezTo>
                  <a:cubicBezTo>
                    <a:pt x="5822" y="25740"/>
                    <a:pt x="8472" y="40365"/>
                    <a:pt x="8472" y="55587"/>
                  </a:cubicBezTo>
                  <a:cubicBezTo>
                    <a:pt x="8472" y="70806"/>
                    <a:pt x="5822" y="85431"/>
                    <a:pt x="598" y="99054"/>
                  </a:cubicBezTo>
                  <a:cubicBezTo>
                    <a:pt x="-1167" y="103655"/>
                    <a:pt x="1132" y="108817"/>
                    <a:pt x="5734" y="110582"/>
                  </a:cubicBezTo>
                  <a:cubicBezTo>
                    <a:pt x="6785" y="110986"/>
                    <a:pt x="7865" y="111176"/>
                    <a:pt x="8928" y="111176"/>
                  </a:cubicBezTo>
                  <a:cubicBezTo>
                    <a:pt x="12516" y="111176"/>
                    <a:pt x="15900" y="108996"/>
                    <a:pt x="17261" y="105446"/>
                  </a:cubicBezTo>
                  <a:cubicBezTo>
                    <a:pt x="23272" y="89775"/>
                    <a:pt x="26320" y="73000"/>
                    <a:pt x="26320" y="55588"/>
                  </a:cubicBezTo>
                  <a:cubicBezTo>
                    <a:pt x="26320" y="38169"/>
                    <a:pt x="23271" y="21395"/>
                    <a:pt x="17258" y="57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738;p35">
              <a:extLst>
                <a:ext uri="{FF2B5EF4-FFF2-40B4-BE49-F238E27FC236}">
                  <a16:creationId xmlns:a16="http://schemas.microsoft.com/office/drawing/2014/main" id="{4DC6C17C-457D-56D5-7F1A-7BED52AE631E}"/>
                </a:ext>
              </a:extLst>
            </p:cNvPr>
            <p:cNvSpPr/>
            <p:nvPr/>
          </p:nvSpPr>
          <p:spPr>
            <a:xfrm>
              <a:off x="4536104" y="5388144"/>
              <a:ext cx="233350" cy="104494"/>
            </a:xfrm>
            <a:custGeom>
              <a:avLst/>
              <a:gdLst/>
              <a:ahLst/>
              <a:cxnLst/>
              <a:rect l="l" t="t" r="r" b="b"/>
              <a:pathLst>
                <a:path w="233350" h="104494" extrusionOk="0">
                  <a:moveTo>
                    <a:pt x="181099" y="0"/>
                  </a:moveTo>
                  <a:lnTo>
                    <a:pt x="52253" y="0"/>
                  </a:lnTo>
                  <a:cubicBezTo>
                    <a:pt x="23441" y="0"/>
                    <a:pt x="0" y="23438"/>
                    <a:pt x="0" y="52248"/>
                  </a:cubicBezTo>
                  <a:cubicBezTo>
                    <a:pt x="0" y="81057"/>
                    <a:pt x="23441" y="104494"/>
                    <a:pt x="52253" y="104494"/>
                  </a:cubicBezTo>
                  <a:lnTo>
                    <a:pt x="181098" y="104494"/>
                  </a:lnTo>
                  <a:cubicBezTo>
                    <a:pt x="209910" y="104494"/>
                    <a:pt x="233351" y="81057"/>
                    <a:pt x="233351" y="52248"/>
                  </a:cubicBezTo>
                  <a:cubicBezTo>
                    <a:pt x="233351" y="23438"/>
                    <a:pt x="209911" y="0"/>
                    <a:pt x="181099" y="0"/>
                  </a:cubicBezTo>
                  <a:close/>
                  <a:moveTo>
                    <a:pt x="181099" y="86648"/>
                  </a:moveTo>
                  <a:lnTo>
                    <a:pt x="52253" y="86648"/>
                  </a:lnTo>
                  <a:cubicBezTo>
                    <a:pt x="33282" y="86648"/>
                    <a:pt x="17847" y="71216"/>
                    <a:pt x="17847" y="52249"/>
                  </a:cubicBezTo>
                  <a:cubicBezTo>
                    <a:pt x="17847" y="33281"/>
                    <a:pt x="33282" y="17849"/>
                    <a:pt x="52253" y="17849"/>
                  </a:cubicBezTo>
                  <a:lnTo>
                    <a:pt x="181098" y="17849"/>
                  </a:lnTo>
                  <a:cubicBezTo>
                    <a:pt x="200069" y="17849"/>
                    <a:pt x="215502" y="33281"/>
                    <a:pt x="215502" y="52249"/>
                  </a:cubicBezTo>
                  <a:cubicBezTo>
                    <a:pt x="215503" y="71216"/>
                    <a:pt x="200069" y="86648"/>
                    <a:pt x="181099" y="866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739;p35">
              <a:extLst>
                <a:ext uri="{FF2B5EF4-FFF2-40B4-BE49-F238E27FC236}">
                  <a16:creationId xmlns:a16="http://schemas.microsoft.com/office/drawing/2014/main" id="{61E67E5E-F5F1-5FB4-9E97-4B2B9481508B}"/>
                </a:ext>
              </a:extLst>
            </p:cNvPr>
            <p:cNvSpPr/>
            <p:nvPr/>
          </p:nvSpPr>
          <p:spPr>
            <a:xfrm>
              <a:off x="4575780" y="5415944"/>
              <a:ext cx="45315" cy="45313"/>
            </a:xfrm>
            <a:custGeom>
              <a:avLst/>
              <a:gdLst/>
              <a:ahLst/>
              <a:cxnLst/>
              <a:rect l="l" t="t" r="r" b="b"/>
              <a:pathLst>
                <a:path w="45315" h="45313" extrusionOk="0">
                  <a:moveTo>
                    <a:pt x="30443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30441"/>
                  </a:lnTo>
                  <a:cubicBezTo>
                    <a:pt x="0" y="38642"/>
                    <a:pt x="6671" y="45313"/>
                    <a:pt x="14873" y="45313"/>
                  </a:cubicBezTo>
                  <a:lnTo>
                    <a:pt x="30443" y="45313"/>
                  </a:lnTo>
                  <a:cubicBezTo>
                    <a:pt x="38644" y="45313"/>
                    <a:pt x="45316" y="38642"/>
                    <a:pt x="45316" y="30441"/>
                  </a:cubicBezTo>
                  <a:lnTo>
                    <a:pt x="45316" y="14873"/>
                  </a:lnTo>
                  <a:cubicBezTo>
                    <a:pt x="45316" y="6671"/>
                    <a:pt x="38644" y="0"/>
                    <a:pt x="30443" y="0"/>
                  </a:cubicBezTo>
                  <a:close/>
                  <a:moveTo>
                    <a:pt x="27468" y="27466"/>
                  </a:moveTo>
                  <a:lnTo>
                    <a:pt x="17847" y="27466"/>
                  </a:lnTo>
                  <a:lnTo>
                    <a:pt x="17847" y="17847"/>
                  </a:lnTo>
                  <a:lnTo>
                    <a:pt x="27468" y="17847"/>
                  </a:lnTo>
                  <a:lnTo>
                    <a:pt x="27468" y="274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740;p35">
              <a:extLst>
                <a:ext uri="{FF2B5EF4-FFF2-40B4-BE49-F238E27FC236}">
                  <a16:creationId xmlns:a16="http://schemas.microsoft.com/office/drawing/2014/main" id="{7222FE2B-D8F7-EDCE-8671-999EDD34BC84}"/>
                </a:ext>
              </a:extLst>
            </p:cNvPr>
            <p:cNvSpPr/>
            <p:nvPr/>
          </p:nvSpPr>
          <p:spPr>
            <a:xfrm>
              <a:off x="4684463" y="5415944"/>
              <a:ext cx="45317" cy="45313"/>
            </a:xfrm>
            <a:custGeom>
              <a:avLst/>
              <a:gdLst/>
              <a:ahLst/>
              <a:cxnLst/>
              <a:rect l="l" t="t" r="r" b="b"/>
              <a:pathLst>
                <a:path w="45317" h="45313" extrusionOk="0">
                  <a:moveTo>
                    <a:pt x="30444" y="0"/>
                  </a:moveTo>
                  <a:lnTo>
                    <a:pt x="14873" y="0"/>
                  </a:lnTo>
                  <a:cubicBezTo>
                    <a:pt x="6673" y="0"/>
                    <a:pt x="0" y="6671"/>
                    <a:pt x="0" y="14873"/>
                  </a:cubicBezTo>
                  <a:lnTo>
                    <a:pt x="0" y="30441"/>
                  </a:lnTo>
                  <a:cubicBezTo>
                    <a:pt x="0" y="38642"/>
                    <a:pt x="6673" y="45313"/>
                    <a:pt x="14873" y="45313"/>
                  </a:cubicBezTo>
                  <a:lnTo>
                    <a:pt x="30444" y="45313"/>
                  </a:lnTo>
                  <a:cubicBezTo>
                    <a:pt x="38646" y="45313"/>
                    <a:pt x="45317" y="38642"/>
                    <a:pt x="45317" y="30441"/>
                  </a:cubicBezTo>
                  <a:lnTo>
                    <a:pt x="45317" y="14873"/>
                  </a:lnTo>
                  <a:cubicBezTo>
                    <a:pt x="45317" y="6671"/>
                    <a:pt x="38644" y="0"/>
                    <a:pt x="30444" y="0"/>
                  </a:cubicBezTo>
                  <a:close/>
                  <a:moveTo>
                    <a:pt x="27470" y="27466"/>
                  </a:moveTo>
                  <a:lnTo>
                    <a:pt x="17847" y="27466"/>
                  </a:lnTo>
                  <a:lnTo>
                    <a:pt x="17847" y="17847"/>
                  </a:lnTo>
                  <a:lnTo>
                    <a:pt x="27470" y="17847"/>
                  </a:lnTo>
                  <a:lnTo>
                    <a:pt x="27470" y="274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741;p35">
              <a:extLst>
                <a:ext uri="{FF2B5EF4-FFF2-40B4-BE49-F238E27FC236}">
                  <a16:creationId xmlns:a16="http://schemas.microsoft.com/office/drawing/2014/main" id="{7A7843F0-6B21-E23A-2EAD-78AA29DA3DE7}"/>
                </a:ext>
              </a:extLst>
            </p:cNvPr>
            <p:cNvSpPr/>
            <p:nvPr/>
          </p:nvSpPr>
          <p:spPr>
            <a:xfrm>
              <a:off x="4579841" y="5584236"/>
              <a:ext cx="145876" cy="162540"/>
            </a:xfrm>
            <a:custGeom>
              <a:avLst/>
              <a:gdLst/>
              <a:ahLst/>
              <a:cxnLst/>
              <a:rect l="l" t="t" r="r" b="b"/>
              <a:pathLst>
                <a:path w="145876" h="162540" extrusionOk="0">
                  <a:moveTo>
                    <a:pt x="136631" y="33791"/>
                  </a:moveTo>
                  <a:lnTo>
                    <a:pt x="82190" y="2339"/>
                  </a:lnTo>
                  <a:cubicBezTo>
                    <a:pt x="78845" y="406"/>
                    <a:pt x="75313" y="0"/>
                    <a:pt x="72939" y="0"/>
                  </a:cubicBezTo>
                  <a:cubicBezTo>
                    <a:pt x="70565" y="0"/>
                    <a:pt x="67033" y="406"/>
                    <a:pt x="63688" y="2338"/>
                  </a:cubicBezTo>
                  <a:lnTo>
                    <a:pt x="9250" y="33790"/>
                  </a:lnTo>
                  <a:cubicBezTo>
                    <a:pt x="3891" y="36886"/>
                    <a:pt x="0" y="43625"/>
                    <a:pt x="0" y="49815"/>
                  </a:cubicBezTo>
                  <a:lnTo>
                    <a:pt x="0" y="112727"/>
                  </a:lnTo>
                  <a:cubicBezTo>
                    <a:pt x="0" y="118915"/>
                    <a:pt x="3891" y="125653"/>
                    <a:pt x="9247" y="128748"/>
                  </a:cubicBezTo>
                  <a:lnTo>
                    <a:pt x="63688" y="160202"/>
                  </a:lnTo>
                  <a:cubicBezTo>
                    <a:pt x="67033" y="162135"/>
                    <a:pt x="70564" y="162540"/>
                    <a:pt x="72939" y="162540"/>
                  </a:cubicBezTo>
                  <a:cubicBezTo>
                    <a:pt x="75314" y="162540"/>
                    <a:pt x="78846" y="162135"/>
                    <a:pt x="82189" y="160202"/>
                  </a:cubicBezTo>
                  <a:lnTo>
                    <a:pt x="136629" y="128748"/>
                  </a:lnTo>
                  <a:cubicBezTo>
                    <a:pt x="141987" y="125652"/>
                    <a:pt x="145877" y="118915"/>
                    <a:pt x="145877" y="112727"/>
                  </a:cubicBezTo>
                  <a:lnTo>
                    <a:pt x="145877" y="49815"/>
                  </a:lnTo>
                  <a:cubicBezTo>
                    <a:pt x="145877" y="43625"/>
                    <a:pt x="141987" y="36887"/>
                    <a:pt x="136631" y="33791"/>
                  </a:cubicBezTo>
                  <a:close/>
                  <a:moveTo>
                    <a:pt x="128030" y="112527"/>
                  </a:moveTo>
                  <a:cubicBezTo>
                    <a:pt x="127950" y="112789"/>
                    <a:pt x="127716" y="113193"/>
                    <a:pt x="127530" y="113393"/>
                  </a:cubicBezTo>
                  <a:lnTo>
                    <a:pt x="73438" y="144646"/>
                  </a:lnTo>
                  <a:cubicBezTo>
                    <a:pt x="73244" y="144686"/>
                    <a:pt x="72631" y="144686"/>
                    <a:pt x="72438" y="144646"/>
                  </a:cubicBezTo>
                  <a:lnTo>
                    <a:pt x="18346" y="113392"/>
                  </a:lnTo>
                  <a:cubicBezTo>
                    <a:pt x="18160" y="113191"/>
                    <a:pt x="17927" y="112788"/>
                    <a:pt x="17846" y="112527"/>
                  </a:cubicBezTo>
                  <a:lnTo>
                    <a:pt x="17846" y="50013"/>
                  </a:lnTo>
                  <a:cubicBezTo>
                    <a:pt x="17927" y="49752"/>
                    <a:pt x="18160" y="49347"/>
                    <a:pt x="18347" y="49146"/>
                  </a:cubicBezTo>
                  <a:lnTo>
                    <a:pt x="72438" y="17894"/>
                  </a:lnTo>
                  <a:cubicBezTo>
                    <a:pt x="72631" y="17855"/>
                    <a:pt x="73245" y="17855"/>
                    <a:pt x="73438" y="17894"/>
                  </a:cubicBezTo>
                  <a:lnTo>
                    <a:pt x="127530" y="49145"/>
                  </a:lnTo>
                  <a:cubicBezTo>
                    <a:pt x="127716" y="49346"/>
                    <a:pt x="127950" y="49752"/>
                    <a:pt x="128030" y="50013"/>
                  </a:cubicBezTo>
                  <a:lnTo>
                    <a:pt x="128030" y="1125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742;p35">
              <a:extLst>
                <a:ext uri="{FF2B5EF4-FFF2-40B4-BE49-F238E27FC236}">
                  <a16:creationId xmlns:a16="http://schemas.microsoft.com/office/drawing/2014/main" id="{DDC098CE-37FF-56A0-1D48-04EC18C4E121}"/>
                </a:ext>
              </a:extLst>
            </p:cNvPr>
            <p:cNvSpPr/>
            <p:nvPr/>
          </p:nvSpPr>
          <p:spPr>
            <a:xfrm>
              <a:off x="4621390" y="5640361"/>
              <a:ext cx="62770" cy="17859"/>
            </a:xfrm>
            <a:custGeom>
              <a:avLst/>
              <a:gdLst/>
              <a:ahLst/>
              <a:cxnLst/>
              <a:rect l="l" t="t" r="r" b="b"/>
              <a:pathLst>
                <a:path w="62770" h="17859" extrusionOk="0">
                  <a:moveTo>
                    <a:pt x="53849" y="12"/>
                  </a:moveTo>
                  <a:lnTo>
                    <a:pt x="8925" y="0"/>
                  </a:lnTo>
                  <a:cubicBezTo>
                    <a:pt x="8925" y="0"/>
                    <a:pt x="8925" y="0"/>
                    <a:pt x="8924" y="0"/>
                  </a:cubicBezTo>
                  <a:cubicBezTo>
                    <a:pt x="3997" y="0"/>
                    <a:pt x="1" y="3994"/>
                    <a:pt x="0" y="8921"/>
                  </a:cubicBezTo>
                  <a:cubicBezTo>
                    <a:pt x="-1" y="13851"/>
                    <a:pt x="3993" y="17846"/>
                    <a:pt x="8921" y="17847"/>
                  </a:cubicBezTo>
                  <a:lnTo>
                    <a:pt x="53846" y="17859"/>
                  </a:lnTo>
                  <a:cubicBezTo>
                    <a:pt x="53847" y="17859"/>
                    <a:pt x="53847" y="17859"/>
                    <a:pt x="53847" y="17859"/>
                  </a:cubicBezTo>
                  <a:cubicBezTo>
                    <a:pt x="58775" y="17859"/>
                    <a:pt x="62771" y="13866"/>
                    <a:pt x="62771" y="8938"/>
                  </a:cubicBezTo>
                  <a:cubicBezTo>
                    <a:pt x="62772" y="4009"/>
                    <a:pt x="58778" y="13"/>
                    <a:pt x="5384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743;p35">
              <a:extLst>
                <a:ext uri="{FF2B5EF4-FFF2-40B4-BE49-F238E27FC236}">
                  <a16:creationId xmlns:a16="http://schemas.microsoft.com/office/drawing/2014/main" id="{E47627AB-4BB3-90B0-1F0D-8BD9016A7179}"/>
                </a:ext>
              </a:extLst>
            </p:cNvPr>
            <p:cNvSpPr/>
            <p:nvPr/>
          </p:nvSpPr>
          <p:spPr>
            <a:xfrm>
              <a:off x="4621399" y="5672791"/>
              <a:ext cx="62770" cy="17858"/>
            </a:xfrm>
            <a:custGeom>
              <a:avLst/>
              <a:gdLst/>
              <a:ahLst/>
              <a:cxnLst/>
              <a:rect l="l" t="t" r="r" b="b"/>
              <a:pathLst>
                <a:path w="62770" h="17858" extrusionOk="0">
                  <a:moveTo>
                    <a:pt x="53849" y="11"/>
                  </a:moveTo>
                  <a:lnTo>
                    <a:pt x="8926" y="0"/>
                  </a:lnTo>
                  <a:cubicBezTo>
                    <a:pt x="8925" y="0"/>
                    <a:pt x="8925" y="0"/>
                    <a:pt x="8924" y="0"/>
                  </a:cubicBezTo>
                  <a:cubicBezTo>
                    <a:pt x="3997" y="0"/>
                    <a:pt x="1" y="3993"/>
                    <a:pt x="0" y="8921"/>
                  </a:cubicBezTo>
                  <a:cubicBezTo>
                    <a:pt x="-1" y="13851"/>
                    <a:pt x="3993" y="17846"/>
                    <a:pt x="8921" y="17847"/>
                  </a:cubicBezTo>
                  <a:lnTo>
                    <a:pt x="53845" y="17858"/>
                  </a:lnTo>
                  <a:cubicBezTo>
                    <a:pt x="53846" y="17858"/>
                    <a:pt x="53846" y="17858"/>
                    <a:pt x="53847" y="17858"/>
                  </a:cubicBezTo>
                  <a:cubicBezTo>
                    <a:pt x="58774" y="17858"/>
                    <a:pt x="62769" y="13864"/>
                    <a:pt x="62771" y="8937"/>
                  </a:cubicBezTo>
                  <a:cubicBezTo>
                    <a:pt x="62772" y="4007"/>
                    <a:pt x="58778" y="11"/>
                    <a:pt x="5384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Google Shape;1755;p35">
            <a:extLst>
              <a:ext uri="{FF2B5EF4-FFF2-40B4-BE49-F238E27FC236}">
                <a16:creationId xmlns:a16="http://schemas.microsoft.com/office/drawing/2014/main" id="{4C9EA24F-A556-E1A8-774C-0E01E95C71EC}"/>
              </a:ext>
            </a:extLst>
          </p:cNvPr>
          <p:cNvGrpSpPr/>
          <p:nvPr/>
        </p:nvGrpSpPr>
        <p:grpSpPr>
          <a:xfrm>
            <a:off x="2022325" y="1130513"/>
            <a:ext cx="485549" cy="491259"/>
            <a:chOff x="1465286" y="5327576"/>
            <a:chExt cx="602119" cy="609200"/>
          </a:xfrm>
          <a:solidFill>
            <a:schemeClr val="bg1"/>
          </a:solidFill>
        </p:grpSpPr>
        <p:sp>
          <p:nvSpPr>
            <p:cNvPr id="110" name="Google Shape;1756;p35">
              <a:extLst>
                <a:ext uri="{FF2B5EF4-FFF2-40B4-BE49-F238E27FC236}">
                  <a16:creationId xmlns:a16="http://schemas.microsoft.com/office/drawing/2014/main" id="{E6AE953F-8AD3-51B8-45C6-36E1F4E4EEAC}"/>
                </a:ext>
              </a:extLst>
            </p:cNvPr>
            <p:cNvSpPr/>
            <p:nvPr/>
          </p:nvSpPr>
          <p:spPr>
            <a:xfrm>
              <a:off x="1578140" y="5448937"/>
              <a:ext cx="43559" cy="62845"/>
            </a:xfrm>
            <a:custGeom>
              <a:avLst/>
              <a:gdLst/>
              <a:ahLst/>
              <a:cxnLst/>
              <a:rect l="l" t="t" r="r" b="b"/>
              <a:pathLst>
                <a:path w="43559" h="62845" extrusionOk="0">
                  <a:moveTo>
                    <a:pt x="31066" y="0"/>
                  </a:moveTo>
                  <a:lnTo>
                    <a:pt x="12493" y="0"/>
                  </a:lnTo>
                  <a:cubicBezTo>
                    <a:pt x="5604" y="0"/>
                    <a:pt x="0" y="5604"/>
                    <a:pt x="0" y="12493"/>
                  </a:cubicBezTo>
                  <a:lnTo>
                    <a:pt x="0" y="50352"/>
                  </a:lnTo>
                  <a:cubicBezTo>
                    <a:pt x="0" y="57242"/>
                    <a:pt x="5604" y="62846"/>
                    <a:pt x="12493" y="62846"/>
                  </a:cubicBezTo>
                  <a:lnTo>
                    <a:pt x="31066" y="62846"/>
                  </a:lnTo>
                  <a:cubicBezTo>
                    <a:pt x="37956" y="62846"/>
                    <a:pt x="43560" y="57242"/>
                    <a:pt x="43560" y="50352"/>
                  </a:cubicBezTo>
                  <a:lnTo>
                    <a:pt x="43560" y="12493"/>
                  </a:lnTo>
                  <a:cubicBezTo>
                    <a:pt x="43560" y="5604"/>
                    <a:pt x="37956" y="0"/>
                    <a:pt x="31066" y="0"/>
                  </a:cubicBezTo>
                  <a:close/>
                  <a:moveTo>
                    <a:pt x="25712" y="44998"/>
                  </a:moveTo>
                  <a:lnTo>
                    <a:pt x="17847" y="44998"/>
                  </a:lnTo>
                  <a:lnTo>
                    <a:pt x="17847" y="17847"/>
                  </a:lnTo>
                  <a:lnTo>
                    <a:pt x="25712" y="17847"/>
                  </a:lnTo>
                  <a:lnTo>
                    <a:pt x="25712" y="449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757;p35">
              <a:extLst>
                <a:ext uri="{FF2B5EF4-FFF2-40B4-BE49-F238E27FC236}">
                  <a16:creationId xmlns:a16="http://schemas.microsoft.com/office/drawing/2014/main" id="{27500717-52C6-4BA4-82EE-71B0A9E1356D}"/>
                </a:ext>
              </a:extLst>
            </p:cNvPr>
            <p:cNvSpPr/>
            <p:nvPr/>
          </p:nvSpPr>
          <p:spPr>
            <a:xfrm>
              <a:off x="1697783" y="5787135"/>
              <a:ext cx="39639" cy="39640"/>
            </a:xfrm>
            <a:custGeom>
              <a:avLst/>
              <a:gdLst/>
              <a:ahLst/>
              <a:cxnLst/>
              <a:rect l="l" t="t" r="r" b="b"/>
              <a:pathLst>
                <a:path w="39639" h="39640" extrusionOk="0">
                  <a:moveTo>
                    <a:pt x="19819" y="0"/>
                  </a:moveTo>
                  <a:cubicBezTo>
                    <a:pt x="8890" y="0"/>
                    <a:pt x="0" y="8892"/>
                    <a:pt x="0" y="19820"/>
                  </a:cubicBezTo>
                  <a:cubicBezTo>
                    <a:pt x="0" y="30749"/>
                    <a:pt x="8892" y="39640"/>
                    <a:pt x="19819" y="39640"/>
                  </a:cubicBezTo>
                  <a:cubicBezTo>
                    <a:pt x="30749" y="39640"/>
                    <a:pt x="39639" y="30749"/>
                    <a:pt x="39639" y="19820"/>
                  </a:cubicBezTo>
                  <a:cubicBezTo>
                    <a:pt x="39640" y="8890"/>
                    <a:pt x="30749" y="0"/>
                    <a:pt x="19819" y="0"/>
                  </a:cubicBezTo>
                  <a:close/>
                  <a:moveTo>
                    <a:pt x="19819" y="21792"/>
                  </a:moveTo>
                  <a:cubicBezTo>
                    <a:pt x="18731" y="21792"/>
                    <a:pt x="17847" y="20906"/>
                    <a:pt x="17847" y="19819"/>
                  </a:cubicBezTo>
                  <a:cubicBezTo>
                    <a:pt x="17847" y="18731"/>
                    <a:pt x="18731" y="17846"/>
                    <a:pt x="19819" y="17846"/>
                  </a:cubicBezTo>
                  <a:cubicBezTo>
                    <a:pt x="20907" y="17846"/>
                    <a:pt x="21792" y="18731"/>
                    <a:pt x="21792" y="19819"/>
                  </a:cubicBezTo>
                  <a:cubicBezTo>
                    <a:pt x="21793" y="20908"/>
                    <a:pt x="20907" y="21792"/>
                    <a:pt x="19819" y="217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758;p35">
              <a:extLst>
                <a:ext uri="{FF2B5EF4-FFF2-40B4-BE49-F238E27FC236}">
                  <a16:creationId xmlns:a16="http://schemas.microsoft.com/office/drawing/2014/main" id="{320BA11E-831F-B1EB-F204-601F57D7EC4D}"/>
                </a:ext>
              </a:extLst>
            </p:cNvPr>
            <p:cNvSpPr/>
            <p:nvPr/>
          </p:nvSpPr>
          <p:spPr>
            <a:xfrm>
              <a:off x="1465286" y="5343253"/>
              <a:ext cx="602119" cy="593523"/>
            </a:xfrm>
            <a:custGeom>
              <a:avLst/>
              <a:gdLst/>
              <a:ahLst/>
              <a:cxnLst/>
              <a:rect l="l" t="t" r="r" b="b"/>
              <a:pathLst>
                <a:path w="602119" h="593523" extrusionOk="0">
                  <a:moveTo>
                    <a:pt x="602060" y="313727"/>
                  </a:moveTo>
                  <a:cubicBezTo>
                    <a:pt x="601545" y="290760"/>
                    <a:pt x="593404" y="269651"/>
                    <a:pt x="580045" y="252847"/>
                  </a:cubicBezTo>
                  <a:cubicBezTo>
                    <a:pt x="593699" y="232642"/>
                    <a:pt x="597128" y="207204"/>
                    <a:pt x="589893" y="177870"/>
                  </a:cubicBezTo>
                  <a:cubicBezTo>
                    <a:pt x="582936" y="149671"/>
                    <a:pt x="568713" y="128135"/>
                    <a:pt x="567110" y="125766"/>
                  </a:cubicBezTo>
                  <a:cubicBezTo>
                    <a:pt x="564649" y="122134"/>
                    <a:pt x="560560" y="119967"/>
                    <a:pt x="556173" y="119967"/>
                  </a:cubicBezTo>
                  <a:cubicBezTo>
                    <a:pt x="554035" y="119967"/>
                    <a:pt x="551903" y="120495"/>
                    <a:pt x="550022" y="121490"/>
                  </a:cubicBezTo>
                  <a:cubicBezTo>
                    <a:pt x="544053" y="124632"/>
                    <a:pt x="541416" y="131734"/>
                    <a:pt x="543882" y="138007"/>
                  </a:cubicBezTo>
                  <a:cubicBezTo>
                    <a:pt x="555022" y="166365"/>
                    <a:pt x="554443" y="190026"/>
                    <a:pt x="542160" y="208332"/>
                  </a:cubicBezTo>
                  <a:cubicBezTo>
                    <a:pt x="539097" y="212898"/>
                    <a:pt x="535665" y="216574"/>
                    <a:pt x="532418" y="219467"/>
                  </a:cubicBezTo>
                  <a:cubicBezTo>
                    <a:pt x="523203" y="216400"/>
                    <a:pt x="513407" y="214610"/>
                    <a:pt x="503242" y="214324"/>
                  </a:cubicBezTo>
                  <a:cubicBezTo>
                    <a:pt x="502757" y="214278"/>
                    <a:pt x="502267" y="214250"/>
                    <a:pt x="501768" y="214250"/>
                  </a:cubicBezTo>
                  <a:lnTo>
                    <a:pt x="351770" y="214250"/>
                  </a:lnTo>
                  <a:lnTo>
                    <a:pt x="320137" y="214250"/>
                  </a:lnTo>
                  <a:lnTo>
                    <a:pt x="242347" y="172022"/>
                  </a:lnTo>
                  <a:lnTo>
                    <a:pt x="242347" y="116227"/>
                  </a:lnTo>
                  <a:cubicBezTo>
                    <a:pt x="242347" y="114951"/>
                    <a:pt x="242287" y="113691"/>
                    <a:pt x="242201" y="112439"/>
                  </a:cubicBezTo>
                  <a:cubicBezTo>
                    <a:pt x="247127" y="100735"/>
                    <a:pt x="249881" y="86875"/>
                    <a:pt x="249881" y="72066"/>
                  </a:cubicBezTo>
                  <a:cubicBezTo>
                    <a:pt x="249881" y="39868"/>
                    <a:pt x="236887" y="12124"/>
                    <a:pt x="216792" y="1392"/>
                  </a:cubicBezTo>
                  <a:cubicBezTo>
                    <a:pt x="213334" y="-463"/>
                    <a:pt x="208954" y="-462"/>
                    <a:pt x="205502" y="1385"/>
                  </a:cubicBezTo>
                  <a:cubicBezTo>
                    <a:pt x="195890" y="6520"/>
                    <a:pt x="187910" y="15546"/>
                    <a:pt x="182190" y="27081"/>
                  </a:cubicBezTo>
                  <a:cubicBezTo>
                    <a:pt x="176477" y="15547"/>
                    <a:pt x="168505" y="6520"/>
                    <a:pt x="158897" y="1388"/>
                  </a:cubicBezTo>
                  <a:cubicBezTo>
                    <a:pt x="155437" y="-463"/>
                    <a:pt x="151063" y="-460"/>
                    <a:pt x="147615" y="1385"/>
                  </a:cubicBezTo>
                  <a:cubicBezTo>
                    <a:pt x="128533" y="11578"/>
                    <a:pt x="115867" y="37085"/>
                    <a:pt x="114623" y="67176"/>
                  </a:cubicBezTo>
                  <a:cubicBezTo>
                    <a:pt x="96652" y="76195"/>
                    <a:pt x="84283" y="94789"/>
                    <a:pt x="84283" y="116228"/>
                  </a:cubicBezTo>
                  <a:lnTo>
                    <a:pt x="84283" y="132798"/>
                  </a:lnTo>
                  <a:lnTo>
                    <a:pt x="26292" y="132798"/>
                  </a:lnTo>
                  <a:cubicBezTo>
                    <a:pt x="11794" y="132798"/>
                    <a:pt x="0" y="144592"/>
                    <a:pt x="0" y="159091"/>
                  </a:cubicBezTo>
                  <a:cubicBezTo>
                    <a:pt x="0" y="164724"/>
                    <a:pt x="1787" y="169947"/>
                    <a:pt x="4816" y="174231"/>
                  </a:cubicBezTo>
                  <a:cubicBezTo>
                    <a:pt x="4476" y="177508"/>
                    <a:pt x="4286" y="180945"/>
                    <a:pt x="4286" y="184578"/>
                  </a:cubicBezTo>
                  <a:cubicBezTo>
                    <a:pt x="4286" y="213129"/>
                    <a:pt x="27514" y="236358"/>
                    <a:pt x="56066" y="236358"/>
                  </a:cubicBezTo>
                  <a:lnTo>
                    <a:pt x="122320" y="236358"/>
                  </a:lnTo>
                  <a:cubicBezTo>
                    <a:pt x="126398" y="261158"/>
                    <a:pt x="137557" y="306139"/>
                    <a:pt x="167829" y="352660"/>
                  </a:cubicBezTo>
                  <a:lnTo>
                    <a:pt x="167829" y="396008"/>
                  </a:lnTo>
                  <a:cubicBezTo>
                    <a:pt x="167829" y="400937"/>
                    <a:pt x="171823" y="404932"/>
                    <a:pt x="176753" y="404932"/>
                  </a:cubicBezTo>
                  <a:cubicBezTo>
                    <a:pt x="181682" y="404932"/>
                    <a:pt x="185677" y="400937"/>
                    <a:pt x="185677" y="396008"/>
                  </a:cubicBezTo>
                  <a:lnTo>
                    <a:pt x="185677" y="377291"/>
                  </a:lnTo>
                  <a:cubicBezTo>
                    <a:pt x="191729" y="384817"/>
                    <a:pt x="198342" y="392295"/>
                    <a:pt x="205560" y="399648"/>
                  </a:cubicBezTo>
                  <a:lnTo>
                    <a:pt x="205560" y="446087"/>
                  </a:lnTo>
                  <a:cubicBezTo>
                    <a:pt x="199163" y="449377"/>
                    <a:pt x="194768" y="456028"/>
                    <a:pt x="194768" y="463704"/>
                  </a:cubicBezTo>
                  <a:cubicBezTo>
                    <a:pt x="194768" y="472660"/>
                    <a:pt x="200742" y="480238"/>
                    <a:pt x="208912" y="482685"/>
                  </a:cubicBezTo>
                  <a:cubicBezTo>
                    <a:pt x="210587" y="486861"/>
                    <a:pt x="212846" y="490739"/>
                    <a:pt x="215590" y="494222"/>
                  </a:cubicBezTo>
                  <a:cubicBezTo>
                    <a:pt x="215257" y="494234"/>
                    <a:pt x="214923" y="494247"/>
                    <a:pt x="214587" y="494247"/>
                  </a:cubicBezTo>
                  <a:cubicBezTo>
                    <a:pt x="198647" y="494247"/>
                    <a:pt x="185677" y="481278"/>
                    <a:pt x="185677" y="465336"/>
                  </a:cubicBezTo>
                  <a:lnTo>
                    <a:pt x="185677" y="442412"/>
                  </a:lnTo>
                  <a:cubicBezTo>
                    <a:pt x="185677" y="437483"/>
                    <a:pt x="181682" y="433488"/>
                    <a:pt x="176753" y="433488"/>
                  </a:cubicBezTo>
                  <a:cubicBezTo>
                    <a:pt x="171823" y="433488"/>
                    <a:pt x="167829" y="437483"/>
                    <a:pt x="167829" y="442412"/>
                  </a:cubicBezTo>
                  <a:lnTo>
                    <a:pt x="167829" y="465336"/>
                  </a:lnTo>
                  <a:cubicBezTo>
                    <a:pt x="167829" y="484614"/>
                    <a:pt x="179557" y="501201"/>
                    <a:pt x="196252" y="508345"/>
                  </a:cubicBezTo>
                  <a:lnTo>
                    <a:pt x="196252" y="539960"/>
                  </a:lnTo>
                  <a:lnTo>
                    <a:pt x="185647" y="539960"/>
                  </a:lnTo>
                  <a:cubicBezTo>
                    <a:pt x="174166" y="539960"/>
                    <a:pt x="164825" y="549301"/>
                    <a:pt x="164825" y="560782"/>
                  </a:cubicBezTo>
                  <a:lnTo>
                    <a:pt x="164825" y="572699"/>
                  </a:lnTo>
                  <a:cubicBezTo>
                    <a:pt x="164825" y="584180"/>
                    <a:pt x="174166" y="593521"/>
                    <a:pt x="185647" y="593521"/>
                  </a:cubicBezTo>
                  <a:lnTo>
                    <a:pt x="223378" y="593521"/>
                  </a:lnTo>
                  <a:lnTo>
                    <a:pt x="228992" y="593521"/>
                  </a:lnTo>
                  <a:lnTo>
                    <a:pt x="266723" y="593521"/>
                  </a:lnTo>
                  <a:cubicBezTo>
                    <a:pt x="278204" y="593521"/>
                    <a:pt x="287545" y="584180"/>
                    <a:pt x="287545" y="572699"/>
                  </a:cubicBezTo>
                  <a:lnTo>
                    <a:pt x="287545" y="496034"/>
                  </a:lnTo>
                  <a:cubicBezTo>
                    <a:pt x="294716" y="487813"/>
                    <a:pt x="299076" y="477079"/>
                    <a:pt x="299076" y="465339"/>
                  </a:cubicBezTo>
                  <a:lnTo>
                    <a:pt x="299076" y="406386"/>
                  </a:lnTo>
                  <a:lnTo>
                    <a:pt x="351772" y="406386"/>
                  </a:lnTo>
                  <a:lnTo>
                    <a:pt x="453573" y="406386"/>
                  </a:lnTo>
                  <a:cubicBezTo>
                    <a:pt x="456593" y="407955"/>
                    <a:pt x="459705" y="409370"/>
                    <a:pt x="462890" y="410637"/>
                  </a:cubicBezTo>
                  <a:lnTo>
                    <a:pt x="462890" y="465339"/>
                  </a:lnTo>
                  <a:cubicBezTo>
                    <a:pt x="462890" y="484617"/>
                    <a:pt x="474618" y="501205"/>
                    <a:pt x="491314" y="508349"/>
                  </a:cubicBezTo>
                  <a:lnTo>
                    <a:pt x="491314" y="539962"/>
                  </a:lnTo>
                  <a:lnTo>
                    <a:pt x="480709" y="539962"/>
                  </a:lnTo>
                  <a:cubicBezTo>
                    <a:pt x="469229" y="539962"/>
                    <a:pt x="459887" y="549304"/>
                    <a:pt x="459887" y="560784"/>
                  </a:cubicBezTo>
                  <a:lnTo>
                    <a:pt x="459887" y="572702"/>
                  </a:lnTo>
                  <a:cubicBezTo>
                    <a:pt x="459887" y="584182"/>
                    <a:pt x="469229" y="593524"/>
                    <a:pt x="480709" y="593524"/>
                  </a:cubicBezTo>
                  <a:lnTo>
                    <a:pt x="569767" y="593524"/>
                  </a:lnTo>
                  <a:cubicBezTo>
                    <a:pt x="581248" y="593524"/>
                    <a:pt x="590589" y="584182"/>
                    <a:pt x="590589" y="572702"/>
                  </a:cubicBezTo>
                  <a:lnTo>
                    <a:pt x="590589" y="496035"/>
                  </a:lnTo>
                  <a:cubicBezTo>
                    <a:pt x="597761" y="487814"/>
                    <a:pt x="602119" y="477080"/>
                    <a:pt x="602119" y="465340"/>
                  </a:cubicBezTo>
                  <a:lnTo>
                    <a:pt x="602119" y="314601"/>
                  </a:lnTo>
                  <a:cubicBezTo>
                    <a:pt x="602117" y="314306"/>
                    <a:pt x="602087" y="314017"/>
                    <a:pt x="602060" y="313727"/>
                  </a:cubicBezTo>
                  <a:close/>
                  <a:moveTo>
                    <a:pt x="17847" y="159091"/>
                  </a:moveTo>
                  <a:cubicBezTo>
                    <a:pt x="17847" y="154434"/>
                    <a:pt x="21636" y="150645"/>
                    <a:pt x="26292" y="150645"/>
                  </a:cubicBezTo>
                  <a:lnTo>
                    <a:pt x="38699" y="150645"/>
                  </a:lnTo>
                  <a:cubicBezTo>
                    <a:pt x="43356" y="150645"/>
                    <a:pt x="47145" y="154434"/>
                    <a:pt x="47145" y="159091"/>
                  </a:cubicBezTo>
                  <a:cubicBezTo>
                    <a:pt x="47145" y="163748"/>
                    <a:pt x="43356" y="167536"/>
                    <a:pt x="38699" y="167536"/>
                  </a:cubicBezTo>
                  <a:lnTo>
                    <a:pt x="26292" y="167536"/>
                  </a:lnTo>
                  <a:cubicBezTo>
                    <a:pt x="21635" y="167536"/>
                    <a:pt x="17847" y="163748"/>
                    <a:pt x="17847" y="159091"/>
                  </a:cubicBezTo>
                  <a:close/>
                  <a:moveTo>
                    <a:pt x="56065" y="218509"/>
                  </a:moveTo>
                  <a:cubicBezTo>
                    <a:pt x="37513" y="218509"/>
                    <a:pt x="22401" y="203544"/>
                    <a:pt x="22144" y="185054"/>
                  </a:cubicBezTo>
                  <a:cubicBezTo>
                    <a:pt x="23496" y="185269"/>
                    <a:pt x="24881" y="185383"/>
                    <a:pt x="26290" y="185383"/>
                  </a:cubicBezTo>
                  <a:lnTo>
                    <a:pt x="38699" y="185383"/>
                  </a:lnTo>
                  <a:cubicBezTo>
                    <a:pt x="53197" y="185383"/>
                    <a:pt x="64992" y="173589"/>
                    <a:pt x="64992" y="159091"/>
                  </a:cubicBezTo>
                  <a:cubicBezTo>
                    <a:pt x="64992" y="156136"/>
                    <a:pt x="64495" y="153297"/>
                    <a:pt x="63592" y="150645"/>
                  </a:cubicBezTo>
                  <a:lnTo>
                    <a:pt x="84283" y="150645"/>
                  </a:lnTo>
                  <a:lnTo>
                    <a:pt x="84283" y="181501"/>
                  </a:lnTo>
                  <a:cubicBezTo>
                    <a:pt x="84283" y="195752"/>
                    <a:pt x="89748" y="208747"/>
                    <a:pt x="98687" y="218509"/>
                  </a:cubicBezTo>
                  <a:lnTo>
                    <a:pt x="56065" y="218509"/>
                  </a:lnTo>
                  <a:close/>
                  <a:moveTo>
                    <a:pt x="556980" y="218277"/>
                  </a:moveTo>
                  <a:cubicBezTo>
                    <a:pt x="567021" y="203314"/>
                    <a:pt x="570115" y="187067"/>
                    <a:pt x="569509" y="171625"/>
                  </a:cubicBezTo>
                  <a:cubicBezTo>
                    <a:pt x="570631" y="174991"/>
                    <a:pt x="571668" y="178511"/>
                    <a:pt x="572564" y="182145"/>
                  </a:cubicBezTo>
                  <a:cubicBezTo>
                    <a:pt x="578146" y="204774"/>
                    <a:pt x="576351" y="223958"/>
                    <a:pt x="567299" y="239498"/>
                  </a:cubicBezTo>
                  <a:cubicBezTo>
                    <a:pt x="561967" y="234829"/>
                    <a:pt x="556153" y="230700"/>
                    <a:pt x="549926" y="227213"/>
                  </a:cubicBezTo>
                  <a:cubicBezTo>
                    <a:pt x="552351" y="224575"/>
                    <a:pt x="554743" y="221611"/>
                    <a:pt x="556980" y="218277"/>
                  </a:cubicBezTo>
                  <a:close/>
                  <a:moveTo>
                    <a:pt x="360693" y="260152"/>
                  </a:moveTo>
                  <a:lnTo>
                    <a:pt x="369473" y="260152"/>
                  </a:lnTo>
                  <a:lnTo>
                    <a:pt x="369473" y="301416"/>
                  </a:lnTo>
                  <a:lnTo>
                    <a:pt x="360693" y="301416"/>
                  </a:lnTo>
                  <a:lnTo>
                    <a:pt x="360693" y="260152"/>
                  </a:lnTo>
                  <a:close/>
                  <a:moveTo>
                    <a:pt x="211141" y="18843"/>
                  </a:moveTo>
                  <a:cubicBezTo>
                    <a:pt x="223576" y="27639"/>
                    <a:pt x="232035" y="48848"/>
                    <a:pt x="232035" y="72066"/>
                  </a:cubicBezTo>
                  <a:cubicBezTo>
                    <a:pt x="232035" y="95279"/>
                    <a:pt x="223581" y="116482"/>
                    <a:pt x="211140" y="125287"/>
                  </a:cubicBezTo>
                  <a:cubicBezTo>
                    <a:pt x="198705" y="116490"/>
                    <a:pt x="190248" y="95284"/>
                    <a:pt x="190248" y="72066"/>
                  </a:cubicBezTo>
                  <a:cubicBezTo>
                    <a:pt x="190248" y="48850"/>
                    <a:pt x="198704" y="27644"/>
                    <a:pt x="211141" y="18843"/>
                  </a:cubicBezTo>
                  <a:close/>
                  <a:moveTo>
                    <a:pt x="153255" y="18843"/>
                  </a:moveTo>
                  <a:cubicBezTo>
                    <a:pt x="163234" y="25902"/>
                    <a:pt x="170643" y="40955"/>
                    <a:pt x="173183" y="58622"/>
                  </a:cubicBezTo>
                  <a:cubicBezTo>
                    <a:pt x="173077" y="59534"/>
                    <a:pt x="172981" y="60449"/>
                    <a:pt x="172897" y="61370"/>
                  </a:cubicBezTo>
                  <a:lnTo>
                    <a:pt x="139141" y="61370"/>
                  </a:lnTo>
                  <a:cubicBezTo>
                    <a:pt x="137042" y="61370"/>
                    <a:pt x="134974" y="61499"/>
                    <a:pt x="132935" y="61730"/>
                  </a:cubicBezTo>
                  <a:cubicBezTo>
                    <a:pt x="135015" y="42736"/>
                    <a:pt x="142694" y="26315"/>
                    <a:pt x="153255" y="18843"/>
                  </a:cubicBezTo>
                  <a:close/>
                  <a:moveTo>
                    <a:pt x="102130" y="181500"/>
                  </a:moveTo>
                  <a:lnTo>
                    <a:pt x="102130" y="116227"/>
                  </a:lnTo>
                  <a:cubicBezTo>
                    <a:pt x="102130" y="95820"/>
                    <a:pt x="118733" y="79217"/>
                    <a:pt x="139140" y="79217"/>
                  </a:cubicBezTo>
                  <a:lnTo>
                    <a:pt x="172627" y="79217"/>
                  </a:lnTo>
                  <a:cubicBezTo>
                    <a:pt x="174396" y="108319"/>
                    <a:pt x="186900" y="132811"/>
                    <a:pt x="205498" y="142745"/>
                  </a:cubicBezTo>
                  <a:cubicBezTo>
                    <a:pt x="207228" y="143670"/>
                    <a:pt x="209180" y="144159"/>
                    <a:pt x="211141" y="144159"/>
                  </a:cubicBezTo>
                  <a:cubicBezTo>
                    <a:pt x="213107" y="144159"/>
                    <a:pt x="215061" y="143668"/>
                    <a:pt x="216778" y="142747"/>
                  </a:cubicBezTo>
                  <a:cubicBezTo>
                    <a:pt x="219487" y="141300"/>
                    <a:pt x="222063" y="139535"/>
                    <a:pt x="224500" y="137500"/>
                  </a:cubicBezTo>
                  <a:lnTo>
                    <a:pt x="224500" y="181499"/>
                  </a:lnTo>
                  <a:cubicBezTo>
                    <a:pt x="224500" y="201905"/>
                    <a:pt x="207897" y="218507"/>
                    <a:pt x="187490" y="218507"/>
                  </a:cubicBezTo>
                  <a:lnTo>
                    <a:pt x="139140" y="218507"/>
                  </a:lnTo>
                  <a:cubicBezTo>
                    <a:pt x="118733" y="218509"/>
                    <a:pt x="102130" y="201907"/>
                    <a:pt x="102130" y="181500"/>
                  </a:cubicBezTo>
                  <a:close/>
                  <a:moveTo>
                    <a:pt x="153791" y="285395"/>
                  </a:moveTo>
                  <a:cubicBezTo>
                    <a:pt x="146507" y="265808"/>
                    <a:pt x="142523" y="248705"/>
                    <a:pt x="140364" y="236357"/>
                  </a:cubicBezTo>
                  <a:lnTo>
                    <a:pt x="141778" y="236357"/>
                  </a:lnTo>
                  <a:lnTo>
                    <a:pt x="163546" y="236357"/>
                  </a:lnTo>
                  <a:cubicBezTo>
                    <a:pt x="161312" y="253361"/>
                    <a:pt x="158032" y="269799"/>
                    <a:pt x="153791" y="285395"/>
                  </a:cubicBezTo>
                  <a:close/>
                  <a:moveTo>
                    <a:pt x="202790" y="575670"/>
                  </a:moveTo>
                  <a:lnTo>
                    <a:pt x="185644" y="575670"/>
                  </a:lnTo>
                  <a:cubicBezTo>
                    <a:pt x="184032" y="575670"/>
                    <a:pt x="182670" y="574308"/>
                    <a:pt x="182670" y="572696"/>
                  </a:cubicBezTo>
                  <a:lnTo>
                    <a:pt x="182670" y="560778"/>
                  </a:lnTo>
                  <a:cubicBezTo>
                    <a:pt x="182670" y="559166"/>
                    <a:pt x="184032" y="557804"/>
                    <a:pt x="185644" y="557804"/>
                  </a:cubicBezTo>
                  <a:lnTo>
                    <a:pt x="202790" y="557804"/>
                  </a:lnTo>
                  <a:cubicBezTo>
                    <a:pt x="202651" y="558778"/>
                    <a:pt x="202553" y="559766"/>
                    <a:pt x="202553" y="560778"/>
                  </a:cubicBezTo>
                  <a:lnTo>
                    <a:pt x="202553" y="572696"/>
                  </a:lnTo>
                  <a:cubicBezTo>
                    <a:pt x="202553" y="573709"/>
                    <a:pt x="202651" y="574697"/>
                    <a:pt x="202790" y="575670"/>
                  </a:cubicBezTo>
                  <a:close/>
                  <a:moveTo>
                    <a:pt x="214096" y="512080"/>
                  </a:moveTo>
                  <a:lnTo>
                    <a:pt x="214096" y="512080"/>
                  </a:lnTo>
                  <a:cubicBezTo>
                    <a:pt x="214261" y="512081"/>
                    <a:pt x="214420" y="512092"/>
                    <a:pt x="214585" y="512092"/>
                  </a:cubicBezTo>
                  <a:cubicBezTo>
                    <a:pt x="220728" y="512092"/>
                    <a:pt x="226588" y="510883"/>
                    <a:pt x="231963" y="508716"/>
                  </a:cubicBezTo>
                  <a:lnTo>
                    <a:pt x="231963" y="539956"/>
                  </a:lnTo>
                  <a:lnTo>
                    <a:pt x="214096" y="539956"/>
                  </a:lnTo>
                  <a:lnTo>
                    <a:pt x="214096" y="512080"/>
                  </a:lnTo>
                  <a:close/>
                  <a:moveTo>
                    <a:pt x="269695" y="572696"/>
                  </a:moveTo>
                  <a:cubicBezTo>
                    <a:pt x="269695" y="574308"/>
                    <a:pt x="268333" y="575670"/>
                    <a:pt x="266721" y="575670"/>
                  </a:cubicBezTo>
                  <a:lnTo>
                    <a:pt x="223375" y="575670"/>
                  </a:lnTo>
                  <a:cubicBezTo>
                    <a:pt x="221763" y="575670"/>
                    <a:pt x="220401" y="574308"/>
                    <a:pt x="220401" y="572696"/>
                  </a:cubicBezTo>
                  <a:lnTo>
                    <a:pt x="220401" y="560778"/>
                  </a:lnTo>
                  <a:cubicBezTo>
                    <a:pt x="220401" y="559166"/>
                    <a:pt x="221763" y="557804"/>
                    <a:pt x="223375" y="557804"/>
                  </a:cubicBezTo>
                  <a:lnTo>
                    <a:pt x="266721" y="557804"/>
                  </a:lnTo>
                  <a:cubicBezTo>
                    <a:pt x="268333" y="557804"/>
                    <a:pt x="269695" y="559166"/>
                    <a:pt x="269695" y="560778"/>
                  </a:cubicBezTo>
                  <a:lnTo>
                    <a:pt x="269695" y="572696"/>
                  </a:lnTo>
                  <a:close/>
                  <a:moveTo>
                    <a:pt x="269694" y="540196"/>
                  </a:moveTo>
                  <a:cubicBezTo>
                    <a:pt x="268721" y="540055"/>
                    <a:pt x="267733" y="539958"/>
                    <a:pt x="266721" y="539958"/>
                  </a:cubicBezTo>
                  <a:lnTo>
                    <a:pt x="251829" y="539958"/>
                  </a:lnTo>
                  <a:lnTo>
                    <a:pt x="251829" y="512080"/>
                  </a:lnTo>
                  <a:cubicBezTo>
                    <a:pt x="251992" y="512081"/>
                    <a:pt x="252151" y="512093"/>
                    <a:pt x="252315" y="512093"/>
                  </a:cubicBezTo>
                  <a:cubicBezTo>
                    <a:pt x="258456" y="512093"/>
                    <a:pt x="264318" y="510891"/>
                    <a:pt x="269694" y="508729"/>
                  </a:cubicBezTo>
                  <a:lnTo>
                    <a:pt x="269694" y="540196"/>
                  </a:lnTo>
                  <a:close/>
                  <a:moveTo>
                    <a:pt x="281226" y="465334"/>
                  </a:moveTo>
                  <a:cubicBezTo>
                    <a:pt x="281226" y="481275"/>
                    <a:pt x="268257" y="494244"/>
                    <a:pt x="252315" y="494244"/>
                  </a:cubicBezTo>
                  <a:cubicBezTo>
                    <a:pt x="236374" y="494244"/>
                    <a:pt x="223405" y="481275"/>
                    <a:pt x="223405" y="465334"/>
                  </a:cubicBezTo>
                  <a:lnTo>
                    <a:pt x="223405" y="399529"/>
                  </a:lnTo>
                  <a:cubicBezTo>
                    <a:pt x="232111" y="403903"/>
                    <a:pt x="241926" y="406381"/>
                    <a:pt x="252315" y="406381"/>
                  </a:cubicBezTo>
                  <a:cubicBezTo>
                    <a:pt x="262704" y="406381"/>
                    <a:pt x="272519" y="403904"/>
                    <a:pt x="281226" y="399530"/>
                  </a:cubicBezTo>
                  <a:lnTo>
                    <a:pt x="281226" y="465334"/>
                  </a:lnTo>
                  <a:close/>
                  <a:moveTo>
                    <a:pt x="252315" y="388534"/>
                  </a:moveTo>
                  <a:cubicBezTo>
                    <a:pt x="226516" y="388534"/>
                    <a:pt x="205528" y="367544"/>
                    <a:pt x="205528" y="341745"/>
                  </a:cubicBezTo>
                  <a:cubicBezTo>
                    <a:pt x="205528" y="315945"/>
                    <a:pt x="226517" y="294955"/>
                    <a:pt x="252315" y="294955"/>
                  </a:cubicBezTo>
                  <a:cubicBezTo>
                    <a:pt x="278116" y="294955"/>
                    <a:pt x="299104" y="315945"/>
                    <a:pt x="299104" y="341745"/>
                  </a:cubicBezTo>
                  <a:cubicBezTo>
                    <a:pt x="299105" y="367544"/>
                    <a:pt x="278116" y="388534"/>
                    <a:pt x="252315" y="388534"/>
                  </a:cubicBezTo>
                  <a:close/>
                  <a:moveTo>
                    <a:pt x="360693" y="388533"/>
                  </a:moveTo>
                  <a:lnTo>
                    <a:pt x="360693" y="378160"/>
                  </a:lnTo>
                  <a:cubicBezTo>
                    <a:pt x="360693" y="373231"/>
                    <a:pt x="356699" y="369236"/>
                    <a:pt x="351770" y="369236"/>
                  </a:cubicBezTo>
                  <a:cubicBezTo>
                    <a:pt x="346840" y="369236"/>
                    <a:pt x="342846" y="373231"/>
                    <a:pt x="342846" y="378160"/>
                  </a:cubicBezTo>
                  <a:lnTo>
                    <a:pt x="342846" y="388534"/>
                  </a:lnTo>
                  <a:lnTo>
                    <a:pt x="299073" y="388534"/>
                  </a:lnTo>
                  <a:lnTo>
                    <a:pt x="299073" y="386302"/>
                  </a:lnTo>
                  <a:cubicBezTo>
                    <a:pt x="310138" y="374696"/>
                    <a:pt x="316952" y="359006"/>
                    <a:pt x="316952" y="341745"/>
                  </a:cubicBezTo>
                  <a:cubicBezTo>
                    <a:pt x="316952" y="306104"/>
                    <a:pt x="287956" y="277107"/>
                    <a:pt x="252315" y="277107"/>
                  </a:cubicBezTo>
                  <a:cubicBezTo>
                    <a:pt x="216675" y="277107"/>
                    <a:pt x="187680" y="306104"/>
                    <a:pt x="187680" y="341745"/>
                  </a:cubicBezTo>
                  <a:cubicBezTo>
                    <a:pt x="187680" y="344965"/>
                    <a:pt x="187924" y="348127"/>
                    <a:pt x="188381" y="351222"/>
                  </a:cubicBezTo>
                  <a:cubicBezTo>
                    <a:pt x="178759" y="337541"/>
                    <a:pt x="170979" y="323917"/>
                    <a:pt x="164663" y="310863"/>
                  </a:cubicBezTo>
                  <a:cubicBezTo>
                    <a:pt x="172536" y="287905"/>
                    <a:pt x="178207" y="262716"/>
                    <a:pt x="181517" y="236357"/>
                  </a:cubicBezTo>
                  <a:lnTo>
                    <a:pt x="187490" y="236357"/>
                  </a:lnTo>
                  <a:cubicBezTo>
                    <a:pt x="214218" y="236357"/>
                    <a:pt x="236530" y="217139"/>
                    <a:pt x="241364" y="191798"/>
                  </a:cubicBezTo>
                  <a:lnTo>
                    <a:pt x="312020" y="230153"/>
                  </a:lnTo>
                  <a:cubicBezTo>
                    <a:pt x="314366" y="231426"/>
                    <a:pt x="317016" y="232100"/>
                    <a:pt x="319685" y="232100"/>
                  </a:cubicBezTo>
                  <a:lnTo>
                    <a:pt x="342846" y="232100"/>
                  </a:lnTo>
                  <a:lnTo>
                    <a:pt x="342846" y="329375"/>
                  </a:lnTo>
                  <a:cubicBezTo>
                    <a:pt x="342846" y="334304"/>
                    <a:pt x="346840" y="338299"/>
                    <a:pt x="351770" y="338299"/>
                  </a:cubicBezTo>
                  <a:cubicBezTo>
                    <a:pt x="356699" y="338299"/>
                    <a:pt x="360693" y="334304"/>
                    <a:pt x="360693" y="329375"/>
                  </a:cubicBezTo>
                  <a:lnTo>
                    <a:pt x="360693" y="319262"/>
                  </a:lnTo>
                  <a:lnTo>
                    <a:pt x="373705" y="319262"/>
                  </a:lnTo>
                  <a:cubicBezTo>
                    <a:pt x="381213" y="319262"/>
                    <a:pt x="387321" y="313155"/>
                    <a:pt x="387321" y="305647"/>
                  </a:cubicBezTo>
                  <a:lnTo>
                    <a:pt x="387321" y="255919"/>
                  </a:lnTo>
                  <a:cubicBezTo>
                    <a:pt x="387321" y="248411"/>
                    <a:pt x="381212" y="242304"/>
                    <a:pt x="373705" y="242304"/>
                  </a:cubicBezTo>
                  <a:lnTo>
                    <a:pt x="360693" y="242304"/>
                  </a:lnTo>
                  <a:lnTo>
                    <a:pt x="360693" y="232100"/>
                  </a:lnTo>
                  <a:lnTo>
                    <a:pt x="442852" y="232100"/>
                  </a:lnTo>
                  <a:cubicBezTo>
                    <a:pt x="416128" y="250461"/>
                    <a:pt x="398560" y="281228"/>
                    <a:pt x="398560" y="316030"/>
                  </a:cubicBezTo>
                  <a:cubicBezTo>
                    <a:pt x="398560" y="344386"/>
                    <a:pt x="410227" y="370059"/>
                    <a:pt x="429000" y="388533"/>
                  </a:cubicBezTo>
                  <a:lnTo>
                    <a:pt x="360693" y="388533"/>
                  </a:lnTo>
                  <a:close/>
                  <a:moveTo>
                    <a:pt x="480735" y="465334"/>
                  </a:moveTo>
                  <a:lnTo>
                    <a:pt x="480735" y="415894"/>
                  </a:lnTo>
                  <a:cubicBezTo>
                    <a:pt x="487081" y="417142"/>
                    <a:pt x="493632" y="417808"/>
                    <a:pt x="500339" y="417808"/>
                  </a:cubicBezTo>
                  <a:cubicBezTo>
                    <a:pt x="503123" y="417808"/>
                    <a:pt x="505874" y="417664"/>
                    <a:pt x="508602" y="417444"/>
                  </a:cubicBezTo>
                  <a:lnTo>
                    <a:pt x="508602" y="443935"/>
                  </a:lnTo>
                  <a:cubicBezTo>
                    <a:pt x="498162" y="444483"/>
                    <a:pt x="489828" y="453125"/>
                    <a:pt x="489828" y="463701"/>
                  </a:cubicBezTo>
                  <a:cubicBezTo>
                    <a:pt x="489828" y="474630"/>
                    <a:pt x="498718" y="483522"/>
                    <a:pt x="509646" y="483522"/>
                  </a:cubicBezTo>
                  <a:cubicBezTo>
                    <a:pt x="510517" y="483522"/>
                    <a:pt x="511372" y="483454"/>
                    <a:pt x="512214" y="483344"/>
                  </a:cubicBezTo>
                  <a:cubicBezTo>
                    <a:pt x="513670" y="486819"/>
                    <a:pt x="515534" y="490080"/>
                    <a:pt x="517745" y="493071"/>
                  </a:cubicBezTo>
                  <a:cubicBezTo>
                    <a:pt x="515173" y="493825"/>
                    <a:pt x="512459" y="494245"/>
                    <a:pt x="509645" y="494245"/>
                  </a:cubicBezTo>
                  <a:cubicBezTo>
                    <a:pt x="493705" y="494244"/>
                    <a:pt x="480735" y="481275"/>
                    <a:pt x="480735" y="465334"/>
                  </a:cubicBezTo>
                  <a:close/>
                  <a:moveTo>
                    <a:pt x="508604" y="465368"/>
                  </a:moveTo>
                  <a:cubicBezTo>
                    <a:pt x="508048" y="465020"/>
                    <a:pt x="507676" y="464405"/>
                    <a:pt x="507676" y="463701"/>
                  </a:cubicBezTo>
                  <a:cubicBezTo>
                    <a:pt x="507676" y="462998"/>
                    <a:pt x="508048" y="462384"/>
                    <a:pt x="508602" y="462036"/>
                  </a:cubicBezTo>
                  <a:lnTo>
                    <a:pt x="508602" y="465334"/>
                  </a:lnTo>
                  <a:cubicBezTo>
                    <a:pt x="508602" y="465346"/>
                    <a:pt x="508604" y="465358"/>
                    <a:pt x="508604" y="465368"/>
                  </a:cubicBezTo>
                  <a:close/>
                  <a:moveTo>
                    <a:pt x="505835" y="575670"/>
                  </a:moveTo>
                  <a:lnTo>
                    <a:pt x="480707" y="575670"/>
                  </a:lnTo>
                  <a:cubicBezTo>
                    <a:pt x="479095" y="575670"/>
                    <a:pt x="477732" y="574308"/>
                    <a:pt x="477732" y="572696"/>
                  </a:cubicBezTo>
                  <a:lnTo>
                    <a:pt x="477732" y="560778"/>
                  </a:lnTo>
                  <a:cubicBezTo>
                    <a:pt x="477732" y="559166"/>
                    <a:pt x="479095" y="557804"/>
                    <a:pt x="480707" y="557804"/>
                  </a:cubicBezTo>
                  <a:lnTo>
                    <a:pt x="505835" y="557804"/>
                  </a:lnTo>
                  <a:cubicBezTo>
                    <a:pt x="505694" y="558778"/>
                    <a:pt x="505597" y="559766"/>
                    <a:pt x="505597" y="560778"/>
                  </a:cubicBezTo>
                  <a:lnTo>
                    <a:pt x="505597" y="572696"/>
                  </a:lnTo>
                  <a:cubicBezTo>
                    <a:pt x="505597" y="573709"/>
                    <a:pt x="505694" y="574697"/>
                    <a:pt x="505835" y="575670"/>
                  </a:cubicBezTo>
                  <a:close/>
                  <a:moveTo>
                    <a:pt x="509158" y="512080"/>
                  </a:moveTo>
                  <a:lnTo>
                    <a:pt x="509158" y="512080"/>
                  </a:lnTo>
                  <a:cubicBezTo>
                    <a:pt x="509322" y="512081"/>
                    <a:pt x="509483" y="512092"/>
                    <a:pt x="509646" y="512092"/>
                  </a:cubicBezTo>
                  <a:cubicBezTo>
                    <a:pt x="515787" y="512092"/>
                    <a:pt x="521650" y="510892"/>
                    <a:pt x="527025" y="508729"/>
                  </a:cubicBezTo>
                  <a:lnTo>
                    <a:pt x="527025" y="539958"/>
                  </a:lnTo>
                  <a:lnTo>
                    <a:pt x="509158" y="539958"/>
                  </a:lnTo>
                  <a:lnTo>
                    <a:pt x="509158" y="512080"/>
                  </a:lnTo>
                  <a:close/>
                  <a:moveTo>
                    <a:pt x="572738" y="572696"/>
                  </a:moveTo>
                  <a:cubicBezTo>
                    <a:pt x="572738" y="574308"/>
                    <a:pt x="571375" y="575670"/>
                    <a:pt x="569763" y="575670"/>
                  </a:cubicBezTo>
                  <a:lnTo>
                    <a:pt x="526418" y="575670"/>
                  </a:lnTo>
                  <a:cubicBezTo>
                    <a:pt x="524806" y="575670"/>
                    <a:pt x="523443" y="574308"/>
                    <a:pt x="523443" y="572696"/>
                  </a:cubicBezTo>
                  <a:lnTo>
                    <a:pt x="523443" y="560778"/>
                  </a:lnTo>
                  <a:cubicBezTo>
                    <a:pt x="523443" y="559166"/>
                    <a:pt x="524806" y="557804"/>
                    <a:pt x="526418" y="557804"/>
                  </a:cubicBezTo>
                  <a:lnTo>
                    <a:pt x="569763" y="557804"/>
                  </a:lnTo>
                  <a:cubicBezTo>
                    <a:pt x="571375" y="557804"/>
                    <a:pt x="572738" y="559166"/>
                    <a:pt x="572738" y="560778"/>
                  </a:cubicBezTo>
                  <a:lnTo>
                    <a:pt x="572738" y="572696"/>
                  </a:lnTo>
                  <a:close/>
                  <a:moveTo>
                    <a:pt x="572738" y="539958"/>
                  </a:moveTo>
                  <a:lnTo>
                    <a:pt x="554871" y="539958"/>
                  </a:lnTo>
                  <a:lnTo>
                    <a:pt x="554871" y="512080"/>
                  </a:lnTo>
                  <a:cubicBezTo>
                    <a:pt x="555034" y="512081"/>
                    <a:pt x="555195" y="512092"/>
                    <a:pt x="555359" y="512092"/>
                  </a:cubicBezTo>
                  <a:cubicBezTo>
                    <a:pt x="561500" y="512092"/>
                    <a:pt x="567362" y="510890"/>
                    <a:pt x="572738" y="508729"/>
                  </a:cubicBezTo>
                  <a:lnTo>
                    <a:pt x="572738" y="539958"/>
                  </a:lnTo>
                  <a:close/>
                  <a:moveTo>
                    <a:pt x="584270" y="465334"/>
                  </a:moveTo>
                  <a:cubicBezTo>
                    <a:pt x="584270" y="481275"/>
                    <a:pt x="571301" y="494244"/>
                    <a:pt x="555359" y="494244"/>
                  </a:cubicBezTo>
                  <a:cubicBezTo>
                    <a:pt x="539419" y="494244"/>
                    <a:pt x="526450" y="481275"/>
                    <a:pt x="526450" y="465334"/>
                  </a:cubicBezTo>
                  <a:lnTo>
                    <a:pt x="526450" y="414398"/>
                  </a:lnTo>
                  <a:cubicBezTo>
                    <a:pt x="550264" y="408071"/>
                    <a:pt x="570669" y="393311"/>
                    <a:pt x="584270" y="373517"/>
                  </a:cubicBezTo>
                  <a:lnTo>
                    <a:pt x="584270" y="465334"/>
                  </a:lnTo>
                  <a:close/>
                  <a:moveTo>
                    <a:pt x="500339" y="399961"/>
                  </a:moveTo>
                  <a:cubicBezTo>
                    <a:pt x="454059" y="399961"/>
                    <a:pt x="416408" y="362310"/>
                    <a:pt x="416408" y="316030"/>
                  </a:cubicBezTo>
                  <a:cubicBezTo>
                    <a:pt x="416408" y="269751"/>
                    <a:pt x="454059" y="232100"/>
                    <a:pt x="500339" y="232100"/>
                  </a:cubicBezTo>
                  <a:cubicBezTo>
                    <a:pt x="546619" y="232100"/>
                    <a:pt x="584270" y="269751"/>
                    <a:pt x="584270" y="316030"/>
                  </a:cubicBezTo>
                  <a:cubicBezTo>
                    <a:pt x="584270" y="362310"/>
                    <a:pt x="546617" y="399961"/>
                    <a:pt x="500339" y="3999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759;p35">
              <a:extLst>
                <a:ext uri="{FF2B5EF4-FFF2-40B4-BE49-F238E27FC236}">
                  <a16:creationId xmlns:a16="http://schemas.microsoft.com/office/drawing/2014/main" id="{6E50E6AB-06CB-EAE5-90BE-48C09535DBF0}"/>
                </a:ext>
              </a:extLst>
            </p:cNvPr>
            <p:cNvSpPr/>
            <p:nvPr/>
          </p:nvSpPr>
          <p:spPr>
            <a:xfrm>
              <a:off x="2000826" y="5787135"/>
              <a:ext cx="39639" cy="39640"/>
            </a:xfrm>
            <a:custGeom>
              <a:avLst/>
              <a:gdLst/>
              <a:ahLst/>
              <a:cxnLst/>
              <a:rect l="l" t="t" r="r" b="b"/>
              <a:pathLst>
                <a:path w="39639" h="39640" extrusionOk="0">
                  <a:moveTo>
                    <a:pt x="19819" y="0"/>
                  </a:moveTo>
                  <a:cubicBezTo>
                    <a:pt x="8890" y="0"/>
                    <a:pt x="0" y="8892"/>
                    <a:pt x="0" y="19820"/>
                  </a:cubicBezTo>
                  <a:cubicBezTo>
                    <a:pt x="0" y="30749"/>
                    <a:pt x="8892" y="39640"/>
                    <a:pt x="19819" y="39640"/>
                  </a:cubicBezTo>
                  <a:cubicBezTo>
                    <a:pt x="30749" y="39640"/>
                    <a:pt x="39639" y="30749"/>
                    <a:pt x="39639" y="19820"/>
                  </a:cubicBezTo>
                  <a:cubicBezTo>
                    <a:pt x="39639" y="8890"/>
                    <a:pt x="30748" y="0"/>
                    <a:pt x="19819" y="0"/>
                  </a:cubicBezTo>
                  <a:close/>
                  <a:moveTo>
                    <a:pt x="19819" y="21792"/>
                  </a:moveTo>
                  <a:cubicBezTo>
                    <a:pt x="18732" y="21792"/>
                    <a:pt x="17847" y="20906"/>
                    <a:pt x="17847" y="19819"/>
                  </a:cubicBezTo>
                  <a:cubicBezTo>
                    <a:pt x="17847" y="18731"/>
                    <a:pt x="18732" y="17846"/>
                    <a:pt x="19819" y="17846"/>
                  </a:cubicBezTo>
                  <a:cubicBezTo>
                    <a:pt x="20907" y="17846"/>
                    <a:pt x="21792" y="18731"/>
                    <a:pt x="21792" y="19819"/>
                  </a:cubicBezTo>
                  <a:cubicBezTo>
                    <a:pt x="21792" y="20908"/>
                    <a:pt x="20907" y="21792"/>
                    <a:pt x="19819" y="217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760;p35">
              <a:extLst>
                <a:ext uri="{FF2B5EF4-FFF2-40B4-BE49-F238E27FC236}">
                  <a16:creationId xmlns:a16="http://schemas.microsoft.com/office/drawing/2014/main" id="{5362A5D6-E2D1-CE17-DCF5-4E28AC415DF6}"/>
                </a:ext>
              </a:extLst>
            </p:cNvPr>
            <p:cNvSpPr/>
            <p:nvPr/>
          </p:nvSpPr>
          <p:spPr>
            <a:xfrm>
              <a:off x="1909791" y="5603451"/>
              <a:ext cx="111665" cy="111664"/>
            </a:xfrm>
            <a:custGeom>
              <a:avLst/>
              <a:gdLst/>
              <a:ahLst/>
              <a:cxnLst/>
              <a:rect l="l" t="t" r="r" b="b"/>
              <a:pathLst>
                <a:path w="111665" h="111664" extrusionOk="0">
                  <a:moveTo>
                    <a:pt x="107588" y="34886"/>
                  </a:moveTo>
                  <a:cubicBezTo>
                    <a:pt x="105734" y="30320"/>
                    <a:pt x="100530" y="28123"/>
                    <a:pt x="95965" y="29975"/>
                  </a:cubicBezTo>
                  <a:cubicBezTo>
                    <a:pt x="91398" y="31830"/>
                    <a:pt x="89199" y="37035"/>
                    <a:pt x="91053" y="41600"/>
                  </a:cubicBezTo>
                  <a:cubicBezTo>
                    <a:pt x="91756" y="43332"/>
                    <a:pt x="92324" y="45105"/>
                    <a:pt x="92762" y="46908"/>
                  </a:cubicBezTo>
                  <a:lnTo>
                    <a:pt x="18918" y="46908"/>
                  </a:lnTo>
                  <a:cubicBezTo>
                    <a:pt x="22945" y="30256"/>
                    <a:pt x="37963" y="17847"/>
                    <a:pt x="55833" y="17847"/>
                  </a:cubicBezTo>
                  <a:cubicBezTo>
                    <a:pt x="59273" y="17847"/>
                    <a:pt x="62681" y="18309"/>
                    <a:pt x="65963" y="19218"/>
                  </a:cubicBezTo>
                  <a:cubicBezTo>
                    <a:pt x="70714" y="20538"/>
                    <a:pt x="75630" y="17751"/>
                    <a:pt x="76945" y="13001"/>
                  </a:cubicBezTo>
                  <a:cubicBezTo>
                    <a:pt x="78261" y="8251"/>
                    <a:pt x="75478" y="3335"/>
                    <a:pt x="70728" y="2019"/>
                  </a:cubicBezTo>
                  <a:cubicBezTo>
                    <a:pt x="65894" y="679"/>
                    <a:pt x="60882" y="0"/>
                    <a:pt x="55832" y="0"/>
                  </a:cubicBezTo>
                  <a:cubicBezTo>
                    <a:pt x="25046" y="0"/>
                    <a:pt x="0" y="25046"/>
                    <a:pt x="0" y="55832"/>
                  </a:cubicBezTo>
                  <a:cubicBezTo>
                    <a:pt x="0" y="86617"/>
                    <a:pt x="25046" y="111664"/>
                    <a:pt x="55832" y="111664"/>
                  </a:cubicBezTo>
                  <a:cubicBezTo>
                    <a:pt x="86618" y="111664"/>
                    <a:pt x="111666" y="86618"/>
                    <a:pt x="111666" y="55832"/>
                  </a:cubicBezTo>
                  <a:cubicBezTo>
                    <a:pt x="111666" y="48596"/>
                    <a:pt x="110294" y="41549"/>
                    <a:pt x="107588" y="34886"/>
                  </a:cubicBezTo>
                  <a:close/>
                  <a:moveTo>
                    <a:pt x="55834" y="93818"/>
                  </a:moveTo>
                  <a:cubicBezTo>
                    <a:pt x="37963" y="93818"/>
                    <a:pt x="22945" y="81409"/>
                    <a:pt x="18919" y="64757"/>
                  </a:cubicBezTo>
                  <a:lnTo>
                    <a:pt x="92752" y="64757"/>
                  </a:lnTo>
                  <a:cubicBezTo>
                    <a:pt x="88724" y="81409"/>
                    <a:pt x="73705" y="93818"/>
                    <a:pt x="55834" y="938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761;p35">
              <a:extLst>
                <a:ext uri="{FF2B5EF4-FFF2-40B4-BE49-F238E27FC236}">
                  <a16:creationId xmlns:a16="http://schemas.microsoft.com/office/drawing/2014/main" id="{2B2DB5AC-4764-834E-E3E4-97402BC2157D}"/>
                </a:ext>
              </a:extLst>
            </p:cNvPr>
            <p:cNvSpPr/>
            <p:nvPr/>
          </p:nvSpPr>
          <p:spPr>
            <a:xfrm>
              <a:off x="1496470" y="5354411"/>
              <a:ext cx="51351" cy="51350"/>
            </a:xfrm>
            <a:custGeom>
              <a:avLst/>
              <a:gdLst/>
              <a:ahLst/>
              <a:cxnLst/>
              <a:rect l="l" t="t" r="r" b="b"/>
              <a:pathLst>
                <a:path w="51351" h="51350" extrusionOk="0">
                  <a:moveTo>
                    <a:pt x="50862" y="6018"/>
                  </a:moveTo>
                  <a:cubicBezTo>
                    <a:pt x="49256" y="1358"/>
                    <a:pt x="44179" y="-1117"/>
                    <a:pt x="39517" y="490"/>
                  </a:cubicBezTo>
                  <a:cubicBezTo>
                    <a:pt x="30416" y="3627"/>
                    <a:pt x="22339" y="8682"/>
                    <a:pt x="15512" y="15510"/>
                  </a:cubicBezTo>
                  <a:cubicBezTo>
                    <a:pt x="8684" y="22339"/>
                    <a:pt x="3629" y="30414"/>
                    <a:pt x="490" y="39514"/>
                  </a:cubicBezTo>
                  <a:cubicBezTo>
                    <a:pt x="-1117" y="44173"/>
                    <a:pt x="1357" y="49253"/>
                    <a:pt x="6017" y="50860"/>
                  </a:cubicBezTo>
                  <a:cubicBezTo>
                    <a:pt x="6981" y="51193"/>
                    <a:pt x="7963" y="51350"/>
                    <a:pt x="8926" y="51350"/>
                  </a:cubicBezTo>
                  <a:cubicBezTo>
                    <a:pt x="12628" y="51350"/>
                    <a:pt x="16088" y="49029"/>
                    <a:pt x="17362" y="45334"/>
                  </a:cubicBezTo>
                  <a:cubicBezTo>
                    <a:pt x="19611" y="38815"/>
                    <a:pt x="23235" y="33028"/>
                    <a:pt x="28133" y="28131"/>
                  </a:cubicBezTo>
                  <a:cubicBezTo>
                    <a:pt x="33030" y="23232"/>
                    <a:pt x="38817" y="19609"/>
                    <a:pt x="45334" y="17363"/>
                  </a:cubicBezTo>
                  <a:cubicBezTo>
                    <a:pt x="49993" y="15756"/>
                    <a:pt x="52468" y="10676"/>
                    <a:pt x="50862" y="60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762;p35">
              <a:extLst>
                <a:ext uri="{FF2B5EF4-FFF2-40B4-BE49-F238E27FC236}">
                  <a16:creationId xmlns:a16="http://schemas.microsoft.com/office/drawing/2014/main" id="{B460D0CB-3AA4-D28F-B59A-FB978EEEA8CA}"/>
                </a:ext>
              </a:extLst>
            </p:cNvPr>
            <p:cNvSpPr/>
            <p:nvPr/>
          </p:nvSpPr>
          <p:spPr>
            <a:xfrm>
              <a:off x="1523321" y="5381260"/>
              <a:ext cx="34319" cy="34321"/>
            </a:xfrm>
            <a:custGeom>
              <a:avLst/>
              <a:gdLst/>
              <a:ahLst/>
              <a:cxnLst/>
              <a:rect l="l" t="t" r="r" b="b"/>
              <a:pathLst>
                <a:path w="34319" h="34321" extrusionOk="0">
                  <a:moveTo>
                    <a:pt x="33879" y="6167"/>
                  </a:moveTo>
                  <a:cubicBezTo>
                    <a:pt x="32355" y="1479"/>
                    <a:pt x="27321" y="-1082"/>
                    <a:pt x="22634" y="438"/>
                  </a:cubicBezTo>
                  <a:cubicBezTo>
                    <a:pt x="17379" y="2147"/>
                    <a:pt x="12744" y="4981"/>
                    <a:pt x="8860" y="8866"/>
                  </a:cubicBezTo>
                  <a:cubicBezTo>
                    <a:pt x="4978" y="12751"/>
                    <a:pt x="2144" y="17384"/>
                    <a:pt x="439" y="22638"/>
                  </a:cubicBezTo>
                  <a:cubicBezTo>
                    <a:pt x="-1084" y="27325"/>
                    <a:pt x="1481" y="32359"/>
                    <a:pt x="6168" y="33882"/>
                  </a:cubicBezTo>
                  <a:cubicBezTo>
                    <a:pt x="7086" y="34180"/>
                    <a:pt x="8014" y="34321"/>
                    <a:pt x="8927" y="34321"/>
                  </a:cubicBezTo>
                  <a:cubicBezTo>
                    <a:pt x="12688" y="34321"/>
                    <a:pt x="16188" y="31924"/>
                    <a:pt x="17412" y="28152"/>
                  </a:cubicBezTo>
                  <a:cubicBezTo>
                    <a:pt x="18241" y="25600"/>
                    <a:pt x="19612" y="23357"/>
                    <a:pt x="21481" y="21484"/>
                  </a:cubicBezTo>
                  <a:cubicBezTo>
                    <a:pt x="23353" y="19612"/>
                    <a:pt x="25598" y="18243"/>
                    <a:pt x="28152" y="17412"/>
                  </a:cubicBezTo>
                  <a:cubicBezTo>
                    <a:pt x="32838" y="15890"/>
                    <a:pt x="35404" y="10854"/>
                    <a:pt x="33879" y="61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763;p35">
              <a:extLst>
                <a:ext uri="{FF2B5EF4-FFF2-40B4-BE49-F238E27FC236}">
                  <a16:creationId xmlns:a16="http://schemas.microsoft.com/office/drawing/2014/main" id="{7E727EED-FC1D-68F1-50B2-38FA95A5D652}"/>
                </a:ext>
              </a:extLst>
            </p:cNvPr>
            <p:cNvSpPr/>
            <p:nvPr/>
          </p:nvSpPr>
          <p:spPr>
            <a:xfrm>
              <a:off x="1469635" y="5327576"/>
              <a:ext cx="68370" cy="68369"/>
            </a:xfrm>
            <a:custGeom>
              <a:avLst/>
              <a:gdLst/>
              <a:ahLst/>
              <a:cxnLst/>
              <a:rect l="l" t="t" r="r" b="b"/>
              <a:pathLst>
                <a:path w="68370" h="68369" extrusionOk="0">
                  <a:moveTo>
                    <a:pt x="67863" y="5966"/>
                  </a:moveTo>
                  <a:cubicBezTo>
                    <a:pt x="66229" y="1318"/>
                    <a:pt x="61131" y="-1129"/>
                    <a:pt x="56484" y="509"/>
                  </a:cubicBezTo>
                  <a:cubicBezTo>
                    <a:pt x="43482" y="5081"/>
                    <a:pt x="31928" y="12359"/>
                    <a:pt x="22142" y="22144"/>
                  </a:cubicBezTo>
                  <a:cubicBezTo>
                    <a:pt x="12360" y="31927"/>
                    <a:pt x="5080" y="43479"/>
                    <a:pt x="508" y="56483"/>
                  </a:cubicBezTo>
                  <a:cubicBezTo>
                    <a:pt x="-1127" y="61132"/>
                    <a:pt x="1317" y="66227"/>
                    <a:pt x="5965" y="67861"/>
                  </a:cubicBezTo>
                  <a:cubicBezTo>
                    <a:pt x="6945" y="68206"/>
                    <a:pt x="7944" y="68369"/>
                    <a:pt x="8926" y="68369"/>
                  </a:cubicBezTo>
                  <a:cubicBezTo>
                    <a:pt x="12607" y="68369"/>
                    <a:pt x="16053" y="66074"/>
                    <a:pt x="17344" y="62404"/>
                  </a:cubicBezTo>
                  <a:cubicBezTo>
                    <a:pt x="21023" y="51941"/>
                    <a:pt x="26883" y="42642"/>
                    <a:pt x="34763" y="34763"/>
                  </a:cubicBezTo>
                  <a:cubicBezTo>
                    <a:pt x="42644" y="26882"/>
                    <a:pt x="51944" y="21022"/>
                    <a:pt x="62404" y="17345"/>
                  </a:cubicBezTo>
                  <a:cubicBezTo>
                    <a:pt x="67054" y="15710"/>
                    <a:pt x="69498" y="10615"/>
                    <a:pt x="67863" y="59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764;p35">
              <a:extLst>
                <a:ext uri="{FF2B5EF4-FFF2-40B4-BE49-F238E27FC236}">
                  <a16:creationId xmlns:a16="http://schemas.microsoft.com/office/drawing/2014/main" id="{A34CE1F3-D9F5-F3D2-98FC-AADEC3FF6B90}"/>
                </a:ext>
              </a:extLst>
            </p:cNvPr>
            <p:cNvSpPr/>
            <p:nvPr/>
          </p:nvSpPr>
          <p:spPr>
            <a:xfrm>
              <a:off x="1685675" y="5653071"/>
              <a:ext cx="63853" cy="63852"/>
            </a:xfrm>
            <a:custGeom>
              <a:avLst/>
              <a:gdLst/>
              <a:ahLst/>
              <a:cxnLst/>
              <a:rect l="l" t="t" r="r" b="b"/>
              <a:pathLst>
                <a:path w="63853" h="63852" extrusionOk="0">
                  <a:moveTo>
                    <a:pt x="31927" y="0"/>
                  </a:moveTo>
                  <a:cubicBezTo>
                    <a:pt x="14322" y="0"/>
                    <a:pt x="0" y="14322"/>
                    <a:pt x="0" y="31927"/>
                  </a:cubicBezTo>
                  <a:cubicBezTo>
                    <a:pt x="0" y="49530"/>
                    <a:pt x="14323" y="63852"/>
                    <a:pt x="31927" y="63852"/>
                  </a:cubicBezTo>
                  <a:cubicBezTo>
                    <a:pt x="49531" y="63852"/>
                    <a:pt x="63853" y="49530"/>
                    <a:pt x="63853" y="31927"/>
                  </a:cubicBezTo>
                  <a:cubicBezTo>
                    <a:pt x="63853" y="14322"/>
                    <a:pt x="49531" y="0"/>
                    <a:pt x="31927" y="0"/>
                  </a:cubicBezTo>
                  <a:close/>
                  <a:moveTo>
                    <a:pt x="31927" y="46004"/>
                  </a:moveTo>
                  <a:cubicBezTo>
                    <a:pt x="24164" y="46004"/>
                    <a:pt x="17847" y="39688"/>
                    <a:pt x="17847" y="31926"/>
                  </a:cubicBezTo>
                  <a:cubicBezTo>
                    <a:pt x="17847" y="24163"/>
                    <a:pt x="24164" y="17846"/>
                    <a:pt x="31927" y="17846"/>
                  </a:cubicBezTo>
                  <a:cubicBezTo>
                    <a:pt x="39689" y="17846"/>
                    <a:pt x="46006" y="24162"/>
                    <a:pt x="46006" y="31926"/>
                  </a:cubicBezTo>
                  <a:cubicBezTo>
                    <a:pt x="46006" y="39688"/>
                    <a:pt x="39689" y="46004"/>
                    <a:pt x="31927" y="460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765;p35">
              <a:extLst>
                <a:ext uri="{FF2B5EF4-FFF2-40B4-BE49-F238E27FC236}">
                  <a16:creationId xmlns:a16="http://schemas.microsoft.com/office/drawing/2014/main" id="{B4C138AB-15D3-8932-4BF0-84A511136573}"/>
                </a:ext>
              </a:extLst>
            </p:cNvPr>
            <p:cNvSpPr/>
            <p:nvPr/>
          </p:nvSpPr>
          <p:spPr>
            <a:xfrm>
              <a:off x="1703878" y="5760081"/>
              <a:ext cx="28555" cy="17847"/>
            </a:xfrm>
            <a:custGeom>
              <a:avLst/>
              <a:gdLst/>
              <a:ahLst/>
              <a:cxnLst/>
              <a:rect l="l" t="t" r="r" b="b"/>
              <a:pathLst>
                <a:path w="28555" h="17847" extrusionOk="0">
                  <a:moveTo>
                    <a:pt x="19632" y="0"/>
                  </a:moveTo>
                  <a:lnTo>
                    <a:pt x="8924" y="0"/>
                  </a:lnTo>
                  <a:cubicBezTo>
                    <a:pt x="3994" y="0"/>
                    <a:pt x="0" y="3995"/>
                    <a:pt x="0" y="8924"/>
                  </a:cubicBezTo>
                  <a:cubicBezTo>
                    <a:pt x="0" y="13853"/>
                    <a:pt x="3995" y="17847"/>
                    <a:pt x="8924" y="17847"/>
                  </a:cubicBezTo>
                  <a:lnTo>
                    <a:pt x="19632" y="17847"/>
                  </a:lnTo>
                  <a:cubicBezTo>
                    <a:pt x="24562" y="17847"/>
                    <a:pt x="28556" y="13852"/>
                    <a:pt x="28556" y="8924"/>
                  </a:cubicBezTo>
                  <a:cubicBezTo>
                    <a:pt x="28556" y="3995"/>
                    <a:pt x="24562" y="0"/>
                    <a:pt x="19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766;p35">
              <a:extLst>
                <a:ext uri="{FF2B5EF4-FFF2-40B4-BE49-F238E27FC236}">
                  <a16:creationId xmlns:a16="http://schemas.microsoft.com/office/drawing/2014/main" id="{D37E3E8F-CF13-A0BF-0C1B-231148D1ABAF}"/>
                </a:ext>
              </a:extLst>
            </p:cNvPr>
            <p:cNvSpPr/>
            <p:nvPr/>
          </p:nvSpPr>
          <p:spPr>
            <a:xfrm>
              <a:off x="1675322" y="5575657"/>
              <a:ext cx="89237" cy="40690"/>
            </a:xfrm>
            <a:custGeom>
              <a:avLst/>
              <a:gdLst/>
              <a:ahLst/>
              <a:cxnLst/>
              <a:rect l="l" t="t" r="r" b="b"/>
              <a:pathLst>
                <a:path w="89237" h="40690" extrusionOk="0">
                  <a:moveTo>
                    <a:pt x="74364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25818"/>
                  </a:lnTo>
                  <a:cubicBezTo>
                    <a:pt x="0" y="34020"/>
                    <a:pt x="6671" y="40691"/>
                    <a:pt x="14873" y="40691"/>
                  </a:cubicBezTo>
                  <a:lnTo>
                    <a:pt x="74364" y="40691"/>
                  </a:lnTo>
                  <a:cubicBezTo>
                    <a:pt x="82566" y="40691"/>
                    <a:pt x="89237" y="34020"/>
                    <a:pt x="89237" y="25818"/>
                  </a:cubicBezTo>
                  <a:lnTo>
                    <a:pt x="89237" y="14873"/>
                  </a:lnTo>
                  <a:cubicBezTo>
                    <a:pt x="89237" y="6673"/>
                    <a:pt x="82566" y="0"/>
                    <a:pt x="74364" y="0"/>
                  </a:cubicBezTo>
                  <a:close/>
                  <a:moveTo>
                    <a:pt x="71390" y="22845"/>
                  </a:moveTo>
                  <a:lnTo>
                    <a:pt x="17847" y="22845"/>
                  </a:lnTo>
                  <a:lnTo>
                    <a:pt x="17847" y="17849"/>
                  </a:lnTo>
                  <a:lnTo>
                    <a:pt x="71390" y="17849"/>
                  </a:lnTo>
                  <a:lnTo>
                    <a:pt x="71390" y="228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" name="Google Shape;1907;p35">
            <a:extLst>
              <a:ext uri="{FF2B5EF4-FFF2-40B4-BE49-F238E27FC236}">
                <a16:creationId xmlns:a16="http://schemas.microsoft.com/office/drawing/2014/main" id="{50C82066-2612-67D3-3201-8B5910D6F95C}"/>
              </a:ext>
            </a:extLst>
          </p:cNvPr>
          <p:cNvGrpSpPr/>
          <p:nvPr/>
        </p:nvGrpSpPr>
        <p:grpSpPr>
          <a:xfrm>
            <a:off x="5730093" y="1154574"/>
            <a:ext cx="480643" cy="491252"/>
            <a:chOff x="7241199" y="4130056"/>
            <a:chExt cx="596035" cy="609192"/>
          </a:xfrm>
          <a:solidFill>
            <a:schemeClr val="bg1"/>
          </a:solidFill>
        </p:grpSpPr>
        <p:sp>
          <p:nvSpPr>
            <p:cNvPr id="122" name="Google Shape;1908;p35">
              <a:extLst>
                <a:ext uri="{FF2B5EF4-FFF2-40B4-BE49-F238E27FC236}">
                  <a16:creationId xmlns:a16="http://schemas.microsoft.com/office/drawing/2014/main" id="{84BE4673-7ADA-F986-44FB-61518B00EE61}"/>
                </a:ext>
              </a:extLst>
            </p:cNvPr>
            <p:cNvSpPr/>
            <p:nvPr/>
          </p:nvSpPr>
          <p:spPr>
            <a:xfrm>
              <a:off x="7279347" y="4172734"/>
              <a:ext cx="500028" cy="540507"/>
            </a:xfrm>
            <a:custGeom>
              <a:avLst/>
              <a:gdLst/>
              <a:ahLst/>
              <a:cxnLst/>
              <a:rect l="l" t="t" r="r" b="b"/>
              <a:pathLst>
                <a:path w="500028" h="540507" extrusionOk="0">
                  <a:moveTo>
                    <a:pt x="446706" y="245235"/>
                  </a:moveTo>
                  <a:lnTo>
                    <a:pt x="446706" y="109499"/>
                  </a:lnTo>
                  <a:cubicBezTo>
                    <a:pt x="446706" y="60076"/>
                    <a:pt x="406461" y="19868"/>
                    <a:pt x="356993" y="19868"/>
                  </a:cubicBezTo>
                  <a:cubicBezTo>
                    <a:pt x="346335" y="19868"/>
                    <a:pt x="336107" y="21743"/>
                    <a:pt x="326615" y="25167"/>
                  </a:cubicBezTo>
                  <a:cubicBezTo>
                    <a:pt x="316828" y="10041"/>
                    <a:pt x="299812" y="1"/>
                    <a:pt x="280482" y="1"/>
                  </a:cubicBezTo>
                  <a:lnTo>
                    <a:pt x="263439" y="1"/>
                  </a:lnTo>
                  <a:cubicBezTo>
                    <a:pt x="258511" y="1"/>
                    <a:pt x="254515" y="3997"/>
                    <a:pt x="254515" y="8925"/>
                  </a:cubicBezTo>
                  <a:cubicBezTo>
                    <a:pt x="254515" y="13853"/>
                    <a:pt x="258511" y="17849"/>
                    <a:pt x="263439" y="17849"/>
                  </a:cubicBezTo>
                  <a:lnTo>
                    <a:pt x="280479" y="17849"/>
                  </a:lnTo>
                  <a:cubicBezTo>
                    <a:pt x="300915" y="17849"/>
                    <a:pt x="317542" y="34455"/>
                    <a:pt x="317542" y="54867"/>
                  </a:cubicBezTo>
                  <a:lnTo>
                    <a:pt x="317542" y="78313"/>
                  </a:lnTo>
                  <a:cubicBezTo>
                    <a:pt x="305552" y="77417"/>
                    <a:pt x="291859" y="76903"/>
                    <a:pt x="276123" y="76903"/>
                  </a:cubicBezTo>
                  <a:lnTo>
                    <a:pt x="274344" y="76903"/>
                  </a:lnTo>
                  <a:cubicBezTo>
                    <a:pt x="237118" y="76903"/>
                    <a:pt x="190025" y="79112"/>
                    <a:pt x="156005" y="96333"/>
                  </a:cubicBezTo>
                  <a:cubicBezTo>
                    <a:pt x="141473" y="103690"/>
                    <a:pt x="130037" y="113228"/>
                    <a:pt x="121610" y="125059"/>
                  </a:cubicBezTo>
                  <a:lnTo>
                    <a:pt x="121610" y="54865"/>
                  </a:lnTo>
                  <a:cubicBezTo>
                    <a:pt x="121610" y="34454"/>
                    <a:pt x="138237" y="17847"/>
                    <a:pt x="158673" y="17847"/>
                  </a:cubicBezTo>
                  <a:lnTo>
                    <a:pt x="202758" y="17847"/>
                  </a:lnTo>
                  <a:cubicBezTo>
                    <a:pt x="207686" y="17847"/>
                    <a:pt x="211681" y="13852"/>
                    <a:pt x="211681" y="8924"/>
                  </a:cubicBezTo>
                  <a:cubicBezTo>
                    <a:pt x="211681" y="3995"/>
                    <a:pt x="207686" y="0"/>
                    <a:pt x="202758" y="0"/>
                  </a:cubicBezTo>
                  <a:lnTo>
                    <a:pt x="158675" y="0"/>
                  </a:lnTo>
                  <a:cubicBezTo>
                    <a:pt x="128397" y="0"/>
                    <a:pt x="103764" y="24613"/>
                    <a:pt x="103764" y="54865"/>
                  </a:cubicBezTo>
                  <a:lnTo>
                    <a:pt x="103764" y="152412"/>
                  </a:lnTo>
                  <a:lnTo>
                    <a:pt x="78078" y="152412"/>
                  </a:lnTo>
                  <a:cubicBezTo>
                    <a:pt x="77432" y="152357"/>
                    <a:pt x="76060" y="151668"/>
                    <a:pt x="75670" y="151233"/>
                  </a:cubicBezTo>
                  <a:lnTo>
                    <a:pt x="55203" y="123739"/>
                  </a:lnTo>
                  <a:cubicBezTo>
                    <a:pt x="59035" y="121045"/>
                    <a:pt x="61550" y="116600"/>
                    <a:pt x="61550" y="111570"/>
                  </a:cubicBezTo>
                  <a:lnTo>
                    <a:pt x="61550" y="79810"/>
                  </a:lnTo>
                  <a:cubicBezTo>
                    <a:pt x="61550" y="71609"/>
                    <a:pt x="54879" y="64937"/>
                    <a:pt x="46677" y="64937"/>
                  </a:cubicBezTo>
                  <a:lnTo>
                    <a:pt x="14873" y="64937"/>
                  </a:lnTo>
                  <a:cubicBezTo>
                    <a:pt x="6671" y="64937"/>
                    <a:pt x="0" y="71609"/>
                    <a:pt x="0" y="79810"/>
                  </a:cubicBezTo>
                  <a:lnTo>
                    <a:pt x="0" y="111570"/>
                  </a:lnTo>
                  <a:cubicBezTo>
                    <a:pt x="0" y="119772"/>
                    <a:pt x="6671" y="126443"/>
                    <a:pt x="14873" y="126443"/>
                  </a:cubicBezTo>
                  <a:lnTo>
                    <a:pt x="34967" y="126443"/>
                  </a:lnTo>
                  <a:lnTo>
                    <a:pt x="61352" y="161891"/>
                  </a:lnTo>
                  <a:cubicBezTo>
                    <a:pt x="64961" y="166739"/>
                    <a:pt x="71967" y="170259"/>
                    <a:pt x="78011" y="170259"/>
                  </a:cubicBezTo>
                  <a:lnTo>
                    <a:pt x="103764" y="170259"/>
                  </a:lnTo>
                  <a:lnTo>
                    <a:pt x="103764" y="245238"/>
                  </a:lnTo>
                  <a:cubicBezTo>
                    <a:pt x="73873" y="248176"/>
                    <a:pt x="50442" y="273431"/>
                    <a:pt x="50442" y="304056"/>
                  </a:cubicBezTo>
                  <a:lnTo>
                    <a:pt x="50442" y="309481"/>
                  </a:lnTo>
                  <a:cubicBezTo>
                    <a:pt x="50442" y="341679"/>
                    <a:pt x="76345" y="367929"/>
                    <a:pt x="108422" y="368558"/>
                  </a:cubicBezTo>
                  <a:cubicBezTo>
                    <a:pt x="121702" y="424099"/>
                    <a:pt x="162265" y="469170"/>
                    <a:pt x="215119" y="488783"/>
                  </a:cubicBezTo>
                  <a:lnTo>
                    <a:pt x="215119" y="525634"/>
                  </a:lnTo>
                  <a:cubicBezTo>
                    <a:pt x="215119" y="533835"/>
                    <a:pt x="221790" y="540507"/>
                    <a:pt x="229992" y="540507"/>
                  </a:cubicBezTo>
                  <a:lnTo>
                    <a:pt x="258680" y="540507"/>
                  </a:lnTo>
                  <a:cubicBezTo>
                    <a:pt x="263608" y="540507"/>
                    <a:pt x="267604" y="536511"/>
                    <a:pt x="267604" y="531583"/>
                  </a:cubicBezTo>
                  <a:cubicBezTo>
                    <a:pt x="267604" y="526655"/>
                    <a:pt x="263608" y="522659"/>
                    <a:pt x="258680" y="522659"/>
                  </a:cubicBezTo>
                  <a:lnTo>
                    <a:pt x="232968" y="522659"/>
                  </a:lnTo>
                  <a:lnTo>
                    <a:pt x="232968" y="494303"/>
                  </a:lnTo>
                  <a:cubicBezTo>
                    <a:pt x="246221" y="497614"/>
                    <a:pt x="260080" y="499384"/>
                    <a:pt x="274345" y="499384"/>
                  </a:cubicBezTo>
                  <a:lnTo>
                    <a:pt x="276124" y="499384"/>
                  </a:lnTo>
                  <a:cubicBezTo>
                    <a:pt x="276125" y="499384"/>
                    <a:pt x="276125" y="499384"/>
                    <a:pt x="276127" y="499384"/>
                  </a:cubicBezTo>
                  <a:cubicBezTo>
                    <a:pt x="290095" y="499384"/>
                    <a:pt x="304012" y="497652"/>
                    <a:pt x="317501" y="494295"/>
                  </a:cubicBezTo>
                  <a:lnTo>
                    <a:pt x="317501" y="522660"/>
                  </a:lnTo>
                  <a:lnTo>
                    <a:pt x="312222" y="522660"/>
                  </a:lnTo>
                  <a:cubicBezTo>
                    <a:pt x="307294" y="522660"/>
                    <a:pt x="303298" y="526656"/>
                    <a:pt x="303298" y="531584"/>
                  </a:cubicBezTo>
                  <a:cubicBezTo>
                    <a:pt x="303298" y="536512"/>
                    <a:pt x="307294" y="540508"/>
                    <a:pt x="312222" y="540508"/>
                  </a:cubicBezTo>
                  <a:lnTo>
                    <a:pt x="320476" y="540508"/>
                  </a:lnTo>
                  <a:cubicBezTo>
                    <a:pt x="328677" y="540508"/>
                    <a:pt x="335349" y="533836"/>
                    <a:pt x="335349" y="525635"/>
                  </a:cubicBezTo>
                  <a:lnTo>
                    <a:pt x="335349" y="488791"/>
                  </a:lnTo>
                  <a:cubicBezTo>
                    <a:pt x="342305" y="486225"/>
                    <a:pt x="349095" y="483223"/>
                    <a:pt x="355650" y="479766"/>
                  </a:cubicBezTo>
                  <a:cubicBezTo>
                    <a:pt x="360009" y="477467"/>
                    <a:pt x="361679" y="472069"/>
                    <a:pt x="359380" y="467709"/>
                  </a:cubicBezTo>
                  <a:cubicBezTo>
                    <a:pt x="357081" y="463350"/>
                    <a:pt x="351685" y="461680"/>
                    <a:pt x="347323" y="463978"/>
                  </a:cubicBezTo>
                  <a:cubicBezTo>
                    <a:pt x="325546" y="475463"/>
                    <a:pt x="300925" y="481535"/>
                    <a:pt x="276124" y="481534"/>
                  </a:cubicBezTo>
                  <a:lnTo>
                    <a:pt x="274345" y="481534"/>
                  </a:lnTo>
                  <a:cubicBezTo>
                    <a:pt x="190128" y="481534"/>
                    <a:pt x="121611" y="413089"/>
                    <a:pt x="121611" y="328959"/>
                  </a:cubicBezTo>
                  <a:lnTo>
                    <a:pt x="121611" y="189654"/>
                  </a:lnTo>
                  <a:cubicBezTo>
                    <a:pt x="121611" y="182750"/>
                    <a:pt x="122060" y="176296"/>
                    <a:pt x="122956" y="170258"/>
                  </a:cubicBezTo>
                  <a:lnTo>
                    <a:pt x="146761" y="170258"/>
                  </a:lnTo>
                  <a:cubicBezTo>
                    <a:pt x="151689" y="170258"/>
                    <a:pt x="155685" y="166262"/>
                    <a:pt x="155685" y="161334"/>
                  </a:cubicBezTo>
                  <a:cubicBezTo>
                    <a:pt x="155685" y="156406"/>
                    <a:pt x="151689" y="152410"/>
                    <a:pt x="146761" y="152410"/>
                  </a:cubicBezTo>
                  <a:lnTo>
                    <a:pt x="127358" y="152410"/>
                  </a:lnTo>
                  <a:cubicBezTo>
                    <a:pt x="133844" y="134532"/>
                    <a:pt x="145916" y="121441"/>
                    <a:pt x="164067" y="112253"/>
                  </a:cubicBezTo>
                  <a:cubicBezTo>
                    <a:pt x="187985" y="100147"/>
                    <a:pt x="221996" y="94747"/>
                    <a:pt x="274346" y="94747"/>
                  </a:cubicBezTo>
                  <a:lnTo>
                    <a:pt x="276125" y="94747"/>
                  </a:lnTo>
                  <a:cubicBezTo>
                    <a:pt x="328476" y="94747"/>
                    <a:pt x="362487" y="100147"/>
                    <a:pt x="386404" y="112253"/>
                  </a:cubicBezTo>
                  <a:cubicBezTo>
                    <a:pt x="415369" y="126914"/>
                    <a:pt x="428859" y="151509"/>
                    <a:pt x="428859" y="189653"/>
                  </a:cubicBezTo>
                  <a:lnTo>
                    <a:pt x="428859" y="328958"/>
                  </a:lnTo>
                  <a:cubicBezTo>
                    <a:pt x="428859" y="364484"/>
                    <a:pt x="416370" y="399076"/>
                    <a:pt x="393693" y="426359"/>
                  </a:cubicBezTo>
                  <a:cubicBezTo>
                    <a:pt x="390543" y="430149"/>
                    <a:pt x="391061" y="435775"/>
                    <a:pt x="394852" y="438925"/>
                  </a:cubicBezTo>
                  <a:cubicBezTo>
                    <a:pt x="398642" y="442074"/>
                    <a:pt x="404270" y="441558"/>
                    <a:pt x="407418" y="437766"/>
                  </a:cubicBezTo>
                  <a:cubicBezTo>
                    <a:pt x="424192" y="417585"/>
                    <a:pt x="435970" y="393825"/>
                    <a:pt x="442019" y="368556"/>
                  </a:cubicBezTo>
                  <a:cubicBezTo>
                    <a:pt x="474109" y="367941"/>
                    <a:pt x="500028" y="341685"/>
                    <a:pt x="500028" y="309477"/>
                  </a:cubicBezTo>
                  <a:lnTo>
                    <a:pt x="500028" y="304053"/>
                  </a:lnTo>
                  <a:cubicBezTo>
                    <a:pt x="500028" y="273428"/>
                    <a:pt x="476597" y="248174"/>
                    <a:pt x="446706" y="245235"/>
                  </a:cubicBezTo>
                  <a:close/>
                  <a:moveTo>
                    <a:pt x="43701" y="108597"/>
                  </a:moveTo>
                  <a:lnTo>
                    <a:pt x="17847" y="108597"/>
                  </a:lnTo>
                  <a:lnTo>
                    <a:pt x="17847" y="82786"/>
                  </a:lnTo>
                  <a:lnTo>
                    <a:pt x="43701" y="82786"/>
                  </a:lnTo>
                  <a:lnTo>
                    <a:pt x="43701" y="108597"/>
                  </a:lnTo>
                  <a:close/>
                  <a:moveTo>
                    <a:pt x="68289" y="309480"/>
                  </a:moveTo>
                  <a:lnTo>
                    <a:pt x="68289" y="304055"/>
                  </a:lnTo>
                  <a:cubicBezTo>
                    <a:pt x="68289" y="283283"/>
                    <a:pt x="83740" y="266056"/>
                    <a:pt x="103764" y="263214"/>
                  </a:cubicBezTo>
                  <a:lnTo>
                    <a:pt x="103764" y="288296"/>
                  </a:lnTo>
                  <a:lnTo>
                    <a:pt x="103764" y="297843"/>
                  </a:lnTo>
                  <a:lnTo>
                    <a:pt x="93650" y="297843"/>
                  </a:lnTo>
                  <a:cubicBezTo>
                    <a:pt x="88722" y="297843"/>
                    <a:pt x="84727" y="301838"/>
                    <a:pt x="84727" y="306767"/>
                  </a:cubicBezTo>
                  <a:cubicBezTo>
                    <a:pt x="84727" y="311695"/>
                    <a:pt x="88722" y="315690"/>
                    <a:pt x="93650" y="315690"/>
                  </a:cubicBezTo>
                  <a:lnTo>
                    <a:pt x="103764" y="315690"/>
                  </a:lnTo>
                  <a:lnTo>
                    <a:pt x="103764" y="328958"/>
                  </a:lnTo>
                  <a:cubicBezTo>
                    <a:pt x="103764" y="336251"/>
                    <a:pt x="104227" y="343437"/>
                    <a:pt x="105120" y="350492"/>
                  </a:cubicBezTo>
                  <a:cubicBezTo>
                    <a:pt x="84441" y="348256"/>
                    <a:pt x="68289" y="330719"/>
                    <a:pt x="68289" y="309480"/>
                  </a:cubicBezTo>
                  <a:close/>
                  <a:moveTo>
                    <a:pt x="428856" y="125056"/>
                  </a:moveTo>
                  <a:cubicBezTo>
                    <a:pt x="420430" y="113225"/>
                    <a:pt x="408995" y="103687"/>
                    <a:pt x="394462" y="96331"/>
                  </a:cubicBezTo>
                  <a:cubicBezTo>
                    <a:pt x="382685" y="90370"/>
                    <a:pt x="365807" y="83829"/>
                    <a:pt x="335389" y="80061"/>
                  </a:cubicBezTo>
                  <a:lnTo>
                    <a:pt x="335389" y="54865"/>
                  </a:lnTo>
                  <a:cubicBezTo>
                    <a:pt x="335389" y="50291"/>
                    <a:pt x="334817" y="45847"/>
                    <a:pt x="333756" y="41595"/>
                  </a:cubicBezTo>
                  <a:cubicBezTo>
                    <a:pt x="341051" y="39095"/>
                    <a:pt x="348859" y="37714"/>
                    <a:pt x="356991" y="37714"/>
                  </a:cubicBezTo>
                  <a:cubicBezTo>
                    <a:pt x="396618" y="37714"/>
                    <a:pt x="428856" y="69916"/>
                    <a:pt x="428856" y="109498"/>
                  </a:cubicBezTo>
                  <a:lnTo>
                    <a:pt x="428856" y="125056"/>
                  </a:lnTo>
                  <a:close/>
                  <a:moveTo>
                    <a:pt x="482179" y="309480"/>
                  </a:moveTo>
                  <a:cubicBezTo>
                    <a:pt x="482179" y="330726"/>
                    <a:pt x="466015" y="348269"/>
                    <a:pt x="445325" y="350495"/>
                  </a:cubicBezTo>
                  <a:cubicBezTo>
                    <a:pt x="446236" y="343380"/>
                    <a:pt x="446704" y="336188"/>
                    <a:pt x="446704" y="328959"/>
                  </a:cubicBezTo>
                  <a:lnTo>
                    <a:pt x="446704" y="315692"/>
                  </a:lnTo>
                  <a:lnTo>
                    <a:pt x="456816" y="315692"/>
                  </a:lnTo>
                  <a:cubicBezTo>
                    <a:pt x="461745" y="315692"/>
                    <a:pt x="465740" y="311696"/>
                    <a:pt x="465740" y="306768"/>
                  </a:cubicBezTo>
                  <a:cubicBezTo>
                    <a:pt x="465740" y="301840"/>
                    <a:pt x="461745" y="297844"/>
                    <a:pt x="456816" y="297844"/>
                  </a:cubicBezTo>
                  <a:lnTo>
                    <a:pt x="446704" y="297844"/>
                  </a:lnTo>
                  <a:lnTo>
                    <a:pt x="446704" y="263214"/>
                  </a:lnTo>
                  <a:cubicBezTo>
                    <a:pt x="466729" y="266056"/>
                    <a:pt x="482179" y="283283"/>
                    <a:pt x="482179" y="304055"/>
                  </a:cubicBezTo>
                  <a:lnTo>
                    <a:pt x="482179" y="3094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909;p35">
              <a:extLst>
                <a:ext uri="{FF2B5EF4-FFF2-40B4-BE49-F238E27FC236}">
                  <a16:creationId xmlns:a16="http://schemas.microsoft.com/office/drawing/2014/main" id="{FBFC8979-A89C-D7B9-09B7-4C5F34FC6231}"/>
                </a:ext>
              </a:extLst>
            </p:cNvPr>
            <p:cNvSpPr/>
            <p:nvPr/>
          </p:nvSpPr>
          <p:spPr>
            <a:xfrm>
              <a:off x="7537403" y="4443991"/>
              <a:ext cx="48476" cy="80317"/>
            </a:xfrm>
            <a:custGeom>
              <a:avLst/>
              <a:gdLst/>
              <a:ahLst/>
              <a:cxnLst/>
              <a:rect l="l" t="t" r="r" b="b"/>
              <a:pathLst>
                <a:path w="48476" h="80317" extrusionOk="0">
                  <a:moveTo>
                    <a:pt x="39552" y="62470"/>
                  </a:moveTo>
                  <a:lnTo>
                    <a:pt x="20822" y="62470"/>
                  </a:lnTo>
                  <a:cubicBezTo>
                    <a:pt x="19210" y="62470"/>
                    <a:pt x="17847" y="61107"/>
                    <a:pt x="17847" y="59495"/>
                  </a:cubicBezTo>
                  <a:lnTo>
                    <a:pt x="17847" y="8924"/>
                  </a:lnTo>
                  <a:cubicBezTo>
                    <a:pt x="17847" y="3995"/>
                    <a:pt x="13852" y="0"/>
                    <a:pt x="8924" y="0"/>
                  </a:cubicBezTo>
                  <a:cubicBezTo>
                    <a:pt x="3995" y="0"/>
                    <a:pt x="0" y="3995"/>
                    <a:pt x="0" y="8924"/>
                  </a:cubicBezTo>
                  <a:lnTo>
                    <a:pt x="0" y="59495"/>
                  </a:lnTo>
                  <a:cubicBezTo>
                    <a:pt x="0" y="70976"/>
                    <a:pt x="9341" y="80317"/>
                    <a:pt x="20822" y="80317"/>
                  </a:cubicBezTo>
                  <a:lnTo>
                    <a:pt x="39552" y="80317"/>
                  </a:lnTo>
                  <a:cubicBezTo>
                    <a:pt x="44481" y="80317"/>
                    <a:pt x="48476" y="76322"/>
                    <a:pt x="48476" y="71393"/>
                  </a:cubicBezTo>
                  <a:cubicBezTo>
                    <a:pt x="48476" y="66465"/>
                    <a:pt x="44481" y="62470"/>
                    <a:pt x="39552" y="624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910;p35">
              <a:extLst>
                <a:ext uri="{FF2B5EF4-FFF2-40B4-BE49-F238E27FC236}">
                  <a16:creationId xmlns:a16="http://schemas.microsoft.com/office/drawing/2014/main" id="{15EBA706-5696-1E91-762D-BE89A347FCD9}"/>
                </a:ext>
              </a:extLst>
            </p:cNvPr>
            <p:cNvSpPr/>
            <p:nvPr/>
          </p:nvSpPr>
          <p:spPr>
            <a:xfrm>
              <a:off x="7579420" y="4413548"/>
              <a:ext cx="119520" cy="79693"/>
            </a:xfrm>
            <a:custGeom>
              <a:avLst/>
              <a:gdLst/>
              <a:ahLst/>
              <a:cxnLst/>
              <a:rect l="l" t="t" r="r" b="b"/>
              <a:pathLst>
                <a:path w="119520" h="79693" extrusionOk="0">
                  <a:moveTo>
                    <a:pt x="117223" y="31810"/>
                  </a:moveTo>
                  <a:cubicBezTo>
                    <a:pt x="104730" y="11891"/>
                    <a:pt x="83248" y="0"/>
                    <a:pt x="59758" y="0"/>
                  </a:cubicBezTo>
                  <a:cubicBezTo>
                    <a:pt x="36271" y="0"/>
                    <a:pt x="14790" y="11891"/>
                    <a:pt x="2296" y="31810"/>
                  </a:cubicBezTo>
                  <a:cubicBezTo>
                    <a:pt x="-765" y="36691"/>
                    <a:pt x="-766" y="42999"/>
                    <a:pt x="2296" y="47886"/>
                  </a:cubicBezTo>
                  <a:cubicBezTo>
                    <a:pt x="14790" y="67804"/>
                    <a:pt x="36271" y="79694"/>
                    <a:pt x="59757" y="79694"/>
                  </a:cubicBezTo>
                  <a:cubicBezTo>
                    <a:pt x="83247" y="79694"/>
                    <a:pt x="104729" y="67802"/>
                    <a:pt x="117221" y="47887"/>
                  </a:cubicBezTo>
                  <a:cubicBezTo>
                    <a:pt x="120288" y="43000"/>
                    <a:pt x="120286" y="36688"/>
                    <a:pt x="117223" y="31810"/>
                  </a:cubicBezTo>
                  <a:close/>
                  <a:moveTo>
                    <a:pt x="18355" y="39847"/>
                  </a:moveTo>
                  <a:cubicBezTo>
                    <a:pt x="24441" y="30833"/>
                    <a:pt x="33103" y="24234"/>
                    <a:pt x="43032" y="20724"/>
                  </a:cubicBezTo>
                  <a:cubicBezTo>
                    <a:pt x="37698" y="25390"/>
                    <a:pt x="34307" y="32222"/>
                    <a:pt x="34307" y="39846"/>
                  </a:cubicBezTo>
                  <a:cubicBezTo>
                    <a:pt x="34307" y="47471"/>
                    <a:pt x="37698" y="54305"/>
                    <a:pt x="43033" y="58972"/>
                  </a:cubicBezTo>
                  <a:cubicBezTo>
                    <a:pt x="33103" y="55460"/>
                    <a:pt x="24440" y="48860"/>
                    <a:pt x="18355" y="39847"/>
                  </a:cubicBezTo>
                  <a:close/>
                  <a:moveTo>
                    <a:pt x="59758" y="47435"/>
                  </a:moveTo>
                  <a:cubicBezTo>
                    <a:pt x="55566" y="47434"/>
                    <a:pt x="52155" y="44030"/>
                    <a:pt x="52155" y="39846"/>
                  </a:cubicBezTo>
                  <a:cubicBezTo>
                    <a:pt x="52155" y="35663"/>
                    <a:pt x="55567" y="32260"/>
                    <a:pt x="59758" y="32260"/>
                  </a:cubicBezTo>
                  <a:cubicBezTo>
                    <a:pt x="63951" y="32260"/>
                    <a:pt x="67363" y="35663"/>
                    <a:pt x="67363" y="39846"/>
                  </a:cubicBezTo>
                  <a:cubicBezTo>
                    <a:pt x="67363" y="44031"/>
                    <a:pt x="63951" y="47435"/>
                    <a:pt x="59758" y="47435"/>
                  </a:cubicBezTo>
                  <a:close/>
                  <a:moveTo>
                    <a:pt x="76484" y="58970"/>
                  </a:moveTo>
                  <a:cubicBezTo>
                    <a:pt x="81819" y="54305"/>
                    <a:pt x="85210" y="47471"/>
                    <a:pt x="85210" y="39845"/>
                  </a:cubicBezTo>
                  <a:cubicBezTo>
                    <a:pt x="85210" y="32222"/>
                    <a:pt x="81819" y="25390"/>
                    <a:pt x="76485" y="20723"/>
                  </a:cubicBezTo>
                  <a:cubicBezTo>
                    <a:pt x="86414" y="24233"/>
                    <a:pt x="95076" y="30832"/>
                    <a:pt x="101162" y="39847"/>
                  </a:cubicBezTo>
                  <a:cubicBezTo>
                    <a:pt x="95077" y="48862"/>
                    <a:pt x="86414" y="55460"/>
                    <a:pt x="76484" y="589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911;p35">
              <a:extLst>
                <a:ext uri="{FF2B5EF4-FFF2-40B4-BE49-F238E27FC236}">
                  <a16:creationId xmlns:a16="http://schemas.microsoft.com/office/drawing/2014/main" id="{CD888DE7-4E2C-CD64-C577-FFDE5F611133}"/>
                </a:ext>
              </a:extLst>
            </p:cNvPr>
            <p:cNvSpPr/>
            <p:nvPr/>
          </p:nvSpPr>
          <p:spPr>
            <a:xfrm>
              <a:off x="7410224" y="4413548"/>
              <a:ext cx="119520" cy="79693"/>
            </a:xfrm>
            <a:custGeom>
              <a:avLst/>
              <a:gdLst/>
              <a:ahLst/>
              <a:cxnLst/>
              <a:rect l="l" t="t" r="r" b="b"/>
              <a:pathLst>
                <a:path w="119520" h="79693" extrusionOk="0">
                  <a:moveTo>
                    <a:pt x="117223" y="31809"/>
                  </a:moveTo>
                  <a:cubicBezTo>
                    <a:pt x="104731" y="11891"/>
                    <a:pt x="83249" y="0"/>
                    <a:pt x="59759" y="0"/>
                  </a:cubicBezTo>
                  <a:cubicBezTo>
                    <a:pt x="36271" y="0"/>
                    <a:pt x="14789" y="11891"/>
                    <a:pt x="2297" y="31808"/>
                  </a:cubicBezTo>
                  <a:cubicBezTo>
                    <a:pt x="-765" y="36690"/>
                    <a:pt x="-766" y="42999"/>
                    <a:pt x="2297" y="47886"/>
                  </a:cubicBezTo>
                  <a:cubicBezTo>
                    <a:pt x="14789" y="67804"/>
                    <a:pt x="36272" y="79694"/>
                    <a:pt x="59759" y="79694"/>
                  </a:cubicBezTo>
                  <a:cubicBezTo>
                    <a:pt x="83249" y="79694"/>
                    <a:pt x="104730" y="67802"/>
                    <a:pt x="117223" y="47885"/>
                  </a:cubicBezTo>
                  <a:cubicBezTo>
                    <a:pt x="120287" y="43000"/>
                    <a:pt x="120287" y="36688"/>
                    <a:pt x="117223" y="31809"/>
                  </a:cubicBezTo>
                  <a:close/>
                  <a:moveTo>
                    <a:pt x="18357" y="39847"/>
                  </a:moveTo>
                  <a:cubicBezTo>
                    <a:pt x="24441" y="30833"/>
                    <a:pt x="33103" y="24234"/>
                    <a:pt x="43032" y="20723"/>
                  </a:cubicBezTo>
                  <a:cubicBezTo>
                    <a:pt x="37698" y="25389"/>
                    <a:pt x="34309" y="32222"/>
                    <a:pt x="34309" y="39845"/>
                  </a:cubicBezTo>
                  <a:cubicBezTo>
                    <a:pt x="34309" y="47471"/>
                    <a:pt x="37700" y="54304"/>
                    <a:pt x="43035" y="58970"/>
                  </a:cubicBezTo>
                  <a:cubicBezTo>
                    <a:pt x="33105" y="55460"/>
                    <a:pt x="24441" y="48860"/>
                    <a:pt x="18357" y="39847"/>
                  </a:cubicBezTo>
                  <a:close/>
                  <a:moveTo>
                    <a:pt x="59760" y="47435"/>
                  </a:moveTo>
                  <a:cubicBezTo>
                    <a:pt x="55567" y="47435"/>
                    <a:pt x="52156" y="44031"/>
                    <a:pt x="52156" y="39846"/>
                  </a:cubicBezTo>
                  <a:cubicBezTo>
                    <a:pt x="52156" y="35663"/>
                    <a:pt x="55567" y="32260"/>
                    <a:pt x="59760" y="32260"/>
                  </a:cubicBezTo>
                  <a:cubicBezTo>
                    <a:pt x="63953" y="32260"/>
                    <a:pt x="67364" y="35663"/>
                    <a:pt x="67364" y="39846"/>
                  </a:cubicBezTo>
                  <a:cubicBezTo>
                    <a:pt x="67364" y="44031"/>
                    <a:pt x="63953" y="47435"/>
                    <a:pt x="59760" y="47435"/>
                  </a:cubicBezTo>
                  <a:close/>
                  <a:moveTo>
                    <a:pt x="76485" y="58970"/>
                  </a:moveTo>
                  <a:cubicBezTo>
                    <a:pt x="81819" y="54304"/>
                    <a:pt x="85210" y="47471"/>
                    <a:pt x="85210" y="39845"/>
                  </a:cubicBezTo>
                  <a:cubicBezTo>
                    <a:pt x="85211" y="32222"/>
                    <a:pt x="81821" y="25390"/>
                    <a:pt x="76487" y="20724"/>
                  </a:cubicBezTo>
                  <a:cubicBezTo>
                    <a:pt x="86415" y="24236"/>
                    <a:pt x="95077" y="30833"/>
                    <a:pt x="101163" y="39847"/>
                  </a:cubicBezTo>
                  <a:cubicBezTo>
                    <a:pt x="95078" y="48862"/>
                    <a:pt x="86415" y="55460"/>
                    <a:pt x="76485" y="589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912;p35">
              <a:extLst>
                <a:ext uri="{FF2B5EF4-FFF2-40B4-BE49-F238E27FC236}">
                  <a16:creationId xmlns:a16="http://schemas.microsoft.com/office/drawing/2014/main" id="{3E6109A3-60C3-9927-7F13-72676CC2B3E5}"/>
                </a:ext>
              </a:extLst>
            </p:cNvPr>
            <p:cNvSpPr/>
            <p:nvPr/>
          </p:nvSpPr>
          <p:spPr>
            <a:xfrm>
              <a:off x="7414385" y="4373530"/>
              <a:ext cx="114074" cy="29358"/>
            </a:xfrm>
            <a:custGeom>
              <a:avLst/>
              <a:gdLst/>
              <a:ahLst/>
              <a:cxnLst/>
              <a:rect l="l" t="t" r="r" b="b"/>
              <a:pathLst>
                <a:path w="114074" h="29358" extrusionOk="0">
                  <a:moveTo>
                    <a:pt x="109200" y="12482"/>
                  </a:moveTo>
                  <a:cubicBezTo>
                    <a:pt x="76538" y="-4161"/>
                    <a:pt x="37538" y="-4161"/>
                    <a:pt x="4875" y="12482"/>
                  </a:cubicBezTo>
                  <a:cubicBezTo>
                    <a:pt x="483" y="14719"/>
                    <a:pt x="-1263" y="20093"/>
                    <a:pt x="974" y="24483"/>
                  </a:cubicBezTo>
                  <a:cubicBezTo>
                    <a:pt x="3215" y="28875"/>
                    <a:pt x="8587" y="30619"/>
                    <a:pt x="12978" y="28384"/>
                  </a:cubicBezTo>
                  <a:cubicBezTo>
                    <a:pt x="40568" y="14327"/>
                    <a:pt x="73510" y="14327"/>
                    <a:pt x="101098" y="28384"/>
                  </a:cubicBezTo>
                  <a:cubicBezTo>
                    <a:pt x="102395" y="29045"/>
                    <a:pt x="103779" y="29358"/>
                    <a:pt x="105143" y="29358"/>
                  </a:cubicBezTo>
                  <a:cubicBezTo>
                    <a:pt x="108391" y="29358"/>
                    <a:pt x="111525" y="27577"/>
                    <a:pt x="113100" y="24483"/>
                  </a:cubicBezTo>
                  <a:cubicBezTo>
                    <a:pt x="115337" y="20093"/>
                    <a:pt x="113592" y="14719"/>
                    <a:pt x="109200" y="124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913;p35">
              <a:extLst>
                <a:ext uri="{FF2B5EF4-FFF2-40B4-BE49-F238E27FC236}">
                  <a16:creationId xmlns:a16="http://schemas.microsoft.com/office/drawing/2014/main" id="{91900019-743F-8E7D-1547-5F56FFA39F4D}"/>
                </a:ext>
              </a:extLst>
            </p:cNvPr>
            <p:cNvSpPr/>
            <p:nvPr/>
          </p:nvSpPr>
          <p:spPr>
            <a:xfrm>
              <a:off x="7498966" y="4557182"/>
              <a:ext cx="111230" cy="17847"/>
            </a:xfrm>
            <a:custGeom>
              <a:avLst/>
              <a:gdLst/>
              <a:ahLst/>
              <a:cxnLst/>
              <a:rect l="l" t="t" r="r" b="b"/>
              <a:pathLst>
                <a:path w="111230" h="17847" extrusionOk="0">
                  <a:moveTo>
                    <a:pt x="102306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5" y="17847"/>
                    <a:pt x="8924" y="17847"/>
                  </a:cubicBezTo>
                  <a:lnTo>
                    <a:pt x="102306" y="17847"/>
                  </a:lnTo>
                  <a:cubicBezTo>
                    <a:pt x="107235" y="17847"/>
                    <a:pt x="111230" y="13853"/>
                    <a:pt x="111230" y="8924"/>
                  </a:cubicBezTo>
                  <a:cubicBezTo>
                    <a:pt x="111230" y="3995"/>
                    <a:pt x="107235" y="0"/>
                    <a:pt x="102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914;p35">
              <a:extLst>
                <a:ext uri="{FF2B5EF4-FFF2-40B4-BE49-F238E27FC236}">
                  <a16:creationId xmlns:a16="http://schemas.microsoft.com/office/drawing/2014/main" id="{A32D3B66-EE79-958E-9715-42C6A3C003A0}"/>
                </a:ext>
              </a:extLst>
            </p:cNvPr>
            <p:cNvSpPr/>
            <p:nvPr/>
          </p:nvSpPr>
          <p:spPr>
            <a:xfrm>
              <a:off x="7524329" y="4586866"/>
              <a:ext cx="60505" cy="17847"/>
            </a:xfrm>
            <a:custGeom>
              <a:avLst/>
              <a:gdLst/>
              <a:ahLst/>
              <a:cxnLst/>
              <a:rect l="l" t="t" r="r" b="b"/>
              <a:pathLst>
                <a:path w="60505" h="17847" extrusionOk="0">
                  <a:moveTo>
                    <a:pt x="51582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5" y="17847"/>
                    <a:pt x="8924" y="17847"/>
                  </a:cubicBezTo>
                  <a:lnTo>
                    <a:pt x="51582" y="17847"/>
                  </a:lnTo>
                  <a:cubicBezTo>
                    <a:pt x="56510" y="17847"/>
                    <a:pt x="60505" y="13852"/>
                    <a:pt x="60505" y="8924"/>
                  </a:cubicBezTo>
                  <a:cubicBezTo>
                    <a:pt x="60505" y="3995"/>
                    <a:pt x="56510" y="0"/>
                    <a:pt x="515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915;p35">
              <a:extLst>
                <a:ext uri="{FF2B5EF4-FFF2-40B4-BE49-F238E27FC236}">
                  <a16:creationId xmlns:a16="http://schemas.microsoft.com/office/drawing/2014/main" id="{30DA8246-5D51-FE64-2F4C-47A1E7936997}"/>
                </a:ext>
              </a:extLst>
            </p:cNvPr>
            <p:cNvSpPr/>
            <p:nvPr/>
          </p:nvSpPr>
          <p:spPr>
            <a:xfrm>
              <a:off x="7578182" y="4373530"/>
              <a:ext cx="114074" cy="29358"/>
            </a:xfrm>
            <a:custGeom>
              <a:avLst/>
              <a:gdLst/>
              <a:ahLst/>
              <a:cxnLst/>
              <a:rect l="l" t="t" r="r" b="b"/>
              <a:pathLst>
                <a:path w="114074" h="29358" extrusionOk="0">
                  <a:moveTo>
                    <a:pt x="109200" y="12482"/>
                  </a:moveTo>
                  <a:cubicBezTo>
                    <a:pt x="76538" y="-4161"/>
                    <a:pt x="37537" y="-4161"/>
                    <a:pt x="4875" y="12482"/>
                  </a:cubicBezTo>
                  <a:cubicBezTo>
                    <a:pt x="483" y="14719"/>
                    <a:pt x="-1263" y="20093"/>
                    <a:pt x="974" y="24483"/>
                  </a:cubicBezTo>
                  <a:cubicBezTo>
                    <a:pt x="3212" y="28875"/>
                    <a:pt x="8587" y="30619"/>
                    <a:pt x="12977" y="28384"/>
                  </a:cubicBezTo>
                  <a:cubicBezTo>
                    <a:pt x="40567" y="14327"/>
                    <a:pt x="73509" y="14327"/>
                    <a:pt x="101097" y="28384"/>
                  </a:cubicBezTo>
                  <a:cubicBezTo>
                    <a:pt x="102394" y="29045"/>
                    <a:pt x="103778" y="29358"/>
                    <a:pt x="105141" y="29358"/>
                  </a:cubicBezTo>
                  <a:cubicBezTo>
                    <a:pt x="108390" y="29358"/>
                    <a:pt x="111524" y="27577"/>
                    <a:pt x="113100" y="24483"/>
                  </a:cubicBezTo>
                  <a:cubicBezTo>
                    <a:pt x="115337" y="20093"/>
                    <a:pt x="113592" y="14719"/>
                    <a:pt x="109200" y="124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916;p35">
              <a:extLst>
                <a:ext uri="{FF2B5EF4-FFF2-40B4-BE49-F238E27FC236}">
                  <a16:creationId xmlns:a16="http://schemas.microsoft.com/office/drawing/2014/main" id="{B09D8E41-EA69-E7A3-1731-18E372911DF3}"/>
                </a:ext>
              </a:extLst>
            </p:cNvPr>
            <p:cNvSpPr/>
            <p:nvPr/>
          </p:nvSpPr>
          <p:spPr>
            <a:xfrm>
              <a:off x="7241199" y="4570126"/>
              <a:ext cx="169273" cy="169122"/>
            </a:xfrm>
            <a:custGeom>
              <a:avLst/>
              <a:gdLst/>
              <a:ahLst/>
              <a:cxnLst/>
              <a:rect l="l" t="t" r="r" b="b"/>
              <a:pathLst>
                <a:path w="169273" h="169122" extrusionOk="0">
                  <a:moveTo>
                    <a:pt x="160350" y="151275"/>
                  </a:moveTo>
                  <a:lnTo>
                    <a:pt x="17847" y="151275"/>
                  </a:lnTo>
                  <a:lnTo>
                    <a:pt x="17847" y="8924"/>
                  </a:lnTo>
                  <a:cubicBezTo>
                    <a:pt x="17847" y="3995"/>
                    <a:pt x="13852" y="0"/>
                    <a:pt x="8924" y="0"/>
                  </a:cubicBezTo>
                  <a:cubicBezTo>
                    <a:pt x="3995" y="0"/>
                    <a:pt x="0" y="3995"/>
                    <a:pt x="0" y="8924"/>
                  </a:cubicBezTo>
                  <a:lnTo>
                    <a:pt x="0" y="154250"/>
                  </a:lnTo>
                  <a:cubicBezTo>
                    <a:pt x="0" y="162451"/>
                    <a:pt x="6671" y="169122"/>
                    <a:pt x="14873" y="169122"/>
                  </a:cubicBezTo>
                  <a:lnTo>
                    <a:pt x="160350" y="169122"/>
                  </a:lnTo>
                  <a:cubicBezTo>
                    <a:pt x="165278" y="169122"/>
                    <a:pt x="169274" y="165127"/>
                    <a:pt x="169274" y="160199"/>
                  </a:cubicBezTo>
                  <a:cubicBezTo>
                    <a:pt x="169274" y="155270"/>
                    <a:pt x="165279" y="151275"/>
                    <a:pt x="160350" y="1512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917;p35">
              <a:extLst>
                <a:ext uri="{FF2B5EF4-FFF2-40B4-BE49-F238E27FC236}">
                  <a16:creationId xmlns:a16="http://schemas.microsoft.com/office/drawing/2014/main" id="{798203AD-F393-F4A2-AF41-28006968240E}"/>
                </a:ext>
              </a:extLst>
            </p:cNvPr>
            <p:cNvSpPr/>
            <p:nvPr/>
          </p:nvSpPr>
          <p:spPr>
            <a:xfrm>
              <a:off x="7241199" y="4130056"/>
              <a:ext cx="169273" cy="169122"/>
            </a:xfrm>
            <a:custGeom>
              <a:avLst/>
              <a:gdLst/>
              <a:ahLst/>
              <a:cxnLst/>
              <a:rect l="l" t="t" r="r" b="b"/>
              <a:pathLst>
                <a:path w="169273" h="169122" extrusionOk="0">
                  <a:moveTo>
                    <a:pt x="160350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160199"/>
                  </a:lnTo>
                  <a:cubicBezTo>
                    <a:pt x="0" y="165127"/>
                    <a:pt x="3995" y="169122"/>
                    <a:pt x="8924" y="169122"/>
                  </a:cubicBezTo>
                  <a:cubicBezTo>
                    <a:pt x="13852" y="169122"/>
                    <a:pt x="17847" y="165127"/>
                    <a:pt x="17847" y="160199"/>
                  </a:cubicBezTo>
                  <a:lnTo>
                    <a:pt x="17847" y="17847"/>
                  </a:lnTo>
                  <a:lnTo>
                    <a:pt x="160350" y="17847"/>
                  </a:lnTo>
                  <a:cubicBezTo>
                    <a:pt x="165278" y="17847"/>
                    <a:pt x="169274" y="13852"/>
                    <a:pt x="169274" y="8924"/>
                  </a:cubicBezTo>
                  <a:cubicBezTo>
                    <a:pt x="169274" y="3995"/>
                    <a:pt x="165278" y="0"/>
                    <a:pt x="160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918;p35">
              <a:extLst>
                <a:ext uri="{FF2B5EF4-FFF2-40B4-BE49-F238E27FC236}">
                  <a16:creationId xmlns:a16="http://schemas.microsoft.com/office/drawing/2014/main" id="{0C839EB6-9AC9-ED7A-6CA0-46D8BBB67D5D}"/>
                </a:ext>
              </a:extLst>
            </p:cNvPr>
            <p:cNvSpPr/>
            <p:nvPr/>
          </p:nvSpPr>
          <p:spPr>
            <a:xfrm>
              <a:off x="7667961" y="4570126"/>
              <a:ext cx="169273" cy="169122"/>
            </a:xfrm>
            <a:custGeom>
              <a:avLst/>
              <a:gdLst/>
              <a:ahLst/>
              <a:cxnLst/>
              <a:rect l="l" t="t" r="r" b="b"/>
              <a:pathLst>
                <a:path w="169273" h="169122" extrusionOk="0">
                  <a:moveTo>
                    <a:pt x="160350" y="0"/>
                  </a:moveTo>
                  <a:cubicBezTo>
                    <a:pt x="155422" y="0"/>
                    <a:pt x="151426" y="3995"/>
                    <a:pt x="151426" y="8924"/>
                  </a:cubicBezTo>
                  <a:lnTo>
                    <a:pt x="151426" y="151275"/>
                  </a:lnTo>
                  <a:lnTo>
                    <a:pt x="8924" y="151275"/>
                  </a:lnTo>
                  <a:cubicBezTo>
                    <a:pt x="3995" y="151275"/>
                    <a:pt x="0" y="155270"/>
                    <a:pt x="0" y="160199"/>
                  </a:cubicBezTo>
                  <a:cubicBezTo>
                    <a:pt x="0" y="165127"/>
                    <a:pt x="3995" y="169122"/>
                    <a:pt x="8924" y="169122"/>
                  </a:cubicBezTo>
                  <a:lnTo>
                    <a:pt x="154401" y="169122"/>
                  </a:lnTo>
                  <a:cubicBezTo>
                    <a:pt x="162602" y="169122"/>
                    <a:pt x="169274" y="162451"/>
                    <a:pt x="169274" y="154250"/>
                  </a:cubicBezTo>
                  <a:lnTo>
                    <a:pt x="169274" y="8924"/>
                  </a:lnTo>
                  <a:cubicBezTo>
                    <a:pt x="169274" y="3995"/>
                    <a:pt x="165278" y="0"/>
                    <a:pt x="160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919;p35">
              <a:extLst>
                <a:ext uri="{FF2B5EF4-FFF2-40B4-BE49-F238E27FC236}">
                  <a16:creationId xmlns:a16="http://schemas.microsoft.com/office/drawing/2014/main" id="{F60BC103-AE90-F249-BBE9-5E219A3B4453}"/>
                </a:ext>
              </a:extLst>
            </p:cNvPr>
            <p:cNvSpPr/>
            <p:nvPr/>
          </p:nvSpPr>
          <p:spPr>
            <a:xfrm>
              <a:off x="7667961" y="4130056"/>
              <a:ext cx="169273" cy="169122"/>
            </a:xfrm>
            <a:custGeom>
              <a:avLst/>
              <a:gdLst/>
              <a:ahLst/>
              <a:cxnLst/>
              <a:rect l="l" t="t" r="r" b="b"/>
              <a:pathLst>
                <a:path w="169273" h="169122" extrusionOk="0">
                  <a:moveTo>
                    <a:pt x="154401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5" y="17847"/>
                    <a:pt x="8924" y="17847"/>
                  </a:cubicBezTo>
                  <a:lnTo>
                    <a:pt x="151426" y="17847"/>
                  </a:lnTo>
                  <a:lnTo>
                    <a:pt x="151426" y="160199"/>
                  </a:lnTo>
                  <a:cubicBezTo>
                    <a:pt x="151426" y="165127"/>
                    <a:pt x="155422" y="169122"/>
                    <a:pt x="160350" y="169122"/>
                  </a:cubicBezTo>
                  <a:cubicBezTo>
                    <a:pt x="165278" y="169122"/>
                    <a:pt x="169274" y="165127"/>
                    <a:pt x="169274" y="160199"/>
                  </a:cubicBezTo>
                  <a:lnTo>
                    <a:pt x="169274" y="14873"/>
                  </a:lnTo>
                  <a:cubicBezTo>
                    <a:pt x="169274" y="6671"/>
                    <a:pt x="162601" y="0"/>
                    <a:pt x="1544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920;p35">
              <a:extLst>
                <a:ext uri="{FF2B5EF4-FFF2-40B4-BE49-F238E27FC236}">
                  <a16:creationId xmlns:a16="http://schemas.microsoft.com/office/drawing/2014/main" id="{317981D4-EBFD-F7DA-BD5B-625874B7063E}"/>
                </a:ext>
              </a:extLst>
            </p:cNvPr>
            <p:cNvSpPr/>
            <p:nvPr/>
          </p:nvSpPr>
          <p:spPr>
            <a:xfrm>
              <a:off x="7622110" y="4600378"/>
              <a:ext cx="175697" cy="96036"/>
            </a:xfrm>
            <a:custGeom>
              <a:avLst/>
              <a:gdLst/>
              <a:ahLst/>
              <a:cxnLst/>
              <a:rect l="l" t="t" r="r" b="b"/>
              <a:pathLst>
                <a:path w="175697" h="96036" extrusionOk="0">
                  <a:moveTo>
                    <a:pt x="166774" y="78190"/>
                  </a:moveTo>
                  <a:lnTo>
                    <a:pt x="93145" y="78190"/>
                  </a:lnTo>
                  <a:cubicBezTo>
                    <a:pt x="92181" y="78172"/>
                    <a:pt x="89981" y="77261"/>
                    <a:pt x="89289" y="76595"/>
                  </a:cubicBezTo>
                  <a:lnTo>
                    <a:pt x="15231" y="2610"/>
                  </a:lnTo>
                  <a:cubicBezTo>
                    <a:pt x="11745" y="-873"/>
                    <a:pt x="6094" y="-869"/>
                    <a:pt x="2610" y="2616"/>
                  </a:cubicBezTo>
                  <a:cubicBezTo>
                    <a:pt x="-872" y="6104"/>
                    <a:pt x="-870" y="11753"/>
                    <a:pt x="2616" y="15237"/>
                  </a:cubicBezTo>
                  <a:lnTo>
                    <a:pt x="76675" y="89222"/>
                  </a:lnTo>
                  <a:cubicBezTo>
                    <a:pt x="80692" y="93234"/>
                    <a:pt x="87462" y="96037"/>
                    <a:pt x="93140" y="96037"/>
                  </a:cubicBezTo>
                  <a:lnTo>
                    <a:pt x="166774" y="96037"/>
                  </a:lnTo>
                  <a:cubicBezTo>
                    <a:pt x="171702" y="96037"/>
                    <a:pt x="175697" y="92042"/>
                    <a:pt x="175697" y="87113"/>
                  </a:cubicBezTo>
                  <a:cubicBezTo>
                    <a:pt x="175697" y="82185"/>
                    <a:pt x="171702" y="78190"/>
                    <a:pt x="166774" y="781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921;p35">
              <a:extLst>
                <a:ext uri="{FF2B5EF4-FFF2-40B4-BE49-F238E27FC236}">
                  <a16:creationId xmlns:a16="http://schemas.microsoft.com/office/drawing/2014/main" id="{275F291B-F514-BF55-D8F3-61CF134742B1}"/>
                </a:ext>
              </a:extLst>
            </p:cNvPr>
            <p:cNvSpPr/>
            <p:nvPr/>
          </p:nvSpPr>
          <p:spPr>
            <a:xfrm>
              <a:off x="7728658" y="4645715"/>
              <a:ext cx="69148" cy="17847"/>
            </a:xfrm>
            <a:custGeom>
              <a:avLst/>
              <a:gdLst/>
              <a:ahLst/>
              <a:cxnLst/>
              <a:rect l="l" t="t" r="r" b="b"/>
              <a:pathLst>
                <a:path w="69148" h="17847" extrusionOk="0">
                  <a:moveTo>
                    <a:pt x="60224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5" y="17847"/>
                    <a:pt x="8924" y="17847"/>
                  </a:cubicBezTo>
                  <a:lnTo>
                    <a:pt x="60224" y="17847"/>
                  </a:lnTo>
                  <a:cubicBezTo>
                    <a:pt x="65153" y="17847"/>
                    <a:pt x="69148" y="13852"/>
                    <a:pt x="69148" y="8924"/>
                  </a:cubicBezTo>
                  <a:cubicBezTo>
                    <a:pt x="69148" y="3995"/>
                    <a:pt x="65154" y="0"/>
                    <a:pt x="60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922;p35">
              <a:extLst>
                <a:ext uri="{FF2B5EF4-FFF2-40B4-BE49-F238E27FC236}">
                  <a16:creationId xmlns:a16="http://schemas.microsoft.com/office/drawing/2014/main" id="{D3A1157A-E02F-C366-3A49-BB3FE089DD16}"/>
                </a:ext>
              </a:extLst>
            </p:cNvPr>
            <p:cNvSpPr/>
            <p:nvPr/>
          </p:nvSpPr>
          <p:spPr>
            <a:xfrm>
              <a:off x="7728658" y="4615490"/>
              <a:ext cx="69148" cy="17847"/>
            </a:xfrm>
            <a:custGeom>
              <a:avLst/>
              <a:gdLst/>
              <a:ahLst/>
              <a:cxnLst/>
              <a:rect l="l" t="t" r="r" b="b"/>
              <a:pathLst>
                <a:path w="69148" h="17847" extrusionOk="0">
                  <a:moveTo>
                    <a:pt x="60224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5" y="17847"/>
                    <a:pt x="8924" y="17847"/>
                  </a:cubicBezTo>
                  <a:lnTo>
                    <a:pt x="60224" y="17847"/>
                  </a:lnTo>
                  <a:cubicBezTo>
                    <a:pt x="65153" y="17847"/>
                    <a:pt x="69148" y="13852"/>
                    <a:pt x="69148" y="8924"/>
                  </a:cubicBezTo>
                  <a:cubicBezTo>
                    <a:pt x="69148" y="3995"/>
                    <a:pt x="65154" y="0"/>
                    <a:pt x="60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923;p35">
              <a:extLst>
                <a:ext uri="{FF2B5EF4-FFF2-40B4-BE49-F238E27FC236}">
                  <a16:creationId xmlns:a16="http://schemas.microsoft.com/office/drawing/2014/main" id="{BA790852-305F-C429-67C7-F612E546B4A9}"/>
                </a:ext>
              </a:extLst>
            </p:cNvPr>
            <p:cNvSpPr/>
            <p:nvPr/>
          </p:nvSpPr>
          <p:spPr>
            <a:xfrm>
              <a:off x="7280132" y="4631512"/>
              <a:ext cx="64949" cy="64902"/>
            </a:xfrm>
            <a:custGeom>
              <a:avLst/>
              <a:gdLst/>
              <a:ahLst/>
              <a:cxnLst/>
              <a:rect l="l" t="t" r="r" b="b"/>
              <a:pathLst>
                <a:path w="64949" h="64902" extrusionOk="0">
                  <a:moveTo>
                    <a:pt x="50076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50030"/>
                  </a:lnTo>
                  <a:cubicBezTo>
                    <a:pt x="0" y="58231"/>
                    <a:pt x="6671" y="64903"/>
                    <a:pt x="14873" y="64903"/>
                  </a:cubicBezTo>
                  <a:lnTo>
                    <a:pt x="50076" y="64903"/>
                  </a:lnTo>
                  <a:cubicBezTo>
                    <a:pt x="58278" y="64903"/>
                    <a:pt x="64949" y="58231"/>
                    <a:pt x="64949" y="50030"/>
                  </a:cubicBezTo>
                  <a:lnTo>
                    <a:pt x="64949" y="14873"/>
                  </a:lnTo>
                  <a:cubicBezTo>
                    <a:pt x="64949" y="6671"/>
                    <a:pt x="58278" y="0"/>
                    <a:pt x="50076" y="0"/>
                  </a:cubicBezTo>
                  <a:close/>
                  <a:moveTo>
                    <a:pt x="47102" y="47055"/>
                  </a:moveTo>
                  <a:lnTo>
                    <a:pt x="17847" y="47055"/>
                  </a:lnTo>
                  <a:lnTo>
                    <a:pt x="17847" y="17847"/>
                  </a:lnTo>
                  <a:lnTo>
                    <a:pt x="47102" y="17847"/>
                  </a:lnTo>
                  <a:lnTo>
                    <a:pt x="47102" y="470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924;p35">
              <a:extLst>
                <a:ext uri="{FF2B5EF4-FFF2-40B4-BE49-F238E27FC236}">
                  <a16:creationId xmlns:a16="http://schemas.microsoft.com/office/drawing/2014/main" id="{29D08047-131A-5CBD-B256-4EF18A0203B2}"/>
                </a:ext>
              </a:extLst>
            </p:cNvPr>
            <p:cNvSpPr/>
            <p:nvPr/>
          </p:nvSpPr>
          <p:spPr>
            <a:xfrm>
              <a:off x="7280132" y="4605217"/>
              <a:ext cx="64949" cy="17847"/>
            </a:xfrm>
            <a:custGeom>
              <a:avLst/>
              <a:gdLst/>
              <a:ahLst/>
              <a:cxnLst/>
              <a:rect l="l" t="t" r="r" b="b"/>
              <a:pathLst>
                <a:path w="64949" h="17847" extrusionOk="0">
                  <a:moveTo>
                    <a:pt x="56026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4" y="17847"/>
                    <a:pt x="8924" y="17847"/>
                  </a:cubicBezTo>
                  <a:lnTo>
                    <a:pt x="56026" y="17847"/>
                  </a:lnTo>
                  <a:cubicBezTo>
                    <a:pt x="60954" y="17847"/>
                    <a:pt x="64949" y="13852"/>
                    <a:pt x="64949" y="8924"/>
                  </a:cubicBezTo>
                  <a:cubicBezTo>
                    <a:pt x="64949" y="3995"/>
                    <a:pt x="60954" y="0"/>
                    <a:pt x="56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925;p35">
              <a:extLst>
                <a:ext uri="{FF2B5EF4-FFF2-40B4-BE49-F238E27FC236}">
                  <a16:creationId xmlns:a16="http://schemas.microsoft.com/office/drawing/2014/main" id="{36634600-B634-2A27-6CD6-E977046AA13B}"/>
                </a:ext>
              </a:extLst>
            </p:cNvPr>
            <p:cNvSpPr/>
            <p:nvPr/>
          </p:nvSpPr>
          <p:spPr>
            <a:xfrm>
              <a:off x="7280132" y="4577850"/>
              <a:ext cx="64949" cy="17847"/>
            </a:xfrm>
            <a:custGeom>
              <a:avLst/>
              <a:gdLst/>
              <a:ahLst/>
              <a:cxnLst/>
              <a:rect l="l" t="t" r="r" b="b"/>
              <a:pathLst>
                <a:path w="64949" h="17847" extrusionOk="0">
                  <a:moveTo>
                    <a:pt x="56026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4" y="17847"/>
                    <a:pt x="8924" y="17847"/>
                  </a:cubicBezTo>
                  <a:lnTo>
                    <a:pt x="56026" y="17847"/>
                  </a:lnTo>
                  <a:cubicBezTo>
                    <a:pt x="60954" y="17847"/>
                    <a:pt x="64949" y="13852"/>
                    <a:pt x="64949" y="8924"/>
                  </a:cubicBezTo>
                  <a:cubicBezTo>
                    <a:pt x="64949" y="3995"/>
                    <a:pt x="60954" y="0"/>
                    <a:pt x="56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926;p35">
              <a:extLst>
                <a:ext uri="{FF2B5EF4-FFF2-40B4-BE49-F238E27FC236}">
                  <a16:creationId xmlns:a16="http://schemas.microsoft.com/office/drawing/2014/main" id="{67E40519-DC11-B3C6-4101-D27681D09D49}"/>
                </a:ext>
              </a:extLst>
            </p:cNvPr>
            <p:cNvSpPr/>
            <p:nvPr/>
          </p:nvSpPr>
          <p:spPr>
            <a:xfrm>
              <a:off x="7279347" y="4166048"/>
              <a:ext cx="61548" cy="61504"/>
            </a:xfrm>
            <a:custGeom>
              <a:avLst/>
              <a:gdLst/>
              <a:ahLst/>
              <a:cxnLst/>
              <a:rect l="l" t="t" r="r" b="b"/>
              <a:pathLst>
                <a:path w="61548" h="61504" extrusionOk="0">
                  <a:moveTo>
                    <a:pt x="46676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46632"/>
                  </a:lnTo>
                  <a:cubicBezTo>
                    <a:pt x="0" y="54833"/>
                    <a:pt x="6671" y="61505"/>
                    <a:pt x="14873" y="61505"/>
                  </a:cubicBezTo>
                  <a:lnTo>
                    <a:pt x="46676" y="61505"/>
                  </a:lnTo>
                  <a:cubicBezTo>
                    <a:pt x="54877" y="61505"/>
                    <a:pt x="61549" y="54833"/>
                    <a:pt x="61549" y="46632"/>
                  </a:cubicBezTo>
                  <a:lnTo>
                    <a:pt x="61549" y="14873"/>
                  </a:lnTo>
                  <a:cubicBezTo>
                    <a:pt x="61549" y="6671"/>
                    <a:pt x="54877" y="0"/>
                    <a:pt x="46676" y="0"/>
                  </a:cubicBezTo>
                  <a:close/>
                  <a:moveTo>
                    <a:pt x="43701" y="43656"/>
                  </a:moveTo>
                  <a:lnTo>
                    <a:pt x="17847" y="43656"/>
                  </a:lnTo>
                  <a:lnTo>
                    <a:pt x="17847" y="17847"/>
                  </a:lnTo>
                  <a:lnTo>
                    <a:pt x="43701" y="17847"/>
                  </a:lnTo>
                  <a:lnTo>
                    <a:pt x="43701" y="436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927;p35">
              <a:extLst>
                <a:ext uri="{FF2B5EF4-FFF2-40B4-BE49-F238E27FC236}">
                  <a16:creationId xmlns:a16="http://schemas.microsoft.com/office/drawing/2014/main" id="{52728853-6985-C435-9ECC-2DB7DB80ED33}"/>
                </a:ext>
              </a:extLst>
            </p:cNvPr>
            <p:cNvSpPr/>
            <p:nvPr/>
          </p:nvSpPr>
          <p:spPr>
            <a:xfrm>
              <a:off x="7728669" y="4166048"/>
              <a:ext cx="69138" cy="17847"/>
            </a:xfrm>
            <a:custGeom>
              <a:avLst/>
              <a:gdLst/>
              <a:ahLst/>
              <a:cxnLst/>
              <a:rect l="l" t="t" r="r" b="b"/>
              <a:pathLst>
                <a:path w="69138" h="17847" extrusionOk="0">
                  <a:moveTo>
                    <a:pt x="60215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4" y="17847"/>
                    <a:pt x="8924" y="17847"/>
                  </a:cubicBezTo>
                  <a:lnTo>
                    <a:pt x="60215" y="17847"/>
                  </a:lnTo>
                  <a:cubicBezTo>
                    <a:pt x="65143" y="17847"/>
                    <a:pt x="69139" y="13852"/>
                    <a:pt x="69139" y="8924"/>
                  </a:cubicBezTo>
                  <a:cubicBezTo>
                    <a:pt x="69139" y="3995"/>
                    <a:pt x="65143" y="0"/>
                    <a:pt x="60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928;p35">
              <a:extLst>
                <a:ext uri="{FF2B5EF4-FFF2-40B4-BE49-F238E27FC236}">
                  <a16:creationId xmlns:a16="http://schemas.microsoft.com/office/drawing/2014/main" id="{D446B6D6-109B-6AEC-62F4-5396C0DF6828}"/>
                </a:ext>
              </a:extLst>
            </p:cNvPr>
            <p:cNvSpPr/>
            <p:nvPr/>
          </p:nvSpPr>
          <p:spPr>
            <a:xfrm>
              <a:off x="7728669" y="4192450"/>
              <a:ext cx="69138" cy="17847"/>
            </a:xfrm>
            <a:custGeom>
              <a:avLst/>
              <a:gdLst/>
              <a:ahLst/>
              <a:cxnLst/>
              <a:rect l="l" t="t" r="r" b="b"/>
              <a:pathLst>
                <a:path w="69138" h="17847" extrusionOk="0">
                  <a:moveTo>
                    <a:pt x="60215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4" y="17847"/>
                    <a:pt x="8924" y="17847"/>
                  </a:cubicBezTo>
                  <a:lnTo>
                    <a:pt x="60215" y="17847"/>
                  </a:lnTo>
                  <a:cubicBezTo>
                    <a:pt x="65143" y="17847"/>
                    <a:pt x="69139" y="13852"/>
                    <a:pt x="69139" y="8924"/>
                  </a:cubicBezTo>
                  <a:cubicBezTo>
                    <a:pt x="69139" y="3995"/>
                    <a:pt x="65143" y="0"/>
                    <a:pt x="60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929;p35">
              <a:extLst>
                <a:ext uri="{FF2B5EF4-FFF2-40B4-BE49-F238E27FC236}">
                  <a16:creationId xmlns:a16="http://schemas.microsoft.com/office/drawing/2014/main" id="{0C96FFB8-3C05-BA9E-8AF5-A19B2F3C6BDD}"/>
                </a:ext>
              </a:extLst>
            </p:cNvPr>
            <p:cNvSpPr/>
            <p:nvPr/>
          </p:nvSpPr>
          <p:spPr>
            <a:xfrm>
              <a:off x="7728669" y="4218853"/>
              <a:ext cx="69138" cy="17847"/>
            </a:xfrm>
            <a:custGeom>
              <a:avLst/>
              <a:gdLst/>
              <a:ahLst/>
              <a:cxnLst/>
              <a:rect l="l" t="t" r="r" b="b"/>
              <a:pathLst>
                <a:path w="69138" h="17847" extrusionOk="0">
                  <a:moveTo>
                    <a:pt x="60215" y="0"/>
                  </a:moveTo>
                  <a:lnTo>
                    <a:pt x="8924" y="0"/>
                  </a:lnTo>
                  <a:cubicBezTo>
                    <a:pt x="3995" y="0"/>
                    <a:pt x="0" y="3995"/>
                    <a:pt x="0" y="8924"/>
                  </a:cubicBezTo>
                  <a:cubicBezTo>
                    <a:pt x="0" y="13852"/>
                    <a:pt x="3994" y="17847"/>
                    <a:pt x="8924" y="17847"/>
                  </a:cubicBezTo>
                  <a:lnTo>
                    <a:pt x="60215" y="17847"/>
                  </a:lnTo>
                  <a:cubicBezTo>
                    <a:pt x="65143" y="17847"/>
                    <a:pt x="69139" y="13852"/>
                    <a:pt x="69139" y="8924"/>
                  </a:cubicBezTo>
                  <a:cubicBezTo>
                    <a:pt x="69139" y="3995"/>
                    <a:pt x="65143" y="0"/>
                    <a:pt x="60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930;p35">
              <a:extLst>
                <a:ext uri="{FF2B5EF4-FFF2-40B4-BE49-F238E27FC236}">
                  <a16:creationId xmlns:a16="http://schemas.microsoft.com/office/drawing/2014/main" id="{AF74D88E-5CF8-C471-0413-3E75F3FD674D}"/>
                </a:ext>
              </a:extLst>
            </p:cNvPr>
            <p:cNvSpPr/>
            <p:nvPr/>
          </p:nvSpPr>
          <p:spPr>
            <a:xfrm>
              <a:off x="7728331" y="4568505"/>
              <a:ext cx="17847" cy="33317"/>
            </a:xfrm>
            <a:custGeom>
              <a:avLst/>
              <a:gdLst/>
              <a:ahLst/>
              <a:cxnLst/>
              <a:rect l="l" t="t" r="r" b="b"/>
              <a:pathLst>
                <a:path w="17847" h="33317" extrusionOk="0">
                  <a:moveTo>
                    <a:pt x="8924" y="0"/>
                  </a:moveTo>
                  <a:cubicBezTo>
                    <a:pt x="3995" y="0"/>
                    <a:pt x="0" y="3995"/>
                    <a:pt x="0" y="8924"/>
                  </a:cubicBezTo>
                  <a:lnTo>
                    <a:pt x="0" y="24394"/>
                  </a:lnTo>
                  <a:cubicBezTo>
                    <a:pt x="0" y="29322"/>
                    <a:pt x="3995" y="33318"/>
                    <a:pt x="8924" y="33318"/>
                  </a:cubicBezTo>
                  <a:cubicBezTo>
                    <a:pt x="13852" y="33318"/>
                    <a:pt x="17847" y="29322"/>
                    <a:pt x="17847" y="24394"/>
                  </a:cubicBezTo>
                  <a:lnTo>
                    <a:pt x="17847" y="8924"/>
                  </a:lnTo>
                  <a:cubicBezTo>
                    <a:pt x="17847" y="3995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931;p35">
              <a:extLst>
                <a:ext uri="{FF2B5EF4-FFF2-40B4-BE49-F238E27FC236}">
                  <a16:creationId xmlns:a16="http://schemas.microsoft.com/office/drawing/2014/main" id="{AA673497-1EA9-D9FE-4125-137B611D003D}"/>
                </a:ext>
              </a:extLst>
            </p:cNvPr>
            <p:cNvSpPr/>
            <p:nvPr/>
          </p:nvSpPr>
          <p:spPr>
            <a:xfrm>
              <a:off x="7753981" y="4568505"/>
              <a:ext cx="17847" cy="33317"/>
            </a:xfrm>
            <a:custGeom>
              <a:avLst/>
              <a:gdLst/>
              <a:ahLst/>
              <a:cxnLst/>
              <a:rect l="l" t="t" r="r" b="b"/>
              <a:pathLst>
                <a:path w="17847" h="33317" extrusionOk="0">
                  <a:moveTo>
                    <a:pt x="8924" y="0"/>
                  </a:moveTo>
                  <a:cubicBezTo>
                    <a:pt x="3995" y="0"/>
                    <a:pt x="0" y="3995"/>
                    <a:pt x="0" y="8924"/>
                  </a:cubicBezTo>
                  <a:lnTo>
                    <a:pt x="0" y="24394"/>
                  </a:lnTo>
                  <a:cubicBezTo>
                    <a:pt x="0" y="29322"/>
                    <a:pt x="3995" y="33318"/>
                    <a:pt x="8924" y="33318"/>
                  </a:cubicBezTo>
                  <a:cubicBezTo>
                    <a:pt x="13852" y="33318"/>
                    <a:pt x="17847" y="29322"/>
                    <a:pt x="17847" y="24394"/>
                  </a:cubicBezTo>
                  <a:lnTo>
                    <a:pt x="17847" y="8924"/>
                  </a:lnTo>
                  <a:cubicBezTo>
                    <a:pt x="17847" y="3995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932;p35">
              <a:extLst>
                <a:ext uri="{FF2B5EF4-FFF2-40B4-BE49-F238E27FC236}">
                  <a16:creationId xmlns:a16="http://schemas.microsoft.com/office/drawing/2014/main" id="{3A0BDCD1-7EC1-A61E-C35C-E79265CB0635}"/>
                </a:ext>
              </a:extLst>
            </p:cNvPr>
            <p:cNvSpPr/>
            <p:nvPr/>
          </p:nvSpPr>
          <p:spPr>
            <a:xfrm>
              <a:off x="7779632" y="4568505"/>
              <a:ext cx="17847" cy="33317"/>
            </a:xfrm>
            <a:custGeom>
              <a:avLst/>
              <a:gdLst/>
              <a:ahLst/>
              <a:cxnLst/>
              <a:rect l="l" t="t" r="r" b="b"/>
              <a:pathLst>
                <a:path w="17847" h="33317" extrusionOk="0">
                  <a:moveTo>
                    <a:pt x="8924" y="0"/>
                  </a:moveTo>
                  <a:cubicBezTo>
                    <a:pt x="3995" y="0"/>
                    <a:pt x="0" y="3995"/>
                    <a:pt x="0" y="8924"/>
                  </a:cubicBezTo>
                  <a:lnTo>
                    <a:pt x="0" y="24394"/>
                  </a:lnTo>
                  <a:cubicBezTo>
                    <a:pt x="0" y="29322"/>
                    <a:pt x="3995" y="33318"/>
                    <a:pt x="8924" y="33318"/>
                  </a:cubicBezTo>
                  <a:cubicBezTo>
                    <a:pt x="13852" y="33318"/>
                    <a:pt x="17847" y="29322"/>
                    <a:pt x="17847" y="24394"/>
                  </a:cubicBezTo>
                  <a:lnTo>
                    <a:pt x="17847" y="8924"/>
                  </a:lnTo>
                  <a:cubicBezTo>
                    <a:pt x="17847" y="3995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" name="Google Shape;2258;p35">
            <a:extLst>
              <a:ext uri="{FF2B5EF4-FFF2-40B4-BE49-F238E27FC236}">
                <a16:creationId xmlns:a16="http://schemas.microsoft.com/office/drawing/2014/main" id="{D142B92C-1FEE-0DD8-8401-C1E2B6FE8770}"/>
              </a:ext>
            </a:extLst>
          </p:cNvPr>
          <p:cNvGrpSpPr/>
          <p:nvPr/>
        </p:nvGrpSpPr>
        <p:grpSpPr>
          <a:xfrm>
            <a:off x="9424908" y="1111231"/>
            <a:ext cx="433334" cy="491252"/>
            <a:chOff x="7270532" y="2052126"/>
            <a:chExt cx="537369" cy="609192"/>
          </a:xfrm>
          <a:solidFill>
            <a:schemeClr val="bg1"/>
          </a:solidFill>
        </p:grpSpPr>
        <p:sp>
          <p:nvSpPr>
            <p:cNvPr id="148" name="Google Shape;2259;p35">
              <a:extLst>
                <a:ext uri="{FF2B5EF4-FFF2-40B4-BE49-F238E27FC236}">
                  <a16:creationId xmlns:a16="http://schemas.microsoft.com/office/drawing/2014/main" id="{42E7CE24-7094-75EC-D3DF-A3F406E44884}"/>
                </a:ext>
              </a:extLst>
            </p:cNvPr>
            <p:cNvSpPr/>
            <p:nvPr/>
          </p:nvSpPr>
          <p:spPr>
            <a:xfrm>
              <a:off x="7344602" y="2117321"/>
              <a:ext cx="463299" cy="543997"/>
            </a:xfrm>
            <a:custGeom>
              <a:avLst/>
              <a:gdLst/>
              <a:ahLst/>
              <a:cxnLst/>
              <a:rect l="l" t="t" r="r" b="b"/>
              <a:pathLst>
                <a:path w="463299" h="543997" extrusionOk="0">
                  <a:moveTo>
                    <a:pt x="448423" y="88007"/>
                  </a:moveTo>
                  <a:lnTo>
                    <a:pt x="431300" y="88007"/>
                  </a:lnTo>
                  <a:cubicBezTo>
                    <a:pt x="431288" y="87978"/>
                    <a:pt x="431277" y="87949"/>
                    <a:pt x="431266" y="87920"/>
                  </a:cubicBezTo>
                  <a:lnTo>
                    <a:pt x="427981" y="79902"/>
                  </a:lnTo>
                  <a:cubicBezTo>
                    <a:pt x="427959" y="79850"/>
                    <a:pt x="427938" y="79798"/>
                    <a:pt x="427915" y="79746"/>
                  </a:cubicBezTo>
                  <a:cubicBezTo>
                    <a:pt x="427916" y="79738"/>
                    <a:pt x="427918" y="79728"/>
                    <a:pt x="427919" y="79721"/>
                  </a:cubicBezTo>
                  <a:lnTo>
                    <a:pt x="440085" y="67462"/>
                  </a:lnTo>
                  <a:cubicBezTo>
                    <a:pt x="445834" y="61669"/>
                    <a:pt x="445834" y="52241"/>
                    <a:pt x="440085" y="46446"/>
                  </a:cubicBezTo>
                  <a:lnTo>
                    <a:pt x="417233" y="23421"/>
                  </a:lnTo>
                  <a:cubicBezTo>
                    <a:pt x="414431" y="20596"/>
                    <a:pt x="410692" y="19040"/>
                    <a:pt x="406708" y="19040"/>
                  </a:cubicBezTo>
                  <a:cubicBezTo>
                    <a:pt x="402723" y="19040"/>
                    <a:pt x="398986" y="20596"/>
                    <a:pt x="396184" y="23419"/>
                  </a:cubicBezTo>
                  <a:lnTo>
                    <a:pt x="384068" y="35626"/>
                  </a:lnTo>
                  <a:cubicBezTo>
                    <a:pt x="384039" y="35613"/>
                    <a:pt x="384009" y="35601"/>
                    <a:pt x="383980" y="35589"/>
                  </a:cubicBezTo>
                  <a:lnTo>
                    <a:pt x="376082" y="32303"/>
                  </a:lnTo>
                  <a:cubicBezTo>
                    <a:pt x="376043" y="32286"/>
                    <a:pt x="376004" y="32272"/>
                    <a:pt x="375965" y="32255"/>
                  </a:cubicBezTo>
                  <a:cubicBezTo>
                    <a:pt x="375963" y="32252"/>
                    <a:pt x="375960" y="32248"/>
                    <a:pt x="375958" y="32244"/>
                  </a:cubicBezTo>
                  <a:lnTo>
                    <a:pt x="375958" y="14873"/>
                  </a:lnTo>
                  <a:cubicBezTo>
                    <a:pt x="375958" y="6673"/>
                    <a:pt x="369286" y="0"/>
                    <a:pt x="361085" y="0"/>
                  </a:cubicBezTo>
                  <a:lnTo>
                    <a:pt x="328814" y="0"/>
                  </a:lnTo>
                  <a:cubicBezTo>
                    <a:pt x="320613" y="0"/>
                    <a:pt x="313941" y="6673"/>
                    <a:pt x="313941" y="14873"/>
                  </a:cubicBezTo>
                  <a:lnTo>
                    <a:pt x="313941" y="32244"/>
                  </a:lnTo>
                  <a:cubicBezTo>
                    <a:pt x="313939" y="32248"/>
                    <a:pt x="313937" y="32252"/>
                    <a:pt x="313934" y="32255"/>
                  </a:cubicBezTo>
                  <a:cubicBezTo>
                    <a:pt x="313895" y="32272"/>
                    <a:pt x="313857" y="32286"/>
                    <a:pt x="313818" y="32303"/>
                  </a:cubicBezTo>
                  <a:lnTo>
                    <a:pt x="305921" y="35589"/>
                  </a:lnTo>
                  <a:cubicBezTo>
                    <a:pt x="305891" y="35602"/>
                    <a:pt x="305862" y="35614"/>
                    <a:pt x="305833" y="35626"/>
                  </a:cubicBezTo>
                  <a:lnTo>
                    <a:pt x="293719" y="23418"/>
                  </a:lnTo>
                  <a:cubicBezTo>
                    <a:pt x="290916" y="20595"/>
                    <a:pt x="287179" y="19040"/>
                    <a:pt x="283195" y="19040"/>
                  </a:cubicBezTo>
                  <a:cubicBezTo>
                    <a:pt x="279298" y="19040"/>
                    <a:pt x="275644" y="20536"/>
                    <a:pt x="272864" y="23242"/>
                  </a:cubicBezTo>
                  <a:cubicBezTo>
                    <a:pt x="250764" y="14848"/>
                    <a:pt x="226836" y="10238"/>
                    <a:pt x="201857" y="10238"/>
                  </a:cubicBezTo>
                  <a:cubicBezTo>
                    <a:pt x="90553" y="10238"/>
                    <a:pt x="0" y="101454"/>
                    <a:pt x="0" y="213575"/>
                  </a:cubicBezTo>
                  <a:cubicBezTo>
                    <a:pt x="0" y="255115"/>
                    <a:pt x="12354" y="295065"/>
                    <a:pt x="35728" y="329107"/>
                  </a:cubicBezTo>
                  <a:cubicBezTo>
                    <a:pt x="57407" y="360679"/>
                    <a:pt x="87094" y="385199"/>
                    <a:pt x="121855" y="400311"/>
                  </a:cubicBezTo>
                  <a:lnTo>
                    <a:pt x="121855" y="433441"/>
                  </a:lnTo>
                  <a:cubicBezTo>
                    <a:pt x="113899" y="436371"/>
                    <a:pt x="108198" y="444005"/>
                    <a:pt x="108198" y="452966"/>
                  </a:cubicBezTo>
                  <a:lnTo>
                    <a:pt x="108198" y="472326"/>
                  </a:lnTo>
                  <a:cubicBezTo>
                    <a:pt x="108198" y="483806"/>
                    <a:pt x="117540" y="493148"/>
                    <a:pt x="129020" y="493148"/>
                  </a:cubicBezTo>
                  <a:lnTo>
                    <a:pt x="142035" y="493148"/>
                  </a:lnTo>
                  <a:lnTo>
                    <a:pt x="142035" y="524488"/>
                  </a:lnTo>
                  <a:cubicBezTo>
                    <a:pt x="142035" y="535246"/>
                    <a:pt x="150769" y="543997"/>
                    <a:pt x="161505" y="543997"/>
                  </a:cubicBezTo>
                  <a:lnTo>
                    <a:pt x="242210" y="543997"/>
                  </a:lnTo>
                  <a:cubicBezTo>
                    <a:pt x="252946" y="543997"/>
                    <a:pt x="261681" y="535246"/>
                    <a:pt x="261681" y="524488"/>
                  </a:cubicBezTo>
                  <a:lnTo>
                    <a:pt x="261681" y="493148"/>
                  </a:lnTo>
                  <a:lnTo>
                    <a:pt x="274695" y="493148"/>
                  </a:lnTo>
                  <a:cubicBezTo>
                    <a:pt x="286176" y="493148"/>
                    <a:pt x="295517" y="483806"/>
                    <a:pt x="295517" y="472326"/>
                  </a:cubicBezTo>
                  <a:lnTo>
                    <a:pt x="295517" y="452966"/>
                  </a:lnTo>
                  <a:cubicBezTo>
                    <a:pt x="295517" y="444005"/>
                    <a:pt x="289815" y="436370"/>
                    <a:pt x="281859" y="433441"/>
                  </a:cubicBezTo>
                  <a:lnTo>
                    <a:pt x="281859" y="400312"/>
                  </a:lnTo>
                  <a:cubicBezTo>
                    <a:pt x="327063" y="380668"/>
                    <a:pt x="363362" y="345354"/>
                    <a:pt x="384484" y="300301"/>
                  </a:cubicBezTo>
                  <a:cubicBezTo>
                    <a:pt x="386576" y="295839"/>
                    <a:pt x="384654" y="290526"/>
                    <a:pt x="380192" y="288433"/>
                  </a:cubicBezTo>
                  <a:cubicBezTo>
                    <a:pt x="375729" y="286340"/>
                    <a:pt x="370416" y="288263"/>
                    <a:pt x="368325" y="292724"/>
                  </a:cubicBezTo>
                  <a:cubicBezTo>
                    <a:pt x="350179" y="331428"/>
                    <a:pt x="319763" y="362250"/>
                    <a:pt x="281859" y="380667"/>
                  </a:cubicBezTo>
                  <a:lnTo>
                    <a:pt x="281859" y="332268"/>
                  </a:lnTo>
                  <a:lnTo>
                    <a:pt x="283863" y="332268"/>
                  </a:lnTo>
                  <a:cubicBezTo>
                    <a:pt x="292064" y="332268"/>
                    <a:pt x="298735" y="325597"/>
                    <a:pt x="298735" y="317396"/>
                  </a:cubicBezTo>
                  <a:lnTo>
                    <a:pt x="298735" y="294141"/>
                  </a:lnTo>
                  <a:cubicBezTo>
                    <a:pt x="298735" y="285940"/>
                    <a:pt x="292064" y="279269"/>
                    <a:pt x="283863" y="279269"/>
                  </a:cubicBezTo>
                  <a:lnTo>
                    <a:pt x="261167" y="279269"/>
                  </a:lnTo>
                  <a:cubicBezTo>
                    <a:pt x="252965" y="279269"/>
                    <a:pt x="246294" y="285940"/>
                    <a:pt x="246294" y="294141"/>
                  </a:cubicBezTo>
                  <a:lnTo>
                    <a:pt x="246294" y="317396"/>
                  </a:lnTo>
                  <a:cubicBezTo>
                    <a:pt x="246294" y="325597"/>
                    <a:pt x="252965" y="332268"/>
                    <a:pt x="261167" y="332268"/>
                  </a:cubicBezTo>
                  <a:lnTo>
                    <a:pt x="264013" y="332268"/>
                  </a:lnTo>
                  <a:lnTo>
                    <a:pt x="264013" y="432142"/>
                  </a:lnTo>
                  <a:lnTo>
                    <a:pt x="251017" y="432142"/>
                  </a:lnTo>
                  <a:lnTo>
                    <a:pt x="251017" y="363681"/>
                  </a:lnTo>
                  <a:cubicBezTo>
                    <a:pt x="251017" y="358012"/>
                    <a:pt x="248228" y="351245"/>
                    <a:pt x="244238" y="347223"/>
                  </a:cubicBezTo>
                  <a:lnTo>
                    <a:pt x="176924" y="279394"/>
                  </a:lnTo>
                  <a:lnTo>
                    <a:pt x="179789" y="276506"/>
                  </a:lnTo>
                  <a:cubicBezTo>
                    <a:pt x="185539" y="270713"/>
                    <a:pt x="185539" y="261284"/>
                    <a:pt x="179789" y="255490"/>
                  </a:cubicBezTo>
                  <a:lnTo>
                    <a:pt x="163708" y="239286"/>
                  </a:lnTo>
                  <a:cubicBezTo>
                    <a:pt x="160905" y="236461"/>
                    <a:pt x="157167" y="234905"/>
                    <a:pt x="153182" y="234905"/>
                  </a:cubicBezTo>
                  <a:cubicBezTo>
                    <a:pt x="149198" y="234905"/>
                    <a:pt x="145460" y="236461"/>
                    <a:pt x="142658" y="239284"/>
                  </a:cubicBezTo>
                  <a:lnTo>
                    <a:pt x="126371" y="255697"/>
                  </a:lnTo>
                  <a:cubicBezTo>
                    <a:pt x="120621" y="261490"/>
                    <a:pt x="120621" y="270918"/>
                    <a:pt x="126371" y="276713"/>
                  </a:cubicBezTo>
                  <a:lnTo>
                    <a:pt x="142452" y="292917"/>
                  </a:lnTo>
                  <a:cubicBezTo>
                    <a:pt x="145254" y="295742"/>
                    <a:pt x="148993" y="297298"/>
                    <a:pt x="152978" y="297298"/>
                  </a:cubicBezTo>
                  <a:cubicBezTo>
                    <a:pt x="156962" y="297298"/>
                    <a:pt x="160700" y="295742"/>
                    <a:pt x="163502" y="292918"/>
                  </a:cubicBezTo>
                  <a:lnTo>
                    <a:pt x="164351" y="292062"/>
                  </a:lnTo>
                  <a:lnTo>
                    <a:pt x="231568" y="359794"/>
                  </a:lnTo>
                  <a:cubicBezTo>
                    <a:pt x="232226" y="360479"/>
                    <a:pt x="233154" y="362734"/>
                    <a:pt x="233171" y="363681"/>
                  </a:cubicBezTo>
                  <a:lnTo>
                    <a:pt x="233171" y="432142"/>
                  </a:lnTo>
                  <a:lnTo>
                    <a:pt x="214721" y="432142"/>
                  </a:lnTo>
                  <a:lnTo>
                    <a:pt x="214721" y="357194"/>
                  </a:lnTo>
                  <a:cubicBezTo>
                    <a:pt x="214721" y="352265"/>
                    <a:pt x="210726" y="348270"/>
                    <a:pt x="205798" y="348270"/>
                  </a:cubicBezTo>
                  <a:cubicBezTo>
                    <a:pt x="200869" y="348270"/>
                    <a:pt x="196874" y="352265"/>
                    <a:pt x="196874" y="357194"/>
                  </a:cubicBezTo>
                  <a:lnTo>
                    <a:pt x="196874" y="432143"/>
                  </a:lnTo>
                  <a:lnTo>
                    <a:pt x="169878" y="432143"/>
                  </a:lnTo>
                  <a:lnTo>
                    <a:pt x="169878" y="368305"/>
                  </a:lnTo>
                  <a:lnTo>
                    <a:pt x="172303" y="368305"/>
                  </a:lnTo>
                  <a:cubicBezTo>
                    <a:pt x="180504" y="368305"/>
                    <a:pt x="187176" y="361633"/>
                    <a:pt x="187176" y="353432"/>
                  </a:cubicBezTo>
                  <a:lnTo>
                    <a:pt x="187176" y="330178"/>
                  </a:lnTo>
                  <a:cubicBezTo>
                    <a:pt x="187176" y="321976"/>
                    <a:pt x="180504" y="315305"/>
                    <a:pt x="172303" y="315305"/>
                  </a:cubicBezTo>
                  <a:lnTo>
                    <a:pt x="149607" y="315305"/>
                  </a:lnTo>
                  <a:cubicBezTo>
                    <a:pt x="141405" y="315305"/>
                    <a:pt x="134734" y="321976"/>
                    <a:pt x="134734" y="330178"/>
                  </a:cubicBezTo>
                  <a:lnTo>
                    <a:pt x="134734" y="353432"/>
                  </a:lnTo>
                  <a:cubicBezTo>
                    <a:pt x="134734" y="361633"/>
                    <a:pt x="141405" y="368305"/>
                    <a:pt x="149607" y="368305"/>
                  </a:cubicBezTo>
                  <a:lnTo>
                    <a:pt x="152031" y="368305"/>
                  </a:lnTo>
                  <a:lnTo>
                    <a:pt x="152031" y="432143"/>
                  </a:lnTo>
                  <a:lnTo>
                    <a:pt x="139704" y="432143"/>
                  </a:lnTo>
                  <a:lnTo>
                    <a:pt x="139704" y="394364"/>
                  </a:lnTo>
                  <a:cubicBezTo>
                    <a:pt x="139704" y="390714"/>
                    <a:pt x="137480" y="387432"/>
                    <a:pt x="134091" y="386077"/>
                  </a:cubicBezTo>
                  <a:cubicBezTo>
                    <a:pt x="100200" y="372537"/>
                    <a:pt x="71276" y="349342"/>
                    <a:pt x="50443" y="319003"/>
                  </a:cubicBezTo>
                  <a:cubicBezTo>
                    <a:pt x="29120" y="287948"/>
                    <a:pt x="17849" y="251492"/>
                    <a:pt x="17849" y="213575"/>
                  </a:cubicBezTo>
                  <a:cubicBezTo>
                    <a:pt x="17849" y="111296"/>
                    <a:pt x="100394" y="28086"/>
                    <a:pt x="201858" y="28086"/>
                  </a:cubicBezTo>
                  <a:cubicBezTo>
                    <a:pt x="221782" y="28086"/>
                    <a:pt x="240969" y="31312"/>
                    <a:pt x="258951" y="37244"/>
                  </a:cubicBezTo>
                  <a:lnTo>
                    <a:pt x="249820" y="46445"/>
                  </a:lnTo>
                  <a:cubicBezTo>
                    <a:pt x="244071" y="52238"/>
                    <a:pt x="244071" y="61667"/>
                    <a:pt x="249820" y="67460"/>
                  </a:cubicBezTo>
                  <a:lnTo>
                    <a:pt x="261984" y="79720"/>
                  </a:lnTo>
                  <a:cubicBezTo>
                    <a:pt x="261985" y="79728"/>
                    <a:pt x="261987" y="79738"/>
                    <a:pt x="261987" y="79745"/>
                  </a:cubicBezTo>
                  <a:cubicBezTo>
                    <a:pt x="261965" y="79796"/>
                    <a:pt x="261943" y="79848"/>
                    <a:pt x="261922" y="79899"/>
                  </a:cubicBezTo>
                  <a:lnTo>
                    <a:pt x="258637" y="87917"/>
                  </a:lnTo>
                  <a:cubicBezTo>
                    <a:pt x="258625" y="87946"/>
                    <a:pt x="258613" y="87976"/>
                    <a:pt x="258601" y="88005"/>
                  </a:cubicBezTo>
                  <a:lnTo>
                    <a:pt x="241478" y="88005"/>
                  </a:lnTo>
                  <a:cubicBezTo>
                    <a:pt x="233277" y="88005"/>
                    <a:pt x="226606" y="94676"/>
                    <a:pt x="226606" y="102877"/>
                  </a:cubicBezTo>
                  <a:lnTo>
                    <a:pt x="226606" y="135488"/>
                  </a:lnTo>
                  <a:cubicBezTo>
                    <a:pt x="226606" y="143690"/>
                    <a:pt x="233277" y="150361"/>
                    <a:pt x="241478" y="150361"/>
                  </a:cubicBezTo>
                  <a:lnTo>
                    <a:pt x="258601" y="150361"/>
                  </a:lnTo>
                  <a:cubicBezTo>
                    <a:pt x="258613" y="150390"/>
                    <a:pt x="258625" y="150421"/>
                    <a:pt x="258637" y="150449"/>
                  </a:cubicBezTo>
                  <a:lnTo>
                    <a:pt x="261921" y="158464"/>
                  </a:lnTo>
                  <a:cubicBezTo>
                    <a:pt x="261942" y="158516"/>
                    <a:pt x="261964" y="158567"/>
                    <a:pt x="261986" y="158620"/>
                  </a:cubicBezTo>
                  <a:cubicBezTo>
                    <a:pt x="261986" y="158628"/>
                    <a:pt x="261984" y="158635"/>
                    <a:pt x="261983" y="158644"/>
                  </a:cubicBezTo>
                  <a:lnTo>
                    <a:pt x="249819" y="170905"/>
                  </a:lnTo>
                  <a:cubicBezTo>
                    <a:pt x="244071" y="176697"/>
                    <a:pt x="244070" y="186125"/>
                    <a:pt x="249819" y="191921"/>
                  </a:cubicBezTo>
                  <a:lnTo>
                    <a:pt x="272671" y="214952"/>
                  </a:lnTo>
                  <a:cubicBezTo>
                    <a:pt x="275473" y="217775"/>
                    <a:pt x="279212" y="219330"/>
                    <a:pt x="283195" y="219330"/>
                  </a:cubicBezTo>
                  <a:cubicBezTo>
                    <a:pt x="287179" y="219330"/>
                    <a:pt x="290916" y="217775"/>
                    <a:pt x="293720" y="214950"/>
                  </a:cubicBezTo>
                  <a:lnTo>
                    <a:pt x="305833" y="202742"/>
                  </a:lnTo>
                  <a:cubicBezTo>
                    <a:pt x="305862" y="202754"/>
                    <a:pt x="305891" y="202767"/>
                    <a:pt x="305921" y="202779"/>
                  </a:cubicBezTo>
                  <a:lnTo>
                    <a:pt x="313818" y="206065"/>
                  </a:lnTo>
                  <a:cubicBezTo>
                    <a:pt x="313857" y="206082"/>
                    <a:pt x="313895" y="206096"/>
                    <a:pt x="313934" y="206113"/>
                  </a:cubicBezTo>
                  <a:cubicBezTo>
                    <a:pt x="313937" y="206117"/>
                    <a:pt x="313939" y="206120"/>
                    <a:pt x="313941" y="206124"/>
                  </a:cubicBezTo>
                  <a:lnTo>
                    <a:pt x="313941" y="223495"/>
                  </a:lnTo>
                  <a:cubicBezTo>
                    <a:pt x="313941" y="231697"/>
                    <a:pt x="320613" y="238368"/>
                    <a:pt x="328814" y="238368"/>
                  </a:cubicBezTo>
                  <a:lnTo>
                    <a:pt x="361086" y="238368"/>
                  </a:lnTo>
                  <a:cubicBezTo>
                    <a:pt x="369288" y="238368"/>
                    <a:pt x="375959" y="231697"/>
                    <a:pt x="375959" y="223495"/>
                  </a:cubicBezTo>
                  <a:lnTo>
                    <a:pt x="375959" y="206124"/>
                  </a:lnTo>
                  <a:cubicBezTo>
                    <a:pt x="375961" y="206120"/>
                    <a:pt x="375964" y="206117"/>
                    <a:pt x="375966" y="206113"/>
                  </a:cubicBezTo>
                  <a:cubicBezTo>
                    <a:pt x="376005" y="206096"/>
                    <a:pt x="376045" y="206081"/>
                    <a:pt x="376084" y="206064"/>
                  </a:cubicBezTo>
                  <a:lnTo>
                    <a:pt x="383982" y="202777"/>
                  </a:lnTo>
                  <a:cubicBezTo>
                    <a:pt x="384012" y="202765"/>
                    <a:pt x="384040" y="202753"/>
                    <a:pt x="384070" y="202740"/>
                  </a:cubicBezTo>
                  <a:lnTo>
                    <a:pt x="385630" y="204312"/>
                  </a:lnTo>
                  <a:cubicBezTo>
                    <a:pt x="385782" y="207379"/>
                    <a:pt x="385868" y="210465"/>
                    <a:pt x="385868" y="213571"/>
                  </a:cubicBezTo>
                  <a:cubicBezTo>
                    <a:pt x="385868" y="221822"/>
                    <a:pt x="385325" y="230119"/>
                    <a:pt x="384257" y="238233"/>
                  </a:cubicBezTo>
                  <a:cubicBezTo>
                    <a:pt x="383613" y="243119"/>
                    <a:pt x="387052" y="247601"/>
                    <a:pt x="391938" y="248245"/>
                  </a:cubicBezTo>
                  <a:cubicBezTo>
                    <a:pt x="396826" y="248895"/>
                    <a:pt x="401307" y="245450"/>
                    <a:pt x="401951" y="240563"/>
                  </a:cubicBezTo>
                  <a:cubicBezTo>
                    <a:pt x="402887" y="233460"/>
                    <a:pt x="403436" y="226231"/>
                    <a:pt x="403626" y="219004"/>
                  </a:cubicBezTo>
                  <a:cubicBezTo>
                    <a:pt x="404629" y="219214"/>
                    <a:pt x="405659" y="219329"/>
                    <a:pt x="406710" y="219329"/>
                  </a:cubicBezTo>
                  <a:cubicBezTo>
                    <a:pt x="410694" y="219329"/>
                    <a:pt x="414431" y="217773"/>
                    <a:pt x="417235" y="214949"/>
                  </a:cubicBezTo>
                  <a:lnTo>
                    <a:pt x="440088" y="191918"/>
                  </a:lnTo>
                  <a:cubicBezTo>
                    <a:pt x="445836" y="186125"/>
                    <a:pt x="445836" y="176697"/>
                    <a:pt x="440087" y="170902"/>
                  </a:cubicBezTo>
                  <a:lnTo>
                    <a:pt x="427922" y="158646"/>
                  </a:lnTo>
                  <a:cubicBezTo>
                    <a:pt x="427921" y="158638"/>
                    <a:pt x="427919" y="158628"/>
                    <a:pt x="427919" y="158620"/>
                  </a:cubicBezTo>
                  <a:cubicBezTo>
                    <a:pt x="427940" y="158569"/>
                    <a:pt x="427963" y="158517"/>
                    <a:pt x="427983" y="158466"/>
                  </a:cubicBezTo>
                  <a:lnTo>
                    <a:pt x="431268" y="150449"/>
                  </a:lnTo>
                  <a:cubicBezTo>
                    <a:pt x="431280" y="150421"/>
                    <a:pt x="431292" y="150390"/>
                    <a:pt x="431304" y="150361"/>
                  </a:cubicBezTo>
                  <a:lnTo>
                    <a:pt x="448427" y="150361"/>
                  </a:lnTo>
                  <a:cubicBezTo>
                    <a:pt x="456628" y="150361"/>
                    <a:pt x="463300" y="143690"/>
                    <a:pt x="463300" y="135488"/>
                  </a:cubicBezTo>
                  <a:lnTo>
                    <a:pt x="463300" y="102880"/>
                  </a:lnTo>
                  <a:cubicBezTo>
                    <a:pt x="463296" y="94678"/>
                    <a:pt x="456625" y="88007"/>
                    <a:pt x="448423" y="88007"/>
                  </a:cubicBezTo>
                  <a:close/>
                  <a:moveTo>
                    <a:pt x="152975" y="278187"/>
                  </a:moveTo>
                  <a:lnTo>
                    <a:pt x="141085" y="266205"/>
                  </a:lnTo>
                  <a:lnTo>
                    <a:pt x="153181" y="254018"/>
                  </a:lnTo>
                  <a:lnTo>
                    <a:pt x="165071" y="266000"/>
                  </a:lnTo>
                  <a:lnTo>
                    <a:pt x="152975" y="278187"/>
                  </a:lnTo>
                  <a:close/>
                  <a:moveTo>
                    <a:pt x="242209" y="526150"/>
                  </a:moveTo>
                  <a:lnTo>
                    <a:pt x="161504" y="526150"/>
                  </a:lnTo>
                  <a:cubicBezTo>
                    <a:pt x="160625" y="526150"/>
                    <a:pt x="159881" y="525389"/>
                    <a:pt x="159881" y="524488"/>
                  </a:cubicBezTo>
                  <a:lnTo>
                    <a:pt x="159881" y="517531"/>
                  </a:lnTo>
                  <a:lnTo>
                    <a:pt x="243832" y="517531"/>
                  </a:lnTo>
                  <a:lnTo>
                    <a:pt x="243832" y="524488"/>
                  </a:lnTo>
                  <a:lnTo>
                    <a:pt x="243832" y="524488"/>
                  </a:lnTo>
                  <a:cubicBezTo>
                    <a:pt x="243832" y="525390"/>
                    <a:pt x="243088" y="526150"/>
                    <a:pt x="242209" y="526150"/>
                  </a:cubicBezTo>
                  <a:close/>
                  <a:moveTo>
                    <a:pt x="243832" y="499683"/>
                  </a:moveTo>
                  <a:lnTo>
                    <a:pt x="159881" y="499683"/>
                  </a:lnTo>
                  <a:lnTo>
                    <a:pt x="159881" y="493148"/>
                  </a:lnTo>
                  <a:lnTo>
                    <a:pt x="243832" y="493148"/>
                  </a:lnTo>
                  <a:lnTo>
                    <a:pt x="243832" y="499683"/>
                  </a:lnTo>
                  <a:close/>
                  <a:moveTo>
                    <a:pt x="264139" y="297117"/>
                  </a:moveTo>
                  <a:lnTo>
                    <a:pt x="280886" y="297117"/>
                  </a:lnTo>
                  <a:lnTo>
                    <a:pt x="280886" y="314422"/>
                  </a:lnTo>
                  <a:lnTo>
                    <a:pt x="264139" y="314422"/>
                  </a:lnTo>
                  <a:lnTo>
                    <a:pt x="264139" y="297117"/>
                  </a:lnTo>
                  <a:close/>
                  <a:moveTo>
                    <a:pt x="152579" y="333152"/>
                  </a:moveTo>
                  <a:lnTo>
                    <a:pt x="169326" y="333152"/>
                  </a:lnTo>
                  <a:lnTo>
                    <a:pt x="169326" y="350457"/>
                  </a:lnTo>
                  <a:lnTo>
                    <a:pt x="152579" y="350457"/>
                  </a:lnTo>
                  <a:lnTo>
                    <a:pt x="152579" y="333152"/>
                  </a:lnTo>
                  <a:close/>
                  <a:moveTo>
                    <a:pt x="126045" y="452965"/>
                  </a:moveTo>
                  <a:cubicBezTo>
                    <a:pt x="126045" y="451353"/>
                    <a:pt x="127407" y="449990"/>
                    <a:pt x="129019" y="449990"/>
                  </a:cubicBezTo>
                  <a:lnTo>
                    <a:pt x="274694" y="449990"/>
                  </a:lnTo>
                  <a:cubicBezTo>
                    <a:pt x="276306" y="449990"/>
                    <a:pt x="277668" y="451353"/>
                    <a:pt x="277668" y="452965"/>
                  </a:cubicBezTo>
                  <a:lnTo>
                    <a:pt x="277668" y="472324"/>
                  </a:lnTo>
                  <a:cubicBezTo>
                    <a:pt x="277668" y="473937"/>
                    <a:pt x="276306" y="475299"/>
                    <a:pt x="274694" y="475299"/>
                  </a:cubicBezTo>
                  <a:lnTo>
                    <a:pt x="129019" y="475299"/>
                  </a:lnTo>
                  <a:cubicBezTo>
                    <a:pt x="127407" y="475299"/>
                    <a:pt x="126045" y="473937"/>
                    <a:pt x="126045" y="472324"/>
                  </a:cubicBezTo>
                  <a:lnTo>
                    <a:pt x="126045" y="452965"/>
                  </a:lnTo>
                  <a:close/>
                  <a:moveTo>
                    <a:pt x="445449" y="132516"/>
                  </a:moveTo>
                  <a:lnTo>
                    <a:pt x="430884" y="132516"/>
                  </a:lnTo>
                  <a:cubicBezTo>
                    <a:pt x="423847" y="132516"/>
                    <a:pt x="417082" y="137277"/>
                    <a:pt x="414671" y="143878"/>
                  </a:cubicBezTo>
                  <a:lnTo>
                    <a:pt x="411552" y="151493"/>
                  </a:lnTo>
                  <a:cubicBezTo>
                    <a:pt x="408631" y="157849"/>
                    <a:pt x="410044" y="165973"/>
                    <a:pt x="414977" y="170944"/>
                  </a:cubicBezTo>
                  <a:lnTo>
                    <a:pt x="425369" y="181415"/>
                  </a:lnTo>
                  <a:lnTo>
                    <a:pt x="406708" y="200222"/>
                  </a:lnTo>
                  <a:lnTo>
                    <a:pt x="396409" y="189841"/>
                  </a:lnTo>
                  <a:cubicBezTo>
                    <a:pt x="393270" y="186681"/>
                    <a:pt x="388746" y="184867"/>
                    <a:pt x="383994" y="184867"/>
                  </a:cubicBezTo>
                  <a:cubicBezTo>
                    <a:pt x="381496" y="184867"/>
                    <a:pt x="379057" y="185392"/>
                    <a:pt x="376916" y="186389"/>
                  </a:cubicBezTo>
                  <a:lnTo>
                    <a:pt x="369421" y="189508"/>
                  </a:lnTo>
                  <a:cubicBezTo>
                    <a:pt x="362848" y="191946"/>
                    <a:pt x="358110" y="198712"/>
                    <a:pt x="358110" y="205730"/>
                  </a:cubicBezTo>
                  <a:lnTo>
                    <a:pt x="358110" y="220523"/>
                  </a:lnTo>
                  <a:lnTo>
                    <a:pt x="331789" y="220523"/>
                  </a:lnTo>
                  <a:lnTo>
                    <a:pt x="331789" y="205730"/>
                  </a:lnTo>
                  <a:cubicBezTo>
                    <a:pt x="331789" y="198712"/>
                    <a:pt x="327051" y="191946"/>
                    <a:pt x="320478" y="189508"/>
                  </a:cubicBezTo>
                  <a:lnTo>
                    <a:pt x="312981" y="186389"/>
                  </a:lnTo>
                  <a:cubicBezTo>
                    <a:pt x="310841" y="185393"/>
                    <a:pt x="308403" y="184869"/>
                    <a:pt x="305907" y="184869"/>
                  </a:cubicBezTo>
                  <a:cubicBezTo>
                    <a:pt x="301154" y="184869"/>
                    <a:pt x="296629" y="186682"/>
                    <a:pt x="293489" y="189846"/>
                  </a:cubicBezTo>
                  <a:lnTo>
                    <a:pt x="283195" y="200222"/>
                  </a:lnTo>
                  <a:lnTo>
                    <a:pt x="264534" y="181415"/>
                  </a:lnTo>
                  <a:lnTo>
                    <a:pt x="274927" y="170939"/>
                  </a:lnTo>
                  <a:cubicBezTo>
                    <a:pt x="279860" y="165969"/>
                    <a:pt x="281272" y="157845"/>
                    <a:pt x="278350" y="151489"/>
                  </a:cubicBezTo>
                  <a:lnTo>
                    <a:pt x="275230" y="143877"/>
                  </a:lnTo>
                  <a:cubicBezTo>
                    <a:pt x="272819" y="137274"/>
                    <a:pt x="266054" y="132515"/>
                    <a:pt x="259018" y="132515"/>
                  </a:cubicBezTo>
                  <a:lnTo>
                    <a:pt x="244452" y="132515"/>
                  </a:lnTo>
                  <a:lnTo>
                    <a:pt x="244452" y="105854"/>
                  </a:lnTo>
                  <a:lnTo>
                    <a:pt x="259018" y="105854"/>
                  </a:lnTo>
                  <a:cubicBezTo>
                    <a:pt x="266054" y="105854"/>
                    <a:pt x="272820" y="101095"/>
                    <a:pt x="275230" y="94492"/>
                  </a:cubicBezTo>
                  <a:lnTo>
                    <a:pt x="278350" y="86877"/>
                  </a:lnTo>
                  <a:cubicBezTo>
                    <a:pt x="281271" y="80522"/>
                    <a:pt x="279858" y="72396"/>
                    <a:pt x="274926" y="67426"/>
                  </a:cubicBezTo>
                  <a:lnTo>
                    <a:pt x="264534" y="56952"/>
                  </a:lnTo>
                  <a:lnTo>
                    <a:pt x="283194" y="38150"/>
                  </a:lnTo>
                  <a:lnTo>
                    <a:pt x="293491" y="48526"/>
                  </a:lnTo>
                  <a:cubicBezTo>
                    <a:pt x="296629" y="51686"/>
                    <a:pt x="301154" y="53501"/>
                    <a:pt x="305907" y="53501"/>
                  </a:cubicBezTo>
                  <a:cubicBezTo>
                    <a:pt x="308403" y="53501"/>
                    <a:pt x="310841" y="52976"/>
                    <a:pt x="312981" y="51980"/>
                  </a:cubicBezTo>
                  <a:lnTo>
                    <a:pt x="320478" y="48862"/>
                  </a:lnTo>
                  <a:cubicBezTo>
                    <a:pt x="327051" y="46424"/>
                    <a:pt x="331789" y="39657"/>
                    <a:pt x="331789" y="32639"/>
                  </a:cubicBezTo>
                  <a:lnTo>
                    <a:pt x="331789" y="17847"/>
                  </a:lnTo>
                  <a:lnTo>
                    <a:pt x="358111" y="17847"/>
                  </a:lnTo>
                  <a:lnTo>
                    <a:pt x="358111" y="32641"/>
                  </a:lnTo>
                  <a:cubicBezTo>
                    <a:pt x="358111" y="39657"/>
                    <a:pt x="362849" y="46426"/>
                    <a:pt x="369423" y="48863"/>
                  </a:cubicBezTo>
                  <a:lnTo>
                    <a:pt x="376917" y="51980"/>
                  </a:lnTo>
                  <a:cubicBezTo>
                    <a:pt x="379058" y="52977"/>
                    <a:pt x="381498" y="53502"/>
                    <a:pt x="383995" y="53502"/>
                  </a:cubicBezTo>
                  <a:cubicBezTo>
                    <a:pt x="388748" y="53502"/>
                    <a:pt x="393273" y="51689"/>
                    <a:pt x="396410" y="48526"/>
                  </a:cubicBezTo>
                  <a:lnTo>
                    <a:pt x="406708" y="38151"/>
                  </a:lnTo>
                  <a:lnTo>
                    <a:pt x="425369" y="56954"/>
                  </a:lnTo>
                  <a:lnTo>
                    <a:pt x="414976" y="67426"/>
                  </a:lnTo>
                  <a:cubicBezTo>
                    <a:pt x="410044" y="72396"/>
                    <a:pt x="408631" y="80521"/>
                    <a:pt x="411552" y="86875"/>
                  </a:cubicBezTo>
                  <a:lnTo>
                    <a:pt x="414671" y="94493"/>
                  </a:lnTo>
                  <a:cubicBezTo>
                    <a:pt x="417083" y="101094"/>
                    <a:pt x="423847" y="105854"/>
                    <a:pt x="430884" y="105854"/>
                  </a:cubicBezTo>
                  <a:lnTo>
                    <a:pt x="445449" y="105854"/>
                  </a:lnTo>
                  <a:lnTo>
                    <a:pt x="445449" y="1325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2260;p35">
              <a:extLst>
                <a:ext uri="{FF2B5EF4-FFF2-40B4-BE49-F238E27FC236}">
                  <a16:creationId xmlns:a16="http://schemas.microsoft.com/office/drawing/2014/main" id="{56BCD64C-FBBD-FD10-42E1-199122EC10C9}"/>
                </a:ext>
              </a:extLst>
            </p:cNvPr>
            <p:cNvSpPr/>
            <p:nvPr/>
          </p:nvSpPr>
          <p:spPr>
            <a:xfrm>
              <a:off x="7627965" y="2174515"/>
              <a:ext cx="123177" cy="123981"/>
            </a:xfrm>
            <a:custGeom>
              <a:avLst/>
              <a:gdLst/>
              <a:ahLst/>
              <a:cxnLst/>
              <a:rect l="l" t="t" r="r" b="b"/>
              <a:pathLst>
                <a:path w="123177" h="123981" extrusionOk="0">
                  <a:moveTo>
                    <a:pt x="120100" y="42599"/>
                  </a:moveTo>
                  <a:cubicBezTo>
                    <a:pt x="118568" y="37915"/>
                    <a:pt x="113526" y="35359"/>
                    <a:pt x="108843" y="36893"/>
                  </a:cubicBezTo>
                  <a:cubicBezTo>
                    <a:pt x="104159" y="38426"/>
                    <a:pt x="101604" y="43465"/>
                    <a:pt x="103138" y="48149"/>
                  </a:cubicBezTo>
                  <a:cubicBezTo>
                    <a:pt x="104592" y="52594"/>
                    <a:pt x="105330" y="57251"/>
                    <a:pt x="105330" y="61991"/>
                  </a:cubicBezTo>
                  <a:cubicBezTo>
                    <a:pt x="105330" y="86332"/>
                    <a:pt x="85707" y="106134"/>
                    <a:pt x="61588" y="106134"/>
                  </a:cubicBezTo>
                  <a:cubicBezTo>
                    <a:pt x="37469" y="106134"/>
                    <a:pt x="17847" y="86332"/>
                    <a:pt x="17847" y="61991"/>
                  </a:cubicBezTo>
                  <a:cubicBezTo>
                    <a:pt x="17847" y="37651"/>
                    <a:pt x="37469" y="17847"/>
                    <a:pt x="61588" y="17847"/>
                  </a:cubicBezTo>
                  <a:cubicBezTo>
                    <a:pt x="66550" y="17847"/>
                    <a:pt x="71414" y="18677"/>
                    <a:pt x="76046" y="20313"/>
                  </a:cubicBezTo>
                  <a:cubicBezTo>
                    <a:pt x="80694" y="21951"/>
                    <a:pt x="85790" y="19516"/>
                    <a:pt x="87431" y="14869"/>
                  </a:cubicBezTo>
                  <a:cubicBezTo>
                    <a:pt x="89072" y="10223"/>
                    <a:pt x="86636" y="5126"/>
                    <a:pt x="81989" y="3484"/>
                  </a:cubicBezTo>
                  <a:cubicBezTo>
                    <a:pt x="75442" y="1173"/>
                    <a:pt x="68578" y="0"/>
                    <a:pt x="61588" y="0"/>
                  </a:cubicBezTo>
                  <a:cubicBezTo>
                    <a:pt x="27628" y="0"/>
                    <a:pt x="0" y="27809"/>
                    <a:pt x="0" y="61991"/>
                  </a:cubicBezTo>
                  <a:cubicBezTo>
                    <a:pt x="0" y="96173"/>
                    <a:pt x="27628" y="123981"/>
                    <a:pt x="61588" y="123981"/>
                  </a:cubicBezTo>
                  <a:cubicBezTo>
                    <a:pt x="95548" y="123981"/>
                    <a:pt x="123177" y="96173"/>
                    <a:pt x="123177" y="61991"/>
                  </a:cubicBezTo>
                  <a:cubicBezTo>
                    <a:pt x="123177" y="55364"/>
                    <a:pt x="122142" y="48839"/>
                    <a:pt x="120100" y="425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2261;p35">
              <a:extLst>
                <a:ext uri="{FF2B5EF4-FFF2-40B4-BE49-F238E27FC236}">
                  <a16:creationId xmlns:a16="http://schemas.microsoft.com/office/drawing/2014/main" id="{F977BC9A-4971-8652-25C8-79E8712C3A7E}"/>
                </a:ext>
              </a:extLst>
            </p:cNvPr>
            <p:cNvSpPr/>
            <p:nvPr/>
          </p:nvSpPr>
          <p:spPr>
            <a:xfrm>
              <a:off x="7658368" y="2205150"/>
              <a:ext cx="62370" cy="62713"/>
            </a:xfrm>
            <a:custGeom>
              <a:avLst/>
              <a:gdLst/>
              <a:ahLst/>
              <a:cxnLst/>
              <a:rect l="l" t="t" r="r" b="b"/>
              <a:pathLst>
                <a:path w="62370" h="62713" extrusionOk="0">
                  <a:moveTo>
                    <a:pt x="31185" y="0"/>
                  </a:moveTo>
                  <a:cubicBezTo>
                    <a:pt x="13989" y="0"/>
                    <a:pt x="0" y="14066"/>
                    <a:pt x="0" y="31357"/>
                  </a:cubicBezTo>
                  <a:cubicBezTo>
                    <a:pt x="0" y="48646"/>
                    <a:pt x="13990" y="62714"/>
                    <a:pt x="31185" y="62714"/>
                  </a:cubicBezTo>
                  <a:cubicBezTo>
                    <a:pt x="48382" y="62714"/>
                    <a:pt x="62371" y="48647"/>
                    <a:pt x="62371" y="31357"/>
                  </a:cubicBezTo>
                  <a:cubicBezTo>
                    <a:pt x="62372" y="14067"/>
                    <a:pt x="48382" y="0"/>
                    <a:pt x="31185" y="0"/>
                  </a:cubicBezTo>
                  <a:close/>
                  <a:moveTo>
                    <a:pt x="31185" y="44865"/>
                  </a:moveTo>
                  <a:cubicBezTo>
                    <a:pt x="23830" y="44865"/>
                    <a:pt x="17847" y="38805"/>
                    <a:pt x="17847" y="31356"/>
                  </a:cubicBezTo>
                  <a:cubicBezTo>
                    <a:pt x="17847" y="23906"/>
                    <a:pt x="23831" y="17846"/>
                    <a:pt x="31185" y="17846"/>
                  </a:cubicBezTo>
                  <a:cubicBezTo>
                    <a:pt x="38541" y="17846"/>
                    <a:pt x="44523" y="23906"/>
                    <a:pt x="44523" y="31356"/>
                  </a:cubicBezTo>
                  <a:cubicBezTo>
                    <a:pt x="44525" y="38806"/>
                    <a:pt x="38541" y="44865"/>
                    <a:pt x="31185" y="448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2262;p35">
              <a:extLst>
                <a:ext uri="{FF2B5EF4-FFF2-40B4-BE49-F238E27FC236}">
                  <a16:creationId xmlns:a16="http://schemas.microsoft.com/office/drawing/2014/main" id="{4A4FC58A-A11F-6356-1F77-C9054B93F71B}"/>
                </a:ext>
              </a:extLst>
            </p:cNvPr>
            <p:cNvSpPr/>
            <p:nvPr/>
          </p:nvSpPr>
          <p:spPr>
            <a:xfrm>
              <a:off x="7524175" y="2292438"/>
              <a:ext cx="52441" cy="117230"/>
            </a:xfrm>
            <a:custGeom>
              <a:avLst/>
              <a:gdLst/>
              <a:ahLst/>
              <a:cxnLst/>
              <a:rect l="l" t="t" r="r" b="b"/>
              <a:pathLst>
                <a:path w="52441" h="117230" extrusionOk="0">
                  <a:moveTo>
                    <a:pt x="37569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38127"/>
                  </a:lnTo>
                  <a:cubicBezTo>
                    <a:pt x="0" y="46328"/>
                    <a:pt x="6671" y="53000"/>
                    <a:pt x="14873" y="53000"/>
                  </a:cubicBezTo>
                  <a:lnTo>
                    <a:pt x="17298" y="53000"/>
                  </a:lnTo>
                  <a:lnTo>
                    <a:pt x="17298" y="108307"/>
                  </a:lnTo>
                  <a:cubicBezTo>
                    <a:pt x="17298" y="113236"/>
                    <a:pt x="21293" y="117230"/>
                    <a:pt x="26221" y="117230"/>
                  </a:cubicBezTo>
                  <a:cubicBezTo>
                    <a:pt x="31150" y="117230"/>
                    <a:pt x="35145" y="113236"/>
                    <a:pt x="35145" y="108307"/>
                  </a:cubicBezTo>
                  <a:lnTo>
                    <a:pt x="35145" y="53000"/>
                  </a:lnTo>
                  <a:lnTo>
                    <a:pt x="37569" y="53000"/>
                  </a:lnTo>
                  <a:cubicBezTo>
                    <a:pt x="45770" y="53000"/>
                    <a:pt x="52442" y="46328"/>
                    <a:pt x="52442" y="38127"/>
                  </a:cubicBezTo>
                  <a:lnTo>
                    <a:pt x="52442" y="14873"/>
                  </a:lnTo>
                  <a:cubicBezTo>
                    <a:pt x="52442" y="6671"/>
                    <a:pt x="45770" y="0"/>
                    <a:pt x="37569" y="0"/>
                  </a:cubicBezTo>
                  <a:close/>
                  <a:moveTo>
                    <a:pt x="34594" y="35152"/>
                  </a:moveTo>
                  <a:lnTo>
                    <a:pt x="17847" y="35152"/>
                  </a:lnTo>
                  <a:lnTo>
                    <a:pt x="17847" y="17847"/>
                  </a:lnTo>
                  <a:lnTo>
                    <a:pt x="34594" y="17847"/>
                  </a:lnTo>
                  <a:lnTo>
                    <a:pt x="34594" y="35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2263;p35">
              <a:extLst>
                <a:ext uri="{FF2B5EF4-FFF2-40B4-BE49-F238E27FC236}">
                  <a16:creationId xmlns:a16="http://schemas.microsoft.com/office/drawing/2014/main" id="{99A03C98-9A34-4C45-8758-289397D5A059}"/>
                </a:ext>
              </a:extLst>
            </p:cNvPr>
            <p:cNvSpPr/>
            <p:nvPr/>
          </p:nvSpPr>
          <p:spPr>
            <a:xfrm>
              <a:off x="7541472" y="2052126"/>
              <a:ext cx="17847" cy="42712"/>
            </a:xfrm>
            <a:custGeom>
              <a:avLst/>
              <a:gdLst/>
              <a:ahLst/>
              <a:cxnLst/>
              <a:rect l="l" t="t" r="r" b="b"/>
              <a:pathLst>
                <a:path w="17847" h="42712" extrusionOk="0">
                  <a:moveTo>
                    <a:pt x="8924" y="0"/>
                  </a:moveTo>
                  <a:cubicBezTo>
                    <a:pt x="3995" y="0"/>
                    <a:pt x="0" y="3994"/>
                    <a:pt x="0" y="8924"/>
                  </a:cubicBezTo>
                  <a:lnTo>
                    <a:pt x="0" y="33789"/>
                  </a:lnTo>
                  <a:cubicBezTo>
                    <a:pt x="0" y="38718"/>
                    <a:pt x="3995" y="42713"/>
                    <a:pt x="8924" y="42713"/>
                  </a:cubicBezTo>
                  <a:cubicBezTo>
                    <a:pt x="13852" y="42713"/>
                    <a:pt x="17847" y="38718"/>
                    <a:pt x="17847" y="33789"/>
                  </a:cubicBezTo>
                  <a:lnTo>
                    <a:pt x="17847" y="8924"/>
                  </a:lnTo>
                  <a:cubicBezTo>
                    <a:pt x="17847" y="3994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2264;p35">
              <a:extLst>
                <a:ext uri="{FF2B5EF4-FFF2-40B4-BE49-F238E27FC236}">
                  <a16:creationId xmlns:a16="http://schemas.microsoft.com/office/drawing/2014/main" id="{4FD76C09-860B-E801-A5B7-2CF9B6142515}"/>
                </a:ext>
              </a:extLst>
            </p:cNvPr>
            <p:cNvSpPr/>
            <p:nvPr/>
          </p:nvSpPr>
          <p:spPr>
            <a:xfrm>
              <a:off x="7462658" y="2064427"/>
              <a:ext cx="24965" cy="41672"/>
            </a:xfrm>
            <a:custGeom>
              <a:avLst/>
              <a:gdLst/>
              <a:ahLst/>
              <a:cxnLst/>
              <a:rect l="l" t="t" r="r" b="b"/>
              <a:pathLst>
                <a:path w="24965" h="41672" extrusionOk="0">
                  <a:moveTo>
                    <a:pt x="24590" y="30194"/>
                  </a:moveTo>
                  <a:lnTo>
                    <a:pt x="17477" y="6374"/>
                  </a:lnTo>
                  <a:cubicBezTo>
                    <a:pt x="16066" y="1650"/>
                    <a:pt x="11095" y="-1035"/>
                    <a:pt x="6373" y="376"/>
                  </a:cubicBezTo>
                  <a:cubicBezTo>
                    <a:pt x="1650" y="1787"/>
                    <a:pt x="-1035" y="6757"/>
                    <a:pt x="376" y="11479"/>
                  </a:cubicBezTo>
                  <a:lnTo>
                    <a:pt x="7487" y="35300"/>
                  </a:lnTo>
                  <a:cubicBezTo>
                    <a:pt x="8644" y="39171"/>
                    <a:pt x="12192" y="41672"/>
                    <a:pt x="16035" y="41672"/>
                  </a:cubicBezTo>
                  <a:cubicBezTo>
                    <a:pt x="16880" y="41672"/>
                    <a:pt x="17740" y="41551"/>
                    <a:pt x="18592" y="41298"/>
                  </a:cubicBezTo>
                  <a:cubicBezTo>
                    <a:pt x="23315" y="39887"/>
                    <a:pt x="26000" y="34917"/>
                    <a:pt x="24590" y="301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2265;p35">
              <a:extLst>
                <a:ext uri="{FF2B5EF4-FFF2-40B4-BE49-F238E27FC236}">
                  <a16:creationId xmlns:a16="http://schemas.microsoft.com/office/drawing/2014/main" id="{9602E8B5-E5D5-1239-C64C-F049B0806173}"/>
                </a:ext>
              </a:extLst>
            </p:cNvPr>
            <p:cNvSpPr/>
            <p:nvPr/>
          </p:nvSpPr>
          <p:spPr>
            <a:xfrm>
              <a:off x="7390682" y="2098929"/>
              <a:ext cx="31475" cy="38616"/>
            </a:xfrm>
            <a:custGeom>
              <a:avLst/>
              <a:gdLst/>
              <a:ahLst/>
              <a:cxnLst/>
              <a:rect l="l" t="t" r="r" b="b"/>
              <a:pathLst>
                <a:path w="31475" h="38616" extrusionOk="0">
                  <a:moveTo>
                    <a:pt x="30012" y="24796"/>
                  </a:moveTo>
                  <a:lnTo>
                    <a:pt x="16386" y="4029"/>
                  </a:lnTo>
                  <a:cubicBezTo>
                    <a:pt x="13682" y="-92"/>
                    <a:pt x="8150" y="-1239"/>
                    <a:pt x="4029" y="1464"/>
                  </a:cubicBezTo>
                  <a:cubicBezTo>
                    <a:pt x="-91" y="4168"/>
                    <a:pt x="-1240" y="9700"/>
                    <a:pt x="1464" y="13820"/>
                  </a:cubicBezTo>
                  <a:lnTo>
                    <a:pt x="15091" y="34586"/>
                  </a:lnTo>
                  <a:cubicBezTo>
                    <a:pt x="16805" y="37198"/>
                    <a:pt x="19654" y="38616"/>
                    <a:pt x="22560" y="38616"/>
                  </a:cubicBezTo>
                  <a:cubicBezTo>
                    <a:pt x="24240" y="38616"/>
                    <a:pt x="25938" y="38143"/>
                    <a:pt x="27446" y="37153"/>
                  </a:cubicBezTo>
                  <a:cubicBezTo>
                    <a:pt x="31567" y="34450"/>
                    <a:pt x="32716" y="28917"/>
                    <a:pt x="30012" y="247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2266;p35">
              <a:extLst>
                <a:ext uri="{FF2B5EF4-FFF2-40B4-BE49-F238E27FC236}">
                  <a16:creationId xmlns:a16="http://schemas.microsoft.com/office/drawing/2014/main" id="{33F885DD-0FDC-D93F-EDD4-C5F58A558BFE}"/>
                </a:ext>
              </a:extLst>
            </p:cNvPr>
            <p:cNvSpPr/>
            <p:nvPr/>
          </p:nvSpPr>
          <p:spPr>
            <a:xfrm>
              <a:off x="7331605" y="2152718"/>
              <a:ext cx="36841" cy="33816"/>
            </a:xfrm>
            <a:custGeom>
              <a:avLst/>
              <a:gdLst/>
              <a:ahLst/>
              <a:cxnLst/>
              <a:rect l="l" t="t" r="r" b="b"/>
              <a:pathLst>
                <a:path w="36841" h="33816" extrusionOk="0">
                  <a:moveTo>
                    <a:pt x="33660" y="18063"/>
                  </a:moveTo>
                  <a:lnTo>
                    <a:pt x="14667" y="2095"/>
                  </a:lnTo>
                  <a:cubicBezTo>
                    <a:pt x="10894" y="-1079"/>
                    <a:pt x="5265" y="-591"/>
                    <a:pt x="2094" y="3181"/>
                  </a:cubicBezTo>
                  <a:cubicBezTo>
                    <a:pt x="-1078" y="6954"/>
                    <a:pt x="-591" y="12583"/>
                    <a:pt x="3182" y="15754"/>
                  </a:cubicBezTo>
                  <a:lnTo>
                    <a:pt x="22174" y="31723"/>
                  </a:lnTo>
                  <a:cubicBezTo>
                    <a:pt x="23846" y="33130"/>
                    <a:pt x="25885" y="33817"/>
                    <a:pt x="27912" y="33817"/>
                  </a:cubicBezTo>
                  <a:cubicBezTo>
                    <a:pt x="30456" y="33817"/>
                    <a:pt x="32982" y="32735"/>
                    <a:pt x="34748" y="30636"/>
                  </a:cubicBezTo>
                  <a:cubicBezTo>
                    <a:pt x="37920" y="26863"/>
                    <a:pt x="37432" y="21234"/>
                    <a:pt x="33660" y="180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2267;p35">
              <a:extLst>
                <a:ext uri="{FF2B5EF4-FFF2-40B4-BE49-F238E27FC236}">
                  <a16:creationId xmlns:a16="http://schemas.microsoft.com/office/drawing/2014/main" id="{449E2367-B3B8-568A-2D7F-799B4878E1F3}"/>
                </a:ext>
              </a:extLst>
            </p:cNvPr>
            <p:cNvSpPr/>
            <p:nvPr/>
          </p:nvSpPr>
          <p:spPr>
            <a:xfrm>
              <a:off x="7290396" y="2221268"/>
              <a:ext cx="40610" cy="27674"/>
            </a:xfrm>
            <a:custGeom>
              <a:avLst/>
              <a:gdLst/>
              <a:ahLst/>
              <a:cxnLst/>
              <a:rect l="l" t="t" r="r" b="b"/>
              <a:pathLst>
                <a:path w="40610" h="27674" extrusionOk="0">
                  <a:moveTo>
                    <a:pt x="35221" y="10557"/>
                  </a:moveTo>
                  <a:lnTo>
                    <a:pt x="12462" y="733"/>
                  </a:lnTo>
                  <a:cubicBezTo>
                    <a:pt x="7936" y="-1220"/>
                    <a:pt x="2685" y="864"/>
                    <a:pt x="733" y="5390"/>
                  </a:cubicBezTo>
                  <a:cubicBezTo>
                    <a:pt x="-1220" y="9914"/>
                    <a:pt x="865" y="15165"/>
                    <a:pt x="5390" y="17118"/>
                  </a:cubicBezTo>
                  <a:lnTo>
                    <a:pt x="28149" y="26942"/>
                  </a:lnTo>
                  <a:cubicBezTo>
                    <a:pt x="29302" y="27439"/>
                    <a:pt x="30501" y="27675"/>
                    <a:pt x="31680" y="27675"/>
                  </a:cubicBezTo>
                  <a:cubicBezTo>
                    <a:pt x="35134" y="27675"/>
                    <a:pt x="38423" y="25658"/>
                    <a:pt x="39878" y="22285"/>
                  </a:cubicBezTo>
                  <a:cubicBezTo>
                    <a:pt x="41831" y="17760"/>
                    <a:pt x="39746" y="12509"/>
                    <a:pt x="35221" y="105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2268;p35">
              <a:extLst>
                <a:ext uri="{FF2B5EF4-FFF2-40B4-BE49-F238E27FC236}">
                  <a16:creationId xmlns:a16="http://schemas.microsoft.com/office/drawing/2014/main" id="{63B9786E-81CA-3127-EA7C-7A7834A28FAF}"/>
                </a:ext>
              </a:extLst>
            </p:cNvPr>
            <p:cNvSpPr/>
            <p:nvPr/>
          </p:nvSpPr>
          <p:spPr>
            <a:xfrm>
              <a:off x="7270532" y="2298807"/>
              <a:ext cx="42460" cy="20700"/>
            </a:xfrm>
            <a:custGeom>
              <a:avLst/>
              <a:gdLst/>
              <a:ahLst/>
              <a:cxnLst/>
              <a:rect l="l" t="t" r="r" b="b"/>
              <a:pathLst>
                <a:path w="42460" h="20700" extrusionOk="0">
                  <a:moveTo>
                    <a:pt x="34562" y="2910"/>
                  </a:moveTo>
                  <a:lnTo>
                    <a:pt x="9951" y="61"/>
                  </a:lnTo>
                  <a:cubicBezTo>
                    <a:pt x="5054" y="-509"/>
                    <a:pt x="628" y="3004"/>
                    <a:pt x="60" y="7899"/>
                  </a:cubicBezTo>
                  <a:cubicBezTo>
                    <a:pt x="-507" y="12794"/>
                    <a:pt x="3003" y="17223"/>
                    <a:pt x="7899" y="17790"/>
                  </a:cubicBezTo>
                  <a:lnTo>
                    <a:pt x="32509" y="20640"/>
                  </a:lnTo>
                  <a:cubicBezTo>
                    <a:pt x="32858" y="20680"/>
                    <a:pt x="33203" y="20701"/>
                    <a:pt x="33547" y="20701"/>
                  </a:cubicBezTo>
                  <a:cubicBezTo>
                    <a:pt x="38016" y="20701"/>
                    <a:pt x="41874" y="17349"/>
                    <a:pt x="42400" y="12801"/>
                  </a:cubicBezTo>
                  <a:cubicBezTo>
                    <a:pt x="42968" y="7906"/>
                    <a:pt x="39458" y="3478"/>
                    <a:pt x="34562" y="2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2269;p35">
              <a:extLst>
                <a:ext uri="{FF2B5EF4-FFF2-40B4-BE49-F238E27FC236}">
                  <a16:creationId xmlns:a16="http://schemas.microsoft.com/office/drawing/2014/main" id="{359093FC-FB10-B54A-FCEF-267DB3F88BC7}"/>
                </a:ext>
              </a:extLst>
            </p:cNvPr>
            <p:cNvSpPr/>
            <p:nvPr/>
          </p:nvSpPr>
          <p:spPr>
            <a:xfrm>
              <a:off x="7273680" y="2374446"/>
              <a:ext cx="42241" cy="22213"/>
            </a:xfrm>
            <a:custGeom>
              <a:avLst/>
              <a:gdLst/>
              <a:ahLst/>
              <a:cxnLst/>
              <a:rect l="l" t="t" r="r" b="b"/>
              <a:pathLst>
                <a:path w="42241" h="22213" extrusionOk="0">
                  <a:moveTo>
                    <a:pt x="42100" y="7354"/>
                  </a:moveTo>
                  <a:cubicBezTo>
                    <a:pt x="41233" y="2502"/>
                    <a:pt x="36598" y="-726"/>
                    <a:pt x="31744" y="141"/>
                  </a:cubicBezTo>
                  <a:lnTo>
                    <a:pt x="7354" y="4504"/>
                  </a:lnTo>
                  <a:cubicBezTo>
                    <a:pt x="2503" y="5371"/>
                    <a:pt x="-727" y="10008"/>
                    <a:pt x="141" y="14859"/>
                  </a:cubicBezTo>
                  <a:cubicBezTo>
                    <a:pt x="913" y="19179"/>
                    <a:pt x="4676" y="22213"/>
                    <a:pt x="8915" y="22213"/>
                  </a:cubicBezTo>
                  <a:cubicBezTo>
                    <a:pt x="9436" y="22213"/>
                    <a:pt x="9966" y="22168"/>
                    <a:pt x="10497" y="22073"/>
                  </a:cubicBezTo>
                  <a:lnTo>
                    <a:pt x="34888" y="17710"/>
                  </a:lnTo>
                  <a:cubicBezTo>
                    <a:pt x="39739" y="16842"/>
                    <a:pt x="42968" y="12205"/>
                    <a:pt x="42100" y="73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2270;p35">
              <a:extLst>
                <a:ext uri="{FF2B5EF4-FFF2-40B4-BE49-F238E27FC236}">
                  <a16:creationId xmlns:a16="http://schemas.microsoft.com/office/drawing/2014/main" id="{D6A51E48-429B-6F88-E98B-9FDFD2890262}"/>
                </a:ext>
              </a:extLst>
            </p:cNvPr>
            <p:cNvSpPr/>
            <p:nvPr/>
          </p:nvSpPr>
          <p:spPr>
            <a:xfrm>
              <a:off x="7299578" y="2443327"/>
              <a:ext cx="39966" cy="29057"/>
            </a:xfrm>
            <a:custGeom>
              <a:avLst/>
              <a:gdLst/>
              <a:ahLst/>
              <a:cxnLst/>
              <a:rect l="l" t="t" r="r" b="b"/>
              <a:pathLst>
                <a:path w="39966" h="29057" extrusionOk="0">
                  <a:moveTo>
                    <a:pt x="39001" y="4891"/>
                  </a:moveTo>
                  <a:cubicBezTo>
                    <a:pt x="36773" y="495"/>
                    <a:pt x="31401" y="-1261"/>
                    <a:pt x="27007" y="964"/>
                  </a:cubicBezTo>
                  <a:lnTo>
                    <a:pt x="4892" y="12171"/>
                  </a:lnTo>
                  <a:cubicBezTo>
                    <a:pt x="495" y="14400"/>
                    <a:pt x="-1262" y="19769"/>
                    <a:pt x="965" y="24165"/>
                  </a:cubicBezTo>
                  <a:cubicBezTo>
                    <a:pt x="2538" y="27268"/>
                    <a:pt x="5676" y="29057"/>
                    <a:pt x="8933" y="29057"/>
                  </a:cubicBezTo>
                  <a:cubicBezTo>
                    <a:pt x="10289" y="29057"/>
                    <a:pt x="11667" y="28746"/>
                    <a:pt x="12959" y="28091"/>
                  </a:cubicBezTo>
                  <a:lnTo>
                    <a:pt x="35074" y="16884"/>
                  </a:lnTo>
                  <a:cubicBezTo>
                    <a:pt x="39471" y="14656"/>
                    <a:pt x="41228" y="9286"/>
                    <a:pt x="39001" y="48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2271;p35">
              <a:extLst>
                <a:ext uri="{FF2B5EF4-FFF2-40B4-BE49-F238E27FC236}">
                  <a16:creationId xmlns:a16="http://schemas.microsoft.com/office/drawing/2014/main" id="{64B35DA8-67A7-C77E-98C3-5B403465D124}"/>
                </a:ext>
              </a:extLst>
            </p:cNvPr>
            <p:cNvSpPr/>
            <p:nvPr/>
          </p:nvSpPr>
          <p:spPr>
            <a:xfrm>
              <a:off x="7346043" y="2502501"/>
              <a:ext cx="35827" cy="34955"/>
            </a:xfrm>
            <a:custGeom>
              <a:avLst/>
              <a:gdLst/>
              <a:ahLst/>
              <a:cxnLst/>
              <a:rect l="l" t="t" r="r" b="b"/>
              <a:pathLst>
                <a:path w="35827" h="34955" extrusionOk="0">
                  <a:moveTo>
                    <a:pt x="33368" y="2772"/>
                  </a:moveTo>
                  <a:cubicBezTo>
                    <a:pt x="29971" y="-798"/>
                    <a:pt x="24323" y="-938"/>
                    <a:pt x="20752" y="2458"/>
                  </a:cubicBezTo>
                  <a:lnTo>
                    <a:pt x="2773" y="19567"/>
                  </a:lnTo>
                  <a:cubicBezTo>
                    <a:pt x="-798" y="22964"/>
                    <a:pt x="-939" y="28613"/>
                    <a:pt x="2460" y="32184"/>
                  </a:cubicBezTo>
                  <a:cubicBezTo>
                    <a:pt x="4213" y="34028"/>
                    <a:pt x="6567" y="34956"/>
                    <a:pt x="8925" y="34956"/>
                  </a:cubicBezTo>
                  <a:cubicBezTo>
                    <a:pt x="11135" y="34956"/>
                    <a:pt x="13349" y="34140"/>
                    <a:pt x="15075" y="32498"/>
                  </a:cubicBezTo>
                  <a:lnTo>
                    <a:pt x="33055" y="15389"/>
                  </a:lnTo>
                  <a:cubicBezTo>
                    <a:pt x="36626" y="11992"/>
                    <a:pt x="36766" y="6343"/>
                    <a:pt x="33368" y="27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2272;p35">
              <a:extLst>
                <a:ext uri="{FF2B5EF4-FFF2-40B4-BE49-F238E27FC236}">
                  <a16:creationId xmlns:a16="http://schemas.microsoft.com/office/drawing/2014/main" id="{EA7F6B64-3218-2A19-7591-7940DBDB2270}"/>
                </a:ext>
              </a:extLst>
            </p:cNvPr>
            <p:cNvSpPr/>
            <p:nvPr/>
          </p:nvSpPr>
          <p:spPr>
            <a:xfrm>
              <a:off x="7442198" y="2272306"/>
              <a:ext cx="52441" cy="52999"/>
            </a:xfrm>
            <a:custGeom>
              <a:avLst/>
              <a:gdLst/>
              <a:ahLst/>
              <a:cxnLst/>
              <a:rect l="l" t="t" r="r" b="b"/>
              <a:pathLst>
                <a:path w="52441" h="52999" extrusionOk="0">
                  <a:moveTo>
                    <a:pt x="37569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38127"/>
                  </a:lnTo>
                  <a:cubicBezTo>
                    <a:pt x="0" y="46328"/>
                    <a:pt x="6671" y="53000"/>
                    <a:pt x="14873" y="53000"/>
                  </a:cubicBezTo>
                  <a:lnTo>
                    <a:pt x="37569" y="53000"/>
                  </a:lnTo>
                  <a:cubicBezTo>
                    <a:pt x="45770" y="53000"/>
                    <a:pt x="52442" y="46328"/>
                    <a:pt x="52442" y="38127"/>
                  </a:cubicBezTo>
                  <a:lnTo>
                    <a:pt x="52442" y="14873"/>
                  </a:lnTo>
                  <a:cubicBezTo>
                    <a:pt x="52442" y="6671"/>
                    <a:pt x="45770" y="0"/>
                    <a:pt x="37569" y="0"/>
                  </a:cubicBezTo>
                  <a:close/>
                  <a:moveTo>
                    <a:pt x="34594" y="35152"/>
                  </a:moveTo>
                  <a:lnTo>
                    <a:pt x="17847" y="35152"/>
                  </a:lnTo>
                  <a:lnTo>
                    <a:pt x="17847" y="17847"/>
                  </a:lnTo>
                  <a:lnTo>
                    <a:pt x="34594" y="17847"/>
                  </a:lnTo>
                  <a:lnTo>
                    <a:pt x="34594" y="35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2273;p35">
              <a:extLst>
                <a:ext uri="{FF2B5EF4-FFF2-40B4-BE49-F238E27FC236}">
                  <a16:creationId xmlns:a16="http://schemas.microsoft.com/office/drawing/2014/main" id="{2CCB328E-5D9C-F15E-A97B-C9353CCBD648}"/>
                </a:ext>
              </a:extLst>
            </p:cNvPr>
            <p:cNvSpPr/>
            <p:nvPr/>
          </p:nvSpPr>
          <p:spPr>
            <a:xfrm>
              <a:off x="7482907" y="2203913"/>
              <a:ext cx="52441" cy="52999"/>
            </a:xfrm>
            <a:custGeom>
              <a:avLst/>
              <a:gdLst/>
              <a:ahLst/>
              <a:cxnLst/>
              <a:rect l="l" t="t" r="r" b="b"/>
              <a:pathLst>
                <a:path w="52441" h="52999" extrusionOk="0">
                  <a:moveTo>
                    <a:pt x="37569" y="0"/>
                  </a:moveTo>
                  <a:lnTo>
                    <a:pt x="14873" y="0"/>
                  </a:lnTo>
                  <a:cubicBezTo>
                    <a:pt x="6671" y="0"/>
                    <a:pt x="0" y="6671"/>
                    <a:pt x="0" y="14873"/>
                  </a:cubicBezTo>
                  <a:lnTo>
                    <a:pt x="0" y="38127"/>
                  </a:lnTo>
                  <a:cubicBezTo>
                    <a:pt x="0" y="46328"/>
                    <a:pt x="6671" y="53000"/>
                    <a:pt x="14873" y="53000"/>
                  </a:cubicBezTo>
                  <a:lnTo>
                    <a:pt x="37569" y="53000"/>
                  </a:lnTo>
                  <a:cubicBezTo>
                    <a:pt x="45770" y="53000"/>
                    <a:pt x="52442" y="46328"/>
                    <a:pt x="52442" y="38127"/>
                  </a:cubicBezTo>
                  <a:lnTo>
                    <a:pt x="52442" y="14873"/>
                  </a:lnTo>
                  <a:cubicBezTo>
                    <a:pt x="52442" y="6671"/>
                    <a:pt x="45770" y="0"/>
                    <a:pt x="37569" y="0"/>
                  </a:cubicBezTo>
                  <a:close/>
                  <a:moveTo>
                    <a:pt x="34594" y="35152"/>
                  </a:moveTo>
                  <a:lnTo>
                    <a:pt x="17847" y="35152"/>
                  </a:lnTo>
                  <a:lnTo>
                    <a:pt x="17847" y="17847"/>
                  </a:lnTo>
                  <a:lnTo>
                    <a:pt x="34594" y="17847"/>
                  </a:lnTo>
                  <a:lnTo>
                    <a:pt x="34594" y="35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936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96E284-4293-11F7-2F99-3AB68CD4A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16</a:t>
            </a:fld>
            <a:endParaRPr lang="fa-IR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510D2DF-E0E0-0995-3045-CD93DCABFC7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7" b="10537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3DB1CD-9B83-C017-2CA2-B429D5821057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705841-5CC6-97AC-AE3D-7276143B93A3}"/>
              </a:ext>
            </a:extLst>
          </p:cNvPr>
          <p:cNvSpPr txBox="1"/>
          <p:nvPr/>
        </p:nvSpPr>
        <p:spPr>
          <a:xfrm>
            <a:off x="5033912" y="951831"/>
            <a:ext cx="657990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04756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B5B5DA-F06E-A2F7-BA2B-8EC2003F7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17</a:t>
            </a:fld>
            <a:endParaRPr lang="fa-IR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7B33245-25A8-5AA7-30EE-2F4870D74336}"/>
              </a:ext>
            </a:extLst>
          </p:cNvPr>
          <p:cNvSpPr/>
          <p:nvPr/>
        </p:nvSpPr>
        <p:spPr>
          <a:xfrm>
            <a:off x="2158784" y="985420"/>
            <a:ext cx="7874431" cy="4576141"/>
          </a:xfrm>
          <a:prstGeom prst="roundRect">
            <a:avLst>
              <a:gd name="adj" fmla="val 11066"/>
            </a:avLst>
          </a:prstGeom>
          <a:noFill/>
          <a:ln>
            <a:solidFill>
              <a:srgbClr val="00456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3666ADA-6E3B-2382-22F3-82944D5EFBB4}"/>
              </a:ext>
            </a:extLst>
          </p:cNvPr>
          <p:cNvGrpSpPr/>
          <p:nvPr/>
        </p:nvGrpSpPr>
        <p:grpSpPr>
          <a:xfrm>
            <a:off x="4788550" y="1292953"/>
            <a:ext cx="6780217" cy="1887495"/>
            <a:chOff x="7619999" y="2221043"/>
            <a:chExt cx="2286141" cy="161615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BA27161-53E1-D661-241F-54564999C5AD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 </a:t>
              </a: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 که شما به راحتی میتوانید بعد از خرید فایل آن را به راحتی تغییر داده و متن دلخواه خود را در این قسمت جایگزین کنید.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617548F-B027-9747-2A20-23AB0D062340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04284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F5EED96-350A-4CB7-504F-D55210DD295B}"/>
              </a:ext>
            </a:extLst>
          </p:cNvPr>
          <p:cNvGrpSpPr/>
          <p:nvPr/>
        </p:nvGrpSpPr>
        <p:grpSpPr>
          <a:xfrm>
            <a:off x="8361585" y="3332359"/>
            <a:ext cx="3207181" cy="1887495"/>
            <a:chOff x="7619999" y="2221043"/>
            <a:chExt cx="2286141" cy="161615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FDCCBBD-151D-B652-2EB6-D9F393E35204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CA9BC3F-B3FD-D752-907C-23412C7AA643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01F56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858EA11-0F35-4BDA-5AA3-34050C458C2A}"/>
              </a:ext>
            </a:extLst>
          </p:cNvPr>
          <p:cNvGrpSpPr/>
          <p:nvPr/>
        </p:nvGrpSpPr>
        <p:grpSpPr>
          <a:xfrm>
            <a:off x="4788551" y="3332359"/>
            <a:ext cx="3207181" cy="1887495"/>
            <a:chOff x="7619999" y="2221043"/>
            <a:chExt cx="2286141" cy="161615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BB59210-D595-0E9A-BBB9-30E74E7473EC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A1951C-B757-7CDF-F246-635408210FF3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01F56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3" name="Google Shape;1847;p49">
            <a:extLst>
              <a:ext uri="{FF2B5EF4-FFF2-40B4-BE49-F238E27FC236}">
                <a16:creationId xmlns:a16="http://schemas.microsoft.com/office/drawing/2014/main" id="{690C1D24-4B8D-3DA6-8C16-91CBCEDB1DAC}"/>
              </a:ext>
            </a:extLst>
          </p:cNvPr>
          <p:cNvGrpSpPr/>
          <p:nvPr/>
        </p:nvGrpSpPr>
        <p:grpSpPr>
          <a:xfrm>
            <a:off x="374370" y="1251886"/>
            <a:ext cx="4231253" cy="3967968"/>
            <a:chOff x="1857275" y="314425"/>
            <a:chExt cx="4907675" cy="4602300"/>
          </a:xfrm>
        </p:grpSpPr>
        <p:sp>
          <p:nvSpPr>
            <p:cNvPr id="14" name="Google Shape;1848;p49">
              <a:extLst>
                <a:ext uri="{FF2B5EF4-FFF2-40B4-BE49-F238E27FC236}">
                  <a16:creationId xmlns:a16="http://schemas.microsoft.com/office/drawing/2014/main" id="{57DFD0DE-98B9-19CD-2A07-3249D3E30CB2}"/>
                </a:ext>
              </a:extLst>
            </p:cNvPr>
            <p:cNvSpPr/>
            <p:nvPr/>
          </p:nvSpPr>
          <p:spPr>
            <a:xfrm>
              <a:off x="1857275" y="314425"/>
              <a:ext cx="4907675" cy="4602300"/>
            </a:xfrm>
            <a:custGeom>
              <a:avLst/>
              <a:gdLst/>
              <a:ahLst/>
              <a:cxnLst/>
              <a:rect l="l" t="t" r="r" b="b"/>
              <a:pathLst>
                <a:path w="196307" h="184092" extrusionOk="0">
                  <a:moveTo>
                    <a:pt x="120449" y="0"/>
                  </a:moveTo>
                  <a:cubicBezTo>
                    <a:pt x="113823" y="0"/>
                    <a:pt x="107255" y="676"/>
                    <a:pt x="100772" y="2052"/>
                  </a:cubicBezTo>
                  <a:cubicBezTo>
                    <a:pt x="54572" y="11725"/>
                    <a:pt x="45132" y="52288"/>
                    <a:pt x="32290" y="65331"/>
                  </a:cubicBezTo>
                  <a:cubicBezTo>
                    <a:pt x="19414" y="78340"/>
                    <a:pt x="0" y="99955"/>
                    <a:pt x="9740" y="132979"/>
                  </a:cubicBezTo>
                  <a:cubicBezTo>
                    <a:pt x="17112" y="158097"/>
                    <a:pt x="37260" y="178878"/>
                    <a:pt x="67181" y="183248"/>
                  </a:cubicBezTo>
                  <a:cubicBezTo>
                    <a:pt x="70550" y="183749"/>
                    <a:pt x="73986" y="184015"/>
                    <a:pt x="77422" y="184082"/>
                  </a:cubicBezTo>
                  <a:cubicBezTo>
                    <a:pt x="77879" y="184089"/>
                    <a:pt x="78337" y="184092"/>
                    <a:pt x="78794" y="184092"/>
                  </a:cubicBezTo>
                  <a:cubicBezTo>
                    <a:pt x="85341" y="184092"/>
                    <a:pt x="91881" y="183424"/>
                    <a:pt x="98304" y="182114"/>
                  </a:cubicBezTo>
                  <a:cubicBezTo>
                    <a:pt x="145370" y="172674"/>
                    <a:pt x="143369" y="150925"/>
                    <a:pt x="167486" y="136815"/>
                  </a:cubicBezTo>
                  <a:cubicBezTo>
                    <a:pt x="183431" y="127442"/>
                    <a:pt x="191437" y="107127"/>
                    <a:pt x="193505" y="89615"/>
                  </a:cubicBezTo>
                  <a:cubicBezTo>
                    <a:pt x="196307" y="65731"/>
                    <a:pt x="189002" y="37411"/>
                    <a:pt x="171723" y="19731"/>
                  </a:cubicBezTo>
                  <a:cubicBezTo>
                    <a:pt x="170855" y="18797"/>
                    <a:pt x="169955" y="17930"/>
                    <a:pt x="169021" y="17096"/>
                  </a:cubicBezTo>
                  <a:cubicBezTo>
                    <a:pt x="156612" y="5821"/>
                    <a:pt x="138666" y="451"/>
                    <a:pt x="122254" y="17"/>
                  </a:cubicBezTo>
                  <a:cubicBezTo>
                    <a:pt x="121652" y="6"/>
                    <a:pt x="121050" y="0"/>
                    <a:pt x="120449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849;p49">
              <a:extLst>
                <a:ext uri="{FF2B5EF4-FFF2-40B4-BE49-F238E27FC236}">
                  <a16:creationId xmlns:a16="http://schemas.microsoft.com/office/drawing/2014/main" id="{CD4F4FEC-54DC-368E-302B-40CB7013907A}"/>
                </a:ext>
              </a:extLst>
            </p:cNvPr>
            <p:cNvSpPr/>
            <p:nvPr/>
          </p:nvSpPr>
          <p:spPr>
            <a:xfrm>
              <a:off x="5182975" y="731750"/>
              <a:ext cx="1221725" cy="1148450"/>
            </a:xfrm>
            <a:custGeom>
              <a:avLst/>
              <a:gdLst/>
              <a:ahLst/>
              <a:cxnLst/>
              <a:rect l="l" t="t" r="r" b="b"/>
              <a:pathLst>
                <a:path w="48869" h="45938" extrusionOk="0">
                  <a:moveTo>
                    <a:pt x="24195" y="2338"/>
                  </a:moveTo>
                  <a:cubicBezTo>
                    <a:pt x="24225" y="2338"/>
                    <a:pt x="24255" y="2338"/>
                    <a:pt x="24284" y="2338"/>
                  </a:cubicBezTo>
                  <a:cubicBezTo>
                    <a:pt x="25485" y="2338"/>
                    <a:pt x="26686" y="2438"/>
                    <a:pt x="27887" y="2638"/>
                  </a:cubicBezTo>
                  <a:cubicBezTo>
                    <a:pt x="32590" y="3472"/>
                    <a:pt x="36860" y="5940"/>
                    <a:pt x="39962" y="9576"/>
                  </a:cubicBezTo>
                  <a:cubicBezTo>
                    <a:pt x="45199" y="15681"/>
                    <a:pt x="46400" y="24287"/>
                    <a:pt x="43031" y="31592"/>
                  </a:cubicBezTo>
                  <a:cubicBezTo>
                    <a:pt x="39662" y="38931"/>
                    <a:pt x="32323" y="43601"/>
                    <a:pt x="24284" y="43601"/>
                  </a:cubicBezTo>
                  <a:cubicBezTo>
                    <a:pt x="17479" y="43601"/>
                    <a:pt x="11142" y="40265"/>
                    <a:pt x="7306" y="34694"/>
                  </a:cubicBezTo>
                  <a:cubicBezTo>
                    <a:pt x="2936" y="28390"/>
                    <a:pt x="2435" y="20150"/>
                    <a:pt x="6005" y="13379"/>
                  </a:cubicBezTo>
                  <a:cubicBezTo>
                    <a:pt x="9560" y="6600"/>
                    <a:pt x="16558" y="2338"/>
                    <a:pt x="24195" y="2338"/>
                  </a:cubicBezTo>
                  <a:close/>
                  <a:moveTo>
                    <a:pt x="24293" y="1918"/>
                  </a:moveTo>
                  <a:cubicBezTo>
                    <a:pt x="18808" y="1918"/>
                    <a:pt x="13418" y="4054"/>
                    <a:pt x="9374" y="8075"/>
                  </a:cubicBezTo>
                  <a:cubicBezTo>
                    <a:pt x="3369" y="14113"/>
                    <a:pt x="1568" y="23153"/>
                    <a:pt x="4837" y="31025"/>
                  </a:cubicBezTo>
                  <a:cubicBezTo>
                    <a:pt x="8073" y="38897"/>
                    <a:pt x="15745" y="44001"/>
                    <a:pt x="24284" y="44034"/>
                  </a:cubicBezTo>
                  <a:cubicBezTo>
                    <a:pt x="24325" y="44034"/>
                    <a:pt x="24366" y="44035"/>
                    <a:pt x="24407" y="44035"/>
                  </a:cubicBezTo>
                  <a:cubicBezTo>
                    <a:pt x="35992" y="44035"/>
                    <a:pt x="45399" y="34587"/>
                    <a:pt x="45333" y="22952"/>
                  </a:cubicBezTo>
                  <a:cubicBezTo>
                    <a:pt x="45333" y="14446"/>
                    <a:pt x="40196" y="6774"/>
                    <a:pt x="32323" y="3505"/>
                  </a:cubicBezTo>
                  <a:cubicBezTo>
                    <a:pt x="29724" y="2437"/>
                    <a:pt x="26997" y="1918"/>
                    <a:pt x="24293" y="1918"/>
                  </a:cubicBezTo>
                  <a:close/>
                  <a:moveTo>
                    <a:pt x="24284" y="436"/>
                  </a:moveTo>
                  <a:cubicBezTo>
                    <a:pt x="25619" y="436"/>
                    <a:pt x="26953" y="536"/>
                    <a:pt x="28254" y="803"/>
                  </a:cubicBezTo>
                  <a:cubicBezTo>
                    <a:pt x="31523" y="1370"/>
                    <a:pt x="34592" y="2671"/>
                    <a:pt x="37294" y="4573"/>
                  </a:cubicBezTo>
                  <a:cubicBezTo>
                    <a:pt x="38828" y="5640"/>
                    <a:pt x="40229" y="6908"/>
                    <a:pt x="41430" y="8342"/>
                  </a:cubicBezTo>
                  <a:cubicBezTo>
                    <a:pt x="48301" y="16381"/>
                    <a:pt x="48635" y="28123"/>
                    <a:pt x="42264" y="36562"/>
                  </a:cubicBezTo>
                  <a:cubicBezTo>
                    <a:pt x="37879" y="42340"/>
                    <a:pt x="31165" y="45491"/>
                    <a:pt x="24272" y="45491"/>
                  </a:cubicBezTo>
                  <a:cubicBezTo>
                    <a:pt x="21097" y="45491"/>
                    <a:pt x="17885" y="44822"/>
                    <a:pt x="14844" y="43434"/>
                  </a:cubicBezTo>
                  <a:cubicBezTo>
                    <a:pt x="5237" y="38997"/>
                    <a:pt x="0" y="28490"/>
                    <a:pt x="2269" y="18149"/>
                  </a:cubicBezTo>
                  <a:cubicBezTo>
                    <a:pt x="4537" y="7808"/>
                    <a:pt x="13677" y="436"/>
                    <a:pt x="24284" y="436"/>
                  </a:cubicBezTo>
                  <a:close/>
                  <a:moveTo>
                    <a:pt x="23979" y="1"/>
                  </a:moveTo>
                  <a:cubicBezTo>
                    <a:pt x="11309" y="1"/>
                    <a:pt x="1001" y="10278"/>
                    <a:pt x="1001" y="22952"/>
                  </a:cubicBezTo>
                  <a:cubicBezTo>
                    <a:pt x="1001" y="35660"/>
                    <a:pt x="11309" y="45938"/>
                    <a:pt x="23979" y="45938"/>
                  </a:cubicBezTo>
                  <a:cubicBezTo>
                    <a:pt x="24081" y="45938"/>
                    <a:pt x="24182" y="45937"/>
                    <a:pt x="24284" y="45936"/>
                  </a:cubicBezTo>
                  <a:cubicBezTo>
                    <a:pt x="33224" y="45902"/>
                    <a:pt x="41363" y="40698"/>
                    <a:pt x="45099" y="32559"/>
                  </a:cubicBezTo>
                  <a:cubicBezTo>
                    <a:pt x="48869" y="24454"/>
                    <a:pt x="47534" y="14880"/>
                    <a:pt x="41730" y="8042"/>
                  </a:cubicBezTo>
                  <a:cubicBezTo>
                    <a:pt x="40496" y="6607"/>
                    <a:pt x="39095" y="5306"/>
                    <a:pt x="37527" y="4239"/>
                  </a:cubicBezTo>
                  <a:cubicBezTo>
                    <a:pt x="34792" y="2271"/>
                    <a:pt x="31623" y="937"/>
                    <a:pt x="28321" y="370"/>
                  </a:cubicBezTo>
                  <a:cubicBezTo>
                    <a:pt x="26986" y="136"/>
                    <a:pt x="25619" y="3"/>
                    <a:pt x="24284" y="3"/>
                  </a:cubicBezTo>
                  <a:cubicBezTo>
                    <a:pt x="24182" y="1"/>
                    <a:pt x="24081" y="1"/>
                    <a:pt x="239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850;p49">
              <a:extLst>
                <a:ext uri="{FF2B5EF4-FFF2-40B4-BE49-F238E27FC236}">
                  <a16:creationId xmlns:a16="http://schemas.microsoft.com/office/drawing/2014/main" id="{7082515B-7FD0-DE9F-2108-9674862225A8}"/>
                </a:ext>
              </a:extLst>
            </p:cNvPr>
            <p:cNvSpPr/>
            <p:nvPr/>
          </p:nvSpPr>
          <p:spPr>
            <a:xfrm>
              <a:off x="5182975" y="731750"/>
              <a:ext cx="1221725" cy="1148450"/>
            </a:xfrm>
            <a:custGeom>
              <a:avLst/>
              <a:gdLst/>
              <a:ahLst/>
              <a:cxnLst/>
              <a:rect l="l" t="t" r="r" b="b"/>
              <a:pathLst>
                <a:path w="48869" h="45938" extrusionOk="0">
                  <a:moveTo>
                    <a:pt x="24195" y="2338"/>
                  </a:moveTo>
                  <a:cubicBezTo>
                    <a:pt x="24225" y="2338"/>
                    <a:pt x="24255" y="2338"/>
                    <a:pt x="24284" y="2338"/>
                  </a:cubicBezTo>
                  <a:cubicBezTo>
                    <a:pt x="25485" y="2338"/>
                    <a:pt x="26686" y="2438"/>
                    <a:pt x="27887" y="2638"/>
                  </a:cubicBezTo>
                  <a:cubicBezTo>
                    <a:pt x="32590" y="3472"/>
                    <a:pt x="36860" y="5940"/>
                    <a:pt x="39962" y="9576"/>
                  </a:cubicBezTo>
                  <a:cubicBezTo>
                    <a:pt x="45199" y="15681"/>
                    <a:pt x="46400" y="24287"/>
                    <a:pt x="43031" y="31592"/>
                  </a:cubicBezTo>
                  <a:cubicBezTo>
                    <a:pt x="39662" y="38931"/>
                    <a:pt x="32323" y="43601"/>
                    <a:pt x="24284" y="43601"/>
                  </a:cubicBezTo>
                  <a:cubicBezTo>
                    <a:pt x="17479" y="43601"/>
                    <a:pt x="11142" y="40265"/>
                    <a:pt x="7306" y="34694"/>
                  </a:cubicBezTo>
                  <a:cubicBezTo>
                    <a:pt x="2936" y="28390"/>
                    <a:pt x="2435" y="20150"/>
                    <a:pt x="6005" y="13379"/>
                  </a:cubicBezTo>
                  <a:cubicBezTo>
                    <a:pt x="9560" y="6600"/>
                    <a:pt x="16558" y="2338"/>
                    <a:pt x="24195" y="2338"/>
                  </a:cubicBezTo>
                  <a:close/>
                  <a:moveTo>
                    <a:pt x="24293" y="1918"/>
                  </a:moveTo>
                  <a:cubicBezTo>
                    <a:pt x="18808" y="1918"/>
                    <a:pt x="13418" y="4054"/>
                    <a:pt x="9374" y="8075"/>
                  </a:cubicBezTo>
                  <a:cubicBezTo>
                    <a:pt x="3369" y="14113"/>
                    <a:pt x="1568" y="23153"/>
                    <a:pt x="4837" y="31025"/>
                  </a:cubicBezTo>
                  <a:cubicBezTo>
                    <a:pt x="8073" y="38897"/>
                    <a:pt x="15745" y="44001"/>
                    <a:pt x="24284" y="44034"/>
                  </a:cubicBezTo>
                  <a:cubicBezTo>
                    <a:pt x="24325" y="44034"/>
                    <a:pt x="24366" y="44035"/>
                    <a:pt x="24407" y="44035"/>
                  </a:cubicBezTo>
                  <a:cubicBezTo>
                    <a:pt x="35992" y="44035"/>
                    <a:pt x="45399" y="34587"/>
                    <a:pt x="45333" y="22952"/>
                  </a:cubicBezTo>
                  <a:cubicBezTo>
                    <a:pt x="45333" y="14446"/>
                    <a:pt x="40196" y="6774"/>
                    <a:pt x="32323" y="3505"/>
                  </a:cubicBezTo>
                  <a:cubicBezTo>
                    <a:pt x="29724" y="2437"/>
                    <a:pt x="26997" y="1918"/>
                    <a:pt x="24293" y="1918"/>
                  </a:cubicBezTo>
                  <a:close/>
                  <a:moveTo>
                    <a:pt x="24284" y="436"/>
                  </a:moveTo>
                  <a:cubicBezTo>
                    <a:pt x="25619" y="436"/>
                    <a:pt x="26953" y="536"/>
                    <a:pt x="28254" y="803"/>
                  </a:cubicBezTo>
                  <a:cubicBezTo>
                    <a:pt x="31523" y="1370"/>
                    <a:pt x="34592" y="2671"/>
                    <a:pt x="37294" y="4573"/>
                  </a:cubicBezTo>
                  <a:cubicBezTo>
                    <a:pt x="38828" y="5640"/>
                    <a:pt x="40229" y="6908"/>
                    <a:pt x="41430" y="8342"/>
                  </a:cubicBezTo>
                  <a:cubicBezTo>
                    <a:pt x="48301" y="16381"/>
                    <a:pt x="48635" y="28123"/>
                    <a:pt x="42264" y="36562"/>
                  </a:cubicBezTo>
                  <a:cubicBezTo>
                    <a:pt x="37879" y="42340"/>
                    <a:pt x="31165" y="45491"/>
                    <a:pt x="24272" y="45491"/>
                  </a:cubicBezTo>
                  <a:cubicBezTo>
                    <a:pt x="21097" y="45491"/>
                    <a:pt x="17885" y="44822"/>
                    <a:pt x="14844" y="43434"/>
                  </a:cubicBezTo>
                  <a:cubicBezTo>
                    <a:pt x="5237" y="38997"/>
                    <a:pt x="0" y="28490"/>
                    <a:pt x="2269" y="18149"/>
                  </a:cubicBezTo>
                  <a:cubicBezTo>
                    <a:pt x="4537" y="7808"/>
                    <a:pt x="13677" y="436"/>
                    <a:pt x="24284" y="436"/>
                  </a:cubicBezTo>
                  <a:close/>
                  <a:moveTo>
                    <a:pt x="23979" y="1"/>
                  </a:moveTo>
                  <a:cubicBezTo>
                    <a:pt x="11309" y="1"/>
                    <a:pt x="1001" y="10278"/>
                    <a:pt x="1001" y="22952"/>
                  </a:cubicBezTo>
                  <a:cubicBezTo>
                    <a:pt x="1001" y="35660"/>
                    <a:pt x="11309" y="45938"/>
                    <a:pt x="23979" y="45938"/>
                  </a:cubicBezTo>
                  <a:cubicBezTo>
                    <a:pt x="24081" y="45938"/>
                    <a:pt x="24182" y="45937"/>
                    <a:pt x="24284" y="45936"/>
                  </a:cubicBezTo>
                  <a:cubicBezTo>
                    <a:pt x="33224" y="45902"/>
                    <a:pt x="41363" y="40698"/>
                    <a:pt x="45099" y="32559"/>
                  </a:cubicBezTo>
                  <a:cubicBezTo>
                    <a:pt x="48869" y="24454"/>
                    <a:pt x="47534" y="14880"/>
                    <a:pt x="41730" y="8042"/>
                  </a:cubicBezTo>
                  <a:cubicBezTo>
                    <a:pt x="40496" y="6607"/>
                    <a:pt x="39095" y="5306"/>
                    <a:pt x="37527" y="4239"/>
                  </a:cubicBezTo>
                  <a:cubicBezTo>
                    <a:pt x="34792" y="2271"/>
                    <a:pt x="31623" y="937"/>
                    <a:pt x="28321" y="370"/>
                  </a:cubicBezTo>
                  <a:cubicBezTo>
                    <a:pt x="26986" y="136"/>
                    <a:pt x="25619" y="3"/>
                    <a:pt x="24284" y="3"/>
                  </a:cubicBezTo>
                  <a:cubicBezTo>
                    <a:pt x="24182" y="1"/>
                    <a:pt x="24081" y="1"/>
                    <a:pt x="239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851;p49">
              <a:extLst>
                <a:ext uri="{FF2B5EF4-FFF2-40B4-BE49-F238E27FC236}">
                  <a16:creationId xmlns:a16="http://schemas.microsoft.com/office/drawing/2014/main" id="{4CAFB3AA-82A1-2F8A-51CF-E5CFCFAB794D}"/>
                </a:ext>
              </a:extLst>
            </p:cNvPr>
            <p:cNvSpPr/>
            <p:nvPr/>
          </p:nvSpPr>
          <p:spPr>
            <a:xfrm>
              <a:off x="5037025" y="551675"/>
              <a:ext cx="1433550" cy="1481925"/>
            </a:xfrm>
            <a:custGeom>
              <a:avLst/>
              <a:gdLst/>
              <a:ahLst/>
              <a:cxnLst/>
              <a:rect l="l" t="t" r="r" b="b"/>
              <a:pathLst>
                <a:path w="57342" h="59277" fill="none" extrusionOk="0">
                  <a:moveTo>
                    <a:pt x="50804" y="12476"/>
                  </a:moveTo>
                  <a:cubicBezTo>
                    <a:pt x="42231" y="2469"/>
                    <a:pt x="27721" y="1"/>
                    <a:pt x="16346" y="6672"/>
                  </a:cubicBezTo>
                  <a:cubicBezTo>
                    <a:pt x="4971" y="13343"/>
                    <a:pt x="1" y="27220"/>
                    <a:pt x="4571" y="39596"/>
                  </a:cubicBezTo>
                  <a:cubicBezTo>
                    <a:pt x="9141" y="51971"/>
                    <a:pt x="21916" y="59276"/>
                    <a:pt x="34892" y="56975"/>
                  </a:cubicBezTo>
                  <a:cubicBezTo>
                    <a:pt x="47868" y="54673"/>
                    <a:pt x="57342" y="43365"/>
                    <a:pt x="57342" y="30189"/>
                  </a:cubicBezTo>
                  <a:cubicBezTo>
                    <a:pt x="57342" y="23684"/>
                    <a:pt x="55007" y="17413"/>
                    <a:pt x="50804" y="12476"/>
                  </a:cubicBezTo>
                  <a:close/>
                  <a:moveTo>
                    <a:pt x="30122" y="52938"/>
                  </a:moveTo>
                  <a:cubicBezTo>
                    <a:pt x="20916" y="52938"/>
                    <a:pt x="12610" y="47401"/>
                    <a:pt x="9074" y="38895"/>
                  </a:cubicBezTo>
                  <a:cubicBezTo>
                    <a:pt x="5571" y="30389"/>
                    <a:pt x="7506" y="20615"/>
                    <a:pt x="14011" y="14077"/>
                  </a:cubicBezTo>
                  <a:cubicBezTo>
                    <a:pt x="20515" y="7573"/>
                    <a:pt x="30322" y="5638"/>
                    <a:pt x="38829" y="9174"/>
                  </a:cubicBezTo>
                  <a:cubicBezTo>
                    <a:pt x="47301" y="12676"/>
                    <a:pt x="52872" y="20982"/>
                    <a:pt x="52872" y="30189"/>
                  </a:cubicBezTo>
                  <a:cubicBezTo>
                    <a:pt x="52905" y="42764"/>
                    <a:pt x="42698" y="52972"/>
                    <a:pt x="30122" y="52905"/>
                  </a:cubicBezTo>
                  <a:close/>
                </a:path>
              </a:pathLst>
            </a:custGeom>
            <a:solidFill>
              <a:schemeClr val="dk1"/>
            </a:solidFill>
            <a:ln w="1085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52;p49">
              <a:extLst>
                <a:ext uri="{FF2B5EF4-FFF2-40B4-BE49-F238E27FC236}">
                  <a16:creationId xmlns:a16="http://schemas.microsoft.com/office/drawing/2014/main" id="{47933329-4CA1-0D84-8662-9234FD5BEC7D}"/>
                </a:ext>
              </a:extLst>
            </p:cNvPr>
            <p:cNvSpPr/>
            <p:nvPr/>
          </p:nvSpPr>
          <p:spPr>
            <a:xfrm>
              <a:off x="4990325" y="550850"/>
              <a:ext cx="804775" cy="1186700"/>
            </a:xfrm>
            <a:custGeom>
              <a:avLst/>
              <a:gdLst/>
              <a:ahLst/>
              <a:cxnLst/>
              <a:rect l="l" t="t" r="r" b="b"/>
              <a:pathLst>
                <a:path w="32191" h="47468" extrusionOk="0">
                  <a:moveTo>
                    <a:pt x="31757" y="400"/>
                  </a:moveTo>
                  <a:lnTo>
                    <a:pt x="31757" y="2769"/>
                  </a:lnTo>
                  <a:cubicBezTo>
                    <a:pt x="21650" y="2836"/>
                    <a:pt x="12376" y="8473"/>
                    <a:pt x="7673" y="17446"/>
                  </a:cubicBezTo>
                  <a:cubicBezTo>
                    <a:pt x="2970" y="26419"/>
                    <a:pt x="3603" y="37227"/>
                    <a:pt x="9274" y="45633"/>
                  </a:cubicBezTo>
                  <a:lnTo>
                    <a:pt x="7339" y="46967"/>
                  </a:lnTo>
                  <a:cubicBezTo>
                    <a:pt x="1168" y="37861"/>
                    <a:pt x="501" y="26086"/>
                    <a:pt x="5605" y="16345"/>
                  </a:cubicBezTo>
                  <a:cubicBezTo>
                    <a:pt x="10708" y="6638"/>
                    <a:pt x="20782" y="501"/>
                    <a:pt x="31757" y="400"/>
                  </a:cubicBezTo>
                  <a:close/>
                  <a:moveTo>
                    <a:pt x="31990" y="0"/>
                  </a:moveTo>
                  <a:cubicBezTo>
                    <a:pt x="20749" y="0"/>
                    <a:pt x="10442" y="6238"/>
                    <a:pt x="5238" y="16178"/>
                  </a:cubicBezTo>
                  <a:cubicBezTo>
                    <a:pt x="1" y="26119"/>
                    <a:pt x="735" y="38127"/>
                    <a:pt x="7106" y="47367"/>
                  </a:cubicBezTo>
                  <a:cubicBezTo>
                    <a:pt x="7173" y="47434"/>
                    <a:pt x="7206" y="47467"/>
                    <a:pt x="7306" y="47467"/>
                  </a:cubicBezTo>
                  <a:cubicBezTo>
                    <a:pt x="7339" y="47467"/>
                    <a:pt x="7373" y="47434"/>
                    <a:pt x="7406" y="47401"/>
                  </a:cubicBezTo>
                  <a:lnTo>
                    <a:pt x="9674" y="45833"/>
                  </a:lnTo>
                  <a:cubicBezTo>
                    <a:pt x="9741" y="45800"/>
                    <a:pt x="9774" y="45766"/>
                    <a:pt x="9774" y="45700"/>
                  </a:cubicBezTo>
                  <a:cubicBezTo>
                    <a:pt x="9774" y="45666"/>
                    <a:pt x="9774" y="45599"/>
                    <a:pt x="9741" y="45566"/>
                  </a:cubicBezTo>
                  <a:cubicBezTo>
                    <a:pt x="4037" y="37294"/>
                    <a:pt x="3403" y="26553"/>
                    <a:pt x="8040" y="17646"/>
                  </a:cubicBezTo>
                  <a:cubicBezTo>
                    <a:pt x="12710" y="8740"/>
                    <a:pt x="21950" y="3169"/>
                    <a:pt x="31990" y="3169"/>
                  </a:cubicBezTo>
                  <a:cubicBezTo>
                    <a:pt x="32090" y="3169"/>
                    <a:pt x="32190" y="3102"/>
                    <a:pt x="32190" y="2969"/>
                  </a:cubicBezTo>
                  <a:lnTo>
                    <a:pt x="32190" y="200"/>
                  </a:lnTo>
                  <a:cubicBezTo>
                    <a:pt x="32190" y="100"/>
                    <a:pt x="32090" y="0"/>
                    <a:pt x="31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853;p49">
              <a:extLst>
                <a:ext uri="{FF2B5EF4-FFF2-40B4-BE49-F238E27FC236}">
                  <a16:creationId xmlns:a16="http://schemas.microsoft.com/office/drawing/2014/main" id="{3ECB6FFE-6ED9-7534-DEC2-91E74988E9C8}"/>
                </a:ext>
              </a:extLst>
            </p:cNvPr>
            <p:cNvSpPr/>
            <p:nvPr/>
          </p:nvSpPr>
          <p:spPr>
            <a:xfrm>
              <a:off x="5222175" y="779675"/>
              <a:ext cx="1120825" cy="1052950"/>
            </a:xfrm>
            <a:custGeom>
              <a:avLst/>
              <a:gdLst/>
              <a:ahLst/>
              <a:cxnLst/>
              <a:rect l="l" t="t" r="r" b="b"/>
              <a:pathLst>
                <a:path w="44833" h="42118" extrusionOk="0">
                  <a:moveTo>
                    <a:pt x="22716" y="421"/>
                  </a:moveTo>
                  <a:cubicBezTo>
                    <a:pt x="23917" y="421"/>
                    <a:pt x="25118" y="521"/>
                    <a:pt x="26319" y="721"/>
                  </a:cubicBezTo>
                  <a:cubicBezTo>
                    <a:pt x="31022" y="1555"/>
                    <a:pt x="35292" y="4023"/>
                    <a:pt x="38394" y="7659"/>
                  </a:cubicBezTo>
                  <a:cubicBezTo>
                    <a:pt x="43631" y="13764"/>
                    <a:pt x="44832" y="22370"/>
                    <a:pt x="41463" y="29708"/>
                  </a:cubicBezTo>
                  <a:cubicBezTo>
                    <a:pt x="38094" y="37014"/>
                    <a:pt x="30755" y="41684"/>
                    <a:pt x="22716" y="41684"/>
                  </a:cubicBezTo>
                  <a:cubicBezTo>
                    <a:pt x="15911" y="41684"/>
                    <a:pt x="9574" y="38348"/>
                    <a:pt x="5738" y="32777"/>
                  </a:cubicBezTo>
                  <a:cubicBezTo>
                    <a:pt x="1368" y="26473"/>
                    <a:pt x="867" y="18233"/>
                    <a:pt x="4437" y="11462"/>
                  </a:cubicBezTo>
                  <a:cubicBezTo>
                    <a:pt x="8006" y="4657"/>
                    <a:pt x="15044" y="421"/>
                    <a:pt x="22716" y="421"/>
                  </a:cubicBezTo>
                  <a:close/>
                  <a:moveTo>
                    <a:pt x="22725" y="1"/>
                  </a:moveTo>
                  <a:cubicBezTo>
                    <a:pt x="17240" y="1"/>
                    <a:pt x="11850" y="2137"/>
                    <a:pt x="7806" y="6158"/>
                  </a:cubicBezTo>
                  <a:cubicBezTo>
                    <a:pt x="1801" y="12196"/>
                    <a:pt x="0" y="21236"/>
                    <a:pt x="3269" y="29108"/>
                  </a:cubicBezTo>
                  <a:cubicBezTo>
                    <a:pt x="6505" y="36980"/>
                    <a:pt x="14177" y="42117"/>
                    <a:pt x="22716" y="42117"/>
                  </a:cubicBezTo>
                  <a:cubicBezTo>
                    <a:pt x="22757" y="42117"/>
                    <a:pt x="22798" y="42118"/>
                    <a:pt x="22839" y="42118"/>
                  </a:cubicBezTo>
                  <a:cubicBezTo>
                    <a:pt x="34424" y="42118"/>
                    <a:pt x="43831" y="32670"/>
                    <a:pt x="43765" y="21035"/>
                  </a:cubicBezTo>
                  <a:cubicBezTo>
                    <a:pt x="43765" y="12529"/>
                    <a:pt x="38628" y="4857"/>
                    <a:pt x="30755" y="1588"/>
                  </a:cubicBezTo>
                  <a:cubicBezTo>
                    <a:pt x="28156" y="520"/>
                    <a:pt x="25429" y="1"/>
                    <a:pt x="227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854;p49">
              <a:extLst>
                <a:ext uri="{FF2B5EF4-FFF2-40B4-BE49-F238E27FC236}">
                  <a16:creationId xmlns:a16="http://schemas.microsoft.com/office/drawing/2014/main" id="{717974F4-1AD2-3569-2EA6-61EF3876F3D3}"/>
                </a:ext>
              </a:extLst>
            </p:cNvPr>
            <p:cNvSpPr/>
            <p:nvPr/>
          </p:nvSpPr>
          <p:spPr>
            <a:xfrm>
              <a:off x="5118750" y="731800"/>
              <a:ext cx="676350" cy="902350"/>
            </a:xfrm>
            <a:custGeom>
              <a:avLst/>
              <a:gdLst/>
              <a:ahLst/>
              <a:cxnLst/>
              <a:rect l="l" t="t" r="r" b="b"/>
              <a:pathLst>
                <a:path w="27054" h="36094" extrusionOk="0">
                  <a:moveTo>
                    <a:pt x="26653" y="434"/>
                  </a:moveTo>
                  <a:lnTo>
                    <a:pt x="26653" y="1902"/>
                  </a:lnTo>
                  <a:cubicBezTo>
                    <a:pt x="9875" y="2069"/>
                    <a:pt x="1" y="20849"/>
                    <a:pt x="9408" y="34759"/>
                  </a:cubicBezTo>
                  <a:lnTo>
                    <a:pt x="8207" y="35593"/>
                  </a:lnTo>
                  <a:cubicBezTo>
                    <a:pt x="3537" y="28721"/>
                    <a:pt x="3036" y="19848"/>
                    <a:pt x="6906" y="12476"/>
                  </a:cubicBezTo>
                  <a:cubicBezTo>
                    <a:pt x="10775" y="5138"/>
                    <a:pt x="18347" y="501"/>
                    <a:pt x="26653" y="434"/>
                  </a:cubicBezTo>
                  <a:close/>
                  <a:moveTo>
                    <a:pt x="26853" y="1"/>
                  </a:moveTo>
                  <a:cubicBezTo>
                    <a:pt x="18314" y="1"/>
                    <a:pt x="10475" y="4737"/>
                    <a:pt x="6539" y="12310"/>
                  </a:cubicBezTo>
                  <a:cubicBezTo>
                    <a:pt x="2569" y="19848"/>
                    <a:pt x="3136" y="28988"/>
                    <a:pt x="7973" y="35993"/>
                  </a:cubicBezTo>
                  <a:cubicBezTo>
                    <a:pt x="8007" y="36060"/>
                    <a:pt x="8073" y="36093"/>
                    <a:pt x="8140" y="36093"/>
                  </a:cubicBezTo>
                  <a:lnTo>
                    <a:pt x="8240" y="36093"/>
                  </a:lnTo>
                  <a:lnTo>
                    <a:pt x="9808" y="34992"/>
                  </a:lnTo>
                  <a:cubicBezTo>
                    <a:pt x="9841" y="34959"/>
                    <a:pt x="9875" y="34926"/>
                    <a:pt x="9908" y="34859"/>
                  </a:cubicBezTo>
                  <a:cubicBezTo>
                    <a:pt x="9908" y="34826"/>
                    <a:pt x="9875" y="34759"/>
                    <a:pt x="9875" y="34726"/>
                  </a:cubicBezTo>
                  <a:cubicBezTo>
                    <a:pt x="5505" y="28388"/>
                    <a:pt x="5004" y="20182"/>
                    <a:pt x="8574" y="13377"/>
                  </a:cubicBezTo>
                  <a:cubicBezTo>
                    <a:pt x="12143" y="6605"/>
                    <a:pt x="19181" y="2336"/>
                    <a:pt x="26853" y="2336"/>
                  </a:cubicBezTo>
                  <a:cubicBezTo>
                    <a:pt x="26953" y="2336"/>
                    <a:pt x="27053" y="2236"/>
                    <a:pt x="27053" y="2136"/>
                  </a:cubicBezTo>
                  <a:lnTo>
                    <a:pt x="27053" y="234"/>
                  </a:lnTo>
                  <a:cubicBezTo>
                    <a:pt x="27053" y="101"/>
                    <a:pt x="26953" y="1"/>
                    <a:pt x="268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855;p49">
              <a:extLst>
                <a:ext uri="{FF2B5EF4-FFF2-40B4-BE49-F238E27FC236}">
                  <a16:creationId xmlns:a16="http://schemas.microsoft.com/office/drawing/2014/main" id="{0745A3E7-1FA5-79A3-D560-6E4845225874}"/>
                </a:ext>
              </a:extLst>
            </p:cNvPr>
            <p:cNvSpPr/>
            <p:nvPr/>
          </p:nvSpPr>
          <p:spPr>
            <a:xfrm>
              <a:off x="5875975" y="740775"/>
              <a:ext cx="248525" cy="144500"/>
            </a:xfrm>
            <a:custGeom>
              <a:avLst/>
              <a:gdLst/>
              <a:ahLst/>
              <a:cxnLst/>
              <a:rect l="l" t="t" r="r" b="b"/>
              <a:pathLst>
                <a:path w="9941" h="5780" extrusionOk="0">
                  <a:moveTo>
                    <a:pt x="701" y="442"/>
                  </a:moveTo>
                  <a:cubicBezTo>
                    <a:pt x="3803" y="1043"/>
                    <a:pt x="6772" y="2277"/>
                    <a:pt x="9373" y="4078"/>
                  </a:cubicBezTo>
                  <a:lnTo>
                    <a:pt x="8540" y="5279"/>
                  </a:lnTo>
                  <a:cubicBezTo>
                    <a:pt x="6104" y="3611"/>
                    <a:pt x="3369" y="2444"/>
                    <a:pt x="467" y="1910"/>
                  </a:cubicBezTo>
                  <a:lnTo>
                    <a:pt x="701" y="442"/>
                  </a:lnTo>
                  <a:close/>
                  <a:moveTo>
                    <a:pt x="535" y="0"/>
                  </a:moveTo>
                  <a:cubicBezTo>
                    <a:pt x="435" y="0"/>
                    <a:pt x="361" y="65"/>
                    <a:pt x="334" y="175"/>
                  </a:cubicBezTo>
                  <a:lnTo>
                    <a:pt x="0" y="2043"/>
                  </a:lnTo>
                  <a:cubicBezTo>
                    <a:pt x="0" y="2077"/>
                    <a:pt x="0" y="2143"/>
                    <a:pt x="33" y="2210"/>
                  </a:cubicBezTo>
                  <a:cubicBezTo>
                    <a:pt x="67" y="2244"/>
                    <a:pt x="134" y="2277"/>
                    <a:pt x="167" y="2277"/>
                  </a:cubicBezTo>
                  <a:cubicBezTo>
                    <a:pt x="3169" y="2811"/>
                    <a:pt x="6004" y="3978"/>
                    <a:pt x="8473" y="5746"/>
                  </a:cubicBezTo>
                  <a:cubicBezTo>
                    <a:pt x="8506" y="5779"/>
                    <a:pt x="8540" y="5779"/>
                    <a:pt x="8606" y="5779"/>
                  </a:cubicBezTo>
                  <a:lnTo>
                    <a:pt x="8640" y="5779"/>
                  </a:lnTo>
                  <a:cubicBezTo>
                    <a:pt x="8673" y="5779"/>
                    <a:pt x="8740" y="5746"/>
                    <a:pt x="8773" y="5713"/>
                  </a:cubicBezTo>
                  <a:lnTo>
                    <a:pt x="9874" y="4145"/>
                  </a:lnTo>
                  <a:cubicBezTo>
                    <a:pt x="9941" y="4045"/>
                    <a:pt x="9907" y="3911"/>
                    <a:pt x="9807" y="3878"/>
                  </a:cubicBezTo>
                  <a:cubicBezTo>
                    <a:pt x="7072" y="1910"/>
                    <a:pt x="3903" y="576"/>
                    <a:pt x="601" y="9"/>
                  </a:cubicBezTo>
                  <a:cubicBezTo>
                    <a:pt x="578" y="3"/>
                    <a:pt x="556" y="0"/>
                    <a:pt x="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856;p49">
              <a:extLst>
                <a:ext uri="{FF2B5EF4-FFF2-40B4-BE49-F238E27FC236}">
                  <a16:creationId xmlns:a16="http://schemas.microsoft.com/office/drawing/2014/main" id="{5C136874-2024-FE85-DFE9-52F98BBB5469}"/>
                </a:ext>
              </a:extLst>
            </p:cNvPr>
            <p:cNvSpPr/>
            <p:nvPr/>
          </p:nvSpPr>
          <p:spPr>
            <a:xfrm>
              <a:off x="5904325" y="562300"/>
              <a:ext cx="324425" cy="192875"/>
            </a:xfrm>
            <a:custGeom>
              <a:avLst/>
              <a:gdLst/>
              <a:ahLst/>
              <a:cxnLst/>
              <a:rect l="l" t="t" r="r" b="b"/>
              <a:pathLst>
                <a:path w="12977" h="7715" extrusionOk="0">
                  <a:moveTo>
                    <a:pt x="868" y="443"/>
                  </a:moveTo>
                  <a:cubicBezTo>
                    <a:pt x="5037" y="1210"/>
                    <a:pt x="8973" y="2878"/>
                    <a:pt x="12442" y="5313"/>
                  </a:cubicBezTo>
                  <a:lnTo>
                    <a:pt x="11108" y="7214"/>
                  </a:lnTo>
                  <a:cubicBezTo>
                    <a:pt x="7906" y="4979"/>
                    <a:pt x="4270" y="3478"/>
                    <a:pt x="434" y="2778"/>
                  </a:cubicBezTo>
                  <a:lnTo>
                    <a:pt x="868" y="443"/>
                  </a:lnTo>
                  <a:close/>
                  <a:moveTo>
                    <a:pt x="669" y="1"/>
                  </a:moveTo>
                  <a:cubicBezTo>
                    <a:pt x="569" y="1"/>
                    <a:pt x="501" y="65"/>
                    <a:pt x="501" y="176"/>
                  </a:cubicBezTo>
                  <a:lnTo>
                    <a:pt x="0" y="2878"/>
                  </a:lnTo>
                  <a:cubicBezTo>
                    <a:pt x="0" y="2945"/>
                    <a:pt x="0" y="3011"/>
                    <a:pt x="34" y="3045"/>
                  </a:cubicBezTo>
                  <a:cubicBezTo>
                    <a:pt x="67" y="3111"/>
                    <a:pt x="134" y="3111"/>
                    <a:pt x="167" y="3145"/>
                  </a:cubicBezTo>
                  <a:cubicBezTo>
                    <a:pt x="4070" y="3812"/>
                    <a:pt x="7806" y="5380"/>
                    <a:pt x="11008" y="7681"/>
                  </a:cubicBezTo>
                  <a:cubicBezTo>
                    <a:pt x="11041" y="7715"/>
                    <a:pt x="11108" y="7715"/>
                    <a:pt x="11142" y="7715"/>
                  </a:cubicBezTo>
                  <a:lnTo>
                    <a:pt x="11175" y="7715"/>
                  </a:lnTo>
                  <a:cubicBezTo>
                    <a:pt x="11242" y="7715"/>
                    <a:pt x="11308" y="7681"/>
                    <a:pt x="11342" y="7648"/>
                  </a:cubicBezTo>
                  <a:lnTo>
                    <a:pt x="12909" y="5346"/>
                  </a:lnTo>
                  <a:cubicBezTo>
                    <a:pt x="12976" y="5280"/>
                    <a:pt x="12943" y="5146"/>
                    <a:pt x="12876" y="5079"/>
                  </a:cubicBezTo>
                  <a:cubicBezTo>
                    <a:pt x="9240" y="2511"/>
                    <a:pt x="5104" y="776"/>
                    <a:pt x="734" y="9"/>
                  </a:cubicBezTo>
                  <a:cubicBezTo>
                    <a:pt x="711" y="3"/>
                    <a:pt x="689" y="1"/>
                    <a:pt x="6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857;p49">
              <a:extLst>
                <a:ext uri="{FF2B5EF4-FFF2-40B4-BE49-F238E27FC236}">
                  <a16:creationId xmlns:a16="http://schemas.microsoft.com/office/drawing/2014/main" id="{E790D20A-066C-C167-AF8E-0EAC40D055AE}"/>
                </a:ext>
              </a:extLst>
            </p:cNvPr>
            <p:cNvSpPr/>
            <p:nvPr/>
          </p:nvSpPr>
          <p:spPr>
            <a:xfrm>
              <a:off x="5457325" y="930275"/>
              <a:ext cx="948200" cy="949875"/>
            </a:xfrm>
            <a:custGeom>
              <a:avLst/>
              <a:gdLst/>
              <a:ahLst/>
              <a:cxnLst/>
              <a:rect l="l" t="t" r="r" b="b"/>
              <a:pathLst>
                <a:path w="37928" h="37995" extrusionOk="0">
                  <a:moveTo>
                    <a:pt x="30556" y="534"/>
                  </a:moveTo>
                  <a:cubicBezTo>
                    <a:pt x="37794" y="9174"/>
                    <a:pt x="37561" y="21850"/>
                    <a:pt x="29956" y="30189"/>
                  </a:cubicBezTo>
                  <a:cubicBezTo>
                    <a:pt x="25548" y="35043"/>
                    <a:pt x="19444" y="37569"/>
                    <a:pt x="13284" y="37569"/>
                  </a:cubicBezTo>
                  <a:cubicBezTo>
                    <a:pt x="8861" y="37569"/>
                    <a:pt x="4410" y="36268"/>
                    <a:pt x="535" y="33591"/>
                  </a:cubicBezTo>
                  <a:lnTo>
                    <a:pt x="1368" y="32357"/>
                  </a:lnTo>
                  <a:cubicBezTo>
                    <a:pt x="4986" y="34834"/>
                    <a:pt x="9138" y="36040"/>
                    <a:pt x="13259" y="36040"/>
                  </a:cubicBezTo>
                  <a:cubicBezTo>
                    <a:pt x="19018" y="36040"/>
                    <a:pt x="24719" y="33685"/>
                    <a:pt x="28821" y="29155"/>
                  </a:cubicBezTo>
                  <a:cubicBezTo>
                    <a:pt x="35893" y="21383"/>
                    <a:pt x="36160" y="9574"/>
                    <a:pt x="29455" y="1502"/>
                  </a:cubicBezTo>
                  <a:lnTo>
                    <a:pt x="30556" y="534"/>
                  </a:lnTo>
                  <a:close/>
                  <a:moveTo>
                    <a:pt x="30623" y="1"/>
                  </a:moveTo>
                  <a:cubicBezTo>
                    <a:pt x="30556" y="1"/>
                    <a:pt x="30489" y="34"/>
                    <a:pt x="30456" y="67"/>
                  </a:cubicBezTo>
                  <a:lnTo>
                    <a:pt x="29022" y="1302"/>
                  </a:lnTo>
                  <a:cubicBezTo>
                    <a:pt x="28955" y="1335"/>
                    <a:pt x="28955" y="1402"/>
                    <a:pt x="28955" y="1468"/>
                  </a:cubicBezTo>
                  <a:cubicBezTo>
                    <a:pt x="28921" y="1502"/>
                    <a:pt x="28955" y="1569"/>
                    <a:pt x="28988" y="1602"/>
                  </a:cubicBezTo>
                  <a:cubicBezTo>
                    <a:pt x="35726" y="9508"/>
                    <a:pt x="35560" y="21216"/>
                    <a:pt x="28555" y="28888"/>
                  </a:cubicBezTo>
                  <a:cubicBezTo>
                    <a:pt x="24521" y="33346"/>
                    <a:pt x="18937" y="35649"/>
                    <a:pt x="13292" y="35649"/>
                  </a:cubicBezTo>
                  <a:cubicBezTo>
                    <a:pt x="9179" y="35649"/>
                    <a:pt x="5035" y="34426"/>
                    <a:pt x="1435" y="31924"/>
                  </a:cubicBezTo>
                  <a:cubicBezTo>
                    <a:pt x="1402" y="31890"/>
                    <a:pt x="1335" y="31857"/>
                    <a:pt x="1302" y="31857"/>
                  </a:cubicBezTo>
                  <a:cubicBezTo>
                    <a:pt x="1235" y="31890"/>
                    <a:pt x="1202" y="31924"/>
                    <a:pt x="1168" y="31957"/>
                  </a:cubicBezTo>
                  <a:lnTo>
                    <a:pt x="68" y="33525"/>
                  </a:lnTo>
                  <a:cubicBezTo>
                    <a:pt x="1" y="33625"/>
                    <a:pt x="34" y="33758"/>
                    <a:pt x="101" y="33825"/>
                  </a:cubicBezTo>
                  <a:cubicBezTo>
                    <a:pt x="3970" y="36527"/>
                    <a:pt x="8574" y="37995"/>
                    <a:pt x="13310" y="37995"/>
                  </a:cubicBezTo>
                  <a:cubicBezTo>
                    <a:pt x="22250" y="37995"/>
                    <a:pt x="30423" y="32757"/>
                    <a:pt x="34159" y="24618"/>
                  </a:cubicBezTo>
                  <a:cubicBezTo>
                    <a:pt x="37928" y="16479"/>
                    <a:pt x="36594" y="6906"/>
                    <a:pt x="30756" y="67"/>
                  </a:cubicBezTo>
                  <a:cubicBezTo>
                    <a:pt x="30723" y="34"/>
                    <a:pt x="30656" y="34"/>
                    <a:pt x="306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858;p49">
              <a:extLst>
                <a:ext uri="{FF2B5EF4-FFF2-40B4-BE49-F238E27FC236}">
                  <a16:creationId xmlns:a16="http://schemas.microsoft.com/office/drawing/2014/main" id="{9DB5CF7E-9A9D-CAD4-A122-D60105D651ED}"/>
                </a:ext>
              </a:extLst>
            </p:cNvPr>
            <p:cNvSpPr/>
            <p:nvPr/>
          </p:nvSpPr>
          <p:spPr>
            <a:xfrm>
              <a:off x="5353100" y="813625"/>
              <a:ext cx="1246750" cy="1247500"/>
            </a:xfrm>
            <a:custGeom>
              <a:avLst/>
              <a:gdLst/>
              <a:ahLst/>
              <a:cxnLst/>
              <a:rect l="l" t="t" r="r" b="b"/>
              <a:pathLst>
                <a:path w="49870" h="49900" extrusionOk="0">
                  <a:moveTo>
                    <a:pt x="40262" y="497"/>
                  </a:moveTo>
                  <a:lnTo>
                    <a:pt x="40262" y="497"/>
                  </a:lnTo>
                  <a:cubicBezTo>
                    <a:pt x="49869" y="11905"/>
                    <a:pt x="49536" y="28684"/>
                    <a:pt x="39495" y="39725"/>
                  </a:cubicBezTo>
                  <a:cubicBezTo>
                    <a:pt x="33659" y="46142"/>
                    <a:pt x="25593" y="49472"/>
                    <a:pt x="17450" y="49472"/>
                  </a:cubicBezTo>
                  <a:cubicBezTo>
                    <a:pt x="11582" y="49472"/>
                    <a:pt x="5675" y="47743"/>
                    <a:pt x="534" y="44195"/>
                  </a:cubicBezTo>
                  <a:lnTo>
                    <a:pt x="1868" y="42294"/>
                  </a:lnTo>
                  <a:cubicBezTo>
                    <a:pt x="6595" y="45543"/>
                    <a:pt x="12028" y="47125"/>
                    <a:pt x="17425" y="47125"/>
                  </a:cubicBezTo>
                  <a:cubicBezTo>
                    <a:pt x="24938" y="47125"/>
                    <a:pt x="32383" y="44059"/>
                    <a:pt x="37760" y="38157"/>
                  </a:cubicBezTo>
                  <a:cubicBezTo>
                    <a:pt x="47000" y="27983"/>
                    <a:pt x="47301" y="12539"/>
                    <a:pt x="38461" y="2031"/>
                  </a:cubicBezTo>
                  <a:lnTo>
                    <a:pt x="40262" y="497"/>
                  </a:lnTo>
                  <a:close/>
                  <a:moveTo>
                    <a:pt x="40251" y="0"/>
                  </a:moveTo>
                  <a:cubicBezTo>
                    <a:pt x="40203" y="0"/>
                    <a:pt x="40159" y="18"/>
                    <a:pt x="40129" y="63"/>
                  </a:cubicBezTo>
                  <a:lnTo>
                    <a:pt x="38027" y="1865"/>
                  </a:lnTo>
                  <a:cubicBezTo>
                    <a:pt x="37961" y="1931"/>
                    <a:pt x="37927" y="2065"/>
                    <a:pt x="38027" y="2132"/>
                  </a:cubicBezTo>
                  <a:cubicBezTo>
                    <a:pt x="46867" y="12472"/>
                    <a:pt x="46634" y="27783"/>
                    <a:pt x="37460" y="37857"/>
                  </a:cubicBezTo>
                  <a:cubicBezTo>
                    <a:pt x="32169" y="43689"/>
                    <a:pt x="24844" y="46715"/>
                    <a:pt x="17451" y="46715"/>
                  </a:cubicBezTo>
                  <a:cubicBezTo>
                    <a:pt x="12073" y="46715"/>
                    <a:pt x="6660" y="45114"/>
                    <a:pt x="1968" y="41827"/>
                  </a:cubicBezTo>
                  <a:cubicBezTo>
                    <a:pt x="1921" y="41803"/>
                    <a:pt x="1874" y="41779"/>
                    <a:pt x="1839" y="41779"/>
                  </a:cubicBezTo>
                  <a:cubicBezTo>
                    <a:pt x="1824" y="41779"/>
                    <a:pt x="1811" y="41784"/>
                    <a:pt x="1801" y="41793"/>
                  </a:cubicBezTo>
                  <a:cubicBezTo>
                    <a:pt x="1735" y="41793"/>
                    <a:pt x="1701" y="41827"/>
                    <a:pt x="1668" y="41860"/>
                  </a:cubicBezTo>
                  <a:lnTo>
                    <a:pt x="67" y="44128"/>
                  </a:lnTo>
                  <a:cubicBezTo>
                    <a:pt x="0" y="44228"/>
                    <a:pt x="34" y="44362"/>
                    <a:pt x="134" y="44429"/>
                  </a:cubicBezTo>
                  <a:cubicBezTo>
                    <a:pt x="5204" y="47998"/>
                    <a:pt x="11242" y="49899"/>
                    <a:pt x="17479" y="49899"/>
                  </a:cubicBezTo>
                  <a:cubicBezTo>
                    <a:pt x="29254" y="49899"/>
                    <a:pt x="39962" y="43028"/>
                    <a:pt x="44899" y="32320"/>
                  </a:cubicBezTo>
                  <a:cubicBezTo>
                    <a:pt x="49802" y="21612"/>
                    <a:pt x="48068" y="9037"/>
                    <a:pt x="40429" y="63"/>
                  </a:cubicBezTo>
                  <a:cubicBezTo>
                    <a:pt x="40374" y="27"/>
                    <a:pt x="40309" y="0"/>
                    <a:pt x="40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859;p49">
              <a:extLst>
                <a:ext uri="{FF2B5EF4-FFF2-40B4-BE49-F238E27FC236}">
                  <a16:creationId xmlns:a16="http://schemas.microsoft.com/office/drawing/2014/main" id="{96575997-0112-5D15-BF01-6531EA56AD38}"/>
                </a:ext>
              </a:extLst>
            </p:cNvPr>
            <p:cNvSpPr/>
            <p:nvPr/>
          </p:nvSpPr>
          <p:spPr>
            <a:xfrm>
              <a:off x="2253375" y="3317825"/>
              <a:ext cx="562700" cy="480375"/>
            </a:xfrm>
            <a:custGeom>
              <a:avLst/>
              <a:gdLst/>
              <a:ahLst/>
              <a:cxnLst/>
              <a:rect l="l" t="t" r="r" b="b"/>
              <a:pathLst>
                <a:path w="22508" h="19215" extrusionOk="0">
                  <a:moveTo>
                    <a:pt x="9874" y="1201"/>
                  </a:moveTo>
                  <a:cubicBezTo>
                    <a:pt x="11609" y="1201"/>
                    <a:pt x="13310" y="1735"/>
                    <a:pt x="14711" y="2769"/>
                  </a:cubicBezTo>
                  <a:cubicBezTo>
                    <a:pt x="18114" y="5137"/>
                    <a:pt x="19248" y="9641"/>
                    <a:pt x="17380" y="13343"/>
                  </a:cubicBezTo>
                  <a:cubicBezTo>
                    <a:pt x="15940" y="16276"/>
                    <a:pt x="12999" y="18016"/>
                    <a:pt x="9898" y="18016"/>
                  </a:cubicBezTo>
                  <a:cubicBezTo>
                    <a:pt x="9048" y="18016"/>
                    <a:pt x="8186" y="17886"/>
                    <a:pt x="7339" y="17613"/>
                  </a:cubicBezTo>
                  <a:cubicBezTo>
                    <a:pt x="3370" y="16379"/>
                    <a:pt x="935" y="12409"/>
                    <a:pt x="1568" y="8340"/>
                  </a:cubicBezTo>
                  <a:cubicBezTo>
                    <a:pt x="2202" y="4237"/>
                    <a:pt x="5738" y="1201"/>
                    <a:pt x="9874" y="1201"/>
                  </a:cubicBezTo>
                  <a:close/>
                  <a:moveTo>
                    <a:pt x="9874" y="801"/>
                  </a:moveTo>
                  <a:cubicBezTo>
                    <a:pt x="5004" y="801"/>
                    <a:pt x="1035" y="4737"/>
                    <a:pt x="1035" y="9607"/>
                  </a:cubicBezTo>
                  <a:cubicBezTo>
                    <a:pt x="1035" y="14477"/>
                    <a:pt x="5004" y="18447"/>
                    <a:pt x="9874" y="18447"/>
                  </a:cubicBezTo>
                  <a:cubicBezTo>
                    <a:pt x="14444" y="18414"/>
                    <a:pt x="18247" y="14944"/>
                    <a:pt x="18647" y="10408"/>
                  </a:cubicBezTo>
                  <a:cubicBezTo>
                    <a:pt x="19048" y="5838"/>
                    <a:pt x="15912" y="1735"/>
                    <a:pt x="11409" y="934"/>
                  </a:cubicBezTo>
                  <a:cubicBezTo>
                    <a:pt x="10908" y="834"/>
                    <a:pt x="10375" y="801"/>
                    <a:pt x="9874" y="801"/>
                  </a:cubicBezTo>
                  <a:close/>
                  <a:moveTo>
                    <a:pt x="9874" y="434"/>
                  </a:moveTo>
                  <a:cubicBezTo>
                    <a:pt x="10408" y="434"/>
                    <a:pt x="10942" y="467"/>
                    <a:pt x="11476" y="567"/>
                  </a:cubicBezTo>
                  <a:cubicBezTo>
                    <a:pt x="12810" y="801"/>
                    <a:pt x="14077" y="1335"/>
                    <a:pt x="15178" y="2102"/>
                  </a:cubicBezTo>
                  <a:cubicBezTo>
                    <a:pt x="15812" y="2536"/>
                    <a:pt x="16346" y="3069"/>
                    <a:pt x="16846" y="3636"/>
                  </a:cubicBezTo>
                  <a:cubicBezTo>
                    <a:pt x="19648" y="6939"/>
                    <a:pt x="19781" y="11709"/>
                    <a:pt x="17180" y="15145"/>
                  </a:cubicBezTo>
                  <a:cubicBezTo>
                    <a:pt x="15398" y="17498"/>
                    <a:pt x="12661" y="18787"/>
                    <a:pt x="9859" y="18787"/>
                  </a:cubicBezTo>
                  <a:cubicBezTo>
                    <a:pt x="8571" y="18787"/>
                    <a:pt x="7268" y="18514"/>
                    <a:pt x="6038" y="17947"/>
                  </a:cubicBezTo>
                  <a:cubicBezTo>
                    <a:pt x="2102" y="16112"/>
                    <a:pt x="1" y="11842"/>
                    <a:pt x="901" y="7639"/>
                  </a:cubicBezTo>
                  <a:cubicBezTo>
                    <a:pt x="1835" y="3436"/>
                    <a:pt x="5571" y="434"/>
                    <a:pt x="9874" y="434"/>
                  </a:cubicBezTo>
                  <a:close/>
                  <a:moveTo>
                    <a:pt x="9874" y="0"/>
                  </a:moveTo>
                  <a:cubicBezTo>
                    <a:pt x="4571" y="0"/>
                    <a:pt x="268" y="4303"/>
                    <a:pt x="268" y="9607"/>
                  </a:cubicBezTo>
                  <a:cubicBezTo>
                    <a:pt x="268" y="14911"/>
                    <a:pt x="4571" y="19214"/>
                    <a:pt x="9874" y="19214"/>
                  </a:cubicBezTo>
                  <a:lnTo>
                    <a:pt x="9841" y="19214"/>
                  </a:lnTo>
                  <a:cubicBezTo>
                    <a:pt x="9855" y="19214"/>
                    <a:pt x="9869" y="19214"/>
                    <a:pt x="9883" y="19214"/>
                  </a:cubicBezTo>
                  <a:cubicBezTo>
                    <a:pt x="18062" y="19214"/>
                    <a:pt x="22507" y="9597"/>
                    <a:pt x="17146" y="3369"/>
                  </a:cubicBezTo>
                  <a:cubicBezTo>
                    <a:pt x="16646" y="2769"/>
                    <a:pt x="16045" y="2235"/>
                    <a:pt x="15412" y="1768"/>
                  </a:cubicBezTo>
                  <a:cubicBezTo>
                    <a:pt x="14244" y="968"/>
                    <a:pt x="12910" y="401"/>
                    <a:pt x="11542" y="167"/>
                  </a:cubicBezTo>
                  <a:cubicBezTo>
                    <a:pt x="10975" y="67"/>
                    <a:pt x="10441" y="0"/>
                    <a:pt x="9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860;p49">
              <a:extLst>
                <a:ext uri="{FF2B5EF4-FFF2-40B4-BE49-F238E27FC236}">
                  <a16:creationId xmlns:a16="http://schemas.microsoft.com/office/drawing/2014/main" id="{E5F73208-0315-2543-5E06-3DA5736F9C00}"/>
                </a:ext>
              </a:extLst>
            </p:cNvPr>
            <p:cNvSpPr/>
            <p:nvPr/>
          </p:nvSpPr>
          <p:spPr>
            <a:xfrm>
              <a:off x="2253375" y="3317825"/>
              <a:ext cx="562700" cy="480375"/>
            </a:xfrm>
            <a:custGeom>
              <a:avLst/>
              <a:gdLst/>
              <a:ahLst/>
              <a:cxnLst/>
              <a:rect l="l" t="t" r="r" b="b"/>
              <a:pathLst>
                <a:path w="22508" h="19215" extrusionOk="0">
                  <a:moveTo>
                    <a:pt x="9874" y="1201"/>
                  </a:moveTo>
                  <a:cubicBezTo>
                    <a:pt x="11609" y="1201"/>
                    <a:pt x="13310" y="1735"/>
                    <a:pt x="14711" y="2769"/>
                  </a:cubicBezTo>
                  <a:cubicBezTo>
                    <a:pt x="18114" y="5137"/>
                    <a:pt x="19248" y="9641"/>
                    <a:pt x="17380" y="13343"/>
                  </a:cubicBezTo>
                  <a:cubicBezTo>
                    <a:pt x="15940" y="16276"/>
                    <a:pt x="12999" y="18016"/>
                    <a:pt x="9898" y="18016"/>
                  </a:cubicBezTo>
                  <a:cubicBezTo>
                    <a:pt x="9048" y="18016"/>
                    <a:pt x="8186" y="17886"/>
                    <a:pt x="7339" y="17613"/>
                  </a:cubicBezTo>
                  <a:cubicBezTo>
                    <a:pt x="3370" y="16379"/>
                    <a:pt x="935" y="12409"/>
                    <a:pt x="1568" y="8340"/>
                  </a:cubicBezTo>
                  <a:cubicBezTo>
                    <a:pt x="2202" y="4237"/>
                    <a:pt x="5738" y="1201"/>
                    <a:pt x="9874" y="1201"/>
                  </a:cubicBezTo>
                  <a:close/>
                  <a:moveTo>
                    <a:pt x="9874" y="801"/>
                  </a:moveTo>
                  <a:cubicBezTo>
                    <a:pt x="5004" y="801"/>
                    <a:pt x="1035" y="4737"/>
                    <a:pt x="1035" y="9607"/>
                  </a:cubicBezTo>
                  <a:cubicBezTo>
                    <a:pt x="1035" y="14477"/>
                    <a:pt x="5004" y="18447"/>
                    <a:pt x="9874" y="18447"/>
                  </a:cubicBezTo>
                  <a:cubicBezTo>
                    <a:pt x="14444" y="18414"/>
                    <a:pt x="18247" y="14944"/>
                    <a:pt x="18647" y="10408"/>
                  </a:cubicBezTo>
                  <a:cubicBezTo>
                    <a:pt x="19048" y="5838"/>
                    <a:pt x="15912" y="1735"/>
                    <a:pt x="11409" y="934"/>
                  </a:cubicBezTo>
                  <a:cubicBezTo>
                    <a:pt x="10908" y="834"/>
                    <a:pt x="10375" y="801"/>
                    <a:pt x="9874" y="801"/>
                  </a:cubicBezTo>
                  <a:close/>
                  <a:moveTo>
                    <a:pt x="9874" y="434"/>
                  </a:moveTo>
                  <a:cubicBezTo>
                    <a:pt x="10408" y="434"/>
                    <a:pt x="10942" y="467"/>
                    <a:pt x="11476" y="567"/>
                  </a:cubicBezTo>
                  <a:cubicBezTo>
                    <a:pt x="12810" y="801"/>
                    <a:pt x="14077" y="1335"/>
                    <a:pt x="15178" y="2102"/>
                  </a:cubicBezTo>
                  <a:cubicBezTo>
                    <a:pt x="15812" y="2536"/>
                    <a:pt x="16346" y="3069"/>
                    <a:pt x="16846" y="3636"/>
                  </a:cubicBezTo>
                  <a:cubicBezTo>
                    <a:pt x="19648" y="6939"/>
                    <a:pt x="19781" y="11709"/>
                    <a:pt x="17180" y="15145"/>
                  </a:cubicBezTo>
                  <a:cubicBezTo>
                    <a:pt x="15398" y="17498"/>
                    <a:pt x="12661" y="18787"/>
                    <a:pt x="9859" y="18787"/>
                  </a:cubicBezTo>
                  <a:cubicBezTo>
                    <a:pt x="8571" y="18787"/>
                    <a:pt x="7268" y="18514"/>
                    <a:pt x="6038" y="17947"/>
                  </a:cubicBezTo>
                  <a:cubicBezTo>
                    <a:pt x="2102" y="16112"/>
                    <a:pt x="1" y="11842"/>
                    <a:pt x="901" y="7639"/>
                  </a:cubicBezTo>
                  <a:cubicBezTo>
                    <a:pt x="1835" y="3436"/>
                    <a:pt x="5571" y="434"/>
                    <a:pt x="9874" y="434"/>
                  </a:cubicBezTo>
                  <a:close/>
                  <a:moveTo>
                    <a:pt x="9874" y="0"/>
                  </a:moveTo>
                  <a:cubicBezTo>
                    <a:pt x="4571" y="0"/>
                    <a:pt x="268" y="4303"/>
                    <a:pt x="268" y="9607"/>
                  </a:cubicBezTo>
                  <a:cubicBezTo>
                    <a:pt x="268" y="14911"/>
                    <a:pt x="4571" y="19214"/>
                    <a:pt x="9874" y="19214"/>
                  </a:cubicBezTo>
                  <a:lnTo>
                    <a:pt x="9841" y="19214"/>
                  </a:lnTo>
                  <a:cubicBezTo>
                    <a:pt x="9855" y="19214"/>
                    <a:pt x="9869" y="19214"/>
                    <a:pt x="9883" y="19214"/>
                  </a:cubicBezTo>
                  <a:cubicBezTo>
                    <a:pt x="18062" y="19214"/>
                    <a:pt x="22507" y="9597"/>
                    <a:pt x="17146" y="3369"/>
                  </a:cubicBezTo>
                  <a:cubicBezTo>
                    <a:pt x="16646" y="2769"/>
                    <a:pt x="16045" y="2235"/>
                    <a:pt x="15412" y="1768"/>
                  </a:cubicBezTo>
                  <a:cubicBezTo>
                    <a:pt x="14244" y="968"/>
                    <a:pt x="12910" y="401"/>
                    <a:pt x="11542" y="167"/>
                  </a:cubicBezTo>
                  <a:cubicBezTo>
                    <a:pt x="10975" y="67"/>
                    <a:pt x="10441" y="0"/>
                    <a:pt x="9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861;p49">
              <a:extLst>
                <a:ext uri="{FF2B5EF4-FFF2-40B4-BE49-F238E27FC236}">
                  <a16:creationId xmlns:a16="http://schemas.microsoft.com/office/drawing/2014/main" id="{E0992A27-18C0-E3FE-1476-72B2C36D852F}"/>
                </a:ext>
              </a:extLst>
            </p:cNvPr>
            <p:cNvSpPr/>
            <p:nvPr/>
          </p:nvSpPr>
          <p:spPr>
            <a:xfrm>
              <a:off x="2139975" y="3276950"/>
              <a:ext cx="668825" cy="592125"/>
            </a:xfrm>
            <a:custGeom>
              <a:avLst/>
              <a:gdLst/>
              <a:ahLst/>
              <a:cxnLst/>
              <a:rect l="l" t="t" r="r" b="b"/>
              <a:pathLst>
                <a:path w="26753" h="23685" fill="none" extrusionOk="0">
                  <a:moveTo>
                    <a:pt x="22950" y="3937"/>
                  </a:moveTo>
                  <a:cubicBezTo>
                    <a:pt x="21282" y="1969"/>
                    <a:pt x="18947" y="635"/>
                    <a:pt x="16378" y="168"/>
                  </a:cubicBezTo>
                  <a:cubicBezTo>
                    <a:pt x="15711" y="68"/>
                    <a:pt x="15078" y="1"/>
                    <a:pt x="14410" y="1"/>
                  </a:cubicBezTo>
                  <a:cubicBezTo>
                    <a:pt x="5337" y="1"/>
                    <a:pt x="0" y="10175"/>
                    <a:pt x="5137" y="17647"/>
                  </a:cubicBezTo>
                  <a:cubicBezTo>
                    <a:pt x="5904" y="18748"/>
                    <a:pt x="6838" y="19682"/>
                    <a:pt x="7939" y="20449"/>
                  </a:cubicBezTo>
                  <a:cubicBezTo>
                    <a:pt x="12576" y="23685"/>
                    <a:pt x="18880" y="22951"/>
                    <a:pt x="22683" y="18781"/>
                  </a:cubicBezTo>
                  <a:cubicBezTo>
                    <a:pt x="26452" y="14611"/>
                    <a:pt x="26586" y="8274"/>
                    <a:pt x="22950" y="3937"/>
                  </a:cubicBezTo>
                  <a:close/>
                  <a:moveTo>
                    <a:pt x="14410" y="20649"/>
                  </a:moveTo>
                  <a:cubicBezTo>
                    <a:pt x="12476" y="20649"/>
                    <a:pt x="10574" y="20082"/>
                    <a:pt x="8973" y="18948"/>
                  </a:cubicBezTo>
                  <a:cubicBezTo>
                    <a:pt x="8073" y="18314"/>
                    <a:pt x="7272" y="17513"/>
                    <a:pt x="6638" y="16613"/>
                  </a:cubicBezTo>
                  <a:cubicBezTo>
                    <a:pt x="2335" y="10375"/>
                    <a:pt x="6805" y="1869"/>
                    <a:pt x="14377" y="1869"/>
                  </a:cubicBezTo>
                  <a:cubicBezTo>
                    <a:pt x="14944" y="1869"/>
                    <a:pt x="15511" y="1902"/>
                    <a:pt x="16045" y="2002"/>
                  </a:cubicBezTo>
                  <a:cubicBezTo>
                    <a:pt x="18180" y="2369"/>
                    <a:pt x="20148" y="3503"/>
                    <a:pt x="21549" y="5138"/>
                  </a:cubicBezTo>
                  <a:cubicBezTo>
                    <a:pt x="26753" y="11242"/>
                    <a:pt x="22416" y="20649"/>
                    <a:pt x="14410" y="20649"/>
                  </a:cubicBezTo>
                  <a:close/>
                </a:path>
              </a:pathLst>
            </a:custGeom>
            <a:solidFill>
              <a:schemeClr val="dk1"/>
            </a:solidFill>
            <a:ln w="1085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862;p49">
              <a:extLst>
                <a:ext uri="{FF2B5EF4-FFF2-40B4-BE49-F238E27FC236}">
                  <a16:creationId xmlns:a16="http://schemas.microsoft.com/office/drawing/2014/main" id="{8E73F3CE-ED65-8973-5ECD-A71D10116542}"/>
                </a:ext>
              </a:extLst>
            </p:cNvPr>
            <p:cNvSpPr/>
            <p:nvPr/>
          </p:nvSpPr>
          <p:spPr>
            <a:xfrm>
              <a:off x="2096600" y="3243600"/>
              <a:ext cx="408650" cy="496225"/>
            </a:xfrm>
            <a:custGeom>
              <a:avLst/>
              <a:gdLst/>
              <a:ahLst/>
              <a:cxnLst/>
              <a:rect l="l" t="t" r="r" b="b"/>
              <a:pathLst>
                <a:path w="16346" h="19849" extrusionOk="0">
                  <a:moveTo>
                    <a:pt x="15945" y="401"/>
                  </a:moveTo>
                  <a:lnTo>
                    <a:pt x="15945" y="1135"/>
                  </a:lnTo>
                  <a:cubicBezTo>
                    <a:pt x="6905" y="1302"/>
                    <a:pt x="1602" y="11375"/>
                    <a:pt x="6605" y="18914"/>
                  </a:cubicBezTo>
                  <a:lnTo>
                    <a:pt x="6005" y="19348"/>
                  </a:lnTo>
                  <a:cubicBezTo>
                    <a:pt x="668" y="11309"/>
                    <a:pt x="6305" y="568"/>
                    <a:pt x="15945" y="401"/>
                  </a:cubicBezTo>
                  <a:close/>
                  <a:moveTo>
                    <a:pt x="16145" y="1"/>
                  </a:moveTo>
                  <a:cubicBezTo>
                    <a:pt x="5971" y="1"/>
                    <a:pt x="1" y="11375"/>
                    <a:pt x="5771" y="19748"/>
                  </a:cubicBezTo>
                  <a:cubicBezTo>
                    <a:pt x="5805" y="19815"/>
                    <a:pt x="5871" y="19848"/>
                    <a:pt x="5938" y="19848"/>
                  </a:cubicBezTo>
                  <a:cubicBezTo>
                    <a:pt x="5971" y="19848"/>
                    <a:pt x="6005" y="19815"/>
                    <a:pt x="6038" y="19815"/>
                  </a:cubicBezTo>
                  <a:lnTo>
                    <a:pt x="7006" y="19148"/>
                  </a:lnTo>
                  <a:cubicBezTo>
                    <a:pt x="7039" y="19114"/>
                    <a:pt x="7072" y="19081"/>
                    <a:pt x="7072" y="19014"/>
                  </a:cubicBezTo>
                  <a:cubicBezTo>
                    <a:pt x="7106" y="18948"/>
                    <a:pt x="7072" y="18914"/>
                    <a:pt x="7039" y="18847"/>
                  </a:cubicBezTo>
                  <a:cubicBezTo>
                    <a:pt x="2002" y="11542"/>
                    <a:pt x="7239" y="1568"/>
                    <a:pt x="16145" y="1535"/>
                  </a:cubicBezTo>
                  <a:cubicBezTo>
                    <a:pt x="16245" y="1535"/>
                    <a:pt x="16346" y="1468"/>
                    <a:pt x="16346" y="1335"/>
                  </a:cubicBezTo>
                  <a:lnTo>
                    <a:pt x="16346" y="201"/>
                  </a:lnTo>
                  <a:cubicBezTo>
                    <a:pt x="16346" y="67"/>
                    <a:pt x="16245" y="1"/>
                    <a:pt x="161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863;p49">
              <a:extLst>
                <a:ext uri="{FF2B5EF4-FFF2-40B4-BE49-F238E27FC236}">
                  <a16:creationId xmlns:a16="http://schemas.microsoft.com/office/drawing/2014/main" id="{2BF00F79-3467-6B5A-211F-D9D62BED57D7}"/>
                </a:ext>
              </a:extLst>
            </p:cNvPr>
            <p:cNvSpPr/>
            <p:nvPr/>
          </p:nvSpPr>
          <p:spPr>
            <a:xfrm>
              <a:off x="2276725" y="3337825"/>
              <a:ext cx="457850" cy="441175"/>
            </a:xfrm>
            <a:custGeom>
              <a:avLst/>
              <a:gdLst/>
              <a:ahLst/>
              <a:cxnLst/>
              <a:rect l="l" t="t" r="r" b="b"/>
              <a:pathLst>
                <a:path w="18314" h="17647" extrusionOk="0">
                  <a:moveTo>
                    <a:pt x="8940" y="401"/>
                  </a:moveTo>
                  <a:cubicBezTo>
                    <a:pt x="10675" y="401"/>
                    <a:pt x="12376" y="935"/>
                    <a:pt x="13777" y="1969"/>
                  </a:cubicBezTo>
                  <a:cubicBezTo>
                    <a:pt x="17180" y="4337"/>
                    <a:pt x="18314" y="8841"/>
                    <a:pt x="16446" y="12543"/>
                  </a:cubicBezTo>
                  <a:cubicBezTo>
                    <a:pt x="15006" y="15476"/>
                    <a:pt x="12065" y="17216"/>
                    <a:pt x="8964" y="17216"/>
                  </a:cubicBezTo>
                  <a:cubicBezTo>
                    <a:pt x="8114" y="17216"/>
                    <a:pt x="7252" y="17086"/>
                    <a:pt x="6405" y="16813"/>
                  </a:cubicBezTo>
                  <a:cubicBezTo>
                    <a:pt x="2436" y="15579"/>
                    <a:pt x="1" y="11609"/>
                    <a:pt x="634" y="7540"/>
                  </a:cubicBezTo>
                  <a:cubicBezTo>
                    <a:pt x="1268" y="3437"/>
                    <a:pt x="4804" y="401"/>
                    <a:pt x="8940" y="401"/>
                  </a:cubicBezTo>
                  <a:close/>
                  <a:moveTo>
                    <a:pt x="8940" y="1"/>
                  </a:moveTo>
                  <a:cubicBezTo>
                    <a:pt x="4070" y="1"/>
                    <a:pt x="101" y="3937"/>
                    <a:pt x="101" y="8807"/>
                  </a:cubicBezTo>
                  <a:cubicBezTo>
                    <a:pt x="101" y="13677"/>
                    <a:pt x="4070" y="17647"/>
                    <a:pt x="8940" y="17647"/>
                  </a:cubicBezTo>
                  <a:cubicBezTo>
                    <a:pt x="13510" y="17614"/>
                    <a:pt x="17313" y="14144"/>
                    <a:pt x="17713" y="9608"/>
                  </a:cubicBezTo>
                  <a:cubicBezTo>
                    <a:pt x="18114" y="5038"/>
                    <a:pt x="14978" y="935"/>
                    <a:pt x="10475" y="134"/>
                  </a:cubicBezTo>
                  <a:cubicBezTo>
                    <a:pt x="9974" y="34"/>
                    <a:pt x="9441" y="1"/>
                    <a:pt x="89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864;p49">
              <a:extLst>
                <a:ext uri="{FF2B5EF4-FFF2-40B4-BE49-F238E27FC236}">
                  <a16:creationId xmlns:a16="http://schemas.microsoft.com/office/drawing/2014/main" id="{4C98D1AB-F897-D0CA-9A65-849A4C6F5C15}"/>
                </a:ext>
              </a:extLst>
            </p:cNvPr>
            <p:cNvSpPr/>
            <p:nvPr/>
          </p:nvSpPr>
          <p:spPr>
            <a:xfrm>
              <a:off x="2191875" y="3317825"/>
              <a:ext cx="314200" cy="379450"/>
            </a:xfrm>
            <a:custGeom>
              <a:avLst/>
              <a:gdLst/>
              <a:ahLst/>
              <a:cxnLst/>
              <a:rect l="l" t="t" r="r" b="b"/>
              <a:pathLst>
                <a:path w="12568" h="15178" extrusionOk="0">
                  <a:moveTo>
                    <a:pt x="12134" y="434"/>
                  </a:moveTo>
                  <a:lnTo>
                    <a:pt x="12134" y="801"/>
                  </a:lnTo>
                  <a:cubicBezTo>
                    <a:pt x="5196" y="968"/>
                    <a:pt x="1160" y="8673"/>
                    <a:pt x="4962" y="14477"/>
                  </a:cubicBezTo>
                  <a:lnTo>
                    <a:pt x="4662" y="14678"/>
                  </a:lnTo>
                  <a:cubicBezTo>
                    <a:pt x="693" y="8640"/>
                    <a:pt x="4896" y="601"/>
                    <a:pt x="12134" y="434"/>
                  </a:cubicBezTo>
                  <a:close/>
                  <a:moveTo>
                    <a:pt x="12290" y="0"/>
                  </a:moveTo>
                  <a:cubicBezTo>
                    <a:pt x="4545" y="0"/>
                    <a:pt x="1" y="8719"/>
                    <a:pt x="4429" y="15078"/>
                  </a:cubicBezTo>
                  <a:cubicBezTo>
                    <a:pt x="4462" y="15145"/>
                    <a:pt x="4529" y="15178"/>
                    <a:pt x="4596" y="15178"/>
                  </a:cubicBezTo>
                  <a:cubicBezTo>
                    <a:pt x="4629" y="15178"/>
                    <a:pt x="4662" y="15145"/>
                    <a:pt x="4729" y="15145"/>
                  </a:cubicBezTo>
                  <a:lnTo>
                    <a:pt x="5363" y="14678"/>
                  </a:lnTo>
                  <a:cubicBezTo>
                    <a:pt x="5429" y="14644"/>
                    <a:pt x="5463" y="14611"/>
                    <a:pt x="5463" y="14544"/>
                  </a:cubicBezTo>
                  <a:cubicBezTo>
                    <a:pt x="5463" y="14511"/>
                    <a:pt x="5463" y="14444"/>
                    <a:pt x="5429" y="14377"/>
                  </a:cubicBezTo>
                  <a:cubicBezTo>
                    <a:pt x="1593" y="8807"/>
                    <a:pt x="5563" y="1201"/>
                    <a:pt x="12334" y="1201"/>
                  </a:cubicBezTo>
                  <a:cubicBezTo>
                    <a:pt x="12468" y="1201"/>
                    <a:pt x="12568" y="1135"/>
                    <a:pt x="12568" y="1001"/>
                  </a:cubicBezTo>
                  <a:lnTo>
                    <a:pt x="12568" y="234"/>
                  </a:lnTo>
                  <a:cubicBezTo>
                    <a:pt x="12568" y="100"/>
                    <a:pt x="12468" y="0"/>
                    <a:pt x="12334" y="0"/>
                  </a:cubicBezTo>
                  <a:cubicBezTo>
                    <a:pt x="12320" y="0"/>
                    <a:pt x="12305" y="0"/>
                    <a:pt x="122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865;p49">
              <a:extLst>
                <a:ext uri="{FF2B5EF4-FFF2-40B4-BE49-F238E27FC236}">
                  <a16:creationId xmlns:a16="http://schemas.microsoft.com/office/drawing/2014/main" id="{073ED5E5-9F47-2DE6-D7A9-8EC24D31454A}"/>
                </a:ext>
              </a:extLst>
            </p:cNvPr>
            <p:cNvSpPr/>
            <p:nvPr/>
          </p:nvSpPr>
          <p:spPr>
            <a:xfrm>
              <a:off x="2532750" y="3321775"/>
              <a:ext cx="108425" cy="66125"/>
            </a:xfrm>
            <a:custGeom>
              <a:avLst/>
              <a:gdLst/>
              <a:ahLst/>
              <a:cxnLst/>
              <a:rect l="l" t="t" r="r" b="b"/>
              <a:pathLst>
                <a:path w="4337" h="2645" extrusionOk="0">
                  <a:moveTo>
                    <a:pt x="501" y="443"/>
                  </a:moveTo>
                  <a:cubicBezTo>
                    <a:pt x="1702" y="676"/>
                    <a:pt x="2836" y="1143"/>
                    <a:pt x="3836" y="1844"/>
                  </a:cubicBezTo>
                  <a:lnTo>
                    <a:pt x="3603" y="2144"/>
                  </a:lnTo>
                  <a:cubicBezTo>
                    <a:pt x="2669" y="1477"/>
                    <a:pt x="1568" y="1043"/>
                    <a:pt x="434" y="810"/>
                  </a:cubicBezTo>
                  <a:lnTo>
                    <a:pt x="501" y="443"/>
                  </a:lnTo>
                  <a:close/>
                  <a:moveTo>
                    <a:pt x="316" y="1"/>
                  </a:moveTo>
                  <a:cubicBezTo>
                    <a:pt x="235" y="1"/>
                    <a:pt x="161" y="65"/>
                    <a:pt x="134" y="176"/>
                  </a:cubicBezTo>
                  <a:lnTo>
                    <a:pt x="0" y="943"/>
                  </a:lnTo>
                  <a:cubicBezTo>
                    <a:pt x="0" y="1010"/>
                    <a:pt x="0" y="1043"/>
                    <a:pt x="34" y="1110"/>
                  </a:cubicBezTo>
                  <a:cubicBezTo>
                    <a:pt x="67" y="1143"/>
                    <a:pt x="100" y="1177"/>
                    <a:pt x="167" y="1177"/>
                  </a:cubicBezTo>
                  <a:cubicBezTo>
                    <a:pt x="1368" y="1410"/>
                    <a:pt x="2535" y="1877"/>
                    <a:pt x="3536" y="2611"/>
                  </a:cubicBezTo>
                  <a:cubicBezTo>
                    <a:pt x="3570" y="2611"/>
                    <a:pt x="3636" y="2644"/>
                    <a:pt x="3670" y="2644"/>
                  </a:cubicBezTo>
                  <a:lnTo>
                    <a:pt x="3703" y="2644"/>
                  </a:lnTo>
                  <a:cubicBezTo>
                    <a:pt x="3770" y="2611"/>
                    <a:pt x="3803" y="2578"/>
                    <a:pt x="3836" y="2544"/>
                  </a:cubicBezTo>
                  <a:lnTo>
                    <a:pt x="4303" y="1911"/>
                  </a:lnTo>
                  <a:cubicBezTo>
                    <a:pt x="4337" y="1810"/>
                    <a:pt x="4337" y="1677"/>
                    <a:pt x="4237" y="1610"/>
                  </a:cubicBezTo>
                  <a:cubicBezTo>
                    <a:pt x="3103" y="810"/>
                    <a:pt x="1768" y="243"/>
                    <a:pt x="367" y="9"/>
                  </a:cubicBezTo>
                  <a:cubicBezTo>
                    <a:pt x="350" y="3"/>
                    <a:pt x="333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866;p49">
              <a:extLst>
                <a:ext uri="{FF2B5EF4-FFF2-40B4-BE49-F238E27FC236}">
                  <a16:creationId xmlns:a16="http://schemas.microsoft.com/office/drawing/2014/main" id="{809A4403-9E8E-3283-1963-548C755E3F8D}"/>
                </a:ext>
              </a:extLst>
            </p:cNvPr>
            <p:cNvSpPr/>
            <p:nvPr/>
          </p:nvSpPr>
          <p:spPr>
            <a:xfrm>
              <a:off x="2544425" y="3248450"/>
              <a:ext cx="140125" cy="86075"/>
            </a:xfrm>
            <a:custGeom>
              <a:avLst/>
              <a:gdLst/>
              <a:ahLst/>
              <a:cxnLst/>
              <a:rect l="l" t="t" r="r" b="b"/>
              <a:pathLst>
                <a:path w="5605" h="3443" extrusionOk="0">
                  <a:moveTo>
                    <a:pt x="567" y="440"/>
                  </a:moveTo>
                  <a:cubicBezTo>
                    <a:pt x="2169" y="741"/>
                    <a:pt x="3736" y="1408"/>
                    <a:pt x="5104" y="2342"/>
                  </a:cubicBezTo>
                  <a:lnTo>
                    <a:pt x="4670" y="2909"/>
                  </a:lnTo>
                  <a:cubicBezTo>
                    <a:pt x="3403" y="2042"/>
                    <a:pt x="1968" y="1441"/>
                    <a:pt x="434" y="1141"/>
                  </a:cubicBezTo>
                  <a:lnTo>
                    <a:pt x="567" y="440"/>
                  </a:lnTo>
                  <a:close/>
                  <a:moveTo>
                    <a:pt x="392" y="0"/>
                  </a:moveTo>
                  <a:cubicBezTo>
                    <a:pt x="301" y="0"/>
                    <a:pt x="200" y="87"/>
                    <a:pt x="200" y="174"/>
                  </a:cubicBezTo>
                  <a:lnTo>
                    <a:pt x="0" y="1308"/>
                  </a:lnTo>
                  <a:cubicBezTo>
                    <a:pt x="0" y="1341"/>
                    <a:pt x="0" y="1408"/>
                    <a:pt x="34" y="1474"/>
                  </a:cubicBezTo>
                  <a:cubicBezTo>
                    <a:pt x="67" y="1508"/>
                    <a:pt x="100" y="1541"/>
                    <a:pt x="167" y="1541"/>
                  </a:cubicBezTo>
                  <a:cubicBezTo>
                    <a:pt x="1768" y="1808"/>
                    <a:pt x="3269" y="2442"/>
                    <a:pt x="4604" y="3376"/>
                  </a:cubicBezTo>
                  <a:cubicBezTo>
                    <a:pt x="4637" y="3409"/>
                    <a:pt x="4670" y="3409"/>
                    <a:pt x="4737" y="3409"/>
                  </a:cubicBezTo>
                  <a:lnTo>
                    <a:pt x="4770" y="3443"/>
                  </a:lnTo>
                  <a:cubicBezTo>
                    <a:pt x="4804" y="3443"/>
                    <a:pt x="4870" y="3409"/>
                    <a:pt x="4904" y="3342"/>
                  </a:cubicBezTo>
                  <a:lnTo>
                    <a:pt x="5538" y="2408"/>
                  </a:lnTo>
                  <a:cubicBezTo>
                    <a:pt x="5604" y="2308"/>
                    <a:pt x="5604" y="2175"/>
                    <a:pt x="5504" y="2108"/>
                  </a:cubicBezTo>
                  <a:cubicBezTo>
                    <a:pt x="4003" y="1041"/>
                    <a:pt x="2269" y="340"/>
                    <a:pt x="434" y="7"/>
                  </a:cubicBezTo>
                  <a:cubicBezTo>
                    <a:pt x="421" y="2"/>
                    <a:pt x="407" y="0"/>
                    <a:pt x="3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867;p49">
              <a:extLst>
                <a:ext uri="{FF2B5EF4-FFF2-40B4-BE49-F238E27FC236}">
                  <a16:creationId xmlns:a16="http://schemas.microsoft.com/office/drawing/2014/main" id="{486B6063-7B83-DD08-6B53-638048AEEDE4}"/>
                </a:ext>
              </a:extLst>
            </p:cNvPr>
            <p:cNvSpPr/>
            <p:nvPr/>
          </p:nvSpPr>
          <p:spPr>
            <a:xfrm>
              <a:off x="2358450" y="3400375"/>
              <a:ext cx="457625" cy="397850"/>
            </a:xfrm>
            <a:custGeom>
              <a:avLst/>
              <a:gdLst/>
              <a:ahLst/>
              <a:cxnLst/>
              <a:rect l="l" t="t" r="r" b="b"/>
              <a:pathLst>
                <a:path w="18305" h="15914" extrusionOk="0">
                  <a:moveTo>
                    <a:pt x="12776" y="501"/>
                  </a:moveTo>
                  <a:lnTo>
                    <a:pt x="12776" y="501"/>
                  </a:lnTo>
                  <a:cubicBezTo>
                    <a:pt x="15745" y="4037"/>
                    <a:pt x="15645" y="9174"/>
                    <a:pt x="12543" y="12576"/>
                  </a:cubicBezTo>
                  <a:cubicBezTo>
                    <a:pt x="10754" y="14560"/>
                    <a:pt x="8263" y="15591"/>
                    <a:pt x="5749" y="15591"/>
                  </a:cubicBezTo>
                  <a:cubicBezTo>
                    <a:pt x="3950" y="15591"/>
                    <a:pt x="2140" y="15063"/>
                    <a:pt x="568" y="13977"/>
                  </a:cubicBezTo>
                  <a:lnTo>
                    <a:pt x="768" y="13677"/>
                  </a:lnTo>
                  <a:cubicBezTo>
                    <a:pt x="2267" y="14681"/>
                    <a:pt x="3976" y="15169"/>
                    <a:pt x="5673" y="15169"/>
                  </a:cubicBezTo>
                  <a:cubicBezTo>
                    <a:pt x="8091" y="15169"/>
                    <a:pt x="10484" y="14178"/>
                    <a:pt x="12209" y="12276"/>
                  </a:cubicBezTo>
                  <a:cubicBezTo>
                    <a:pt x="15178" y="9041"/>
                    <a:pt x="15278" y="4137"/>
                    <a:pt x="12510" y="735"/>
                  </a:cubicBezTo>
                  <a:lnTo>
                    <a:pt x="12776" y="501"/>
                  </a:lnTo>
                  <a:close/>
                  <a:moveTo>
                    <a:pt x="12843" y="1"/>
                  </a:moveTo>
                  <a:cubicBezTo>
                    <a:pt x="12776" y="1"/>
                    <a:pt x="12710" y="1"/>
                    <a:pt x="12676" y="67"/>
                  </a:cubicBezTo>
                  <a:lnTo>
                    <a:pt x="12076" y="568"/>
                  </a:lnTo>
                  <a:cubicBezTo>
                    <a:pt x="12043" y="601"/>
                    <a:pt x="12009" y="668"/>
                    <a:pt x="12009" y="701"/>
                  </a:cubicBezTo>
                  <a:cubicBezTo>
                    <a:pt x="12009" y="768"/>
                    <a:pt x="12009" y="835"/>
                    <a:pt x="12076" y="868"/>
                  </a:cubicBezTo>
                  <a:cubicBezTo>
                    <a:pt x="14811" y="4070"/>
                    <a:pt x="14745" y="8840"/>
                    <a:pt x="11876" y="11976"/>
                  </a:cubicBezTo>
                  <a:cubicBezTo>
                    <a:pt x="10237" y="13788"/>
                    <a:pt x="7963" y="14720"/>
                    <a:pt x="5665" y="14720"/>
                  </a:cubicBezTo>
                  <a:cubicBezTo>
                    <a:pt x="3988" y="14720"/>
                    <a:pt x="2298" y="14224"/>
                    <a:pt x="835" y="13210"/>
                  </a:cubicBezTo>
                  <a:cubicBezTo>
                    <a:pt x="811" y="13187"/>
                    <a:pt x="771" y="13163"/>
                    <a:pt x="737" y="13163"/>
                  </a:cubicBezTo>
                  <a:cubicBezTo>
                    <a:pt x="724" y="13163"/>
                    <a:pt x="711" y="13167"/>
                    <a:pt x="701" y="13177"/>
                  </a:cubicBezTo>
                  <a:cubicBezTo>
                    <a:pt x="634" y="13177"/>
                    <a:pt x="568" y="13210"/>
                    <a:pt x="568" y="13244"/>
                  </a:cubicBezTo>
                  <a:lnTo>
                    <a:pt x="67" y="13911"/>
                  </a:lnTo>
                  <a:cubicBezTo>
                    <a:pt x="1" y="13977"/>
                    <a:pt x="34" y="14111"/>
                    <a:pt x="134" y="14178"/>
                  </a:cubicBezTo>
                  <a:cubicBezTo>
                    <a:pt x="1728" y="15283"/>
                    <a:pt x="3575" y="15913"/>
                    <a:pt x="5521" y="15913"/>
                  </a:cubicBezTo>
                  <a:cubicBezTo>
                    <a:pt x="5571" y="15913"/>
                    <a:pt x="5621" y="15913"/>
                    <a:pt x="5671" y="15912"/>
                  </a:cubicBezTo>
                  <a:cubicBezTo>
                    <a:pt x="5686" y="15912"/>
                    <a:pt x="5700" y="15912"/>
                    <a:pt x="5714" y="15912"/>
                  </a:cubicBezTo>
                  <a:cubicBezTo>
                    <a:pt x="13893" y="15912"/>
                    <a:pt x="18305" y="6295"/>
                    <a:pt x="12977" y="67"/>
                  </a:cubicBezTo>
                  <a:cubicBezTo>
                    <a:pt x="12943" y="34"/>
                    <a:pt x="12877" y="1"/>
                    <a:pt x="128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868;p49">
              <a:extLst>
                <a:ext uri="{FF2B5EF4-FFF2-40B4-BE49-F238E27FC236}">
                  <a16:creationId xmlns:a16="http://schemas.microsoft.com/office/drawing/2014/main" id="{3AC4B137-E0D9-8F1C-B20C-1BBE5B434803}"/>
                </a:ext>
              </a:extLst>
            </p:cNvPr>
            <p:cNvSpPr/>
            <p:nvPr/>
          </p:nvSpPr>
          <p:spPr>
            <a:xfrm>
              <a:off x="2315925" y="3351600"/>
              <a:ext cx="597950" cy="521650"/>
            </a:xfrm>
            <a:custGeom>
              <a:avLst/>
              <a:gdLst/>
              <a:ahLst/>
              <a:cxnLst/>
              <a:rect l="l" t="t" r="r" b="b"/>
              <a:pathLst>
                <a:path w="23918" h="20866" extrusionOk="0">
                  <a:moveTo>
                    <a:pt x="16779" y="517"/>
                  </a:moveTo>
                  <a:lnTo>
                    <a:pt x="16779" y="517"/>
                  </a:lnTo>
                  <a:cubicBezTo>
                    <a:pt x="20615" y="5187"/>
                    <a:pt x="20448" y="11992"/>
                    <a:pt x="16379" y="16462"/>
                  </a:cubicBezTo>
                  <a:cubicBezTo>
                    <a:pt x="13998" y="19096"/>
                    <a:pt x="10704" y="20464"/>
                    <a:pt x="7372" y="20464"/>
                  </a:cubicBezTo>
                  <a:cubicBezTo>
                    <a:pt x="5008" y="20464"/>
                    <a:pt x="2625" y="19776"/>
                    <a:pt x="534" y="18364"/>
                  </a:cubicBezTo>
                  <a:lnTo>
                    <a:pt x="968" y="17763"/>
                  </a:lnTo>
                  <a:cubicBezTo>
                    <a:pt x="2916" y="19089"/>
                    <a:pt x="5144" y="19735"/>
                    <a:pt x="7359" y="19735"/>
                  </a:cubicBezTo>
                  <a:cubicBezTo>
                    <a:pt x="10492" y="19735"/>
                    <a:pt x="13598" y="18444"/>
                    <a:pt x="15845" y="15962"/>
                  </a:cubicBezTo>
                  <a:cubicBezTo>
                    <a:pt x="19681" y="11759"/>
                    <a:pt x="19815" y="5388"/>
                    <a:pt x="16212" y="984"/>
                  </a:cubicBezTo>
                  <a:lnTo>
                    <a:pt x="16779" y="517"/>
                  </a:lnTo>
                  <a:close/>
                  <a:moveTo>
                    <a:pt x="16808" y="0"/>
                  </a:moveTo>
                  <a:cubicBezTo>
                    <a:pt x="16754" y="0"/>
                    <a:pt x="16696" y="17"/>
                    <a:pt x="16646" y="50"/>
                  </a:cubicBezTo>
                  <a:lnTo>
                    <a:pt x="15778" y="818"/>
                  </a:lnTo>
                  <a:cubicBezTo>
                    <a:pt x="15745" y="851"/>
                    <a:pt x="15712" y="884"/>
                    <a:pt x="15712" y="951"/>
                  </a:cubicBezTo>
                  <a:cubicBezTo>
                    <a:pt x="15712" y="1018"/>
                    <a:pt x="15712" y="1051"/>
                    <a:pt x="15778" y="1084"/>
                  </a:cubicBezTo>
                  <a:cubicBezTo>
                    <a:pt x="19348" y="5321"/>
                    <a:pt x="19248" y="11592"/>
                    <a:pt x="15512" y="15695"/>
                  </a:cubicBezTo>
                  <a:cubicBezTo>
                    <a:pt x="13351" y="18068"/>
                    <a:pt x="10364" y="19303"/>
                    <a:pt x="7353" y="19303"/>
                  </a:cubicBezTo>
                  <a:cubicBezTo>
                    <a:pt x="5157" y="19303"/>
                    <a:pt x="2947" y="18646"/>
                    <a:pt x="1035" y="17296"/>
                  </a:cubicBezTo>
                  <a:cubicBezTo>
                    <a:pt x="968" y="17263"/>
                    <a:pt x="934" y="17263"/>
                    <a:pt x="868" y="17263"/>
                  </a:cubicBezTo>
                  <a:cubicBezTo>
                    <a:pt x="801" y="17296"/>
                    <a:pt x="768" y="17329"/>
                    <a:pt x="734" y="17363"/>
                  </a:cubicBezTo>
                  <a:lnTo>
                    <a:pt x="67" y="18297"/>
                  </a:lnTo>
                  <a:cubicBezTo>
                    <a:pt x="0" y="18397"/>
                    <a:pt x="34" y="18530"/>
                    <a:pt x="134" y="18597"/>
                  </a:cubicBezTo>
                  <a:cubicBezTo>
                    <a:pt x="2235" y="20065"/>
                    <a:pt x="4771" y="20865"/>
                    <a:pt x="7372" y="20865"/>
                  </a:cubicBezTo>
                  <a:cubicBezTo>
                    <a:pt x="18113" y="20865"/>
                    <a:pt x="23918" y="8256"/>
                    <a:pt x="16946" y="50"/>
                  </a:cubicBezTo>
                  <a:cubicBezTo>
                    <a:pt x="16913" y="17"/>
                    <a:pt x="16862" y="0"/>
                    <a:pt x="168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869;p49">
              <a:extLst>
                <a:ext uri="{FF2B5EF4-FFF2-40B4-BE49-F238E27FC236}">
                  <a16:creationId xmlns:a16="http://schemas.microsoft.com/office/drawing/2014/main" id="{7E3166FA-D87D-5728-A965-9ABB35FD09D5}"/>
                </a:ext>
              </a:extLst>
            </p:cNvPr>
            <p:cNvSpPr/>
            <p:nvPr/>
          </p:nvSpPr>
          <p:spPr>
            <a:xfrm>
              <a:off x="2412650" y="2085275"/>
              <a:ext cx="231875" cy="232700"/>
            </a:xfrm>
            <a:custGeom>
              <a:avLst/>
              <a:gdLst/>
              <a:ahLst/>
              <a:cxnLst/>
              <a:rect l="l" t="t" r="r" b="b"/>
              <a:pathLst>
                <a:path w="9275" h="9308" extrusionOk="0">
                  <a:moveTo>
                    <a:pt x="7139" y="434"/>
                  </a:moveTo>
                  <a:cubicBezTo>
                    <a:pt x="8073" y="434"/>
                    <a:pt x="8841" y="1201"/>
                    <a:pt x="8841" y="2169"/>
                  </a:cubicBezTo>
                  <a:lnTo>
                    <a:pt x="8841" y="7172"/>
                  </a:lnTo>
                  <a:cubicBezTo>
                    <a:pt x="8841" y="8106"/>
                    <a:pt x="8073" y="8873"/>
                    <a:pt x="7139" y="8873"/>
                  </a:cubicBezTo>
                  <a:lnTo>
                    <a:pt x="2136" y="8873"/>
                  </a:lnTo>
                  <a:cubicBezTo>
                    <a:pt x="1202" y="8873"/>
                    <a:pt x="401" y="8106"/>
                    <a:pt x="435" y="7139"/>
                  </a:cubicBezTo>
                  <a:lnTo>
                    <a:pt x="435" y="2135"/>
                  </a:lnTo>
                  <a:cubicBezTo>
                    <a:pt x="435" y="1201"/>
                    <a:pt x="1202" y="434"/>
                    <a:pt x="2136" y="434"/>
                  </a:cubicBezTo>
                  <a:close/>
                  <a:moveTo>
                    <a:pt x="2136" y="0"/>
                  </a:moveTo>
                  <a:cubicBezTo>
                    <a:pt x="968" y="0"/>
                    <a:pt x="1" y="968"/>
                    <a:pt x="1" y="2169"/>
                  </a:cubicBezTo>
                  <a:lnTo>
                    <a:pt x="1" y="7172"/>
                  </a:lnTo>
                  <a:cubicBezTo>
                    <a:pt x="1" y="8340"/>
                    <a:pt x="968" y="9274"/>
                    <a:pt x="2136" y="9307"/>
                  </a:cubicBezTo>
                  <a:lnTo>
                    <a:pt x="7173" y="9307"/>
                  </a:lnTo>
                  <a:cubicBezTo>
                    <a:pt x="8340" y="9274"/>
                    <a:pt x="9274" y="8306"/>
                    <a:pt x="9274" y="7139"/>
                  </a:cubicBezTo>
                  <a:lnTo>
                    <a:pt x="9274" y="2135"/>
                  </a:lnTo>
                  <a:cubicBezTo>
                    <a:pt x="9274" y="968"/>
                    <a:pt x="8307" y="0"/>
                    <a:pt x="71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870;p49">
              <a:extLst>
                <a:ext uri="{FF2B5EF4-FFF2-40B4-BE49-F238E27FC236}">
                  <a16:creationId xmlns:a16="http://schemas.microsoft.com/office/drawing/2014/main" id="{51BF8B15-C6A2-B11F-153D-E871CF81E847}"/>
                </a:ext>
              </a:extLst>
            </p:cNvPr>
            <p:cNvSpPr/>
            <p:nvPr/>
          </p:nvSpPr>
          <p:spPr>
            <a:xfrm>
              <a:off x="2412650" y="2347125"/>
              <a:ext cx="232700" cy="232700"/>
            </a:xfrm>
            <a:custGeom>
              <a:avLst/>
              <a:gdLst/>
              <a:ahLst/>
              <a:cxnLst/>
              <a:rect l="l" t="t" r="r" b="b"/>
              <a:pathLst>
                <a:path w="9308" h="9308" extrusionOk="0">
                  <a:moveTo>
                    <a:pt x="7173" y="434"/>
                  </a:moveTo>
                  <a:cubicBezTo>
                    <a:pt x="8107" y="434"/>
                    <a:pt x="8874" y="1201"/>
                    <a:pt x="8874" y="2169"/>
                  </a:cubicBezTo>
                  <a:lnTo>
                    <a:pt x="8874" y="7172"/>
                  </a:lnTo>
                  <a:cubicBezTo>
                    <a:pt x="8874" y="8088"/>
                    <a:pt x="8137" y="8875"/>
                    <a:pt x="7198" y="8875"/>
                  </a:cubicBezTo>
                  <a:cubicBezTo>
                    <a:pt x="7178" y="8875"/>
                    <a:pt x="7159" y="8874"/>
                    <a:pt x="7139" y="8874"/>
                  </a:cubicBezTo>
                  <a:lnTo>
                    <a:pt x="2136" y="8874"/>
                  </a:lnTo>
                  <a:cubicBezTo>
                    <a:pt x="1202" y="8874"/>
                    <a:pt x="435" y="8106"/>
                    <a:pt x="435" y="7172"/>
                  </a:cubicBezTo>
                  <a:lnTo>
                    <a:pt x="435" y="2169"/>
                  </a:lnTo>
                  <a:cubicBezTo>
                    <a:pt x="435" y="1201"/>
                    <a:pt x="1202" y="434"/>
                    <a:pt x="2136" y="434"/>
                  </a:cubicBezTo>
                  <a:close/>
                  <a:moveTo>
                    <a:pt x="2136" y="1"/>
                  </a:moveTo>
                  <a:cubicBezTo>
                    <a:pt x="968" y="1"/>
                    <a:pt x="1" y="968"/>
                    <a:pt x="34" y="2169"/>
                  </a:cubicBezTo>
                  <a:lnTo>
                    <a:pt x="34" y="7172"/>
                  </a:lnTo>
                  <a:cubicBezTo>
                    <a:pt x="1" y="8340"/>
                    <a:pt x="968" y="9274"/>
                    <a:pt x="2136" y="9307"/>
                  </a:cubicBezTo>
                  <a:lnTo>
                    <a:pt x="7173" y="9307"/>
                  </a:lnTo>
                  <a:cubicBezTo>
                    <a:pt x="8340" y="9307"/>
                    <a:pt x="9308" y="8340"/>
                    <a:pt x="9308" y="7172"/>
                  </a:cubicBezTo>
                  <a:lnTo>
                    <a:pt x="9308" y="2169"/>
                  </a:lnTo>
                  <a:cubicBezTo>
                    <a:pt x="9308" y="968"/>
                    <a:pt x="8340" y="1"/>
                    <a:pt x="7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871;p49">
              <a:extLst>
                <a:ext uri="{FF2B5EF4-FFF2-40B4-BE49-F238E27FC236}">
                  <a16:creationId xmlns:a16="http://schemas.microsoft.com/office/drawing/2014/main" id="{42054CD7-8032-C317-501D-CCEFDBDC7DFF}"/>
                </a:ext>
              </a:extLst>
            </p:cNvPr>
            <p:cNvSpPr/>
            <p:nvPr/>
          </p:nvSpPr>
          <p:spPr>
            <a:xfrm>
              <a:off x="2412650" y="2608975"/>
              <a:ext cx="231875" cy="231875"/>
            </a:xfrm>
            <a:custGeom>
              <a:avLst/>
              <a:gdLst/>
              <a:ahLst/>
              <a:cxnLst/>
              <a:rect l="l" t="t" r="r" b="b"/>
              <a:pathLst>
                <a:path w="9275" h="9275" extrusionOk="0">
                  <a:moveTo>
                    <a:pt x="7139" y="401"/>
                  </a:moveTo>
                  <a:cubicBezTo>
                    <a:pt x="8073" y="401"/>
                    <a:pt x="8841" y="1168"/>
                    <a:pt x="8841" y="2136"/>
                  </a:cubicBezTo>
                  <a:lnTo>
                    <a:pt x="8841" y="7139"/>
                  </a:lnTo>
                  <a:cubicBezTo>
                    <a:pt x="8841" y="8107"/>
                    <a:pt x="8073" y="8874"/>
                    <a:pt x="7139" y="8874"/>
                  </a:cubicBezTo>
                  <a:lnTo>
                    <a:pt x="2136" y="8874"/>
                  </a:lnTo>
                  <a:cubicBezTo>
                    <a:pt x="1202" y="8874"/>
                    <a:pt x="435" y="8107"/>
                    <a:pt x="435" y="7139"/>
                  </a:cubicBezTo>
                  <a:lnTo>
                    <a:pt x="435" y="2136"/>
                  </a:lnTo>
                  <a:cubicBezTo>
                    <a:pt x="435" y="1168"/>
                    <a:pt x="1202" y="401"/>
                    <a:pt x="2136" y="401"/>
                  </a:cubicBezTo>
                  <a:close/>
                  <a:moveTo>
                    <a:pt x="2136" y="1"/>
                  </a:moveTo>
                  <a:cubicBezTo>
                    <a:pt x="968" y="1"/>
                    <a:pt x="1" y="935"/>
                    <a:pt x="1" y="2136"/>
                  </a:cubicBezTo>
                  <a:lnTo>
                    <a:pt x="1" y="7139"/>
                  </a:lnTo>
                  <a:cubicBezTo>
                    <a:pt x="1" y="8340"/>
                    <a:pt x="968" y="9274"/>
                    <a:pt x="2136" y="9274"/>
                  </a:cubicBezTo>
                  <a:lnTo>
                    <a:pt x="7173" y="9274"/>
                  </a:lnTo>
                  <a:cubicBezTo>
                    <a:pt x="8340" y="9274"/>
                    <a:pt x="9274" y="8307"/>
                    <a:pt x="9274" y="7139"/>
                  </a:cubicBezTo>
                  <a:lnTo>
                    <a:pt x="9274" y="2136"/>
                  </a:lnTo>
                  <a:cubicBezTo>
                    <a:pt x="9274" y="935"/>
                    <a:pt x="8307" y="1"/>
                    <a:pt x="7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872;p49">
              <a:extLst>
                <a:ext uri="{FF2B5EF4-FFF2-40B4-BE49-F238E27FC236}">
                  <a16:creationId xmlns:a16="http://schemas.microsoft.com/office/drawing/2014/main" id="{D72BB008-A6DB-76D0-756D-2C4ACD6A4293}"/>
                </a:ext>
              </a:extLst>
            </p:cNvPr>
            <p:cNvSpPr/>
            <p:nvPr/>
          </p:nvSpPr>
          <p:spPr>
            <a:xfrm>
              <a:off x="2662850" y="2085275"/>
              <a:ext cx="232675" cy="232700"/>
            </a:xfrm>
            <a:custGeom>
              <a:avLst/>
              <a:gdLst/>
              <a:ahLst/>
              <a:cxnLst/>
              <a:rect l="l" t="t" r="r" b="b"/>
              <a:pathLst>
                <a:path w="9307" h="9308" extrusionOk="0">
                  <a:moveTo>
                    <a:pt x="7172" y="434"/>
                  </a:moveTo>
                  <a:cubicBezTo>
                    <a:pt x="8106" y="434"/>
                    <a:pt x="8873" y="1201"/>
                    <a:pt x="8873" y="2169"/>
                  </a:cubicBezTo>
                  <a:lnTo>
                    <a:pt x="8873" y="7172"/>
                  </a:lnTo>
                  <a:cubicBezTo>
                    <a:pt x="8873" y="8106"/>
                    <a:pt x="8106" y="8873"/>
                    <a:pt x="7172" y="8873"/>
                  </a:cubicBezTo>
                  <a:lnTo>
                    <a:pt x="2135" y="8873"/>
                  </a:lnTo>
                  <a:cubicBezTo>
                    <a:pt x="1201" y="8873"/>
                    <a:pt x="400" y="8106"/>
                    <a:pt x="434" y="7139"/>
                  </a:cubicBezTo>
                  <a:lnTo>
                    <a:pt x="434" y="2135"/>
                  </a:lnTo>
                  <a:cubicBezTo>
                    <a:pt x="434" y="1201"/>
                    <a:pt x="1201" y="434"/>
                    <a:pt x="2135" y="434"/>
                  </a:cubicBezTo>
                  <a:close/>
                  <a:moveTo>
                    <a:pt x="2135" y="0"/>
                  </a:moveTo>
                  <a:cubicBezTo>
                    <a:pt x="967" y="0"/>
                    <a:pt x="0" y="968"/>
                    <a:pt x="0" y="2169"/>
                  </a:cubicBezTo>
                  <a:lnTo>
                    <a:pt x="0" y="7172"/>
                  </a:lnTo>
                  <a:cubicBezTo>
                    <a:pt x="0" y="8340"/>
                    <a:pt x="967" y="9274"/>
                    <a:pt x="2135" y="9307"/>
                  </a:cubicBezTo>
                  <a:lnTo>
                    <a:pt x="7172" y="9307"/>
                  </a:lnTo>
                  <a:cubicBezTo>
                    <a:pt x="8339" y="9274"/>
                    <a:pt x="9307" y="8306"/>
                    <a:pt x="9307" y="7139"/>
                  </a:cubicBezTo>
                  <a:lnTo>
                    <a:pt x="9307" y="2135"/>
                  </a:lnTo>
                  <a:cubicBezTo>
                    <a:pt x="9307" y="968"/>
                    <a:pt x="8339" y="0"/>
                    <a:pt x="71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873;p49">
              <a:extLst>
                <a:ext uri="{FF2B5EF4-FFF2-40B4-BE49-F238E27FC236}">
                  <a16:creationId xmlns:a16="http://schemas.microsoft.com/office/drawing/2014/main" id="{AD270659-1ACA-3CCF-EF2D-5A6A28FC5D4E}"/>
                </a:ext>
              </a:extLst>
            </p:cNvPr>
            <p:cNvSpPr/>
            <p:nvPr/>
          </p:nvSpPr>
          <p:spPr>
            <a:xfrm>
              <a:off x="2662850" y="2347125"/>
              <a:ext cx="232675" cy="232700"/>
            </a:xfrm>
            <a:custGeom>
              <a:avLst/>
              <a:gdLst/>
              <a:ahLst/>
              <a:cxnLst/>
              <a:rect l="l" t="t" r="r" b="b"/>
              <a:pathLst>
                <a:path w="9307" h="9308" extrusionOk="0">
                  <a:moveTo>
                    <a:pt x="7172" y="434"/>
                  </a:moveTo>
                  <a:cubicBezTo>
                    <a:pt x="8139" y="434"/>
                    <a:pt x="8906" y="1201"/>
                    <a:pt x="8906" y="2169"/>
                  </a:cubicBezTo>
                  <a:lnTo>
                    <a:pt x="8906" y="7172"/>
                  </a:lnTo>
                  <a:cubicBezTo>
                    <a:pt x="8906" y="8106"/>
                    <a:pt x="8106" y="8874"/>
                    <a:pt x="7172" y="8874"/>
                  </a:cubicBezTo>
                  <a:lnTo>
                    <a:pt x="2135" y="8874"/>
                  </a:lnTo>
                  <a:cubicBezTo>
                    <a:pt x="1201" y="8874"/>
                    <a:pt x="434" y="8106"/>
                    <a:pt x="434" y="7172"/>
                  </a:cubicBezTo>
                  <a:lnTo>
                    <a:pt x="434" y="2169"/>
                  </a:lnTo>
                  <a:cubicBezTo>
                    <a:pt x="434" y="1201"/>
                    <a:pt x="1201" y="434"/>
                    <a:pt x="2135" y="434"/>
                  </a:cubicBezTo>
                  <a:close/>
                  <a:moveTo>
                    <a:pt x="2135" y="1"/>
                  </a:moveTo>
                  <a:cubicBezTo>
                    <a:pt x="967" y="1"/>
                    <a:pt x="0" y="968"/>
                    <a:pt x="33" y="2169"/>
                  </a:cubicBezTo>
                  <a:lnTo>
                    <a:pt x="33" y="7172"/>
                  </a:lnTo>
                  <a:cubicBezTo>
                    <a:pt x="0" y="8340"/>
                    <a:pt x="967" y="9274"/>
                    <a:pt x="2135" y="9307"/>
                  </a:cubicBezTo>
                  <a:lnTo>
                    <a:pt x="7172" y="9307"/>
                  </a:lnTo>
                  <a:cubicBezTo>
                    <a:pt x="8339" y="9307"/>
                    <a:pt x="9307" y="8340"/>
                    <a:pt x="9307" y="7172"/>
                  </a:cubicBezTo>
                  <a:lnTo>
                    <a:pt x="9307" y="2169"/>
                  </a:lnTo>
                  <a:cubicBezTo>
                    <a:pt x="9307" y="968"/>
                    <a:pt x="8339" y="1"/>
                    <a:pt x="71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874;p49">
              <a:extLst>
                <a:ext uri="{FF2B5EF4-FFF2-40B4-BE49-F238E27FC236}">
                  <a16:creationId xmlns:a16="http://schemas.microsoft.com/office/drawing/2014/main" id="{99D45565-CEF4-657B-42DD-BC742C21EDD8}"/>
                </a:ext>
              </a:extLst>
            </p:cNvPr>
            <p:cNvSpPr/>
            <p:nvPr/>
          </p:nvSpPr>
          <p:spPr>
            <a:xfrm>
              <a:off x="2913025" y="2086100"/>
              <a:ext cx="231850" cy="231875"/>
            </a:xfrm>
            <a:custGeom>
              <a:avLst/>
              <a:gdLst/>
              <a:ahLst/>
              <a:cxnLst/>
              <a:rect l="l" t="t" r="r" b="b"/>
              <a:pathLst>
                <a:path w="9274" h="9275" extrusionOk="0">
                  <a:moveTo>
                    <a:pt x="7139" y="401"/>
                  </a:moveTo>
                  <a:cubicBezTo>
                    <a:pt x="8073" y="401"/>
                    <a:pt x="8840" y="1168"/>
                    <a:pt x="8840" y="2136"/>
                  </a:cubicBezTo>
                  <a:lnTo>
                    <a:pt x="8840" y="7139"/>
                  </a:lnTo>
                  <a:cubicBezTo>
                    <a:pt x="8840" y="8073"/>
                    <a:pt x="8073" y="8840"/>
                    <a:pt x="7139" y="8840"/>
                  </a:cubicBezTo>
                  <a:lnTo>
                    <a:pt x="2135" y="8840"/>
                  </a:lnTo>
                  <a:cubicBezTo>
                    <a:pt x="1201" y="8807"/>
                    <a:pt x="434" y="8040"/>
                    <a:pt x="467" y="7106"/>
                  </a:cubicBezTo>
                  <a:lnTo>
                    <a:pt x="467" y="2102"/>
                  </a:lnTo>
                  <a:cubicBezTo>
                    <a:pt x="467" y="1168"/>
                    <a:pt x="1234" y="401"/>
                    <a:pt x="2168" y="401"/>
                  </a:cubicBezTo>
                  <a:close/>
                  <a:moveTo>
                    <a:pt x="2135" y="1"/>
                  </a:moveTo>
                  <a:cubicBezTo>
                    <a:pt x="968" y="1"/>
                    <a:pt x="0" y="935"/>
                    <a:pt x="0" y="2136"/>
                  </a:cubicBezTo>
                  <a:lnTo>
                    <a:pt x="0" y="7139"/>
                  </a:lnTo>
                  <a:cubicBezTo>
                    <a:pt x="0" y="8307"/>
                    <a:pt x="968" y="9241"/>
                    <a:pt x="2135" y="9274"/>
                  </a:cubicBezTo>
                  <a:lnTo>
                    <a:pt x="7172" y="9274"/>
                  </a:lnTo>
                  <a:cubicBezTo>
                    <a:pt x="8339" y="9241"/>
                    <a:pt x="9273" y="8273"/>
                    <a:pt x="9273" y="7139"/>
                  </a:cubicBezTo>
                  <a:lnTo>
                    <a:pt x="9273" y="2136"/>
                  </a:lnTo>
                  <a:cubicBezTo>
                    <a:pt x="9273" y="935"/>
                    <a:pt x="8306" y="1"/>
                    <a:pt x="7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875;p49">
              <a:extLst>
                <a:ext uri="{FF2B5EF4-FFF2-40B4-BE49-F238E27FC236}">
                  <a16:creationId xmlns:a16="http://schemas.microsoft.com/office/drawing/2014/main" id="{C338DC2A-77F6-25A9-CCCC-FA7D330EA4B7}"/>
                </a:ext>
              </a:extLst>
            </p:cNvPr>
            <p:cNvSpPr/>
            <p:nvPr/>
          </p:nvSpPr>
          <p:spPr>
            <a:xfrm>
              <a:off x="2466875" y="3157150"/>
              <a:ext cx="909825" cy="390850"/>
            </a:xfrm>
            <a:custGeom>
              <a:avLst/>
              <a:gdLst/>
              <a:ahLst/>
              <a:cxnLst/>
              <a:rect l="l" t="t" r="r" b="b"/>
              <a:pathLst>
                <a:path w="36393" h="15634" extrusionOk="0">
                  <a:moveTo>
                    <a:pt x="36280" y="1"/>
                  </a:moveTo>
                  <a:cubicBezTo>
                    <a:pt x="36259" y="1"/>
                    <a:pt x="36240" y="9"/>
                    <a:pt x="36226" y="23"/>
                  </a:cubicBezTo>
                  <a:lnTo>
                    <a:pt x="11642" y="15401"/>
                  </a:lnTo>
                  <a:lnTo>
                    <a:pt x="134" y="15401"/>
                  </a:lnTo>
                  <a:cubicBezTo>
                    <a:pt x="67" y="15401"/>
                    <a:pt x="0" y="15467"/>
                    <a:pt x="0" y="15501"/>
                  </a:cubicBezTo>
                  <a:cubicBezTo>
                    <a:pt x="0" y="15567"/>
                    <a:pt x="67" y="15634"/>
                    <a:pt x="134" y="15634"/>
                  </a:cubicBezTo>
                  <a:lnTo>
                    <a:pt x="11708" y="15634"/>
                  </a:lnTo>
                  <a:lnTo>
                    <a:pt x="36326" y="190"/>
                  </a:lnTo>
                  <a:cubicBezTo>
                    <a:pt x="36359" y="156"/>
                    <a:pt x="36393" y="90"/>
                    <a:pt x="36359" y="56"/>
                  </a:cubicBezTo>
                  <a:cubicBezTo>
                    <a:pt x="36340" y="17"/>
                    <a:pt x="36309" y="1"/>
                    <a:pt x="362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876;p49">
              <a:extLst>
                <a:ext uri="{FF2B5EF4-FFF2-40B4-BE49-F238E27FC236}">
                  <a16:creationId xmlns:a16="http://schemas.microsoft.com/office/drawing/2014/main" id="{5AED7FB7-698A-D150-0637-2353715844B3}"/>
                </a:ext>
              </a:extLst>
            </p:cNvPr>
            <p:cNvSpPr/>
            <p:nvPr/>
          </p:nvSpPr>
          <p:spPr>
            <a:xfrm>
              <a:off x="5602425" y="3005925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34" y="1"/>
                    <a:pt x="1" y="68"/>
                    <a:pt x="1" y="101"/>
                  </a:cubicBezTo>
                  <a:cubicBezTo>
                    <a:pt x="1" y="168"/>
                    <a:pt x="34" y="201"/>
                    <a:pt x="101" y="201"/>
                  </a:cubicBezTo>
                  <a:lnTo>
                    <a:pt x="4371" y="201"/>
                  </a:lnTo>
                  <a:cubicBezTo>
                    <a:pt x="4404" y="201"/>
                    <a:pt x="4471" y="168"/>
                    <a:pt x="4471" y="101"/>
                  </a:cubicBezTo>
                  <a:cubicBezTo>
                    <a:pt x="4471" y="68"/>
                    <a:pt x="4404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877;p49">
              <a:extLst>
                <a:ext uri="{FF2B5EF4-FFF2-40B4-BE49-F238E27FC236}">
                  <a16:creationId xmlns:a16="http://schemas.microsoft.com/office/drawing/2014/main" id="{C1096ED5-CA2D-30E6-702F-D66D187A7A74}"/>
                </a:ext>
              </a:extLst>
            </p:cNvPr>
            <p:cNvSpPr/>
            <p:nvPr/>
          </p:nvSpPr>
          <p:spPr>
            <a:xfrm>
              <a:off x="5602425" y="3068475"/>
              <a:ext cx="405325" cy="5875"/>
            </a:xfrm>
            <a:custGeom>
              <a:avLst/>
              <a:gdLst/>
              <a:ahLst/>
              <a:cxnLst/>
              <a:rect l="l" t="t" r="r" b="b"/>
              <a:pathLst>
                <a:path w="16213" h="235" extrusionOk="0">
                  <a:moveTo>
                    <a:pt x="101" y="1"/>
                  </a:moveTo>
                  <a:cubicBezTo>
                    <a:pt x="34" y="1"/>
                    <a:pt x="1" y="67"/>
                    <a:pt x="1" y="101"/>
                  </a:cubicBezTo>
                  <a:cubicBezTo>
                    <a:pt x="1" y="167"/>
                    <a:pt x="34" y="234"/>
                    <a:pt x="101" y="234"/>
                  </a:cubicBezTo>
                  <a:lnTo>
                    <a:pt x="16112" y="234"/>
                  </a:lnTo>
                  <a:cubicBezTo>
                    <a:pt x="16179" y="234"/>
                    <a:pt x="16213" y="167"/>
                    <a:pt x="16213" y="101"/>
                  </a:cubicBezTo>
                  <a:cubicBezTo>
                    <a:pt x="16213" y="67"/>
                    <a:pt x="16179" y="1"/>
                    <a:pt x="16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878;p49">
              <a:extLst>
                <a:ext uri="{FF2B5EF4-FFF2-40B4-BE49-F238E27FC236}">
                  <a16:creationId xmlns:a16="http://schemas.microsoft.com/office/drawing/2014/main" id="{06AA7066-E78D-8FD7-0E00-CB099EBEC0BB}"/>
                </a:ext>
              </a:extLst>
            </p:cNvPr>
            <p:cNvSpPr/>
            <p:nvPr/>
          </p:nvSpPr>
          <p:spPr>
            <a:xfrm>
              <a:off x="6222050" y="3068475"/>
              <a:ext cx="406150" cy="5875"/>
            </a:xfrm>
            <a:custGeom>
              <a:avLst/>
              <a:gdLst/>
              <a:ahLst/>
              <a:cxnLst/>
              <a:rect l="l" t="t" r="r" b="b"/>
              <a:pathLst>
                <a:path w="16246" h="235" extrusionOk="0">
                  <a:moveTo>
                    <a:pt x="100" y="1"/>
                  </a:moveTo>
                  <a:cubicBezTo>
                    <a:pt x="34" y="1"/>
                    <a:pt x="0" y="67"/>
                    <a:pt x="0" y="101"/>
                  </a:cubicBezTo>
                  <a:cubicBezTo>
                    <a:pt x="0" y="167"/>
                    <a:pt x="34" y="234"/>
                    <a:pt x="100" y="234"/>
                  </a:cubicBezTo>
                  <a:lnTo>
                    <a:pt x="16145" y="234"/>
                  </a:lnTo>
                  <a:cubicBezTo>
                    <a:pt x="16179" y="234"/>
                    <a:pt x="16245" y="167"/>
                    <a:pt x="16245" y="101"/>
                  </a:cubicBezTo>
                  <a:cubicBezTo>
                    <a:pt x="16245" y="67"/>
                    <a:pt x="16179" y="1"/>
                    <a:pt x="161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879;p49">
              <a:extLst>
                <a:ext uri="{FF2B5EF4-FFF2-40B4-BE49-F238E27FC236}">
                  <a16:creationId xmlns:a16="http://schemas.microsoft.com/office/drawing/2014/main" id="{CF120819-94BC-EEA9-D795-FA2562595E7E}"/>
                </a:ext>
              </a:extLst>
            </p:cNvPr>
            <p:cNvSpPr/>
            <p:nvPr/>
          </p:nvSpPr>
          <p:spPr>
            <a:xfrm>
              <a:off x="6028575" y="3068475"/>
              <a:ext cx="163475" cy="5875"/>
            </a:xfrm>
            <a:custGeom>
              <a:avLst/>
              <a:gdLst/>
              <a:ahLst/>
              <a:cxnLst/>
              <a:rect l="l" t="t" r="r" b="b"/>
              <a:pathLst>
                <a:path w="6539" h="235" extrusionOk="0">
                  <a:moveTo>
                    <a:pt x="101" y="1"/>
                  </a:moveTo>
                  <a:cubicBezTo>
                    <a:pt x="34" y="1"/>
                    <a:pt x="0" y="67"/>
                    <a:pt x="0" y="101"/>
                  </a:cubicBezTo>
                  <a:cubicBezTo>
                    <a:pt x="0" y="167"/>
                    <a:pt x="34" y="234"/>
                    <a:pt x="101" y="234"/>
                  </a:cubicBezTo>
                  <a:lnTo>
                    <a:pt x="6472" y="234"/>
                  </a:lnTo>
                  <a:cubicBezTo>
                    <a:pt x="6505" y="201"/>
                    <a:pt x="6538" y="167"/>
                    <a:pt x="6538" y="101"/>
                  </a:cubicBezTo>
                  <a:cubicBezTo>
                    <a:pt x="6538" y="67"/>
                    <a:pt x="6505" y="1"/>
                    <a:pt x="6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880;p49">
              <a:extLst>
                <a:ext uri="{FF2B5EF4-FFF2-40B4-BE49-F238E27FC236}">
                  <a16:creationId xmlns:a16="http://schemas.microsoft.com/office/drawing/2014/main" id="{F1C1F956-BF7E-B113-93B0-52D5F0102AC2}"/>
                </a:ext>
              </a:extLst>
            </p:cNvPr>
            <p:cNvSpPr/>
            <p:nvPr/>
          </p:nvSpPr>
          <p:spPr>
            <a:xfrm>
              <a:off x="5602425" y="3131025"/>
              <a:ext cx="235200" cy="5850"/>
            </a:xfrm>
            <a:custGeom>
              <a:avLst/>
              <a:gdLst/>
              <a:ahLst/>
              <a:cxnLst/>
              <a:rect l="l" t="t" r="r" b="b"/>
              <a:pathLst>
                <a:path w="9408" h="234" extrusionOk="0">
                  <a:moveTo>
                    <a:pt x="101" y="0"/>
                  </a:moveTo>
                  <a:cubicBezTo>
                    <a:pt x="34" y="0"/>
                    <a:pt x="1" y="67"/>
                    <a:pt x="1" y="134"/>
                  </a:cubicBezTo>
                  <a:cubicBezTo>
                    <a:pt x="1" y="167"/>
                    <a:pt x="34" y="234"/>
                    <a:pt x="101" y="234"/>
                  </a:cubicBezTo>
                  <a:lnTo>
                    <a:pt x="9308" y="234"/>
                  </a:lnTo>
                  <a:cubicBezTo>
                    <a:pt x="9374" y="234"/>
                    <a:pt x="9408" y="167"/>
                    <a:pt x="9408" y="134"/>
                  </a:cubicBezTo>
                  <a:cubicBezTo>
                    <a:pt x="9408" y="67"/>
                    <a:pt x="9374" y="0"/>
                    <a:pt x="93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881;p49">
              <a:extLst>
                <a:ext uri="{FF2B5EF4-FFF2-40B4-BE49-F238E27FC236}">
                  <a16:creationId xmlns:a16="http://schemas.microsoft.com/office/drawing/2014/main" id="{79E0E1EA-83C2-23FE-F498-DA20A53C5191}"/>
                </a:ext>
              </a:extLst>
            </p:cNvPr>
            <p:cNvSpPr/>
            <p:nvPr/>
          </p:nvSpPr>
          <p:spPr>
            <a:xfrm>
              <a:off x="5861800" y="3131025"/>
              <a:ext cx="236025" cy="5850"/>
            </a:xfrm>
            <a:custGeom>
              <a:avLst/>
              <a:gdLst/>
              <a:ahLst/>
              <a:cxnLst/>
              <a:rect l="l" t="t" r="r" b="b"/>
              <a:pathLst>
                <a:path w="9441" h="234" extrusionOk="0">
                  <a:moveTo>
                    <a:pt x="100" y="0"/>
                  </a:moveTo>
                  <a:cubicBezTo>
                    <a:pt x="33" y="0"/>
                    <a:pt x="0" y="67"/>
                    <a:pt x="0" y="134"/>
                  </a:cubicBezTo>
                  <a:cubicBezTo>
                    <a:pt x="0" y="167"/>
                    <a:pt x="33" y="234"/>
                    <a:pt x="100" y="234"/>
                  </a:cubicBezTo>
                  <a:lnTo>
                    <a:pt x="9307" y="234"/>
                  </a:lnTo>
                  <a:cubicBezTo>
                    <a:pt x="9373" y="234"/>
                    <a:pt x="9440" y="167"/>
                    <a:pt x="9440" y="134"/>
                  </a:cubicBezTo>
                  <a:cubicBezTo>
                    <a:pt x="9440" y="67"/>
                    <a:pt x="9373" y="0"/>
                    <a:pt x="93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882;p49">
              <a:extLst>
                <a:ext uri="{FF2B5EF4-FFF2-40B4-BE49-F238E27FC236}">
                  <a16:creationId xmlns:a16="http://schemas.microsoft.com/office/drawing/2014/main" id="{3C95E48D-38C3-A2A1-6C27-2DD57EBC99AE}"/>
                </a:ext>
              </a:extLst>
            </p:cNvPr>
            <p:cNvSpPr/>
            <p:nvPr/>
          </p:nvSpPr>
          <p:spPr>
            <a:xfrm>
              <a:off x="6121150" y="3131025"/>
              <a:ext cx="236025" cy="5850"/>
            </a:xfrm>
            <a:custGeom>
              <a:avLst/>
              <a:gdLst/>
              <a:ahLst/>
              <a:cxnLst/>
              <a:rect l="l" t="t" r="r" b="b"/>
              <a:pathLst>
                <a:path w="9441" h="234" extrusionOk="0">
                  <a:moveTo>
                    <a:pt x="100" y="0"/>
                  </a:moveTo>
                  <a:cubicBezTo>
                    <a:pt x="33" y="0"/>
                    <a:pt x="0" y="67"/>
                    <a:pt x="0" y="134"/>
                  </a:cubicBezTo>
                  <a:cubicBezTo>
                    <a:pt x="0" y="167"/>
                    <a:pt x="33" y="234"/>
                    <a:pt x="100" y="234"/>
                  </a:cubicBezTo>
                  <a:lnTo>
                    <a:pt x="9340" y="234"/>
                  </a:lnTo>
                  <a:cubicBezTo>
                    <a:pt x="9373" y="234"/>
                    <a:pt x="9440" y="167"/>
                    <a:pt x="9440" y="134"/>
                  </a:cubicBezTo>
                  <a:cubicBezTo>
                    <a:pt x="9440" y="67"/>
                    <a:pt x="9373" y="0"/>
                    <a:pt x="93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883;p49">
              <a:extLst>
                <a:ext uri="{FF2B5EF4-FFF2-40B4-BE49-F238E27FC236}">
                  <a16:creationId xmlns:a16="http://schemas.microsoft.com/office/drawing/2014/main" id="{F9307112-EAAF-A820-E6F3-32EDD440BF9A}"/>
                </a:ext>
              </a:extLst>
            </p:cNvPr>
            <p:cNvSpPr/>
            <p:nvPr/>
          </p:nvSpPr>
          <p:spPr>
            <a:xfrm>
              <a:off x="6380500" y="3131025"/>
              <a:ext cx="103425" cy="5850"/>
            </a:xfrm>
            <a:custGeom>
              <a:avLst/>
              <a:gdLst/>
              <a:ahLst/>
              <a:cxnLst/>
              <a:rect l="l" t="t" r="r" b="b"/>
              <a:pathLst>
                <a:path w="4137" h="234" extrusionOk="0">
                  <a:moveTo>
                    <a:pt x="100" y="0"/>
                  </a:moveTo>
                  <a:cubicBezTo>
                    <a:pt x="34" y="0"/>
                    <a:pt x="0" y="67"/>
                    <a:pt x="0" y="134"/>
                  </a:cubicBezTo>
                  <a:cubicBezTo>
                    <a:pt x="0" y="167"/>
                    <a:pt x="34" y="234"/>
                    <a:pt x="100" y="234"/>
                  </a:cubicBezTo>
                  <a:lnTo>
                    <a:pt x="4036" y="234"/>
                  </a:lnTo>
                  <a:cubicBezTo>
                    <a:pt x="4070" y="234"/>
                    <a:pt x="4137" y="167"/>
                    <a:pt x="4137" y="134"/>
                  </a:cubicBezTo>
                  <a:cubicBezTo>
                    <a:pt x="4137" y="67"/>
                    <a:pt x="4070" y="0"/>
                    <a:pt x="40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884;p49">
              <a:extLst>
                <a:ext uri="{FF2B5EF4-FFF2-40B4-BE49-F238E27FC236}">
                  <a16:creationId xmlns:a16="http://schemas.microsoft.com/office/drawing/2014/main" id="{C36A10EF-290E-2E73-29F4-D30F83A1B47B}"/>
                </a:ext>
              </a:extLst>
            </p:cNvPr>
            <p:cNvSpPr/>
            <p:nvPr/>
          </p:nvSpPr>
          <p:spPr>
            <a:xfrm>
              <a:off x="5737525" y="3005925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68" y="1"/>
                    <a:pt x="1" y="68"/>
                    <a:pt x="1" y="101"/>
                  </a:cubicBezTo>
                  <a:cubicBezTo>
                    <a:pt x="1" y="168"/>
                    <a:pt x="68" y="201"/>
                    <a:pt x="101" y="201"/>
                  </a:cubicBezTo>
                  <a:lnTo>
                    <a:pt x="4371" y="201"/>
                  </a:lnTo>
                  <a:cubicBezTo>
                    <a:pt x="4437" y="201"/>
                    <a:pt x="4471" y="168"/>
                    <a:pt x="4471" y="101"/>
                  </a:cubicBezTo>
                  <a:cubicBezTo>
                    <a:pt x="4471" y="68"/>
                    <a:pt x="4437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885;p49">
              <a:extLst>
                <a:ext uri="{FF2B5EF4-FFF2-40B4-BE49-F238E27FC236}">
                  <a16:creationId xmlns:a16="http://schemas.microsoft.com/office/drawing/2014/main" id="{E8EFC27E-E151-4DF9-592A-4D68054BD2A4}"/>
                </a:ext>
              </a:extLst>
            </p:cNvPr>
            <p:cNvSpPr/>
            <p:nvPr/>
          </p:nvSpPr>
          <p:spPr>
            <a:xfrm>
              <a:off x="6372150" y="3005925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34" y="1"/>
                    <a:pt x="1" y="68"/>
                    <a:pt x="1" y="101"/>
                  </a:cubicBezTo>
                  <a:cubicBezTo>
                    <a:pt x="1" y="168"/>
                    <a:pt x="34" y="201"/>
                    <a:pt x="101" y="201"/>
                  </a:cubicBezTo>
                  <a:lnTo>
                    <a:pt x="4370" y="201"/>
                  </a:lnTo>
                  <a:cubicBezTo>
                    <a:pt x="4404" y="201"/>
                    <a:pt x="4471" y="168"/>
                    <a:pt x="4471" y="101"/>
                  </a:cubicBezTo>
                  <a:cubicBezTo>
                    <a:pt x="4471" y="68"/>
                    <a:pt x="4404" y="1"/>
                    <a:pt x="4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886;p49">
              <a:extLst>
                <a:ext uri="{FF2B5EF4-FFF2-40B4-BE49-F238E27FC236}">
                  <a16:creationId xmlns:a16="http://schemas.microsoft.com/office/drawing/2014/main" id="{180012DD-3F62-7AF7-BD40-D134847051BB}"/>
                </a:ext>
              </a:extLst>
            </p:cNvPr>
            <p:cNvSpPr/>
            <p:nvPr/>
          </p:nvSpPr>
          <p:spPr>
            <a:xfrm>
              <a:off x="6230375" y="3005925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68" y="1"/>
                    <a:pt x="1" y="68"/>
                    <a:pt x="1" y="101"/>
                  </a:cubicBezTo>
                  <a:cubicBezTo>
                    <a:pt x="1" y="168"/>
                    <a:pt x="68" y="201"/>
                    <a:pt x="101" y="201"/>
                  </a:cubicBezTo>
                  <a:lnTo>
                    <a:pt x="4371" y="201"/>
                  </a:lnTo>
                  <a:cubicBezTo>
                    <a:pt x="4437" y="201"/>
                    <a:pt x="4471" y="168"/>
                    <a:pt x="4471" y="101"/>
                  </a:cubicBezTo>
                  <a:cubicBezTo>
                    <a:pt x="4471" y="68"/>
                    <a:pt x="4437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887;p49">
              <a:extLst>
                <a:ext uri="{FF2B5EF4-FFF2-40B4-BE49-F238E27FC236}">
                  <a16:creationId xmlns:a16="http://schemas.microsoft.com/office/drawing/2014/main" id="{7274B502-9F8F-3A3B-73D2-4BDFCB5DB880}"/>
                </a:ext>
              </a:extLst>
            </p:cNvPr>
            <p:cNvSpPr/>
            <p:nvPr/>
          </p:nvSpPr>
          <p:spPr>
            <a:xfrm>
              <a:off x="5873475" y="3005925"/>
              <a:ext cx="316900" cy="5025"/>
            </a:xfrm>
            <a:custGeom>
              <a:avLst/>
              <a:gdLst/>
              <a:ahLst/>
              <a:cxnLst/>
              <a:rect l="l" t="t" r="r" b="b"/>
              <a:pathLst>
                <a:path w="12676" h="201" extrusionOk="0">
                  <a:moveTo>
                    <a:pt x="100" y="1"/>
                  </a:moveTo>
                  <a:cubicBezTo>
                    <a:pt x="33" y="1"/>
                    <a:pt x="0" y="68"/>
                    <a:pt x="0" y="101"/>
                  </a:cubicBezTo>
                  <a:cubicBezTo>
                    <a:pt x="0" y="168"/>
                    <a:pt x="33" y="201"/>
                    <a:pt x="100" y="201"/>
                  </a:cubicBezTo>
                  <a:lnTo>
                    <a:pt x="12576" y="201"/>
                  </a:lnTo>
                  <a:cubicBezTo>
                    <a:pt x="12609" y="201"/>
                    <a:pt x="12676" y="168"/>
                    <a:pt x="12676" y="101"/>
                  </a:cubicBezTo>
                  <a:cubicBezTo>
                    <a:pt x="12676" y="68"/>
                    <a:pt x="12609" y="1"/>
                    <a:pt x="125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888;p49">
              <a:extLst>
                <a:ext uri="{FF2B5EF4-FFF2-40B4-BE49-F238E27FC236}">
                  <a16:creationId xmlns:a16="http://schemas.microsoft.com/office/drawing/2014/main" id="{37DB0115-8D67-9786-4CD3-2D03D48B1970}"/>
                </a:ext>
              </a:extLst>
            </p:cNvPr>
            <p:cNvSpPr/>
            <p:nvPr/>
          </p:nvSpPr>
          <p:spPr>
            <a:xfrm>
              <a:off x="5602425" y="3388700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34" y="1"/>
                    <a:pt x="1" y="34"/>
                    <a:pt x="1" y="101"/>
                  </a:cubicBezTo>
                  <a:cubicBezTo>
                    <a:pt x="1" y="168"/>
                    <a:pt x="34" y="201"/>
                    <a:pt x="101" y="201"/>
                  </a:cubicBezTo>
                  <a:lnTo>
                    <a:pt x="4371" y="201"/>
                  </a:lnTo>
                  <a:cubicBezTo>
                    <a:pt x="4404" y="201"/>
                    <a:pt x="4471" y="168"/>
                    <a:pt x="4471" y="101"/>
                  </a:cubicBezTo>
                  <a:cubicBezTo>
                    <a:pt x="4471" y="34"/>
                    <a:pt x="4404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889;p49">
              <a:extLst>
                <a:ext uri="{FF2B5EF4-FFF2-40B4-BE49-F238E27FC236}">
                  <a16:creationId xmlns:a16="http://schemas.microsoft.com/office/drawing/2014/main" id="{112F208C-E854-0BE0-9BF8-6DEB1F2A2514}"/>
                </a:ext>
              </a:extLst>
            </p:cNvPr>
            <p:cNvSpPr/>
            <p:nvPr/>
          </p:nvSpPr>
          <p:spPr>
            <a:xfrm>
              <a:off x="5601600" y="3451250"/>
              <a:ext cx="406975" cy="5025"/>
            </a:xfrm>
            <a:custGeom>
              <a:avLst/>
              <a:gdLst/>
              <a:ahLst/>
              <a:cxnLst/>
              <a:rect l="l" t="t" r="r" b="b"/>
              <a:pathLst>
                <a:path w="16279" h="201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16145" y="201"/>
                  </a:lnTo>
                  <a:cubicBezTo>
                    <a:pt x="16279" y="201"/>
                    <a:pt x="16279" y="1"/>
                    <a:pt x="161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890;p49">
              <a:extLst>
                <a:ext uri="{FF2B5EF4-FFF2-40B4-BE49-F238E27FC236}">
                  <a16:creationId xmlns:a16="http://schemas.microsoft.com/office/drawing/2014/main" id="{87926872-8C3C-3EEB-AEFB-52EB03D49D7D}"/>
                </a:ext>
              </a:extLst>
            </p:cNvPr>
            <p:cNvSpPr/>
            <p:nvPr/>
          </p:nvSpPr>
          <p:spPr>
            <a:xfrm>
              <a:off x="6221200" y="3451250"/>
              <a:ext cx="407825" cy="5025"/>
            </a:xfrm>
            <a:custGeom>
              <a:avLst/>
              <a:gdLst/>
              <a:ahLst/>
              <a:cxnLst/>
              <a:rect l="l" t="t" r="r" b="b"/>
              <a:pathLst>
                <a:path w="16313" h="201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16179" y="201"/>
                  </a:lnTo>
                  <a:cubicBezTo>
                    <a:pt x="16313" y="201"/>
                    <a:pt x="16313" y="1"/>
                    <a:pt x="161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891;p49">
              <a:extLst>
                <a:ext uri="{FF2B5EF4-FFF2-40B4-BE49-F238E27FC236}">
                  <a16:creationId xmlns:a16="http://schemas.microsoft.com/office/drawing/2014/main" id="{663B9877-1B06-AB5B-78FC-5E25CD9C2C36}"/>
                </a:ext>
              </a:extLst>
            </p:cNvPr>
            <p:cNvSpPr/>
            <p:nvPr/>
          </p:nvSpPr>
          <p:spPr>
            <a:xfrm>
              <a:off x="6027750" y="3451250"/>
              <a:ext cx="165125" cy="5025"/>
            </a:xfrm>
            <a:custGeom>
              <a:avLst/>
              <a:gdLst/>
              <a:ahLst/>
              <a:cxnLst/>
              <a:rect l="l" t="t" r="r" b="b"/>
              <a:pathLst>
                <a:path w="6605" h="201" extrusionOk="0">
                  <a:moveTo>
                    <a:pt x="134" y="1"/>
                  </a:moveTo>
                  <a:cubicBezTo>
                    <a:pt x="0" y="1"/>
                    <a:pt x="0" y="201"/>
                    <a:pt x="134" y="201"/>
                  </a:cubicBezTo>
                  <a:lnTo>
                    <a:pt x="6471" y="201"/>
                  </a:lnTo>
                  <a:cubicBezTo>
                    <a:pt x="6605" y="201"/>
                    <a:pt x="6605" y="1"/>
                    <a:pt x="6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892;p49">
              <a:extLst>
                <a:ext uri="{FF2B5EF4-FFF2-40B4-BE49-F238E27FC236}">
                  <a16:creationId xmlns:a16="http://schemas.microsoft.com/office/drawing/2014/main" id="{6F158D7F-B8DD-D53C-4BF8-60449832B65B}"/>
                </a:ext>
              </a:extLst>
            </p:cNvPr>
            <p:cNvSpPr/>
            <p:nvPr/>
          </p:nvSpPr>
          <p:spPr>
            <a:xfrm>
              <a:off x="5601600" y="3513800"/>
              <a:ext cx="236875" cy="5025"/>
            </a:xfrm>
            <a:custGeom>
              <a:avLst/>
              <a:gdLst/>
              <a:ahLst/>
              <a:cxnLst/>
              <a:rect l="l" t="t" r="r" b="b"/>
              <a:pathLst>
                <a:path w="9475" h="201" extrusionOk="0">
                  <a:moveTo>
                    <a:pt x="134" y="0"/>
                  </a:moveTo>
                  <a:cubicBezTo>
                    <a:pt x="1" y="0"/>
                    <a:pt x="1" y="201"/>
                    <a:pt x="134" y="201"/>
                  </a:cubicBezTo>
                  <a:lnTo>
                    <a:pt x="9341" y="201"/>
                  </a:lnTo>
                  <a:cubicBezTo>
                    <a:pt x="9474" y="201"/>
                    <a:pt x="9474" y="0"/>
                    <a:pt x="93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893;p49">
              <a:extLst>
                <a:ext uri="{FF2B5EF4-FFF2-40B4-BE49-F238E27FC236}">
                  <a16:creationId xmlns:a16="http://schemas.microsoft.com/office/drawing/2014/main" id="{55861003-90F1-716C-9656-E87F3EB27A76}"/>
                </a:ext>
              </a:extLst>
            </p:cNvPr>
            <p:cNvSpPr/>
            <p:nvPr/>
          </p:nvSpPr>
          <p:spPr>
            <a:xfrm>
              <a:off x="5860950" y="3513800"/>
              <a:ext cx="237700" cy="5025"/>
            </a:xfrm>
            <a:custGeom>
              <a:avLst/>
              <a:gdLst/>
              <a:ahLst/>
              <a:cxnLst/>
              <a:rect l="l" t="t" r="r" b="b"/>
              <a:pathLst>
                <a:path w="9508" h="201" extrusionOk="0">
                  <a:moveTo>
                    <a:pt x="134" y="0"/>
                  </a:moveTo>
                  <a:cubicBezTo>
                    <a:pt x="1" y="0"/>
                    <a:pt x="1" y="201"/>
                    <a:pt x="134" y="201"/>
                  </a:cubicBezTo>
                  <a:lnTo>
                    <a:pt x="9374" y="201"/>
                  </a:lnTo>
                  <a:cubicBezTo>
                    <a:pt x="9507" y="201"/>
                    <a:pt x="9507" y="0"/>
                    <a:pt x="93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894;p49">
              <a:extLst>
                <a:ext uri="{FF2B5EF4-FFF2-40B4-BE49-F238E27FC236}">
                  <a16:creationId xmlns:a16="http://schemas.microsoft.com/office/drawing/2014/main" id="{D1AC5C68-EBA6-9490-8F0B-8939E9AB0446}"/>
                </a:ext>
              </a:extLst>
            </p:cNvPr>
            <p:cNvSpPr/>
            <p:nvPr/>
          </p:nvSpPr>
          <p:spPr>
            <a:xfrm>
              <a:off x="6120300" y="3513800"/>
              <a:ext cx="237700" cy="5025"/>
            </a:xfrm>
            <a:custGeom>
              <a:avLst/>
              <a:gdLst/>
              <a:ahLst/>
              <a:cxnLst/>
              <a:rect l="l" t="t" r="r" b="b"/>
              <a:pathLst>
                <a:path w="9508" h="201" extrusionOk="0">
                  <a:moveTo>
                    <a:pt x="134" y="0"/>
                  </a:moveTo>
                  <a:cubicBezTo>
                    <a:pt x="1" y="0"/>
                    <a:pt x="1" y="201"/>
                    <a:pt x="134" y="201"/>
                  </a:cubicBezTo>
                  <a:lnTo>
                    <a:pt x="9374" y="201"/>
                  </a:lnTo>
                  <a:cubicBezTo>
                    <a:pt x="9508" y="201"/>
                    <a:pt x="9508" y="0"/>
                    <a:pt x="93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895;p49">
              <a:extLst>
                <a:ext uri="{FF2B5EF4-FFF2-40B4-BE49-F238E27FC236}">
                  <a16:creationId xmlns:a16="http://schemas.microsoft.com/office/drawing/2014/main" id="{98D0DD23-FA84-271D-0267-230C26CF1FFC}"/>
                </a:ext>
              </a:extLst>
            </p:cNvPr>
            <p:cNvSpPr/>
            <p:nvPr/>
          </p:nvSpPr>
          <p:spPr>
            <a:xfrm>
              <a:off x="6379650" y="3513800"/>
              <a:ext cx="105100" cy="5025"/>
            </a:xfrm>
            <a:custGeom>
              <a:avLst/>
              <a:gdLst/>
              <a:ahLst/>
              <a:cxnLst/>
              <a:rect l="l" t="t" r="r" b="b"/>
              <a:pathLst>
                <a:path w="4204" h="201" extrusionOk="0">
                  <a:moveTo>
                    <a:pt x="134" y="0"/>
                  </a:moveTo>
                  <a:cubicBezTo>
                    <a:pt x="1" y="0"/>
                    <a:pt x="1" y="201"/>
                    <a:pt x="134" y="201"/>
                  </a:cubicBezTo>
                  <a:lnTo>
                    <a:pt x="4070" y="201"/>
                  </a:lnTo>
                  <a:cubicBezTo>
                    <a:pt x="4204" y="201"/>
                    <a:pt x="4204" y="0"/>
                    <a:pt x="40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896;p49">
              <a:extLst>
                <a:ext uri="{FF2B5EF4-FFF2-40B4-BE49-F238E27FC236}">
                  <a16:creationId xmlns:a16="http://schemas.microsoft.com/office/drawing/2014/main" id="{B2E19F15-E481-D7BC-0607-4D0C03C7EA3D}"/>
                </a:ext>
              </a:extLst>
            </p:cNvPr>
            <p:cNvSpPr/>
            <p:nvPr/>
          </p:nvSpPr>
          <p:spPr>
            <a:xfrm>
              <a:off x="5737525" y="3388700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68" y="1"/>
                    <a:pt x="1" y="34"/>
                    <a:pt x="1" y="101"/>
                  </a:cubicBezTo>
                  <a:cubicBezTo>
                    <a:pt x="1" y="168"/>
                    <a:pt x="68" y="201"/>
                    <a:pt x="101" y="201"/>
                  </a:cubicBezTo>
                  <a:lnTo>
                    <a:pt x="4371" y="201"/>
                  </a:lnTo>
                  <a:cubicBezTo>
                    <a:pt x="4437" y="201"/>
                    <a:pt x="4471" y="168"/>
                    <a:pt x="4471" y="101"/>
                  </a:cubicBezTo>
                  <a:cubicBezTo>
                    <a:pt x="4471" y="34"/>
                    <a:pt x="4437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897;p49">
              <a:extLst>
                <a:ext uri="{FF2B5EF4-FFF2-40B4-BE49-F238E27FC236}">
                  <a16:creationId xmlns:a16="http://schemas.microsoft.com/office/drawing/2014/main" id="{32565AA5-E311-5DD6-F38E-997B5EB6A00E}"/>
                </a:ext>
              </a:extLst>
            </p:cNvPr>
            <p:cNvSpPr/>
            <p:nvPr/>
          </p:nvSpPr>
          <p:spPr>
            <a:xfrm>
              <a:off x="6372150" y="3388700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34" y="1"/>
                    <a:pt x="1" y="34"/>
                    <a:pt x="1" y="101"/>
                  </a:cubicBezTo>
                  <a:cubicBezTo>
                    <a:pt x="1" y="168"/>
                    <a:pt x="34" y="201"/>
                    <a:pt x="101" y="201"/>
                  </a:cubicBezTo>
                  <a:lnTo>
                    <a:pt x="4370" y="201"/>
                  </a:lnTo>
                  <a:cubicBezTo>
                    <a:pt x="4404" y="201"/>
                    <a:pt x="4471" y="168"/>
                    <a:pt x="4471" y="101"/>
                  </a:cubicBezTo>
                  <a:cubicBezTo>
                    <a:pt x="4471" y="34"/>
                    <a:pt x="4404" y="1"/>
                    <a:pt x="4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898;p49">
              <a:extLst>
                <a:ext uri="{FF2B5EF4-FFF2-40B4-BE49-F238E27FC236}">
                  <a16:creationId xmlns:a16="http://schemas.microsoft.com/office/drawing/2014/main" id="{E0939088-EEB6-B410-B034-89EDD90D069F}"/>
                </a:ext>
              </a:extLst>
            </p:cNvPr>
            <p:cNvSpPr/>
            <p:nvPr/>
          </p:nvSpPr>
          <p:spPr>
            <a:xfrm>
              <a:off x="6230375" y="3388700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68" y="1"/>
                    <a:pt x="1" y="34"/>
                    <a:pt x="1" y="101"/>
                  </a:cubicBezTo>
                  <a:cubicBezTo>
                    <a:pt x="1" y="168"/>
                    <a:pt x="68" y="201"/>
                    <a:pt x="101" y="201"/>
                  </a:cubicBezTo>
                  <a:lnTo>
                    <a:pt x="4371" y="201"/>
                  </a:lnTo>
                  <a:cubicBezTo>
                    <a:pt x="4437" y="201"/>
                    <a:pt x="4471" y="168"/>
                    <a:pt x="4471" y="101"/>
                  </a:cubicBezTo>
                  <a:cubicBezTo>
                    <a:pt x="4471" y="34"/>
                    <a:pt x="4437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899;p49">
              <a:extLst>
                <a:ext uri="{FF2B5EF4-FFF2-40B4-BE49-F238E27FC236}">
                  <a16:creationId xmlns:a16="http://schemas.microsoft.com/office/drawing/2014/main" id="{1D75BD48-CC71-150B-08F6-1EC1D5474C16}"/>
                </a:ext>
              </a:extLst>
            </p:cNvPr>
            <p:cNvSpPr/>
            <p:nvPr/>
          </p:nvSpPr>
          <p:spPr>
            <a:xfrm>
              <a:off x="5873475" y="3388700"/>
              <a:ext cx="316900" cy="5025"/>
            </a:xfrm>
            <a:custGeom>
              <a:avLst/>
              <a:gdLst/>
              <a:ahLst/>
              <a:cxnLst/>
              <a:rect l="l" t="t" r="r" b="b"/>
              <a:pathLst>
                <a:path w="12676" h="201" extrusionOk="0">
                  <a:moveTo>
                    <a:pt x="100" y="1"/>
                  </a:moveTo>
                  <a:cubicBezTo>
                    <a:pt x="33" y="1"/>
                    <a:pt x="0" y="34"/>
                    <a:pt x="0" y="101"/>
                  </a:cubicBezTo>
                  <a:cubicBezTo>
                    <a:pt x="0" y="168"/>
                    <a:pt x="33" y="201"/>
                    <a:pt x="100" y="201"/>
                  </a:cubicBezTo>
                  <a:lnTo>
                    <a:pt x="12576" y="201"/>
                  </a:lnTo>
                  <a:cubicBezTo>
                    <a:pt x="12609" y="201"/>
                    <a:pt x="12676" y="168"/>
                    <a:pt x="12676" y="101"/>
                  </a:cubicBezTo>
                  <a:cubicBezTo>
                    <a:pt x="12676" y="34"/>
                    <a:pt x="12609" y="1"/>
                    <a:pt x="125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900;p49">
              <a:extLst>
                <a:ext uri="{FF2B5EF4-FFF2-40B4-BE49-F238E27FC236}">
                  <a16:creationId xmlns:a16="http://schemas.microsoft.com/office/drawing/2014/main" id="{C447AEE5-9C00-BBD0-AA10-E41BD628E344}"/>
                </a:ext>
              </a:extLst>
            </p:cNvPr>
            <p:cNvSpPr/>
            <p:nvPr/>
          </p:nvSpPr>
          <p:spPr>
            <a:xfrm>
              <a:off x="5601600" y="3952450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901;p49">
              <a:extLst>
                <a:ext uri="{FF2B5EF4-FFF2-40B4-BE49-F238E27FC236}">
                  <a16:creationId xmlns:a16="http://schemas.microsoft.com/office/drawing/2014/main" id="{AC7B3FEB-2663-D38D-E426-513C5CB4A331}"/>
                </a:ext>
              </a:extLst>
            </p:cNvPr>
            <p:cNvSpPr/>
            <p:nvPr/>
          </p:nvSpPr>
          <p:spPr>
            <a:xfrm>
              <a:off x="5601600" y="4015000"/>
              <a:ext cx="406975" cy="5025"/>
            </a:xfrm>
            <a:custGeom>
              <a:avLst/>
              <a:gdLst/>
              <a:ahLst/>
              <a:cxnLst/>
              <a:rect l="l" t="t" r="r" b="b"/>
              <a:pathLst>
                <a:path w="16279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16145" y="200"/>
                  </a:lnTo>
                  <a:cubicBezTo>
                    <a:pt x="16279" y="200"/>
                    <a:pt x="16279" y="0"/>
                    <a:pt x="161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902;p49">
              <a:extLst>
                <a:ext uri="{FF2B5EF4-FFF2-40B4-BE49-F238E27FC236}">
                  <a16:creationId xmlns:a16="http://schemas.microsoft.com/office/drawing/2014/main" id="{5277A1CD-D3F0-CCC6-8E2A-72D973FB436B}"/>
                </a:ext>
              </a:extLst>
            </p:cNvPr>
            <p:cNvSpPr/>
            <p:nvPr/>
          </p:nvSpPr>
          <p:spPr>
            <a:xfrm>
              <a:off x="6221200" y="4015000"/>
              <a:ext cx="407825" cy="5025"/>
            </a:xfrm>
            <a:custGeom>
              <a:avLst/>
              <a:gdLst/>
              <a:ahLst/>
              <a:cxnLst/>
              <a:rect l="l" t="t" r="r" b="b"/>
              <a:pathLst>
                <a:path w="16313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16179" y="200"/>
                  </a:lnTo>
                  <a:cubicBezTo>
                    <a:pt x="16313" y="200"/>
                    <a:pt x="16313" y="0"/>
                    <a:pt x="16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903;p49">
              <a:extLst>
                <a:ext uri="{FF2B5EF4-FFF2-40B4-BE49-F238E27FC236}">
                  <a16:creationId xmlns:a16="http://schemas.microsoft.com/office/drawing/2014/main" id="{D727849B-DE9B-938F-E7D3-E16706D5416D}"/>
                </a:ext>
              </a:extLst>
            </p:cNvPr>
            <p:cNvSpPr/>
            <p:nvPr/>
          </p:nvSpPr>
          <p:spPr>
            <a:xfrm>
              <a:off x="6027750" y="4015000"/>
              <a:ext cx="165125" cy="5025"/>
            </a:xfrm>
            <a:custGeom>
              <a:avLst/>
              <a:gdLst/>
              <a:ahLst/>
              <a:cxnLst/>
              <a:rect l="l" t="t" r="r" b="b"/>
              <a:pathLst>
                <a:path w="6605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6471" y="200"/>
                  </a:lnTo>
                  <a:cubicBezTo>
                    <a:pt x="6605" y="200"/>
                    <a:pt x="6605" y="0"/>
                    <a:pt x="64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904;p49">
              <a:extLst>
                <a:ext uri="{FF2B5EF4-FFF2-40B4-BE49-F238E27FC236}">
                  <a16:creationId xmlns:a16="http://schemas.microsoft.com/office/drawing/2014/main" id="{F65A8453-8B96-12A9-5F05-479B266E9A48}"/>
                </a:ext>
              </a:extLst>
            </p:cNvPr>
            <p:cNvSpPr/>
            <p:nvPr/>
          </p:nvSpPr>
          <p:spPr>
            <a:xfrm>
              <a:off x="5601600" y="4077525"/>
              <a:ext cx="236875" cy="5875"/>
            </a:xfrm>
            <a:custGeom>
              <a:avLst/>
              <a:gdLst/>
              <a:ahLst/>
              <a:cxnLst/>
              <a:rect l="l" t="t" r="r" b="b"/>
              <a:pathLst>
                <a:path w="9475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9341" y="234"/>
                  </a:lnTo>
                  <a:cubicBezTo>
                    <a:pt x="9474" y="234"/>
                    <a:pt x="9474" y="1"/>
                    <a:pt x="93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905;p49">
              <a:extLst>
                <a:ext uri="{FF2B5EF4-FFF2-40B4-BE49-F238E27FC236}">
                  <a16:creationId xmlns:a16="http://schemas.microsoft.com/office/drawing/2014/main" id="{10CCAE5E-D673-1D0E-71A2-9D3E0DFF6EFC}"/>
                </a:ext>
              </a:extLst>
            </p:cNvPr>
            <p:cNvSpPr/>
            <p:nvPr/>
          </p:nvSpPr>
          <p:spPr>
            <a:xfrm>
              <a:off x="5860950" y="4077525"/>
              <a:ext cx="237700" cy="5875"/>
            </a:xfrm>
            <a:custGeom>
              <a:avLst/>
              <a:gdLst/>
              <a:ahLst/>
              <a:cxnLst/>
              <a:rect l="l" t="t" r="r" b="b"/>
              <a:pathLst>
                <a:path w="9508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9374" y="234"/>
                  </a:lnTo>
                  <a:cubicBezTo>
                    <a:pt x="9507" y="234"/>
                    <a:pt x="9507" y="1"/>
                    <a:pt x="93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906;p49">
              <a:extLst>
                <a:ext uri="{FF2B5EF4-FFF2-40B4-BE49-F238E27FC236}">
                  <a16:creationId xmlns:a16="http://schemas.microsoft.com/office/drawing/2014/main" id="{C08DADB5-07B7-B89D-FF14-345DBDBE4C03}"/>
                </a:ext>
              </a:extLst>
            </p:cNvPr>
            <p:cNvSpPr/>
            <p:nvPr/>
          </p:nvSpPr>
          <p:spPr>
            <a:xfrm>
              <a:off x="6120300" y="4077525"/>
              <a:ext cx="237700" cy="5875"/>
            </a:xfrm>
            <a:custGeom>
              <a:avLst/>
              <a:gdLst/>
              <a:ahLst/>
              <a:cxnLst/>
              <a:rect l="l" t="t" r="r" b="b"/>
              <a:pathLst>
                <a:path w="9508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9374" y="234"/>
                  </a:lnTo>
                  <a:cubicBezTo>
                    <a:pt x="9508" y="234"/>
                    <a:pt x="9508" y="1"/>
                    <a:pt x="93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907;p49">
              <a:extLst>
                <a:ext uri="{FF2B5EF4-FFF2-40B4-BE49-F238E27FC236}">
                  <a16:creationId xmlns:a16="http://schemas.microsoft.com/office/drawing/2014/main" id="{2D1AF702-8850-51E3-22A4-FBEB3E065845}"/>
                </a:ext>
              </a:extLst>
            </p:cNvPr>
            <p:cNvSpPr/>
            <p:nvPr/>
          </p:nvSpPr>
          <p:spPr>
            <a:xfrm>
              <a:off x="6379650" y="4077525"/>
              <a:ext cx="105100" cy="5875"/>
            </a:xfrm>
            <a:custGeom>
              <a:avLst/>
              <a:gdLst/>
              <a:ahLst/>
              <a:cxnLst/>
              <a:rect l="l" t="t" r="r" b="b"/>
              <a:pathLst>
                <a:path w="4204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4070" y="234"/>
                  </a:lnTo>
                  <a:cubicBezTo>
                    <a:pt x="4204" y="234"/>
                    <a:pt x="4204" y="1"/>
                    <a:pt x="40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908;p49">
              <a:extLst>
                <a:ext uri="{FF2B5EF4-FFF2-40B4-BE49-F238E27FC236}">
                  <a16:creationId xmlns:a16="http://schemas.microsoft.com/office/drawing/2014/main" id="{51BC4AA9-8B26-1700-1EE7-0CE3592C32D5}"/>
                </a:ext>
              </a:extLst>
            </p:cNvPr>
            <p:cNvSpPr/>
            <p:nvPr/>
          </p:nvSpPr>
          <p:spPr>
            <a:xfrm>
              <a:off x="5736700" y="3952450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909;p49">
              <a:extLst>
                <a:ext uri="{FF2B5EF4-FFF2-40B4-BE49-F238E27FC236}">
                  <a16:creationId xmlns:a16="http://schemas.microsoft.com/office/drawing/2014/main" id="{EE606705-1872-5D2E-10D8-ACABA3CB5683}"/>
                </a:ext>
              </a:extLst>
            </p:cNvPr>
            <p:cNvSpPr/>
            <p:nvPr/>
          </p:nvSpPr>
          <p:spPr>
            <a:xfrm>
              <a:off x="6371325" y="3952450"/>
              <a:ext cx="113425" cy="5025"/>
            </a:xfrm>
            <a:custGeom>
              <a:avLst/>
              <a:gdLst/>
              <a:ahLst/>
              <a:cxnLst/>
              <a:rect l="l" t="t" r="r" b="b"/>
              <a:pathLst>
                <a:path w="4537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4403" y="200"/>
                  </a:lnTo>
                  <a:cubicBezTo>
                    <a:pt x="4537" y="200"/>
                    <a:pt x="4537" y="0"/>
                    <a:pt x="44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910;p49">
              <a:extLst>
                <a:ext uri="{FF2B5EF4-FFF2-40B4-BE49-F238E27FC236}">
                  <a16:creationId xmlns:a16="http://schemas.microsoft.com/office/drawing/2014/main" id="{B755F29D-3FAF-643D-35B0-47D19E966D4A}"/>
                </a:ext>
              </a:extLst>
            </p:cNvPr>
            <p:cNvSpPr/>
            <p:nvPr/>
          </p:nvSpPr>
          <p:spPr>
            <a:xfrm>
              <a:off x="6229550" y="3952450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911;p49">
              <a:extLst>
                <a:ext uri="{FF2B5EF4-FFF2-40B4-BE49-F238E27FC236}">
                  <a16:creationId xmlns:a16="http://schemas.microsoft.com/office/drawing/2014/main" id="{F9F86593-C9EE-8676-D1CB-AE9AE48782D0}"/>
                </a:ext>
              </a:extLst>
            </p:cNvPr>
            <p:cNvSpPr/>
            <p:nvPr/>
          </p:nvSpPr>
          <p:spPr>
            <a:xfrm>
              <a:off x="5872625" y="3952450"/>
              <a:ext cx="318600" cy="5025"/>
            </a:xfrm>
            <a:custGeom>
              <a:avLst/>
              <a:gdLst/>
              <a:ahLst/>
              <a:cxnLst/>
              <a:rect l="l" t="t" r="r" b="b"/>
              <a:pathLst>
                <a:path w="12744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12610" y="200"/>
                  </a:lnTo>
                  <a:cubicBezTo>
                    <a:pt x="12743" y="200"/>
                    <a:pt x="12743" y="0"/>
                    <a:pt x="126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912;p49">
              <a:extLst>
                <a:ext uri="{FF2B5EF4-FFF2-40B4-BE49-F238E27FC236}">
                  <a16:creationId xmlns:a16="http://schemas.microsoft.com/office/drawing/2014/main" id="{36163A7A-0F0B-EAA0-50DF-3C3122FA9FFF}"/>
                </a:ext>
              </a:extLst>
            </p:cNvPr>
            <p:cNvSpPr/>
            <p:nvPr/>
          </p:nvSpPr>
          <p:spPr>
            <a:xfrm>
              <a:off x="6201200" y="3196900"/>
              <a:ext cx="113425" cy="5875"/>
            </a:xfrm>
            <a:custGeom>
              <a:avLst/>
              <a:gdLst/>
              <a:ahLst/>
              <a:cxnLst/>
              <a:rect l="l" t="t" r="r" b="b"/>
              <a:pathLst>
                <a:path w="4537" h="235" extrusionOk="0">
                  <a:moveTo>
                    <a:pt x="134" y="1"/>
                  </a:moveTo>
                  <a:cubicBezTo>
                    <a:pt x="0" y="1"/>
                    <a:pt x="0" y="234"/>
                    <a:pt x="134" y="234"/>
                  </a:cubicBezTo>
                  <a:lnTo>
                    <a:pt x="4404" y="234"/>
                  </a:lnTo>
                  <a:cubicBezTo>
                    <a:pt x="4537" y="234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913;p49">
              <a:extLst>
                <a:ext uri="{FF2B5EF4-FFF2-40B4-BE49-F238E27FC236}">
                  <a16:creationId xmlns:a16="http://schemas.microsoft.com/office/drawing/2014/main" id="{6427C457-E3ED-014D-A920-B397AB1C578F}"/>
                </a:ext>
              </a:extLst>
            </p:cNvPr>
            <p:cNvSpPr/>
            <p:nvPr/>
          </p:nvSpPr>
          <p:spPr>
            <a:xfrm>
              <a:off x="6059425" y="3196900"/>
              <a:ext cx="113450" cy="5875"/>
            </a:xfrm>
            <a:custGeom>
              <a:avLst/>
              <a:gdLst/>
              <a:ahLst/>
              <a:cxnLst/>
              <a:rect l="l" t="t" r="r" b="b"/>
              <a:pathLst>
                <a:path w="4538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4404" y="234"/>
                  </a:lnTo>
                  <a:cubicBezTo>
                    <a:pt x="4537" y="234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914;p49">
              <a:extLst>
                <a:ext uri="{FF2B5EF4-FFF2-40B4-BE49-F238E27FC236}">
                  <a16:creationId xmlns:a16="http://schemas.microsoft.com/office/drawing/2014/main" id="{2830041F-7AC8-43E1-FA3F-D7DB25D2DC26}"/>
                </a:ext>
              </a:extLst>
            </p:cNvPr>
            <p:cNvSpPr/>
            <p:nvPr/>
          </p:nvSpPr>
          <p:spPr>
            <a:xfrm>
              <a:off x="5702500" y="3196900"/>
              <a:ext cx="317750" cy="5875"/>
            </a:xfrm>
            <a:custGeom>
              <a:avLst/>
              <a:gdLst/>
              <a:ahLst/>
              <a:cxnLst/>
              <a:rect l="l" t="t" r="r" b="b"/>
              <a:pathLst>
                <a:path w="12710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12576" y="234"/>
                  </a:lnTo>
                  <a:cubicBezTo>
                    <a:pt x="12710" y="234"/>
                    <a:pt x="12710" y="1"/>
                    <a:pt x="125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915;p49">
              <a:extLst>
                <a:ext uri="{FF2B5EF4-FFF2-40B4-BE49-F238E27FC236}">
                  <a16:creationId xmlns:a16="http://schemas.microsoft.com/office/drawing/2014/main" id="{FDB250AF-8BE7-3AED-B90E-503487E44719}"/>
                </a:ext>
              </a:extLst>
            </p:cNvPr>
            <p:cNvSpPr/>
            <p:nvPr/>
          </p:nvSpPr>
          <p:spPr>
            <a:xfrm>
              <a:off x="6202025" y="3309475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34" y="1"/>
                    <a:pt x="1" y="34"/>
                    <a:pt x="1" y="101"/>
                  </a:cubicBezTo>
                  <a:cubicBezTo>
                    <a:pt x="1" y="168"/>
                    <a:pt x="34" y="201"/>
                    <a:pt x="101" y="201"/>
                  </a:cubicBezTo>
                  <a:lnTo>
                    <a:pt x="4371" y="201"/>
                  </a:lnTo>
                  <a:cubicBezTo>
                    <a:pt x="4404" y="201"/>
                    <a:pt x="4471" y="168"/>
                    <a:pt x="4471" y="101"/>
                  </a:cubicBezTo>
                  <a:cubicBezTo>
                    <a:pt x="4471" y="34"/>
                    <a:pt x="4404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916;p49">
              <a:extLst>
                <a:ext uri="{FF2B5EF4-FFF2-40B4-BE49-F238E27FC236}">
                  <a16:creationId xmlns:a16="http://schemas.microsoft.com/office/drawing/2014/main" id="{CE58C261-5FBA-E072-5B4E-75B3AB1AFB94}"/>
                </a:ext>
              </a:extLst>
            </p:cNvPr>
            <p:cNvSpPr/>
            <p:nvPr/>
          </p:nvSpPr>
          <p:spPr>
            <a:xfrm>
              <a:off x="6060275" y="3309475"/>
              <a:ext cx="111750" cy="5025"/>
            </a:xfrm>
            <a:custGeom>
              <a:avLst/>
              <a:gdLst/>
              <a:ahLst/>
              <a:cxnLst/>
              <a:rect l="l" t="t" r="r" b="b"/>
              <a:pathLst>
                <a:path w="4470" h="201" extrusionOk="0">
                  <a:moveTo>
                    <a:pt x="100" y="1"/>
                  </a:moveTo>
                  <a:cubicBezTo>
                    <a:pt x="67" y="1"/>
                    <a:pt x="0" y="34"/>
                    <a:pt x="0" y="101"/>
                  </a:cubicBezTo>
                  <a:cubicBezTo>
                    <a:pt x="0" y="168"/>
                    <a:pt x="67" y="201"/>
                    <a:pt x="100" y="201"/>
                  </a:cubicBezTo>
                  <a:lnTo>
                    <a:pt x="4370" y="201"/>
                  </a:lnTo>
                  <a:cubicBezTo>
                    <a:pt x="4437" y="201"/>
                    <a:pt x="4470" y="168"/>
                    <a:pt x="4470" y="101"/>
                  </a:cubicBezTo>
                  <a:cubicBezTo>
                    <a:pt x="4470" y="34"/>
                    <a:pt x="4437" y="1"/>
                    <a:pt x="4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917;p49">
              <a:extLst>
                <a:ext uri="{FF2B5EF4-FFF2-40B4-BE49-F238E27FC236}">
                  <a16:creationId xmlns:a16="http://schemas.microsoft.com/office/drawing/2014/main" id="{708C04CF-88A6-5FED-76BC-B0505903A44D}"/>
                </a:ext>
              </a:extLst>
            </p:cNvPr>
            <p:cNvSpPr/>
            <p:nvPr/>
          </p:nvSpPr>
          <p:spPr>
            <a:xfrm>
              <a:off x="5703350" y="3309475"/>
              <a:ext cx="316075" cy="5025"/>
            </a:xfrm>
            <a:custGeom>
              <a:avLst/>
              <a:gdLst/>
              <a:ahLst/>
              <a:cxnLst/>
              <a:rect l="l" t="t" r="r" b="b"/>
              <a:pathLst>
                <a:path w="12643" h="201" extrusionOk="0">
                  <a:moveTo>
                    <a:pt x="100" y="1"/>
                  </a:moveTo>
                  <a:cubicBezTo>
                    <a:pt x="34" y="1"/>
                    <a:pt x="0" y="34"/>
                    <a:pt x="0" y="101"/>
                  </a:cubicBezTo>
                  <a:cubicBezTo>
                    <a:pt x="0" y="168"/>
                    <a:pt x="34" y="201"/>
                    <a:pt x="100" y="201"/>
                  </a:cubicBezTo>
                  <a:lnTo>
                    <a:pt x="12542" y="201"/>
                  </a:lnTo>
                  <a:cubicBezTo>
                    <a:pt x="12609" y="201"/>
                    <a:pt x="12643" y="168"/>
                    <a:pt x="12643" y="101"/>
                  </a:cubicBezTo>
                  <a:cubicBezTo>
                    <a:pt x="12643" y="34"/>
                    <a:pt x="12609" y="1"/>
                    <a:pt x="125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918;p49">
              <a:extLst>
                <a:ext uri="{FF2B5EF4-FFF2-40B4-BE49-F238E27FC236}">
                  <a16:creationId xmlns:a16="http://schemas.microsoft.com/office/drawing/2014/main" id="{6C8ED8C8-E33F-A839-CC22-D92146AF9EE1}"/>
                </a:ext>
              </a:extLst>
            </p:cNvPr>
            <p:cNvSpPr/>
            <p:nvPr/>
          </p:nvSpPr>
          <p:spPr>
            <a:xfrm>
              <a:off x="5702500" y="3253600"/>
              <a:ext cx="113450" cy="5050"/>
            </a:xfrm>
            <a:custGeom>
              <a:avLst/>
              <a:gdLst/>
              <a:ahLst/>
              <a:cxnLst/>
              <a:rect l="l" t="t" r="r" b="b"/>
              <a:pathLst>
                <a:path w="4538" h="202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4404" y="201"/>
                  </a:lnTo>
                  <a:cubicBezTo>
                    <a:pt x="4537" y="201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919;p49">
              <a:extLst>
                <a:ext uri="{FF2B5EF4-FFF2-40B4-BE49-F238E27FC236}">
                  <a16:creationId xmlns:a16="http://schemas.microsoft.com/office/drawing/2014/main" id="{F652A953-AF06-CA94-762C-26E6BFB9D0F4}"/>
                </a:ext>
              </a:extLst>
            </p:cNvPr>
            <p:cNvSpPr/>
            <p:nvPr/>
          </p:nvSpPr>
          <p:spPr>
            <a:xfrm>
              <a:off x="5843450" y="3253600"/>
              <a:ext cx="113425" cy="5050"/>
            </a:xfrm>
            <a:custGeom>
              <a:avLst/>
              <a:gdLst/>
              <a:ahLst/>
              <a:cxnLst/>
              <a:rect l="l" t="t" r="r" b="b"/>
              <a:pathLst>
                <a:path w="4537" h="202" extrusionOk="0">
                  <a:moveTo>
                    <a:pt x="134" y="1"/>
                  </a:moveTo>
                  <a:cubicBezTo>
                    <a:pt x="0" y="1"/>
                    <a:pt x="0" y="201"/>
                    <a:pt x="134" y="201"/>
                  </a:cubicBezTo>
                  <a:lnTo>
                    <a:pt x="4403" y="201"/>
                  </a:lnTo>
                  <a:cubicBezTo>
                    <a:pt x="4537" y="201"/>
                    <a:pt x="4537" y="1"/>
                    <a:pt x="44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920;p49">
              <a:extLst>
                <a:ext uri="{FF2B5EF4-FFF2-40B4-BE49-F238E27FC236}">
                  <a16:creationId xmlns:a16="http://schemas.microsoft.com/office/drawing/2014/main" id="{2DD4E8E1-C19C-2C4F-FF1C-15969FD5D689}"/>
                </a:ext>
              </a:extLst>
            </p:cNvPr>
            <p:cNvSpPr/>
            <p:nvPr/>
          </p:nvSpPr>
          <p:spPr>
            <a:xfrm>
              <a:off x="5996050" y="3253600"/>
              <a:ext cx="318575" cy="5050"/>
            </a:xfrm>
            <a:custGeom>
              <a:avLst/>
              <a:gdLst/>
              <a:ahLst/>
              <a:cxnLst/>
              <a:rect l="l" t="t" r="r" b="b"/>
              <a:pathLst>
                <a:path w="12743" h="202" extrusionOk="0">
                  <a:moveTo>
                    <a:pt x="167" y="1"/>
                  </a:moveTo>
                  <a:cubicBezTo>
                    <a:pt x="1" y="1"/>
                    <a:pt x="1" y="201"/>
                    <a:pt x="167" y="201"/>
                  </a:cubicBezTo>
                  <a:lnTo>
                    <a:pt x="12610" y="201"/>
                  </a:lnTo>
                  <a:cubicBezTo>
                    <a:pt x="12743" y="201"/>
                    <a:pt x="12743" y="1"/>
                    <a:pt x="126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921;p49">
              <a:extLst>
                <a:ext uri="{FF2B5EF4-FFF2-40B4-BE49-F238E27FC236}">
                  <a16:creationId xmlns:a16="http://schemas.microsoft.com/office/drawing/2014/main" id="{FF19B0A8-A3BE-9C10-1E2B-3B599E8046F5}"/>
                </a:ext>
              </a:extLst>
            </p:cNvPr>
            <p:cNvSpPr/>
            <p:nvPr/>
          </p:nvSpPr>
          <p:spPr>
            <a:xfrm>
              <a:off x="6202025" y="3589675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1"/>
                  </a:moveTo>
                  <a:cubicBezTo>
                    <a:pt x="34" y="1"/>
                    <a:pt x="1" y="34"/>
                    <a:pt x="1" y="101"/>
                  </a:cubicBezTo>
                  <a:cubicBezTo>
                    <a:pt x="1" y="168"/>
                    <a:pt x="34" y="201"/>
                    <a:pt x="101" y="201"/>
                  </a:cubicBezTo>
                  <a:lnTo>
                    <a:pt x="4371" y="201"/>
                  </a:lnTo>
                  <a:cubicBezTo>
                    <a:pt x="4404" y="201"/>
                    <a:pt x="4471" y="168"/>
                    <a:pt x="4471" y="101"/>
                  </a:cubicBezTo>
                  <a:cubicBezTo>
                    <a:pt x="4471" y="34"/>
                    <a:pt x="4404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922;p49">
              <a:extLst>
                <a:ext uri="{FF2B5EF4-FFF2-40B4-BE49-F238E27FC236}">
                  <a16:creationId xmlns:a16="http://schemas.microsoft.com/office/drawing/2014/main" id="{23A9EBC6-F0B8-2B58-DEC0-85DC31F974F6}"/>
                </a:ext>
              </a:extLst>
            </p:cNvPr>
            <p:cNvSpPr/>
            <p:nvPr/>
          </p:nvSpPr>
          <p:spPr>
            <a:xfrm>
              <a:off x="6060275" y="3589675"/>
              <a:ext cx="111750" cy="5025"/>
            </a:xfrm>
            <a:custGeom>
              <a:avLst/>
              <a:gdLst/>
              <a:ahLst/>
              <a:cxnLst/>
              <a:rect l="l" t="t" r="r" b="b"/>
              <a:pathLst>
                <a:path w="4470" h="201" extrusionOk="0">
                  <a:moveTo>
                    <a:pt x="100" y="1"/>
                  </a:moveTo>
                  <a:cubicBezTo>
                    <a:pt x="67" y="1"/>
                    <a:pt x="0" y="34"/>
                    <a:pt x="0" y="101"/>
                  </a:cubicBezTo>
                  <a:cubicBezTo>
                    <a:pt x="0" y="168"/>
                    <a:pt x="67" y="201"/>
                    <a:pt x="100" y="201"/>
                  </a:cubicBezTo>
                  <a:lnTo>
                    <a:pt x="4370" y="201"/>
                  </a:lnTo>
                  <a:cubicBezTo>
                    <a:pt x="4437" y="201"/>
                    <a:pt x="4470" y="168"/>
                    <a:pt x="4470" y="101"/>
                  </a:cubicBezTo>
                  <a:cubicBezTo>
                    <a:pt x="4470" y="34"/>
                    <a:pt x="4437" y="1"/>
                    <a:pt x="4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923;p49">
              <a:extLst>
                <a:ext uri="{FF2B5EF4-FFF2-40B4-BE49-F238E27FC236}">
                  <a16:creationId xmlns:a16="http://schemas.microsoft.com/office/drawing/2014/main" id="{4E2335CE-905B-B8E7-45B0-6072C0AA8FD5}"/>
                </a:ext>
              </a:extLst>
            </p:cNvPr>
            <p:cNvSpPr/>
            <p:nvPr/>
          </p:nvSpPr>
          <p:spPr>
            <a:xfrm>
              <a:off x="5703350" y="3589675"/>
              <a:ext cx="316075" cy="5025"/>
            </a:xfrm>
            <a:custGeom>
              <a:avLst/>
              <a:gdLst/>
              <a:ahLst/>
              <a:cxnLst/>
              <a:rect l="l" t="t" r="r" b="b"/>
              <a:pathLst>
                <a:path w="12643" h="201" extrusionOk="0">
                  <a:moveTo>
                    <a:pt x="100" y="1"/>
                  </a:moveTo>
                  <a:cubicBezTo>
                    <a:pt x="34" y="1"/>
                    <a:pt x="0" y="34"/>
                    <a:pt x="0" y="101"/>
                  </a:cubicBezTo>
                  <a:cubicBezTo>
                    <a:pt x="0" y="168"/>
                    <a:pt x="34" y="201"/>
                    <a:pt x="100" y="201"/>
                  </a:cubicBezTo>
                  <a:lnTo>
                    <a:pt x="12542" y="201"/>
                  </a:lnTo>
                  <a:cubicBezTo>
                    <a:pt x="12609" y="201"/>
                    <a:pt x="12643" y="168"/>
                    <a:pt x="12643" y="101"/>
                  </a:cubicBezTo>
                  <a:cubicBezTo>
                    <a:pt x="12643" y="34"/>
                    <a:pt x="12609" y="1"/>
                    <a:pt x="125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924;p49">
              <a:extLst>
                <a:ext uri="{FF2B5EF4-FFF2-40B4-BE49-F238E27FC236}">
                  <a16:creationId xmlns:a16="http://schemas.microsoft.com/office/drawing/2014/main" id="{4B59AC29-6F72-8E5B-BDD9-36E9D8088C49}"/>
                </a:ext>
              </a:extLst>
            </p:cNvPr>
            <p:cNvSpPr/>
            <p:nvPr/>
          </p:nvSpPr>
          <p:spPr>
            <a:xfrm>
              <a:off x="6201200" y="3702275"/>
              <a:ext cx="113425" cy="5025"/>
            </a:xfrm>
            <a:custGeom>
              <a:avLst/>
              <a:gdLst/>
              <a:ahLst/>
              <a:cxnLst/>
              <a:rect l="l" t="t" r="r" b="b"/>
              <a:pathLst>
                <a:path w="4537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925;p49">
              <a:extLst>
                <a:ext uri="{FF2B5EF4-FFF2-40B4-BE49-F238E27FC236}">
                  <a16:creationId xmlns:a16="http://schemas.microsoft.com/office/drawing/2014/main" id="{FA8EFCC6-E361-D4C8-8ABC-6D137873E7DF}"/>
                </a:ext>
              </a:extLst>
            </p:cNvPr>
            <p:cNvSpPr/>
            <p:nvPr/>
          </p:nvSpPr>
          <p:spPr>
            <a:xfrm>
              <a:off x="6059425" y="3702275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926;p49">
              <a:extLst>
                <a:ext uri="{FF2B5EF4-FFF2-40B4-BE49-F238E27FC236}">
                  <a16:creationId xmlns:a16="http://schemas.microsoft.com/office/drawing/2014/main" id="{354170EA-727A-DB57-58D3-7312B176DA8E}"/>
                </a:ext>
              </a:extLst>
            </p:cNvPr>
            <p:cNvSpPr/>
            <p:nvPr/>
          </p:nvSpPr>
          <p:spPr>
            <a:xfrm>
              <a:off x="5702500" y="3702275"/>
              <a:ext cx="317750" cy="5025"/>
            </a:xfrm>
            <a:custGeom>
              <a:avLst/>
              <a:gdLst/>
              <a:ahLst/>
              <a:cxnLst/>
              <a:rect l="l" t="t" r="r" b="b"/>
              <a:pathLst>
                <a:path w="12710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12576" y="200"/>
                  </a:lnTo>
                  <a:cubicBezTo>
                    <a:pt x="12710" y="200"/>
                    <a:pt x="12710" y="0"/>
                    <a:pt x="125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927;p49">
              <a:extLst>
                <a:ext uri="{FF2B5EF4-FFF2-40B4-BE49-F238E27FC236}">
                  <a16:creationId xmlns:a16="http://schemas.microsoft.com/office/drawing/2014/main" id="{1C10CFEF-16BB-AEE7-2E37-7F534A7B5A3A}"/>
                </a:ext>
              </a:extLst>
            </p:cNvPr>
            <p:cNvSpPr/>
            <p:nvPr/>
          </p:nvSpPr>
          <p:spPr>
            <a:xfrm>
              <a:off x="5702500" y="3645550"/>
              <a:ext cx="113450" cy="5875"/>
            </a:xfrm>
            <a:custGeom>
              <a:avLst/>
              <a:gdLst/>
              <a:ahLst/>
              <a:cxnLst/>
              <a:rect l="l" t="t" r="r" b="b"/>
              <a:pathLst>
                <a:path w="4538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4404" y="234"/>
                  </a:lnTo>
                  <a:cubicBezTo>
                    <a:pt x="4537" y="234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928;p49">
              <a:extLst>
                <a:ext uri="{FF2B5EF4-FFF2-40B4-BE49-F238E27FC236}">
                  <a16:creationId xmlns:a16="http://schemas.microsoft.com/office/drawing/2014/main" id="{73A26817-E30A-22E2-3BD9-63219AD8CE36}"/>
                </a:ext>
              </a:extLst>
            </p:cNvPr>
            <p:cNvSpPr/>
            <p:nvPr/>
          </p:nvSpPr>
          <p:spPr>
            <a:xfrm>
              <a:off x="5843450" y="3645550"/>
              <a:ext cx="113425" cy="5875"/>
            </a:xfrm>
            <a:custGeom>
              <a:avLst/>
              <a:gdLst/>
              <a:ahLst/>
              <a:cxnLst/>
              <a:rect l="l" t="t" r="r" b="b"/>
              <a:pathLst>
                <a:path w="4537" h="235" extrusionOk="0">
                  <a:moveTo>
                    <a:pt x="134" y="1"/>
                  </a:moveTo>
                  <a:cubicBezTo>
                    <a:pt x="0" y="1"/>
                    <a:pt x="0" y="234"/>
                    <a:pt x="134" y="234"/>
                  </a:cubicBezTo>
                  <a:lnTo>
                    <a:pt x="4403" y="234"/>
                  </a:lnTo>
                  <a:cubicBezTo>
                    <a:pt x="4537" y="234"/>
                    <a:pt x="4537" y="1"/>
                    <a:pt x="44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929;p49">
              <a:extLst>
                <a:ext uri="{FF2B5EF4-FFF2-40B4-BE49-F238E27FC236}">
                  <a16:creationId xmlns:a16="http://schemas.microsoft.com/office/drawing/2014/main" id="{CA6D770F-26D6-86A4-3BBB-044CC8566E60}"/>
                </a:ext>
              </a:extLst>
            </p:cNvPr>
            <p:cNvSpPr/>
            <p:nvPr/>
          </p:nvSpPr>
          <p:spPr>
            <a:xfrm>
              <a:off x="5996050" y="3645550"/>
              <a:ext cx="318575" cy="5875"/>
            </a:xfrm>
            <a:custGeom>
              <a:avLst/>
              <a:gdLst/>
              <a:ahLst/>
              <a:cxnLst/>
              <a:rect l="l" t="t" r="r" b="b"/>
              <a:pathLst>
                <a:path w="12743" h="235" extrusionOk="0">
                  <a:moveTo>
                    <a:pt x="167" y="1"/>
                  </a:moveTo>
                  <a:cubicBezTo>
                    <a:pt x="1" y="1"/>
                    <a:pt x="1" y="234"/>
                    <a:pt x="167" y="234"/>
                  </a:cubicBezTo>
                  <a:lnTo>
                    <a:pt x="12610" y="234"/>
                  </a:lnTo>
                  <a:cubicBezTo>
                    <a:pt x="12743" y="234"/>
                    <a:pt x="12743" y="1"/>
                    <a:pt x="126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930;p49">
              <a:extLst>
                <a:ext uri="{FF2B5EF4-FFF2-40B4-BE49-F238E27FC236}">
                  <a16:creationId xmlns:a16="http://schemas.microsoft.com/office/drawing/2014/main" id="{2008D742-6D4D-E711-952C-70C9D797AD95}"/>
                </a:ext>
              </a:extLst>
            </p:cNvPr>
            <p:cNvSpPr/>
            <p:nvPr/>
          </p:nvSpPr>
          <p:spPr>
            <a:xfrm>
              <a:off x="5703350" y="3768150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34"/>
                    <a:pt x="34" y="200"/>
                    <a:pt x="100" y="200"/>
                  </a:cubicBezTo>
                  <a:lnTo>
                    <a:pt x="4370" y="200"/>
                  </a:lnTo>
                  <a:cubicBezTo>
                    <a:pt x="4403" y="200"/>
                    <a:pt x="4470" y="134"/>
                    <a:pt x="4470" y="100"/>
                  </a:cubicBezTo>
                  <a:cubicBezTo>
                    <a:pt x="4470" y="34"/>
                    <a:pt x="4403" y="0"/>
                    <a:pt x="43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931;p49">
              <a:extLst>
                <a:ext uri="{FF2B5EF4-FFF2-40B4-BE49-F238E27FC236}">
                  <a16:creationId xmlns:a16="http://schemas.microsoft.com/office/drawing/2014/main" id="{D3103864-9EE3-B35B-10D3-BB4CF1EA92E7}"/>
                </a:ext>
              </a:extLst>
            </p:cNvPr>
            <p:cNvSpPr/>
            <p:nvPr/>
          </p:nvSpPr>
          <p:spPr>
            <a:xfrm>
              <a:off x="5844275" y="3768150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0"/>
                  </a:moveTo>
                  <a:cubicBezTo>
                    <a:pt x="34" y="0"/>
                    <a:pt x="1" y="34"/>
                    <a:pt x="1" y="100"/>
                  </a:cubicBezTo>
                  <a:cubicBezTo>
                    <a:pt x="1" y="134"/>
                    <a:pt x="34" y="200"/>
                    <a:pt x="101" y="200"/>
                  </a:cubicBezTo>
                  <a:lnTo>
                    <a:pt x="4370" y="200"/>
                  </a:lnTo>
                  <a:cubicBezTo>
                    <a:pt x="4437" y="200"/>
                    <a:pt x="4470" y="134"/>
                    <a:pt x="4470" y="100"/>
                  </a:cubicBezTo>
                  <a:cubicBezTo>
                    <a:pt x="4470" y="34"/>
                    <a:pt x="4437" y="0"/>
                    <a:pt x="43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932;p49">
              <a:extLst>
                <a:ext uri="{FF2B5EF4-FFF2-40B4-BE49-F238E27FC236}">
                  <a16:creationId xmlns:a16="http://schemas.microsoft.com/office/drawing/2014/main" id="{8B2BF850-3675-21A4-1EDF-1F6A8CAD8A8D}"/>
                </a:ext>
              </a:extLst>
            </p:cNvPr>
            <p:cNvSpPr/>
            <p:nvPr/>
          </p:nvSpPr>
          <p:spPr>
            <a:xfrm>
              <a:off x="5996875" y="3768150"/>
              <a:ext cx="316925" cy="5025"/>
            </a:xfrm>
            <a:custGeom>
              <a:avLst/>
              <a:gdLst/>
              <a:ahLst/>
              <a:cxnLst/>
              <a:rect l="l" t="t" r="r" b="b"/>
              <a:pathLst>
                <a:path w="12677" h="201" extrusionOk="0">
                  <a:moveTo>
                    <a:pt x="134" y="0"/>
                  </a:moveTo>
                  <a:cubicBezTo>
                    <a:pt x="68" y="0"/>
                    <a:pt x="1" y="34"/>
                    <a:pt x="1" y="100"/>
                  </a:cubicBezTo>
                  <a:cubicBezTo>
                    <a:pt x="1" y="134"/>
                    <a:pt x="68" y="200"/>
                    <a:pt x="134" y="200"/>
                  </a:cubicBezTo>
                  <a:lnTo>
                    <a:pt x="12577" y="200"/>
                  </a:lnTo>
                  <a:cubicBezTo>
                    <a:pt x="12610" y="200"/>
                    <a:pt x="12677" y="134"/>
                    <a:pt x="12677" y="100"/>
                  </a:cubicBezTo>
                  <a:cubicBezTo>
                    <a:pt x="12677" y="34"/>
                    <a:pt x="12610" y="0"/>
                    <a:pt x="125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933;p49">
              <a:extLst>
                <a:ext uri="{FF2B5EF4-FFF2-40B4-BE49-F238E27FC236}">
                  <a16:creationId xmlns:a16="http://schemas.microsoft.com/office/drawing/2014/main" id="{6723CAF9-4056-B838-AE1D-3140364A9534}"/>
                </a:ext>
              </a:extLst>
            </p:cNvPr>
            <p:cNvSpPr/>
            <p:nvPr/>
          </p:nvSpPr>
          <p:spPr>
            <a:xfrm>
              <a:off x="5702500" y="3879900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934;p49">
              <a:extLst>
                <a:ext uri="{FF2B5EF4-FFF2-40B4-BE49-F238E27FC236}">
                  <a16:creationId xmlns:a16="http://schemas.microsoft.com/office/drawing/2014/main" id="{3E05DF5E-8E0F-0D2B-A60A-5A57FD95C699}"/>
                </a:ext>
              </a:extLst>
            </p:cNvPr>
            <p:cNvSpPr/>
            <p:nvPr/>
          </p:nvSpPr>
          <p:spPr>
            <a:xfrm>
              <a:off x="5843450" y="3879900"/>
              <a:ext cx="113425" cy="5025"/>
            </a:xfrm>
            <a:custGeom>
              <a:avLst/>
              <a:gdLst/>
              <a:ahLst/>
              <a:cxnLst/>
              <a:rect l="l" t="t" r="r" b="b"/>
              <a:pathLst>
                <a:path w="4537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4403" y="200"/>
                  </a:lnTo>
                  <a:cubicBezTo>
                    <a:pt x="4537" y="200"/>
                    <a:pt x="4537" y="0"/>
                    <a:pt x="44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935;p49">
              <a:extLst>
                <a:ext uri="{FF2B5EF4-FFF2-40B4-BE49-F238E27FC236}">
                  <a16:creationId xmlns:a16="http://schemas.microsoft.com/office/drawing/2014/main" id="{89B22EB9-AE9A-A3C2-1DFD-6594706BA40E}"/>
                </a:ext>
              </a:extLst>
            </p:cNvPr>
            <p:cNvSpPr/>
            <p:nvPr/>
          </p:nvSpPr>
          <p:spPr>
            <a:xfrm>
              <a:off x="5996050" y="3879900"/>
              <a:ext cx="318575" cy="5025"/>
            </a:xfrm>
            <a:custGeom>
              <a:avLst/>
              <a:gdLst/>
              <a:ahLst/>
              <a:cxnLst/>
              <a:rect l="l" t="t" r="r" b="b"/>
              <a:pathLst>
                <a:path w="12743" h="201" extrusionOk="0">
                  <a:moveTo>
                    <a:pt x="167" y="0"/>
                  </a:moveTo>
                  <a:cubicBezTo>
                    <a:pt x="1" y="0"/>
                    <a:pt x="1" y="200"/>
                    <a:pt x="167" y="200"/>
                  </a:cubicBezTo>
                  <a:lnTo>
                    <a:pt x="12610" y="200"/>
                  </a:lnTo>
                  <a:cubicBezTo>
                    <a:pt x="12743" y="200"/>
                    <a:pt x="12743" y="0"/>
                    <a:pt x="126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936;p49">
              <a:extLst>
                <a:ext uri="{FF2B5EF4-FFF2-40B4-BE49-F238E27FC236}">
                  <a16:creationId xmlns:a16="http://schemas.microsoft.com/office/drawing/2014/main" id="{A98A5C1C-9762-67F2-E89C-8147E87FA25C}"/>
                </a:ext>
              </a:extLst>
            </p:cNvPr>
            <p:cNvSpPr/>
            <p:nvPr/>
          </p:nvSpPr>
          <p:spPr>
            <a:xfrm>
              <a:off x="6201200" y="3824025"/>
              <a:ext cx="113425" cy="5025"/>
            </a:xfrm>
            <a:custGeom>
              <a:avLst/>
              <a:gdLst/>
              <a:ahLst/>
              <a:cxnLst/>
              <a:rect l="l" t="t" r="r" b="b"/>
              <a:pathLst>
                <a:path w="4537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937;p49">
              <a:extLst>
                <a:ext uri="{FF2B5EF4-FFF2-40B4-BE49-F238E27FC236}">
                  <a16:creationId xmlns:a16="http://schemas.microsoft.com/office/drawing/2014/main" id="{713D57CB-A238-EEBD-2283-2217EEDD682E}"/>
                </a:ext>
              </a:extLst>
            </p:cNvPr>
            <p:cNvSpPr/>
            <p:nvPr/>
          </p:nvSpPr>
          <p:spPr>
            <a:xfrm>
              <a:off x="6059425" y="3824025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938;p49">
              <a:extLst>
                <a:ext uri="{FF2B5EF4-FFF2-40B4-BE49-F238E27FC236}">
                  <a16:creationId xmlns:a16="http://schemas.microsoft.com/office/drawing/2014/main" id="{33B17371-395B-3C94-8E29-C42D11ACD4E8}"/>
                </a:ext>
              </a:extLst>
            </p:cNvPr>
            <p:cNvSpPr/>
            <p:nvPr/>
          </p:nvSpPr>
          <p:spPr>
            <a:xfrm>
              <a:off x="5702500" y="3824025"/>
              <a:ext cx="317750" cy="5025"/>
            </a:xfrm>
            <a:custGeom>
              <a:avLst/>
              <a:gdLst/>
              <a:ahLst/>
              <a:cxnLst/>
              <a:rect l="l" t="t" r="r" b="b"/>
              <a:pathLst>
                <a:path w="12710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12576" y="200"/>
                  </a:lnTo>
                  <a:cubicBezTo>
                    <a:pt x="12710" y="200"/>
                    <a:pt x="12710" y="0"/>
                    <a:pt x="125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939;p49">
              <a:extLst>
                <a:ext uri="{FF2B5EF4-FFF2-40B4-BE49-F238E27FC236}">
                  <a16:creationId xmlns:a16="http://schemas.microsoft.com/office/drawing/2014/main" id="{DCC6BBA6-09A8-6A4A-AA24-BE8CCE6ED08E}"/>
                </a:ext>
              </a:extLst>
            </p:cNvPr>
            <p:cNvSpPr/>
            <p:nvPr/>
          </p:nvSpPr>
          <p:spPr>
            <a:xfrm>
              <a:off x="5531550" y="2986750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940;p49">
              <a:extLst>
                <a:ext uri="{FF2B5EF4-FFF2-40B4-BE49-F238E27FC236}">
                  <a16:creationId xmlns:a16="http://schemas.microsoft.com/office/drawing/2014/main" id="{2B7E0C53-4C97-228B-6ECE-135764B5432F}"/>
                </a:ext>
              </a:extLst>
            </p:cNvPr>
            <p:cNvSpPr/>
            <p:nvPr/>
          </p:nvSpPr>
          <p:spPr>
            <a:xfrm>
              <a:off x="5531550" y="3050125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941;p49">
              <a:extLst>
                <a:ext uri="{FF2B5EF4-FFF2-40B4-BE49-F238E27FC236}">
                  <a16:creationId xmlns:a16="http://schemas.microsoft.com/office/drawing/2014/main" id="{FE5AFC4A-E69B-51F6-A06F-68051F607D89}"/>
                </a:ext>
              </a:extLst>
            </p:cNvPr>
            <p:cNvSpPr/>
            <p:nvPr/>
          </p:nvSpPr>
          <p:spPr>
            <a:xfrm>
              <a:off x="5531550" y="3113500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942;p49">
              <a:extLst>
                <a:ext uri="{FF2B5EF4-FFF2-40B4-BE49-F238E27FC236}">
                  <a16:creationId xmlns:a16="http://schemas.microsoft.com/office/drawing/2014/main" id="{BDDA4DC7-AD03-7634-AC86-2913D738E093}"/>
                </a:ext>
              </a:extLst>
            </p:cNvPr>
            <p:cNvSpPr/>
            <p:nvPr/>
          </p:nvSpPr>
          <p:spPr>
            <a:xfrm>
              <a:off x="5531550" y="3176900"/>
              <a:ext cx="33375" cy="38375"/>
            </a:xfrm>
            <a:custGeom>
              <a:avLst/>
              <a:gdLst/>
              <a:ahLst/>
              <a:cxnLst/>
              <a:rect l="l" t="t" r="r" b="b"/>
              <a:pathLst>
                <a:path w="1335" h="1535" extrusionOk="0">
                  <a:moveTo>
                    <a:pt x="1" y="0"/>
                  </a:moveTo>
                  <a:lnTo>
                    <a:pt x="1" y="1534"/>
                  </a:lnTo>
                  <a:lnTo>
                    <a:pt x="1335" y="1534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943;p49">
              <a:extLst>
                <a:ext uri="{FF2B5EF4-FFF2-40B4-BE49-F238E27FC236}">
                  <a16:creationId xmlns:a16="http://schemas.microsoft.com/office/drawing/2014/main" id="{58ABB764-58C8-9F05-D779-90191ECE89A0}"/>
                </a:ext>
              </a:extLst>
            </p:cNvPr>
            <p:cNvSpPr/>
            <p:nvPr/>
          </p:nvSpPr>
          <p:spPr>
            <a:xfrm>
              <a:off x="5531550" y="3239425"/>
              <a:ext cx="33375" cy="39225"/>
            </a:xfrm>
            <a:custGeom>
              <a:avLst/>
              <a:gdLst/>
              <a:ahLst/>
              <a:cxnLst/>
              <a:rect l="l" t="t" r="r" b="b"/>
              <a:pathLst>
                <a:path w="1335" h="1569" extrusionOk="0">
                  <a:moveTo>
                    <a:pt x="1" y="1"/>
                  </a:moveTo>
                  <a:lnTo>
                    <a:pt x="1" y="1569"/>
                  </a:lnTo>
                  <a:lnTo>
                    <a:pt x="1335" y="1569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944;p49">
              <a:extLst>
                <a:ext uri="{FF2B5EF4-FFF2-40B4-BE49-F238E27FC236}">
                  <a16:creationId xmlns:a16="http://schemas.microsoft.com/office/drawing/2014/main" id="{0C16B554-5929-F7F3-4C8C-9BE462FBAD95}"/>
                </a:ext>
              </a:extLst>
            </p:cNvPr>
            <p:cNvSpPr/>
            <p:nvPr/>
          </p:nvSpPr>
          <p:spPr>
            <a:xfrm>
              <a:off x="5531550" y="3302800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945;p49">
              <a:extLst>
                <a:ext uri="{FF2B5EF4-FFF2-40B4-BE49-F238E27FC236}">
                  <a16:creationId xmlns:a16="http://schemas.microsoft.com/office/drawing/2014/main" id="{97B0EED5-3AC6-441E-332F-AEE56D8B0BA5}"/>
                </a:ext>
              </a:extLst>
            </p:cNvPr>
            <p:cNvSpPr/>
            <p:nvPr/>
          </p:nvSpPr>
          <p:spPr>
            <a:xfrm>
              <a:off x="5531550" y="3366200"/>
              <a:ext cx="33375" cy="38375"/>
            </a:xfrm>
            <a:custGeom>
              <a:avLst/>
              <a:gdLst/>
              <a:ahLst/>
              <a:cxnLst/>
              <a:rect l="l" t="t" r="r" b="b"/>
              <a:pathLst>
                <a:path w="1335" h="1535" extrusionOk="0">
                  <a:moveTo>
                    <a:pt x="1" y="0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946;p49">
              <a:extLst>
                <a:ext uri="{FF2B5EF4-FFF2-40B4-BE49-F238E27FC236}">
                  <a16:creationId xmlns:a16="http://schemas.microsoft.com/office/drawing/2014/main" id="{9B5264A9-D514-850C-BEE6-C4E69CC28A81}"/>
                </a:ext>
              </a:extLst>
            </p:cNvPr>
            <p:cNvSpPr/>
            <p:nvPr/>
          </p:nvSpPr>
          <p:spPr>
            <a:xfrm>
              <a:off x="5531550" y="3429575"/>
              <a:ext cx="33375" cy="38375"/>
            </a:xfrm>
            <a:custGeom>
              <a:avLst/>
              <a:gdLst/>
              <a:ahLst/>
              <a:cxnLst/>
              <a:rect l="l" t="t" r="r" b="b"/>
              <a:pathLst>
                <a:path w="1335" h="1535" extrusionOk="0">
                  <a:moveTo>
                    <a:pt x="1" y="0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947;p49">
              <a:extLst>
                <a:ext uri="{FF2B5EF4-FFF2-40B4-BE49-F238E27FC236}">
                  <a16:creationId xmlns:a16="http://schemas.microsoft.com/office/drawing/2014/main" id="{AF779BE1-FA0C-0887-AC37-E6648DE64D37}"/>
                </a:ext>
              </a:extLst>
            </p:cNvPr>
            <p:cNvSpPr/>
            <p:nvPr/>
          </p:nvSpPr>
          <p:spPr>
            <a:xfrm>
              <a:off x="5531550" y="3492950"/>
              <a:ext cx="33375" cy="38375"/>
            </a:xfrm>
            <a:custGeom>
              <a:avLst/>
              <a:gdLst/>
              <a:ahLst/>
              <a:cxnLst/>
              <a:rect l="l" t="t" r="r" b="b"/>
              <a:pathLst>
                <a:path w="1335" h="1535" extrusionOk="0">
                  <a:moveTo>
                    <a:pt x="1" y="0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948;p49">
              <a:extLst>
                <a:ext uri="{FF2B5EF4-FFF2-40B4-BE49-F238E27FC236}">
                  <a16:creationId xmlns:a16="http://schemas.microsoft.com/office/drawing/2014/main" id="{2740443C-044A-D34C-CA03-849F575A9D52}"/>
                </a:ext>
              </a:extLst>
            </p:cNvPr>
            <p:cNvSpPr/>
            <p:nvPr/>
          </p:nvSpPr>
          <p:spPr>
            <a:xfrm>
              <a:off x="5531550" y="3555500"/>
              <a:ext cx="33375" cy="39200"/>
            </a:xfrm>
            <a:custGeom>
              <a:avLst/>
              <a:gdLst/>
              <a:ahLst/>
              <a:cxnLst/>
              <a:rect l="l" t="t" r="r" b="b"/>
              <a:pathLst>
                <a:path w="1335" h="1568" extrusionOk="0">
                  <a:moveTo>
                    <a:pt x="1" y="0"/>
                  </a:moveTo>
                  <a:lnTo>
                    <a:pt x="1" y="1568"/>
                  </a:lnTo>
                  <a:lnTo>
                    <a:pt x="1335" y="1568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949;p49">
              <a:extLst>
                <a:ext uri="{FF2B5EF4-FFF2-40B4-BE49-F238E27FC236}">
                  <a16:creationId xmlns:a16="http://schemas.microsoft.com/office/drawing/2014/main" id="{A4984EF6-CB77-2634-9077-F8B4818101B7}"/>
                </a:ext>
              </a:extLst>
            </p:cNvPr>
            <p:cNvSpPr/>
            <p:nvPr/>
          </p:nvSpPr>
          <p:spPr>
            <a:xfrm>
              <a:off x="5531550" y="3618875"/>
              <a:ext cx="33375" cy="38375"/>
            </a:xfrm>
            <a:custGeom>
              <a:avLst/>
              <a:gdLst/>
              <a:ahLst/>
              <a:cxnLst/>
              <a:rect l="l" t="t" r="r" b="b"/>
              <a:pathLst>
                <a:path w="1335" h="1535" extrusionOk="0">
                  <a:moveTo>
                    <a:pt x="1" y="0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950;p49">
              <a:extLst>
                <a:ext uri="{FF2B5EF4-FFF2-40B4-BE49-F238E27FC236}">
                  <a16:creationId xmlns:a16="http://schemas.microsoft.com/office/drawing/2014/main" id="{C46EB229-036F-8B84-F75A-9633BAD0031D}"/>
                </a:ext>
              </a:extLst>
            </p:cNvPr>
            <p:cNvSpPr/>
            <p:nvPr/>
          </p:nvSpPr>
          <p:spPr>
            <a:xfrm>
              <a:off x="5531550" y="3682250"/>
              <a:ext cx="33375" cy="38375"/>
            </a:xfrm>
            <a:custGeom>
              <a:avLst/>
              <a:gdLst/>
              <a:ahLst/>
              <a:cxnLst/>
              <a:rect l="l" t="t" r="r" b="b"/>
              <a:pathLst>
                <a:path w="1335" h="1535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951;p49">
              <a:extLst>
                <a:ext uri="{FF2B5EF4-FFF2-40B4-BE49-F238E27FC236}">
                  <a16:creationId xmlns:a16="http://schemas.microsoft.com/office/drawing/2014/main" id="{30C0F9E0-7E07-6FDE-BF32-0248523A90D9}"/>
                </a:ext>
              </a:extLst>
            </p:cNvPr>
            <p:cNvSpPr/>
            <p:nvPr/>
          </p:nvSpPr>
          <p:spPr>
            <a:xfrm>
              <a:off x="5531550" y="3745625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952;p49">
              <a:extLst>
                <a:ext uri="{FF2B5EF4-FFF2-40B4-BE49-F238E27FC236}">
                  <a16:creationId xmlns:a16="http://schemas.microsoft.com/office/drawing/2014/main" id="{3FB19A2F-4E7B-B62A-8AA8-230FA79448C9}"/>
                </a:ext>
              </a:extLst>
            </p:cNvPr>
            <p:cNvSpPr/>
            <p:nvPr/>
          </p:nvSpPr>
          <p:spPr>
            <a:xfrm>
              <a:off x="5531550" y="3809000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953;p49">
              <a:extLst>
                <a:ext uri="{FF2B5EF4-FFF2-40B4-BE49-F238E27FC236}">
                  <a16:creationId xmlns:a16="http://schemas.microsoft.com/office/drawing/2014/main" id="{73B6663F-B7C4-A490-0E8A-911083516BCD}"/>
                </a:ext>
              </a:extLst>
            </p:cNvPr>
            <p:cNvSpPr/>
            <p:nvPr/>
          </p:nvSpPr>
          <p:spPr>
            <a:xfrm>
              <a:off x="5531550" y="3871550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954;p49">
              <a:extLst>
                <a:ext uri="{FF2B5EF4-FFF2-40B4-BE49-F238E27FC236}">
                  <a16:creationId xmlns:a16="http://schemas.microsoft.com/office/drawing/2014/main" id="{6F1A6565-27CA-CE1E-D61F-0787C574233F}"/>
                </a:ext>
              </a:extLst>
            </p:cNvPr>
            <p:cNvSpPr/>
            <p:nvPr/>
          </p:nvSpPr>
          <p:spPr>
            <a:xfrm>
              <a:off x="5531550" y="3934925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955;p49">
              <a:extLst>
                <a:ext uri="{FF2B5EF4-FFF2-40B4-BE49-F238E27FC236}">
                  <a16:creationId xmlns:a16="http://schemas.microsoft.com/office/drawing/2014/main" id="{6BE8BF81-D987-28EE-936B-510CF64E3ECA}"/>
                </a:ext>
              </a:extLst>
            </p:cNvPr>
            <p:cNvSpPr/>
            <p:nvPr/>
          </p:nvSpPr>
          <p:spPr>
            <a:xfrm>
              <a:off x="5531550" y="3998300"/>
              <a:ext cx="33375" cy="38400"/>
            </a:xfrm>
            <a:custGeom>
              <a:avLst/>
              <a:gdLst/>
              <a:ahLst/>
              <a:cxnLst/>
              <a:rect l="l" t="t" r="r" b="b"/>
              <a:pathLst>
                <a:path w="1335" h="1536" extrusionOk="0">
                  <a:moveTo>
                    <a:pt x="1" y="1"/>
                  </a:moveTo>
                  <a:lnTo>
                    <a:pt x="1" y="1535"/>
                  </a:lnTo>
                  <a:lnTo>
                    <a:pt x="1335" y="1535"/>
                  </a:lnTo>
                  <a:lnTo>
                    <a:pt x="13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956;p49">
              <a:extLst>
                <a:ext uri="{FF2B5EF4-FFF2-40B4-BE49-F238E27FC236}">
                  <a16:creationId xmlns:a16="http://schemas.microsoft.com/office/drawing/2014/main" id="{EC1BFDF0-83DF-4FF6-72B4-A461B1210812}"/>
                </a:ext>
              </a:extLst>
            </p:cNvPr>
            <p:cNvSpPr/>
            <p:nvPr/>
          </p:nvSpPr>
          <p:spPr>
            <a:xfrm>
              <a:off x="5531550" y="4061700"/>
              <a:ext cx="33375" cy="38375"/>
            </a:xfrm>
            <a:custGeom>
              <a:avLst/>
              <a:gdLst/>
              <a:ahLst/>
              <a:cxnLst/>
              <a:rect l="l" t="t" r="r" b="b"/>
              <a:pathLst>
                <a:path w="1335" h="1535" extrusionOk="0">
                  <a:moveTo>
                    <a:pt x="1" y="0"/>
                  </a:moveTo>
                  <a:lnTo>
                    <a:pt x="1" y="1534"/>
                  </a:lnTo>
                  <a:lnTo>
                    <a:pt x="1335" y="1534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957;p49">
              <a:extLst>
                <a:ext uri="{FF2B5EF4-FFF2-40B4-BE49-F238E27FC236}">
                  <a16:creationId xmlns:a16="http://schemas.microsoft.com/office/drawing/2014/main" id="{2B399ADE-3281-131C-F8A4-39C0945BF8A8}"/>
                </a:ext>
              </a:extLst>
            </p:cNvPr>
            <p:cNvSpPr/>
            <p:nvPr/>
          </p:nvSpPr>
          <p:spPr>
            <a:xfrm>
              <a:off x="2483550" y="710950"/>
              <a:ext cx="114275" cy="5875"/>
            </a:xfrm>
            <a:custGeom>
              <a:avLst/>
              <a:gdLst/>
              <a:ahLst/>
              <a:cxnLst/>
              <a:rect l="l" t="t" r="r" b="b"/>
              <a:pathLst>
                <a:path w="4571" h="235" extrusionOk="0">
                  <a:moveTo>
                    <a:pt x="167" y="1"/>
                  </a:moveTo>
                  <a:cubicBezTo>
                    <a:pt x="0" y="1"/>
                    <a:pt x="0" y="234"/>
                    <a:pt x="167" y="234"/>
                  </a:cubicBezTo>
                  <a:lnTo>
                    <a:pt x="4437" y="234"/>
                  </a:lnTo>
                  <a:cubicBezTo>
                    <a:pt x="4570" y="234"/>
                    <a:pt x="4570" y="1"/>
                    <a:pt x="4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958;p49">
              <a:extLst>
                <a:ext uri="{FF2B5EF4-FFF2-40B4-BE49-F238E27FC236}">
                  <a16:creationId xmlns:a16="http://schemas.microsoft.com/office/drawing/2014/main" id="{01543D17-7685-8FFD-BC50-F7419E1CD2AA}"/>
                </a:ext>
              </a:extLst>
            </p:cNvPr>
            <p:cNvSpPr/>
            <p:nvPr/>
          </p:nvSpPr>
          <p:spPr>
            <a:xfrm>
              <a:off x="2483550" y="774325"/>
              <a:ext cx="407800" cy="5050"/>
            </a:xfrm>
            <a:custGeom>
              <a:avLst/>
              <a:gdLst/>
              <a:ahLst/>
              <a:cxnLst/>
              <a:rect l="l" t="t" r="r" b="b"/>
              <a:pathLst>
                <a:path w="16312" h="202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16178" y="201"/>
                  </a:lnTo>
                  <a:cubicBezTo>
                    <a:pt x="16312" y="201"/>
                    <a:pt x="16312" y="1"/>
                    <a:pt x="161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959;p49">
              <a:extLst>
                <a:ext uri="{FF2B5EF4-FFF2-40B4-BE49-F238E27FC236}">
                  <a16:creationId xmlns:a16="http://schemas.microsoft.com/office/drawing/2014/main" id="{BDC216A4-F0A5-1F31-5072-583507936AC1}"/>
                </a:ext>
              </a:extLst>
            </p:cNvPr>
            <p:cNvSpPr/>
            <p:nvPr/>
          </p:nvSpPr>
          <p:spPr>
            <a:xfrm>
              <a:off x="3103975" y="774325"/>
              <a:ext cx="407000" cy="5050"/>
            </a:xfrm>
            <a:custGeom>
              <a:avLst/>
              <a:gdLst/>
              <a:ahLst/>
              <a:cxnLst/>
              <a:rect l="l" t="t" r="r" b="b"/>
              <a:pathLst>
                <a:path w="16280" h="202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16146" y="201"/>
                  </a:lnTo>
                  <a:cubicBezTo>
                    <a:pt x="16279" y="201"/>
                    <a:pt x="16279" y="1"/>
                    <a:pt x="16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960;p49">
              <a:extLst>
                <a:ext uri="{FF2B5EF4-FFF2-40B4-BE49-F238E27FC236}">
                  <a16:creationId xmlns:a16="http://schemas.microsoft.com/office/drawing/2014/main" id="{93DC5FBB-C285-B12C-C3E4-51C6858E445A}"/>
                </a:ext>
              </a:extLst>
            </p:cNvPr>
            <p:cNvSpPr/>
            <p:nvPr/>
          </p:nvSpPr>
          <p:spPr>
            <a:xfrm>
              <a:off x="2910525" y="774325"/>
              <a:ext cx="165975" cy="5050"/>
            </a:xfrm>
            <a:custGeom>
              <a:avLst/>
              <a:gdLst/>
              <a:ahLst/>
              <a:cxnLst/>
              <a:rect l="l" t="t" r="r" b="b"/>
              <a:pathLst>
                <a:path w="6639" h="202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6505" y="201"/>
                  </a:lnTo>
                  <a:cubicBezTo>
                    <a:pt x="6638" y="201"/>
                    <a:pt x="6638" y="1"/>
                    <a:pt x="65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961;p49">
              <a:extLst>
                <a:ext uri="{FF2B5EF4-FFF2-40B4-BE49-F238E27FC236}">
                  <a16:creationId xmlns:a16="http://schemas.microsoft.com/office/drawing/2014/main" id="{0FEABB00-B476-5EBF-B28D-E01CABF7188D}"/>
                </a:ext>
              </a:extLst>
            </p:cNvPr>
            <p:cNvSpPr/>
            <p:nvPr/>
          </p:nvSpPr>
          <p:spPr>
            <a:xfrm>
              <a:off x="2483550" y="836875"/>
              <a:ext cx="237700" cy="5025"/>
            </a:xfrm>
            <a:custGeom>
              <a:avLst/>
              <a:gdLst/>
              <a:ahLst/>
              <a:cxnLst/>
              <a:rect l="l" t="t" r="r" b="b"/>
              <a:pathLst>
                <a:path w="9508" h="201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9374" y="201"/>
                  </a:lnTo>
                  <a:cubicBezTo>
                    <a:pt x="9507" y="201"/>
                    <a:pt x="9507" y="1"/>
                    <a:pt x="93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962;p49">
              <a:extLst>
                <a:ext uri="{FF2B5EF4-FFF2-40B4-BE49-F238E27FC236}">
                  <a16:creationId xmlns:a16="http://schemas.microsoft.com/office/drawing/2014/main" id="{C2037E54-7D17-D471-ACE2-BD59D2BE65EA}"/>
                </a:ext>
              </a:extLst>
            </p:cNvPr>
            <p:cNvSpPr/>
            <p:nvPr/>
          </p:nvSpPr>
          <p:spPr>
            <a:xfrm>
              <a:off x="2743725" y="836875"/>
              <a:ext cx="236875" cy="5025"/>
            </a:xfrm>
            <a:custGeom>
              <a:avLst/>
              <a:gdLst/>
              <a:ahLst/>
              <a:cxnLst/>
              <a:rect l="l" t="t" r="r" b="b"/>
              <a:pathLst>
                <a:path w="9475" h="201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9341" y="201"/>
                  </a:lnTo>
                  <a:cubicBezTo>
                    <a:pt x="9474" y="201"/>
                    <a:pt x="9474" y="1"/>
                    <a:pt x="93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963;p49">
              <a:extLst>
                <a:ext uri="{FF2B5EF4-FFF2-40B4-BE49-F238E27FC236}">
                  <a16:creationId xmlns:a16="http://schemas.microsoft.com/office/drawing/2014/main" id="{0A0D66B8-FAF1-8CDA-0406-C32B2232E0A0}"/>
                </a:ext>
              </a:extLst>
            </p:cNvPr>
            <p:cNvSpPr/>
            <p:nvPr/>
          </p:nvSpPr>
          <p:spPr>
            <a:xfrm>
              <a:off x="3003075" y="836875"/>
              <a:ext cx="237700" cy="5025"/>
            </a:xfrm>
            <a:custGeom>
              <a:avLst/>
              <a:gdLst/>
              <a:ahLst/>
              <a:cxnLst/>
              <a:rect l="l" t="t" r="r" b="b"/>
              <a:pathLst>
                <a:path w="9508" h="201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9374" y="201"/>
                  </a:lnTo>
                  <a:cubicBezTo>
                    <a:pt x="9508" y="201"/>
                    <a:pt x="9508" y="1"/>
                    <a:pt x="93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964;p49">
              <a:extLst>
                <a:ext uri="{FF2B5EF4-FFF2-40B4-BE49-F238E27FC236}">
                  <a16:creationId xmlns:a16="http://schemas.microsoft.com/office/drawing/2014/main" id="{03BF2711-8D69-0142-0DCF-BFC50E022638}"/>
                </a:ext>
              </a:extLst>
            </p:cNvPr>
            <p:cNvSpPr/>
            <p:nvPr/>
          </p:nvSpPr>
          <p:spPr>
            <a:xfrm>
              <a:off x="3262425" y="836875"/>
              <a:ext cx="105100" cy="5025"/>
            </a:xfrm>
            <a:custGeom>
              <a:avLst/>
              <a:gdLst/>
              <a:ahLst/>
              <a:cxnLst/>
              <a:rect l="l" t="t" r="r" b="b"/>
              <a:pathLst>
                <a:path w="4204" h="201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4070" y="201"/>
                  </a:lnTo>
                  <a:cubicBezTo>
                    <a:pt x="4204" y="201"/>
                    <a:pt x="4204" y="1"/>
                    <a:pt x="40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965;p49">
              <a:extLst>
                <a:ext uri="{FF2B5EF4-FFF2-40B4-BE49-F238E27FC236}">
                  <a16:creationId xmlns:a16="http://schemas.microsoft.com/office/drawing/2014/main" id="{0CCCE5E4-F24F-86DF-522A-BCBCE559D3F7}"/>
                </a:ext>
              </a:extLst>
            </p:cNvPr>
            <p:cNvSpPr/>
            <p:nvPr/>
          </p:nvSpPr>
          <p:spPr>
            <a:xfrm>
              <a:off x="2619475" y="710950"/>
              <a:ext cx="113450" cy="5875"/>
            </a:xfrm>
            <a:custGeom>
              <a:avLst/>
              <a:gdLst/>
              <a:ahLst/>
              <a:cxnLst/>
              <a:rect l="l" t="t" r="r" b="b"/>
              <a:pathLst>
                <a:path w="4538" h="235" extrusionOk="0">
                  <a:moveTo>
                    <a:pt x="134" y="1"/>
                  </a:moveTo>
                  <a:cubicBezTo>
                    <a:pt x="0" y="1"/>
                    <a:pt x="0" y="234"/>
                    <a:pt x="134" y="234"/>
                  </a:cubicBezTo>
                  <a:lnTo>
                    <a:pt x="4404" y="234"/>
                  </a:lnTo>
                  <a:cubicBezTo>
                    <a:pt x="4537" y="234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966;p49">
              <a:extLst>
                <a:ext uri="{FF2B5EF4-FFF2-40B4-BE49-F238E27FC236}">
                  <a16:creationId xmlns:a16="http://schemas.microsoft.com/office/drawing/2014/main" id="{7A276D01-A1EC-EC49-74CA-0CE7A62C30D6}"/>
                </a:ext>
              </a:extLst>
            </p:cNvPr>
            <p:cNvSpPr/>
            <p:nvPr/>
          </p:nvSpPr>
          <p:spPr>
            <a:xfrm>
              <a:off x="3253250" y="710950"/>
              <a:ext cx="114275" cy="5875"/>
            </a:xfrm>
            <a:custGeom>
              <a:avLst/>
              <a:gdLst/>
              <a:ahLst/>
              <a:cxnLst/>
              <a:rect l="l" t="t" r="r" b="b"/>
              <a:pathLst>
                <a:path w="4571" h="235" extrusionOk="0">
                  <a:moveTo>
                    <a:pt x="168" y="1"/>
                  </a:moveTo>
                  <a:cubicBezTo>
                    <a:pt x="1" y="1"/>
                    <a:pt x="1" y="234"/>
                    <a:pt x="168" y="234"/>
                  </a:cubicBezTo>
                  <a:lnTo>
                    <a:pt x="4437" y="234"/>
                  </a:lnTo>
                  <a:cubicBezTo>
                    <a:pt x="4571" y="234"/>
                    <a:pt x="4571" y="1"/>
                    <a:pt x="4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967;p49">
              <a:extLst>
                <a:ext uri="{FF2B5EF4-FFF2-40B4-BE49-F238E27FC236}">
                  <a16:creationId xmlns:a16="http://schemas.microsoft.com/office/drawing/2014/main" id="{68ECA57B-1BB5-2432-B0DE-089C5E3F29BB}"/>
                </a:ext>
              </a:extLst>
            </p:cNvPr>
            <p:cNvSpPr/>
            <p:nvPr/>
          </p:nvSpPr>
          <p:spPr>
            <a:xfrm>
              <a:off x="3112325" y="710950"/>
              <a:ext cx="113450" cy="5875"/>
            </a:xfrm>
            <a:custGeom>
              <a:avLst/>
              <a:gdLst/>
              <a:ahLst/>
              <a:cxnLst/>
              <a:rect l="l" t="t" r="r" b="b"/>
              <a:pathLst>
                <a:path w="4538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4404" y="234"/>
                  </a:lnTo>
                  <a:cubicBezTo>
                    <a:pt x="4537" y="234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968;p49">
              <a:extLst>
                <a:ext uri="{FF2B5EF4-FFF2-40B4-BE49-F238E27FC236}">
                  <a16:creationId xmlns:a16="http://schemas.microsoft.com/office/drawing/2014/main" id="{A86B7E8C-6BF8-2D07-F40D-E0939A43C331}"/>
                </a:ext>
              </a:extLst>
            </p:cNvPr>
            <p:cNvSpPr/>
            <p:nvPr/>
          </p:nvSpPr>
          <p:spPr>
            <a:xfrm>
              <a:off x="2754575" y="710950"/>
              <a:ext cx="318575" cy="5875"/>
            </a:xfrm>
            <a:custGeom>
              <a:avLst/>
              <a:gdLst/>
              <a:ahLst/>
              <a:cxnLst/>
              <a:rect l="l" t="t" r="r" b="b"/>
              <a:pathLst>
                <a:path w="12743" h="235" extrusionOk="0">
                  <a:moveTo>
                    <a:pt x="134" y="1"/>
                  </a:moveTo>
                  <a:cubicBezTo>
                    <a:pt x="0" y="1"/>
                    <a:pt x="0" y="234"/>
                    <a:pt x="134" y="234"/>
                  </a:cubicBezTo>
                  <a:lnTo>
                    <a:pt x="12576" y="234"/>
                  </a:lnTo>
                  <a:cubicBezTo>
                    <a:pt x="12743" y="234"/>
                    <a:pt x="12743" y="1"/>
                    <a:pt x="125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969;p49">
              <a:extLst>
                <a:ext uri="{FF2B5EF4-FFF2-40B4-BE49-F238E27FC236}">
                  <a16:creationId xmlns:a16="http://schemas.microsoft.com/office/drawing/2014/main" id="{69AD5C82-72CD-B406-900C-90607897FBD6}"/>
                </a:ext>
              </a:extLst>
            </p:cNvPr>
            <p:cNvSpPr/>
            <p:nvPr/>
          </p:nvSpPr>
          <p:spPr>
            <a:xfrm>
              <a:off x="2483550" y="1093725"/>
              <a:ext cx="114275" cy="5025"/>
            </a:xfrm>
            <a:custGeom>
              <a:avLst/>
              <a:gdLst/>
              <a:ahLst/>
              <a:cxnLst/>
              <a:rect l="l" t="t" r="r" b="b"/>
              <a:pathLst>
                <a:path w="4571" h="201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4437" y="201"/>
                  </a:lnTo>
                  <a:cubicBezTo>
                    <a:pt x="4570" y="201"/>
                    <a:pt x="4570" y="1"/>
                    <a:pt x="4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970;p49">
              <a:extLst>
                <a:ext uri="{FF2B5EF4-FFF2-40B4-BE49-F238E27FC236}">
                  <a16:creationId xmlns:a16="http://schemas.microsoft.com/office/drawing/2014/main" id="{A19FEAC4-1084-E521-C997-871045ECB511}"/>
                </a:ext>
              </a:extLst>
            </p:cNvPr>
            <p:cNvSpPr/>
            <p:nvPr/>
          </p:nvSpPr>
          <p:spPr>
            <a:xfrm>
              <a:off x="2483550" y="1156275"/>
              <a:ext cx="407800" cy="5025"/>
            </a:xfrm>
            <a:custGeom>
              <a:avLst/>
              <a:gdLst/>
              <a:ahLst/>
              <a:cxnLst/>
              <a:rect l="l" t="t" r="r" b="b"/>
              <a:pathLst>
                <a:path w="16312" h="201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16178" y="201"/>
                  </a:lnTo>
                  <a:cubicBezTo>
                    <a:pt x="16312" y="201"/>
                    <a:pt x="16312" y="1"/>
                    <a:pt x="161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971;p49">
              <a:extLst>
                <a:ext uri="{FF2B5EF4-FFF2-40B4-BE49-F238E27FC236}">
                  <a16:creationId xmlns:a16="http://schemas.microsoft.com/office/drawing/2014/main" id="{A349CF36-7E80-3D40-D4F4-94FC71414577}"/>
                </a:ext>
              </a:extLst>
            </p:cNvPr>
            <p:cNvSpPr/>
            <p:nvPr/>
          </p:nvSpPr>
          <p:spPr>
            <a:xfrm>
              <a:off x="3103975" y="1156275"/>
              <a:ext cx="407000" cy="5025"/>
            </a:xfrm>
            <a:custGeom>
              <a:avLst/>
              <a:gdLst/>
              <a:ahLst/>
              <a:cxnLst/>
              <a:rect l="l" t="t" r="r" b="b"/>
              <a:pathLst>
                <a:path w="16280" h="201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16146" y="201"/>
                  </a:lnTo>
                  <a:cubicBezTo>
                    <a:pt x="16279" y="201"/>
                    <a:pt x="16279" y="1"/>
                    <a:pt x="16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972;p49">
              <a:extLst>
                <a:ext uri="{FF2B5EF4-FFF2-40B4-BE49-F238E27FC236}">
                  <a16:creationId xmlns:a16="http://schemas.microsoft.com/office/drawing/2014/main" id="{F82AB746-1B16-0CC1-04B5-072B2C21762E}"/>
                </a:ext>
              </a:extLst>
            </p:cNvPr>
            <p:cNvSpPr/>
            <p:nvPr/>
          </p:nvSpPr>
          <p:spPr>
            <a:xfrm>
              <a:off x="2910525" y="1156275"/>
              <a:ext cx="165975" cy="5025"/>
            </a:xfrm>
            <a:custGeom>
              <a:avLst/>
              <a:gdLst/>
              <a:ahLst/>
              <a:cxnLst/>
              <a:rect l="l" t="t" r="r" b="b"/>
              <a:pathLst>
                <a:path w="6639" h="201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6505" y="201"/>
                  </a:lnTo>
                  <a:cubicBezTo>
                    <a:pt x="6638" y="201"/>
                    <a:pt x="6638" y="1"/>
                    <a:pt x="65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973;p49">
              <a:extLst>
                <a:ext uri="{FF2B5EF4-FFF2-40B4-BE49-F238E27FC236}">
                  <a16:creationId xmlns:a16="http://schemas.microsoft.com/office/drawing/2014/main" id="{11F69991-6799-E7DA-6192-AE84F89FEF8F}"/>
                </a:ext>
              </a:extLst>
            </p:cNvPr>
            <p:cNvSpPr/>
            <p:nvPr/>
          </p:nvSpPr>
          <p:spPr>
            <a:xfrm>
              <a:off x="2483550" y="1218825"/>
              <a:ext cx="237700" cy="5850"/>
            </a:xfrm>
            <a:custGeom>
              <a:avLst/>
              <a:gdLst/>
              <a:ahLst/>
              <a:cxnLst/>
              <a:rect l="l" t="t" r="r" b="b"/>
              <a:pathLst>
                <a:path w="9508" h="234" extrusionOk="0">
                  <a:moveTo>
                    <a:pt x="167" y="0"/>
                  </a:moveTo>
                  <a:cubicBezTo>
                    <a:pt x="0" y="0"/>
                    <a:pt x="0" y="234"/>
                    <a:pt x="167" y="234"/>
                  </a:cubicBezTo>
                  <a:lnTo>
                    <a:pt x="9374" y="234"/>
                  </a:lnTo>
                  <a:cubicBezTo>
                    <a:pt x="9507" y="234"/>
                    <a:pt x="9507" y="0"/>
                    <a:pt x="93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974;p49">
              <a:extLst>
                <a:ext uri="{FF2B5EF4-FFF2-40B4-BE49-F238E27FC236}">
                  <a16:creationId xmlns:a16="http://schemas.microsoft.com/office/drawing/2014/main" id="{1B489E8E-31BD-6901-1870-63F1E72EE220}"/>
                </a:ext>
              </a:extLst>
            </p:cNvPr>
            <p:cNvSpPr/>
            <p:nvPr/>
          </p:nvSpPr>
          <p:spPr>
            <a:xfrm>
              <a:off x="2743725" y="1218825"/>
              <a:ext cx="236875" cy="5850"/>
            </a:xfrm>
            <a:custGeom>
              <a:avLst/>
              <a:gdLst/>
              <a:ahLst/>
              <a:cxnLst/>
              <a:rect l="l" t="t" r="r" b="b"/>
              <a:pathLst>
                <a:path w="9475" h="234" extrusionOk="0">
                  <a:moveTo>
                    <a:pt x="134" y="0"/>
                  </a:moveTo>
                  <a:cubicBezTo>
                    <a:pt x="1" y="0"/>
                    <a:pt x="1" y="234"/>
                    <a:pt x="134" y="234"/>
                  </a:cubicBezTo>
                  <a:lnTo>
                    <a:pt x="9341" y="234"/>
                  </a:lnTo>
                  <a:cubicBezTo>
                    <a:pt x="9474" y="234"/>
                    <a:pt x="9474" y="0"/>
                    <a:pt x="93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975;p49">
              <a:extLst>
                <a:ext uri="{FF2B5EF4-FFF2-40B4-BE49-F238E27FC236}">
                  <a16:creationId xmlns:a16="http://schemas.microsoft.com/office/drawing/2014/main" id="{4E0418C9-0429-C16E-FC9F-12587BD91918}"/>
                </a:ext>
              </a:extLst>
            </p:cNvPr>
            <p:cNvSpPr/>
            <p:nvPr/>
          </p:nvSpPr>
          <p:spPr>
            <a:xfrm>
              <a:off x="3003075" y="1218825"/>
              <a:ext cx="237700" cy="5850"/>
            </a:xfrm>
            <a:custGeom>
              <a:avLst/>
              <a:gdLst/>
              <a:ahLst/>
              <a:cxnLst/>
              <a:rect l="l" t="t" r="r" b="b"/>
              <a:pathLst>
                <a:path w="9508" h="234" extrusionOk="0">
                  <a:moveTo>
                    <a:pt x="134" y="0"/>
                  </a:moveTo>
                  <a:cubicBezTo>
                    <a:pt x="1" y="0"/>
                    <a:pt x="1" y="234"/>
                    <a:pt x="134" y="234"/>
                  </a:cubicBezTo>
                  <a:lnTo>
                    <a:pt x="9374" y="234"/>
                  </a:lnTo>
                  <a:cubicBezTo>
                    <a:pt x="9508" y="234"/>
                    <a:pt x="9508" y="0"/>
                    <a:pt x="93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976;p49">
              <a:extLst>
                <a:ext uri="{FF2B5EF4-FFF2-40B4-BE49-F238E27FC236}">
                  <a16:creationId xmlns:a16="http://schemas.microsoft.com/office/drawing/2014/main" id="{2367B33B-9CE6-E470-C88A-A03145B3A10B}"/>
                </a:ext>
              </a:extLst>
            </p:cNvPr>
            <p:cNvSpPr/>
            <p:nvPr/>
          </p:nvSpPr>
          <p:spPr>
            <a:xfrm>
              <a:off x="3262425" y="1218825"/>
              <a:ext cx="105100" cy="5850"/>
            </a:xfrm>
            <a:custGeom>
              <a:avLst/>
              <a:gdLst/>
              <a:ahLst/>
              <a:cxnLst/>
              <a:rect l="l" t="t" r="r" b="b"/>
              <a:pathLst>
                <a:path w="4204" h="234" extrusionOk="0">
                  <a:moveTo>
                    <a:pt x="134" y="0"/>
                  </a:moveTo>
                  <a:cubicBezTo>
                    <a:pt x="1" y="0"/>
                    <a:pt x="1" y="234"/>
                    <a:pt x="134" y="234"/>
                  </a:cubicBezTo>
                  <a:lnTo>
                    <a:pt x="4070" y="234"/>
                  </a:lnTo>
                  <a:cubicBezTo>
                    <a:pt x="4204" y="234"/>
                    <a:pt x="4204" y="0"/>
                    <a:pt x="40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977;p49">
              <a:extLst>
                <a:ext uri="{FF2B5EF4-FFF2-40B4-BE49-F238E27FC236}">
                  <a16:creationId xmlns:a16="http://schemas.microsoft.com/office/drawing/2014/main" id="{19AD941F-6F39-82AE-05E3-B73DE467A0DA}"/>
                </a:ext>
              </a:extLst>
            </p:cNvPr>
            <p:cNvSpPr/>
            <p:nvPr/>
          </p:nvSpPr>
          <p:spPr>
            <a:xfrm>
              <a:off x="2619475" y="1093725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1"/>
                  </a:moveTo>
                  <a:cubicBezTo>
                    <a:pt x="0" y="1"/>
                    <a:pt x="0" y="201"/>
                    <a:pt x="134" y="201"/>
                  </a:cubicBezTo>
                  <a:lnTo>
                    <a:pt x="4404" y="201"/>
                  </a:lnTo>
                  <a:cubicBezTo>
                    <a:pt x="4537" y="201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978;p49">
              <a:extLst>
                <a:ext uri="{FF2B5EF4-FFF2-40B4-BE49-F238E27FC236}">
                  <a16:creationId xmlns:a16="http://schemas.microsoft.com/office/drawing/2014/main" id="{8EC7ADEE-8489-8457-871C-71D6C839368F}"/>
                </a:ext>
              </a:extLst>
            </p:cNvPr>
            <p:cNvSpPr/>
            <p:nvPr/>
          </p:nvSpPr>
          <p:spPr>
            <a:xfrm>
              <a:off x="3253250" y="1093725"/>
              <a:ext cx="114275" cy="5025"/>
            </a:xfrm>
            <a:custGeom>
              <a:avLst/>
              <a:gdLst/>
              <a:ahLst/>
              <a:cxnLst/>
              <a:rect l="l" t="t" r="r" b="b"/>
              <a:pathLst>
                <a:path w="4571" h="201" extrusionOk="0">
                  <a:moveTo>
                    <a:pt x="168" y="1"/>
                  </a:moveTo>
                  <a:cubicBezTo>
                    <a:pt x="1" y="1"/>
                    <a:pt x="1" y="201"/>
                    <a:pt x="168" y="201"/>
                  </a:cubicBezTo>
                  <a:lnTo>
                    <a:pt x="4437" y="201"/>
                  </a:lnTo>
                  <a:cubicBezTo>
                    <a:pt x="4571" y="201"/>
                    <a:pt x="4571" y="1"/>
                    <a:pt x="4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979;p49">
              <a:extLst>
                <a:ext uri="{FF2B5EF4-FFF2-40B4-BE49-F238E27FC236}">
                  <a16:creationId xmlns:a16="http://schemas.microsoft.com/office/drawing/2014/main" id="{0BA23740-B1A2-73C5-FF4F-DA9B17E3046E}"/>
                </a:ext>
              </a:extLst>
            </p:cNvPr>
            <p:cNvSpPr/>
            <p:nvPr/>
          </p:nvSpPr>
          <p:spPr>
            <a:xfrm>
              <a:off x="3112325" y="1093725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4404" y="201"/>
                  </a:lnTo>
                  <a:cubicBezTo>
                    <a:pt x="4537" y="201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980;p49">
              <a:extLst>
                <a:ext uri="{FF2B5EF4-FFF2-40B4-BE49-F238E27FC236}">
                  <a16:creationId xmlns:a16="http://schemas.microsoft.com/office/drawing/2014/main" id="{6495553A-AE33-0DFA-5869-C4659C908B5B}"/>
                </a:ext>
              </a:extLst>
            </p:cNvPr>
            <p:cNvSpPr/>
            <p:nvPr/>
          </p:nvSpPr>
          <p:spPr>
            <a:xfrm>
              <a:off x="2754575" y="1093725"/>
              <a:ext cx="318575" cy="5025"/>
            </a:xfrm>
            <a:custGeom>
              <a:avLst/>
              <a:gdLst/>
              <a:ahLst/>
              <a:cxnLst/>
              <a:rect l="l" t="t" r="r" b="b"/>
              <a:pathLst>
                <a:path w="12743" h="201" extrusionOk="0">
                  <a:moveTo>
                    <a:pt x="134" y="1"/>
                  </a:moveTo>
                  <a:cubicBezTo>
                    <a:pt x="0" y="1"/>
                    <a:pt x="0" y="201"/>
                    <a:pt x="134" y="201"/>
                  </a:cubicBezTo>
                  <a:lnTo>
                    <a:pt x="12576" y="201"/>
                  </a:lnTo>
                  <a:cubicBezTo>
                    <a:pt x="12743" y="201"/>
                    <a:pt x="12743" y="1"/>
                    <a:pt x="125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981;p49">
              <a:extLst>
                <a:ext uri="{FF2B5EF4-FFF2-40B4-BE49-F238E27FC236}">
                  <a16:creationId xmlns:a16="http://schemas.microsoft.com/office/drawing/2014/main" id="{58C8CCF4-1B84-0B6E-B891-0D4DE3A64A90}"/>
                </a:ext>
              </a:extLst>
            </p:cNvPr>
            <p:cNvSpPr/>
            <p:nvPr/>
          </p:nvSpPr>
          <p:spPr>
            <a:xfrm>
              <a:off x="2483550" y="1657475"/>
              <a:ext cx="114275" cy="5025"/>
            </a:xfrm>
            <a:custGeom>
              <a:avLst/>
              <a:gdLst/>
              <a:ahLst/>
              <a:cxnLst/>
              <a:rect l="l" t="t" r="r" b="b"/>
              <a:pathLst>
                <a:path w="4571" h="201" extrusionOk="0">
                  <a:moveTo>
                    <a:pt x="167" y="0"/>
                  </a:moveTo>
                  <a:cubicBezTo>
                    <a:pt x="0" y="0"/>
                    <a:pt x="0" y="200"/>
                    <a:pt x="167" y="200"/>
                  </a:cubicBezTo>
                  <a:lnTo>
                    <a:pt x="4437" y="200"/>
                  </a:lnTo>
                  <a:cubicBezTo>
                    <a:pt x="4570" y="200"/>
                    <a:pt x="4570" y="0"/>
                    <a:pt x="4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982;p49">
              <a:extLst>
                <a:ext uri="{FF2B5EF4-FFF2-40B4-BE49-F238E27FC236}">
                  <a16:creationId xmlns:a16="http://schemas.microsoft.com/office/drawing/2014/main" id="{DB9F5705-3427-ABF2-CF66-552DACDCD6A2}"/>
                </a:ext>
              </a:extLst>
            </p:cNvPr>
            <p:cNvSpPr/>
            <p:nvPr/>
          </p:nvSpPr>
          <p:spPr>
            <a:xfrm>
              <a:off x="2483550" y="1720000"/>
              <a:ext cx="407800" cy="5050"/>
            </a:xfrm>
            <a:custGeom>
              <a:avLst/>
              <a:gdLst/>
              <a:ahLst/>
              <a:cxnLst/>
              <a:rect l="l" t="t" r="r" b="b"/>
              <a:pathLst>
                <a:path w="16312" h="202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16178" y="201"/>
                  </a:lnTo>
                  <a:cubicBezTo>
                    <a:pt x="16312" y="201"/>
                    <a:pt x="16312" y="1"/>
                    <a:pt x="161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983;p49">
              <a:extLst>
                <a:ext uri="{FF2B5EF4-FFF2-40B4-BE49-F238E27FC236}">
                  <a16:creationId xmlns:a16="http://schemas.microsoft.com/office/drawing/2014/main" id="{2A6ADC87-B94C-4A3E-2C73-BCABA3EB0648}"/>
                </a:ext>
              </a:extLst>
            </p:cNvPr>
            <p:cNvSpPr/>
            <p:nvPr/>
          </p:nvSpPr>
          <p:spPr>
            <a:xfrm>
              <a:off x="3103975" y="1720000"/>
              <a:ext cx="407000" cy="5050"/>
            </a:xfrm>
            <a:custGeom>
              <a:avLst/>
              <a:gdLst/>
              <a:ahLst/>
              <a:cxnLst/>
              <a:rect l="l" t="t" r="r" b="b"/>
              <a:pathLst>
                <a:path w="16280" h="202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16146" y="201"/>
                  </a:lnTo>
                  <a:cubicBezTo>
                    <a:pt x="16279" y="201"/>
                    <a:pt x="16279" y="1"/>
                    <a:pt x="16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984;p49">
              <a:extLst>
                <a:ext uri="{FF2B5EF4-FFF2-40B4-BE49-F238E27FC236}">
                  <a16:creationId xmlns:a16="http://schemas.microsoft.com/office/drawing/2014/main" id="{892C745E-D74D-E21E-5B1C-E235F1016DDE}"/>
                </a:ext>
              </a:extLst>
            </p:cNvPr>
            <p:cNvSpPr/>
            <p:nvPr/>
          </p:nvSpPr>
          <p:spPr>
            <a:xfrm>
              <a:off x="2910525" y="1720000"/>
              <a:ext cx="165975" cy="5050"/>
            </a:xfrm>
            <a:custGeom>
              <a:avLst/>
              <a:gdLst/>
              <a:ahLst/>
              <a:cxnLst/>
              <a:rect l="l" t="t" r="r" b="b"/>
              <a:pathLst>
                <a:path w="6639" h="202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6505" y="201"/>
                  </a:lnTo>
                  <a:cubicBezTo>
                    <a:pt x="6638" y="201"/>
                    <a:pt x="6638" y="1"/>
                    <a:pt x="65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985;p49">
              <a:extLst>
                <a:ext uri="{FF2B5EF4-FFF2-40B4-BE49-F238E27FC236}">
                  <a16:creationId xmlns:a16="http://schemas.microsoft.com/office/drawing/2014/main" id="{7A398D86-3F84-4B1A-AF7C-24FCC3EBBE03}"/>
                </a:ext>
              </a:extLst>
            </p:cNvPr>
            <p:cNvSpPr/>
            <p:nvPr/>
          </p:nvSpPr>
          <p:spPr>
            <a:xfrm>
              <a:off x="2485200" y="1782550"/>
              <a:ext cx="235200" cy="5875"/>
            </a:xfrm>
            <a:custGeom>
              <a:avLst/>
              <a:gdLst/>
              <a:ahLst/>
              <a:cxnLst/>
              <a:rect l="l" t="t" r="r" b="b"/>
              <a:pathLst>
                <a:path w="9408" h="235" extrusionOk="0">
                  <a:moveTo>
                    <a:pt x="101" y="1"/>
                  </a:moveTo>
                  <a:cubicBezTo>
                    <a:pt x="34" y="1"/>
                    <a:pt x="1" y="68"/>
                    <a:pt x="1" y="134"/>
                  </a:cubicBezTo>
                  <a:cubicBezTo>
                    <a:pt x="1" y="168"/>
                    <a:pt x="34" y="234"/>
                    <a:pt x="101" y="234"/>
                  </a:cubicBezTo>
                  <a:lnTo>
                    <a:pt x="9308" y="234"/>
                  </a:lnTo>
                  <a:cubicBezTo>
                    <a:pt x="9374" y="234"/>
                    <a:pt x="9408" y="168"/>
                    <a:pt x="9408" y="134"/>
                  </a:cubicBezTo>
                  <a:cubicBezTo>
                    <a:pt x="9408" y="68"/>
                    <a:pt x="9374" y="1"/>
                    <a:pt x="93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986;p49">
              <a:extLst>
                <a:ext uri="{FF2B5EF4-FFF2-40B4-BE49-F238E27FC236}">
                  <a16:creationId xmlns:a16="http://schemas.microsoft.com/office/drawing/2014/main" id="{EF4565C8-9218-662A-1E68-18AE01473B83}"/>
                </a:ext>
              </a:extLst>
            </p:cNvPr>
            <p:cNvSpPr/>
            <p:nvPr/>
          </p:nvSpPr>
          <p:spPr>
            <a:xfrm>
              <a:off x="2744575" y="1782550"/>
              <a:ext cx="235175" cy="5875"/>
            </a:xfrm>
            <a:custGeom>
              <a:avLst/>
              <a:gdLst/>
              <a:ahLst/>
              <a:cxnLst/>
              <a:rect l="l" t="t" r="r" b="b"/>
              <a:pathLst>
                <a:path w="9407" h="235" extrusionOk="0">
                  <a:moveTo>
                    <a:pt x="100" y="1"/>
                  </a:moveTo>
                  <a:cubicBezTo>
                    <a:pt x="33" y="1"/>
                    <a:pt x="0" y="68"/>
                    <a:pt x="0" y="134"/>
                  </a:cubicBezTo>
                  <a:cubicBezTo>
                    <a:pt x="0" y="168"/>
                    <a:pt x="33" y="234"/>
                    <a:pt x="100" y="234"/>
                  </a:cubicBezTo>
                  <a:lnTo>
                    <a:pt x="9307" y="234"/>
                  </a:lnTo>
                  <a:cubicBezTo>
                    <a:pt x="9373" y="234"/>
                    <a:pt x="9407" y="168"/>
                    <a:pt x="9407" y="134"/>
                  </a:cubicBezTo>
                  <a:cubicBezTo>
                    <a:pt x="9407" y="68"/>
                    <a:pt x="9373" y="1"/>
                    <a:pt x="9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987;p49">
              <a:extLst>
                <a:ext uri="{FF2B5EF4-FFF2-40B4-BE49-F238E27FC236}">
                  <a16:creationId xmlns:a16="http://schemas.microsoft.com/office/drawing/2014/main" id="{C2143BA0-3856-8363-665F-E5A9813CC1B8}"/>
                </a:ext>
              </a:extLst>
            </p:cNvPr>
            <p:cNvSpPr/>
            <p:nvPr/>
          </p:nvSpPr>
          <p:spPr>
            <a:xfrm>
              <a:off x="3003925" y="1782550"/>
              <a:ext cx="236025" cy="5875"/>
            </a:xfrm>
            <a:custGeom>
              <a:avLst/>
              <a:gdLst/>
              <a:ahLst/>
              <a:cxnLst/>
              <a:rect l="l" t="t" r="r" b="b"/>
              <a:pathLst>
                <a:path w="9441" h="235" extrusionOk="0">
                  <a:moveTo>
                    <a:pt x="100" y="1"/>
                  </a:moveTo>
                  <a:cubicBezTo>
                    <a:pt x="33" y="1"/>
                    <a:pt x="0" y="68"/>
                    <a:pt x="0" y="134"/>
                  </a:cubicBezTo>
                  <a:cubicBezTo>
                    <a:pt x="0" y="168"/>
                    <a:pt x="33" y="234"/>
                    <a:pt x="100" y="234"/>
                  </a:cubicBezTo>
                  <a:lnTo>
                    <a:pt x="9340" y="234"/>
                  </a:lnTo>
                  <a:cubicBezTo>
                    <a:pt x="9407" y="234"/>
                    <a:pt x="9440" y="168"/>
                    <a:pt x="9440" y="134"/>
                  </a:cubicBezTo>
                  <a:cubicBezTo>
                    <a:pt x="9440" y="68"/>
                    <a:pt x="9407" y="1"/>
                    <a:pt x="93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988;p49">
              <a:extLst>
                <a:ext uri="{FF2B5EF4-FFF2-40B4-BE49-F238E27FC236}">
                  <a16:creationId xmlns:a16="http://schemas.microsoft.com/office/drawing/2014/main" id="{A3BF86F2-9419-89FA-B932-59201EF41E51}"/>
                </a:ext>
              </a:extLst>
            </p:cNvPr>
            <p:cNvSpPr/>
            <p:nvPr/>
          </p:nvSpPr>
          <p:spPr>
            <a:xfrm>
              <a:off x="3263275" y="1782550"/>
              <a:ext cx="103425" cy="5875"/>
            </a:xfrm>
            <a:custGeom>
              <a:avLst/>
              <a:gdLst/>
              <a:ahLst/>
              <a:cxnLst/>
              <a:rect l="l" t="t" r="r" b="b"/>
              <a:pathLst>
                <a:path w="4137" h="235" extrusionOk="0">
                  <a:moveTo>
                    <a:pt x="100" y="1"/>
                  </a:moveTo>
                  <a:cubicBezTo>
                    <a:pt x="34" y="1"/>
                    <a:pt x="0" y="68"/>
                    <a:pt x="0" y="134"/>
                  </a:cubicBezTo>
                  <a:cubicBezTo>
                    <a:pt x="0" y="168"/>
                    <a:pt x="34" y="234"/>
                    <a:pt x="100" y="234"/>
                  </a:cubicBezTo>
                  <a:lnTo>
                    <a:pt x="4036" y="234"/>
                  </a:lnTo>
                  <a:cubicBezTo>
                    <a:pt x="4070" y="234"/>
                    <a:pt x="4136" y="168"/>
                    <a:pt x="4136" y="134"/>
                  </a:cubicBezTo>
                  <a:cubicBezTo>
                    <a:pt x="4136" y="68"/>
                    <a:pt x="4070" y="1"/>
                    <a:pt x="403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989;p49">
              <a:extLst>
                <a:ext uri="{FF2B5EF4-FFF2-40B4-BE49-F238E27FC236}">
                  <a16:creationId xmlns:a16="http://schemas.microsoft.com/office/drawing/2014/main" id="{CFA1CF54-B5C5-2258-3AE7-FBC6D84A40A4}"/>
                </a:ext>
              </a:extLst>
            </p:cNvPr>
            <p:cNvSpPr/>
            <p:nvPr/>
          </p:nvSpPr>
          <p:spPr>
            <a:xfrm>
              <a:off x="2619475" y="1657475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990;p49">
              <a:extLst>
                <a:ext uri="{FF2B5EF4-FFF2-40B4-BE49-F238E27FC236}">
                  <a16:creationId xmlns:a16="http://schemas.microsoft.com/office/drawing/2014/main" id="{5C0A8F57-C9EB-6043-33F9-70DE64CEA312}"/>
                </a:ext>
              </a:extLst>
            </p:cNvPr>
            <p:cNvSpPr/>
            <p:nvPr/>
          </p:nvSpPr>
          <p:spPr>
            <a:xfrm>
              <a:off x="3253250" y="1657475"/>
              <a:ext cx="114275" cy="5025"/>
            </a:xfrm>
            <a:custGeom>
              <a:avLst/>
              <a:gdLst/>
              <a:ahLst/>
              <a:cxnLst/>
              <a:rect l="l" t="t" r="r" b="b"/>
              <a:pathLst>
                <a:path w="4571" h="201" extrusionOk="0">
                  <a:moveTo>
                    <a:pt x="168" y="0"/>
                  </a:moveTo>
                  <a:cubicBezTo>
                    <a:pt x="1" y="0"/>
                    <a:pt x="1" y="200"/>
                    <a:pt x="168" y="200"/>
                  </a:cubicBezTo>
                  <a:lnTo>
                    <a:pt x="4437" y="200"/>
                  </a:lnTo>
                  <a:cubicBezTo>
                    <a:pt x="4571" y="200"/>
                    <a:pt x="4571" y="0"/>
                    <a:pt x="44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991;p49">
              <a:extLst>
                <a:ext uri="{FF2B5EF4-FFF2-40B4-BE49-F238E27FC236}">
                  <a16:creationId xmlns:a16="http://schemas.microsoft.com/office/drawing/2014/main" id="{BE167738-07A7-B231-71A0-3236354CAFDC}"/>
                </a:ext>
              </a:extLst>
            </p:cNvPr>
            <p:cNvSpPr/>
            <p:nvPr/>
          </p:nvSpPr>
          <p:spPr>
            <a:xfrm>
              <a:off x="3112325" y="1657475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992;p49">
              <a:extLst>
                <a:ext uri="{FF2B5EF4-FFF2-40B4-BE49-F238E27FC236}">
                  <a16:creationId xmlns:a16="http://schemas.microsoft.com/office/drawing/2014/main" id="{0F083855-F3CA-A1F1-EABD-49B57EB77398}"/>
                </a:ext>
              </a:extLst>
            </p:cNvPr>
            <p:cNvSpPr/>
            <p:nvPr/>
          </p:nvSpPr>
          <p:spPr>
            <a:xfrm>
              <a:off x="2754575" y="1657475"/>
              <a:ext cx="318575" cy="5025"/>
            </a:xfrm>
            <a:custGeom>
              <a:avLst/>
              <a:gdLst/>
              <a:ahLst/>
              <a:cxnLst/>
              <a:rect l="l" t="t" r="r" b="b"/>
              <a:pathLst>
                <a:path w="12743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12576" y="200"/>
                  </a:lnTo>
                  <a:cubicBezTo>
                    <a:pt x="12743" y="200"/>
                    <a:pt x="12743" y="0"/>
                    <a:pt x="125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993;p49">
              <a:extLst>
                <a:ext uri="{FF2B5EF4-FFF2-40B4-BE49-F238E27FC236}">
                  <a16:creationId xmlns:a16="http://schemas.microsoft.com/office/drawing/2014/main" id="{1EB5235F-EA57-CBFF-694E-5E7D5776043D}"/>
                </a:ext>
              </a:extLst>
            </p:cNvPr>
            <p:cNvSpPr/>
            <p:nvPr/>
          </p:nvSpPr>
          <p:spPr>
            <a:xfrm>
              <a:off x="3084800" y="902750"/>
              <a:ext cx="111775" cy="5050"/>
            </a:xfrm>
            <a:custGeom>
              <a:avLst/>
              <a:gdLst/>
              <a:ahLst/>
              <a:cxnLst/>
              <a:rect l="l" t="t" r="r" b="b"/>
              <a:pathLst>
                <a:path w="4471" h="202" extrusionOk="0">
                  <a:moveTo>
                    <a:pt x="101" y="1"/>
                  </a:moveTo>
                  <a:cubicBezTo>
                    <a:pt x="34" y="1"/>
                    <a:pt x="1" y="34"/>
                    <a:pt x="1" y="101"/>
                  </a:cubicBezTo>
                  <a:cubicBezTo>
                    <a:pt x="1" y="134"/>
                    <a:pt x="34" y="201"/>
                    <a:pt x="101" y="201"/>
                  </a:cubicBezTo>
                  <a:lnTo>
                    <a:pt x="4371" y="201"/>
                  </a:lnTo>
                  <a:cubicBezTo>
                    <a:pt x="4404" y="201"/>
                    <a:pt x="4471" y="134"/>
                    <a:pt x="4471" y="101"/>
                  </a:cubicBezTo>
                  <a:cubicBezTo>
                    <a:pt x="4471" y="34"/>
                    <a:pt x="4404" y="1"/>
                    <a:pt x="4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994;p49">
              <a:extLst>
                <a:ext uri="{FF2B5EF4-FFF2-40B4-BE49-F238E27FC236}">
                  <a16:creationId xmlns:a16="http://schemas.microsoft.com/office/drawing/2014/main" id="{7E931615-2974-79B9-F6D6-E8AABB803EE4}"/>
                </a:ext>
              </a:extLst>
            </p:cNvPr>
            <p:cNvSpPr/>
            <p:nvPr/>
          </p:nvSpPr>
          <p:spPr>
            <a:xfrm>
              <a:off x="2943050" y="902750"/>
              <a:ext cx="111750" cy="5050"/>
            </a:xfrm>
            <a:custGeom>
              <a:avLst/>
              <a:gdLst/>
              <a:ahLst/>
              <a:cxnLst/>
              <a:rect l="l" t="t" r="r" b="b"/>
              <a:pathLst>
                <a:path w="4470" h="202" extrusionOk="0">
                  <a:moveTo>
                    <a:pt x="100" y="1"/>
                  </a:moveTo>
                  <a:cubicBezTo>
                    <a:pt x="33" y="1"/>
                    <a:pt x="0" y="34"/>
                    <a:pt x="0" y="101"/>
                  </a:cubicBezTo>
                  <a:cubicBezTo>
                    <a:pt x="0" y="134"/>
                    <a:pt x="33" y="201"/>
                    <a:pt x="100" y="201"/>
                  </a:cubicBezTo>
                  <a:lnTo>
                    <a:pt x="4370" y="201"/>
                  </a:lnTo>
                  <a:cubicBezTo>
                    <a:pt x="4437" y="201"/>
                    <a:pt x="4470" y="134"/>
                    <a:pt x="4470" y="101"/>
                  </a:cubicBezTo>
                  <a:cubicBezTo>
                    <a:pt x="4470" y="34"/>
                    <a:pt x="4437" y="1"/>
                    <a:pt x="4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995;p49">
              <a:extLst>
                <a:ext uri="{FF2B5EF4-FFF2-40B4-BE49-F238E27FC236}">
                  <a16:creationId xmlns:a16="http://schemas.microsoft.com/office/drawing/2014/main" id="{8E24B6C8-91E3-623B-A4FB-31A079963B77}"/>
                </a:ext>
              </a:extLst>
            </p:cNvPr>
            <p:cNvSpPr/>
            <p:nvPr/>
          </p:nvSpPr>
          <p:spPr>
            <a:xfrm>
              <a:off x="2586125" y="902750"/>
              <a:ext cx="316075" cy="5050"/>
            </a:xfrm>
            <a:custGeom>
              <a:avLst/>
              <a:gdLst/>
              <a:ahLst/>
              <a:cxnLst/>
              <a:rect l="l" t="t" r="r" b="b"/>
              <a:pathLst>
                <a:path w="12643" h="202" extrusionOk="0">
                  <a:moveTo>
                    <a:pt x="100" y="1"/>
                  </a:moveTo>
                  <a:cubicBezTo>
                    <a:pt x="34" y="1"/>
                    <a:pt x="0" y="34"/>
                    <a:pt x="0" y="101"/>
                  </a:cubicBezTo>
                  <a:cubicBezTo>
                    <a:pt x="0" y="134"/>
                    <a:pt x="34" y="201"/>
                    <a:pt x="100" y="201"/>
                  </a:cubicBezTo>
                  <a:lnTo>
                    <a:pt x="12542" y="201"/>
                  </a:lnTo>
                  <a:cubicBezTo>
                    <a:pt x="12609" y="201"/>
                    <a:pt x="12643" y="134"/>
                    <a:pt x="12643" y="101"/>
                  </a:cubicBezTo>
                  <a:cubicBezTo>
                    <a:pt x="12643" y="34"/>
                    <a:pt x="12609" y="1"/>
                    <a:pt x="125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996;p49">
              <a:extLst>
                <a:ext uri="{FF2B5EF4-FFF2-40B4-BE49-F238E27FC236}">
                  <a16:creationId xmlns:a16="http://schemas.microsoft.com/office/drawing/2014/main" id="{6AF037E0-E7F4-A82E-4DB1-7DC4BCF72F0D}"/>
                </a:ext>
              </a:extLst>
            </p:cNvPr>
            <p:cNvSpPr/>
            <p:nvPr/>
          </p:nvSpPr>
          <p:spPr>
            <a:xfrm>
              <a:off x="3083150" y="1014500"/>
              <a:ext cx="114250" cy="5025"/>
            </a:xfrm>
            <a:custGeom>
              <a:avLst/>
              <a:gdLst/>
              <a:ahLst/>
              <a:cxnLst/>
              <a:rect l="l" t="t" r="r" b="b"/>
              <a:pathLst>
                <a:path w="4570" h="201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4437" y="201"/>
                  </a:lnTo>
                  <a:cubicBezTo>
                    <a:pt x="4570" y="201"/>
                    <a:pt x="4570" y="1"/>
                    <a:pt x="4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997;p49">
              <a:extLst>
                <a:ext uri="{FF2B5EF4-FFF2-40B4-BE49-F238E27FC236}">
                  <a16:creationId xmlns:a16="http://schemas.microsoft.com/office/drawing/2014/main" id="{6F28A8FF-DB6B-EE9C-0682-77F0864EAED1}"/>
                </a:ext>
              </a:extLst>
            </p:cNvPr>
            <p:cNvSpPr/>
            <p:nvPr/>
          </p:nvSpPr>
          <p:spPr>
            <a:xfrm>
              <a:off x="2942200" y="1014500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4404" y="201"/>
                  </a:lnTo>
                  <a:cubicBezTo>
                    <a:pt x="4537" y="201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998;p49">
              <a:extLst>
                <a:ext uri="{FF2B5EF4-FFF2-40B4-BE49-F238E27FC236}">
                  <a16:creationId xmlns:a16="http://schemas.microsoft.com/office/drawing/2014/main" id="{149FDD4F-CA8C-6A6C-C85B-525752480A43}"/>
                </a:ext>
              </a:extLst>
            </p:cNvPr>
            <p:cNvSpPr/>
            <p:nvPr/>
          </p:nvSpPr>
          <p:spPr>
            <a:xfrm>
              <a:off x="2584450" y="1014500"/>
              <a:ext cx="318575" cy="5025"/>
            </a:xfrm>
            <a:custGeom>
              <a:avLst/>
              <a:gdLst/>
              <a:ahLst/>
              <a:cxnLst/>
              <a:rect l="l" t="t" r="r" b="b"/>
              <a:pathLst>
                <a:path w="12743" h="201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12609" y="201"/>
                  </a:lnTo>
                  <a:cubicBezTo>
                    <a:pt x="12743" y="201"/>
                    <a:pt x="12743" y="1"/>
                    <a:pt x="126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999;p49">
              <a:extLst>
                <a:ext uri="{FF2B5EF4-FFF2-40B4-BE49-F238E27FC236}">
                  <a16:creationId xmlns:a16="http://schemas.microsoft.com/office/drawing/2014/main" id="{6F60E7FD-8965-77FE-724D-B115EA9F8909}"/>
                </a:ext>
              </a:extLst>
            </p:cNvPr>
            <p:cNvSpPr/>
            <p:nvPr/>
          </p:nvSpPr>
          <p:spPr>
            <a:xfrm>
              <a:off x="2584450" y="958625"/>
              <a:ext cx="114275" cy="5050"/>
            </a:xfrm>
            <a:custGeom>
              <a:avLst/>
              <a:gdLst/>
              <a:ahLst/>
              <a:cxnLst/>
              <a:rect l="l" t="t" r="r" b="b"/>
              <a:pathLst>
                <a:path w="4571" h="202" extrusionOk="0">
                  <a:moveTo>
                    <a:pt x="167" y="1"/>
                  </a:moveTo>
                  <a:cubicBezTo>
                    <a:pt x="0" y="1"/>
                    <a:pt x="0" y="201"/>
                    <a:pt x="167" y="201"/>
                  </a:cubicBezTo>
                  <a:lnTo>
                    <a:pt x="4437" y="201"/>
                  </a:lnTo>
                  <a:cubicBezTo>
                    <a:pt x="4570" y="201"/>
                    <a:pt x="4570" y="1"/>
                    <a:pt x="4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2000;p49">
              <a:extLst>
                <a:ext uri="{FF2B5EF4-FFF2-40B4-BE49-F238E27FC236}">
                  <a16:creationId xmlns:a16="http://schemas.microsoft.com/office/drawing/2014/main" id="{F8FF0BCF-425F-5DCE-A0F2-6ECA35ED82C4}"/>
                </a:ext>
              </a:extLst>
            </p:cNvPr>
            <p:cNvSpPr/>
            <p:nvPr/>
          </p:nvSpPr>
          <p:spPr>
            <a:xfrm>
              <a:off x="2726225" y="958625"/>
              <a:ext cx="113425" cy="5050"/>
            </a:xfrm>
            <a:custGeom>
              <a:avLst/>
              <a:gdLst/>
              <a:ahLst/>
              <a:cxnLst/>
              <a:rect l="l" t="t" r="r" b="b"/>
              <a:pathLst>
                <a:path w="4537" h="202" extrusionOk="0">
                  <a:moveTo>
                    <a:pt x="134" y="1"/>
                  </a:moveTo>
                  <a:cubicBezTo>
                    <a:pt x="0" y="1"/>
                    <a:pt x="0" y="201"/>
                    <a:pt x="134" y="201"/>
                  </a:cubicBezTo>
                  <a:lnTo>
                    <a:pt x="4403" y="201"/>
                  </a:lnTo>
                  <a:cubicBezTo>
                    <a:pt x="4537" y="201"/>
                    <a:pt x="4537" y="1"/>
                    <a:pt x="44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2001;p49">
              <a:extLst>
                <a:ext uri="{FF2B5EF4-FFF2-40B4-BE49-F238E27FC236}">
                  <a16:creationId xmlns:a16="http://schemas.microsoft.com/office/drawing/2014/main" id="{717B3A99-FAC1-2939-A0A9-9815289DA9EA}"/>
                </a:ext>
              </a:extLst>
            </p:cNvPr>
            <p:cNvSpPr/>
            <p:nvPr/>
          </p:nvSpPr>
          <p:spPr>
            <a:xfrm>
              <a:off x="2878825" y="958625"/>
              <a:ext cx="318575" cy="5050"/>
            </a:xfrm>
            <a:custGeom>
              <a:avLst/>
              <a:gdLst/>
              <a:ahLst/>
              <a:cxnLst/>
              <a:rect l="l" t="t" r="r" b="b"/>
              <a:pathLst>
                <a:path w="12743" h="202" extrusionOk="0">
                  <a:moveTo>
                    <a:pt x="134" y="1"/>
                  </a:moveTo>
                  <a:cubicBezTo>
                    <a:pt x="1" y="1"/>
                    <a:pt x="1" y="201"/>
                    <a:pt x="134" y="201"/>
                  </a:cubicBezTo>
                  <a:lnTo>
                    <a:pt x="12610" y="201"/>
                  </a:lnTo>
                  <a:cubicBezTo>
                    <a:pt x="12743" y="201"/>
                    <a:pt x="12743" y="1"/>
                    <a:pt x="126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2002;p49">
              <a:extLst>
                <a:ext uri="{FF2B5EF4-FFF2-40B4-BE49-F238E27FC236}">
                  <a16:creationId xmlns:a16="http://schemas.microsoft.com/office/drawing/2014/main" id="{F079763C-2A98-D190-24DA-0F8D0BC5DDBE}"/>
                </a:ext>
              </a:extLst>
            </p:cNvPr>
            <p:cNvSpPr/>
            <p:nvPr/>
          </p:nvSpPr>
          <p:spPr>
            <a:xfrm>
              <a:off x="3083150" y="1294700"/>
              <a:ext cx="114250" cy="5875"/>
            </a:xfrm>
            <a:custGeom>
              <a:avLst/>
              <a:gdLst/>
              <a:ahLst/>
              <a:cxnLst/>
              <a:rect l="l" t="t" r="r" b="b"/>
              <a:pathLst>
                <a:path w="4570" h="235" extrusionOk="0">
                  <a:moveTo>
                    <a:pt x="167" y="1"/>
                  </a:moveTo>
                  <a:cubicBezTo>
                    <a:pt x="0" y="1"/>
                    <a:pt x="0" y="234"/>
                    <a:pt x="167" y="234"/>
                  </a:cubicBezTo>
                  <a:lnTo>
                    <a:pt x="4437" y="234"/>
                  </a:lnTo>
                  <a:cubicBezTo>
                    <a:pt x="4570" y="234"/>
                    <a:pt x="4570" y="1"/>
                    <a:pt x="4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2003;p49">
              <a:extLst>
                <a:ext uri="{FF2B5EF4-FFF2-40B4-BE49-F238E27FC236}">
                  <a16:creationId xmlns:a16="http://schemas.microsoft.com/office/drawing/2014/main" id="{0CA43EFA-4D6F-E463-7117-FE7A6411243E}"/>
                </a:ext>
              </a:extLst>
            </p:cNvPr>
            <p:cNvSpPr/>
            <p:nvPr/>
          </p:nvSpPr>
          <p:spPr>
            <a:xfrm>
              <a:off x="2942200" y="1294700"/>
              <a:ext cx="113450" cy="5875"/>
            </a:xfrm>
            <a:custGeom>
              <a:avLst/>
              <a:gdLst/>
              <a:ahLst/>
              <a:cxnLst/>
              <a:rect l="l" t="t" r="r" b="b"/>
              <a:pathLst>
                <a:path w="4538" h="235" extrusionOk="0">
                  <a:moveTo>
                    <a:pt x="134" y="1"/>
                  </a:moveTo>
                  <a:cubicBezTo>
                    <a:pt x="1" y="1"/>
                    <a:pt x="1" y="234"/>
                    <a:pt x="134" y="234"/>
                  </a:cubicBezTo>
                  <a:lnTo>
                    <a:pt x="4404" y="234"/>
                  </a:lnTo>
                  <a:cubicBezTo>
                    <a:pt x="4537" y="234"/>
                    <a:pt x="4537" y="1"/>
                    <a:pt x="44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2004;p49">
              <a:extLst>
                <a:ext uri="{FF2B5EF4-FFF2-40B4-BE49-F238E27FC236}">
                  <a16:creationId xmlns:a16="http://schemas.microsoft.com/office/drawing/2014/main" id="{0153BE3B-A444-3027-058E-2C2715B29A6F}"/>
                </a:ext>
              </a:extLst>
            </p:cNvPr>
            <p:cNvSpPr/>
            <p:nvPr/>
          </p:nvSpPr>
          <p:spPr>
            <a:xfrm>
              <a:off x="2584450" y="1294700"/>
              <a:ext cx="318575" cy="5875"/>
            </a:xfrm>
            <a:custGeom>
              <a:avLst/>
              <a:gdLst/>
              <a:ahLst/>
              <a:cxnLst/>
              <a:rect l="l" t="t" r="r" b="b"/>
              <a:pathLst>
                <a:path w="12743" h="235" extrusionOk="0">
                  <a:moveTo>
                    <a:pt x="167" y="1"/>
                  </a:moveTo>
                  <a:cubicBezTo>
                    <a:pt x="0" y="1"/>
                    <a:pt x="0" y="234"/>
                    <a:pt x="167" y="234"/>
                  </a:cubicBezTo>
                  <a:lnTo>
                    <a:pt x="12609" y="234"/>
                  </a:lnTo>
                  <a:cubicBezTo>
                    <a:pt x="12743" y="234"/>
                    <a:pt x="12743" y="1"/>
                    <a:pt x="126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2005;p49">
              <a:extLst>
                <a:ext uri="{FF2B5EF4-FFF2-40B4-BE49-F238E27FC236}">
                  <a16:creationId xmlns:a16="http://schemas.microsoft.com/office/drawing/2014/main" id="{E4C6E83B-181C-F620-3E7D-A4787E1E65B0}"/>
                </a:ext>
              </a:extLst>
            </p:cNvPr>
            <p:cNvSpPr/>
            <p:nvPr/>
          </p:nvSpPr>
          <p:spPr>
            <a:xfrm>
              <a:off x="3083150" y="1407300"/>
              <a:ext cx="114250" cy="5025"/>
            </a:xfrm>
            <a:custGeom>
              <a:avLst/>
              <a:gdLst/>
              <a:ahLst/>
              <a:cxnLst/>
              <a:rect l="l" t="t" r="r" b="b"/>
              <a:pathLst>
                <a:path w="4570" h="201" extrusionOk="0">
                  <a:moveTo>
                    <a:pt x="167" y="0"/>
                  </a:moveTo>
                  <a:cubicBezTo>
                    <a:pt x="0" y="0"/>
                    <a:pt x="0" y="200"/>
                    <a:pt x="167" y="200"/>
                  </a:cubicBezTo>
                  <a:lnTo>
                    <a:pt x="4437" y="200"/>
                  </a:lnTo>
                  <a:cubicBezTo>
                    <a:pt x="4570" y="200"/>
                    <a:pt x="4570" y="0"/>
                    <a:pt x="4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2006;p49">
              <a:extLst>
                <a:ext uri="{FF2B5EF4-FFF2-40B4-BE49-F238E27FC236}">
                  <a16:creationId xmlns:a16="http://schemas.microsoft.com/office/drawing/2014/main" id="{20C12DE4-7579-7EBD-A616-D3EE71784109}"/>
                </a:ext>
              </a:extLst>
            </p:cNvPr>
            <p:cNvSpPr/>
            <p:nvPr/>
          </p:nvSpPr>
          <p:spPr>
            <a:xfrm>
              <a:off x="2942200" y="1407300"/>
              <a:ext cx="113450" cy="5025"/>
            </a:xfrm>
            <a:custGeom>
              <a:avLst/>
              <a:gdLst/>
              <a:ahLst/>
              <a:cxnLst/>
              <a:rect l="l" t="t" r="r" b="b"/>
              <a:pathLst>
                <a:path w="4538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4404" y="200"/>
                  </a:lnTo>
                  <a:cubicBezTo>
                    <a:pt x="4537" y="200"/>
                    <a:pt x="4537" y="0"/>
                    <a:pt x="4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2007;p49">
              <a:extLst>
                <a:ext uri="{FF2B5EF4-FFF2-40B4-BE49-F238E27FC236}">
                  <a16:creationId xmlns:a16="http://schemas.microsoft.com/office/drawing/2014/main" id="{047F0316-3FAD-5616-7767-5954A4F2AE77}"/>
                </a:ext>
              </a:extLst>
            </p:cNvPr>
            <p:cNvSpPr/>
            <p:nvPr/>
          </p:nvSpPr>
          <p:spPr>
            <a:xfrm>
              <a:off x="2584450" y="1407300"/>
              <a:ext cx="318575" cy="5025"/>
            </a:xfrm>
            <a:custGeom>
              <a:avLst/>
              <a:gdLst/>
              <a:ahLst/>
              <a:cxnLst/>
              <a:rect l="l" t="t" r="r" b="b"/>
              <a:pathLst>
                <a:path w="12743" h="201" extrusionOk="0">
                  <a:moveTo>
                    <a:pt x="167" y="0"/>
                  </a:moveTo>
                  <a:cubicBezTo>
                    <a:pt x="0" y="0"/>
                    <a:pt x="0" y="200"/>
                    <a:pt x="167" y="200"/>
                  </a:cubicBezTo>
                  <a:lnTo>
                    <a:pt x="12609" y="200"/>
                  </a:lnTo>
                  <a:cubicBezTo>
                    <a:pt x="12743" y="200"/>
                    <a:pt x="12743" y="0"/>
                    <a:pt x="126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2008;p49">
              <a:extLst>
                <a:ext uri="{FF2B5EF4-FFF2-40B4-BE49-F238E27FC236}">
                  <a16:creationId xmlns:a16="http://schemas.microsoft.com/office/drawing/2014/main" id="{DE2356ED-B0C2-3426-F6BC-251413F32F3F}"/>
                </a:ext>
              </a:extLst>
            </p:cNvPr>
            <p:cNvSpPr/>
            <p:nvPr/>
          </p:nvSpPr>
          <p:spPr>
            <a:xfrm>
              <a:off x="2586125" y="1350575"/>
              <a:ext cx="111775" cy="5875"/>
            </a:xfrm>
            <a:custGeom>
              <a:avLst/>
              <a:gdLst/>
              <a:ahLst/>
              <a:cxnLst/>
              <a:rect l="l" t="t" r="r" b="b"/>
              <a:pathLst>
                <a:path w="4471" h="235" extrusionOk="0">
                  <a:moveTo>
                    <a:pt x="100" y="1"/>
                  </a:moveTo>
                  <a:cubicBezTo>
                    <a:pt x="34" y="1"/>
                    <a:pt x="0" y="67"/>
                    <a:pt x="0" y="134"/>
                  </a:cubicBezTo>
                  <a:cubicBezTo>
                    <a:pt x="0" y="168"/>
                    <a:pt x="34" y="234"/>
                    <a:pt x="100" y="234"/>
                  </a:cubicBezTo>
                  <a:lnTo>
                    <a:pt x="4370" y="234"/>
                  </a:lnTo>
                  <a:cubicBezTo>
                    <a:pt x="4437" y="234"/>
                    <a:pt x="4470" y="168"/>
                    <a:pt x="4470" y="134"/>
                  </a:cubicBezTo>
                  <a:cubicBezTo>
                    <a:pt x="4470" y="67"/>
                    <a:pt x="4437" y="1"/>
                    <a:pt x="4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2009;p49">
              <a:extLst>
                <a:ext uri="{FF2B5EF4-FFF2-40B4-BE49-F238E27FC236}">
                  <a16:creationId xmlns:a16="http://schemas.microsoft.com/office/drawing/2014/main" id="{CB4ED130-BD77-CA7E-D3BF-215E113B5663}"/>
                </a:ext>
              </a:extLst>
            </p:cNvPr>
            <p:cNvSpPr/>
            <p:nvPr/>
          </p:nvSpPr>
          <p:spPr>
            <a:xfrm>
              <a:off x="2727050" y="1350575"/>
              <a:ext cx="111775" cy="5875"/>
            </a:xfrm>
            <a:custGeom>
              <a:avLst/>
              <a:gdLst/>
              <a:ahLst/>
              <a:cxnLst/>
              <a:rect l="l" t="t" r="r" b="b"/>
              <a:pathLst>
                <a:path w="4471" h="235" extrusionOk="0">
                  <a:moveTo>
                    <a:pt x="101" y="1"/>
                  </a:moveTo>
                  <a:cubicBezTo>
                    <a:pt x="34" y="1"/>
                    <a:pt x="1" y="67"/>
                    <a:pt x="1" y="134"/>
                  </a:cubicBezTo>
                  <a:cubicBezTo>
                    <a:pt x="1" y="168"/>
                    <a:pt x="34" y="234"/>
                    <a:pt x="101" y="234"/>
                  </a:cubicBezTo>
                  <a:lnTo>
                    <a:pt x="4370" y="234"/>
                  </a:lnTo>
                  <a:cubicBezTo>
                    <a:pt x="4437" y="234"/>
                    <a:pt x="4470" y="168"/>
                    <a:pt x="4470" y="134"/>
                  </a:cubicBezTo>
                  <a:cubicBezTo>
                    <a:pt x="4470" y="67"/>
                    <a:pt x="4437" y="1"/>
                    <a:pt x="4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2010;p49">
              <a:extLst>
                <a:ext uri="{FF2B5EF4-FFF2-40B4-BE49-F238E27FC236}">
                  <a16:creationId xmlns:a16="http://schemas.microsoft.com/office/drawing/2014/main" id="{6CC8188A-9331-9B99-AD81-14193E83E77B}"/>
                </a:ext>
              </a:extLst>
            </p:cNvPr>
            <p:cNvSpPr/>
            <p:nvPr/>
          </p:nvSpPr>
          <p:spPr>
            <a:xfrm>
              <a:off x="2879650" y="1350575"/>
              <a:ext cx="316925" cy="5875"/>
            </a:xfrm>
            <a:custGeom>
              <a:avLst/>
              <a:gdLst/>
              <a:ahLst/>
              <a:cxnLst/>
              <a:rect l="l" t="t" r="r" b="b"/>
              <a:pathLst>
                <a:path w="12677" h="235" extrusionOk="0">
                  <a:moveTo>
                    <a:pt x="101" y="1"/>
                  </a:moveTo>
                  <a:cubicBezTo>
                    <a:pt x="34" y="1"/>
                    <a:pt x="1" y="67"/>
                    <a:pt x="1" y="134"/>
                  </a:cubicBezTo>
                  <a:cubicBezTo>
                    <a:pt x="1" y="168"/>
                    <a:pt x="34" y="234"/>
                    <a:pt x="101" y="234"/>
                  </a:cubicBezTo>
                  <a:lnTo>
                    <a:pt x="12577" y="234"/>
                  </a:lnTo>
                  <a:cubicBezTo>
                    <a:pt x="12610" y="234"/>
                    <a:pt x="12677" y="168"/>
                    <a:pt x="12677" y="134"/>
                  </a:cubicBezTo>
                  <a:cubicBezTo>
                    <a:pt x="12677" y="67"/>
                    <a:pt x="12610" y="1"/>
                    <a:pt x="12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2011;p49">
              <a:extLst>
                <a:ext uri="{FF2B5EF4-FFF2-40B4-BE49-F238E27FC236}">
                  <a16:creationId xmlns:a16="http://schemas.microsoft.com/office/drawing/2014/main" id="{E56919A1-6866-4316-2D5F-89B7AA8919B2}"/>
                </a:ext>
              </a:extLst>
            </p:cNvPr>
            <p:cNvSpPr/>
            <p:nvPr/>
          </p:nvSpPr>
          <p:spPr>
            <a:xfrm>
              <a:off x="2584450" y="1473175"/>
              <a:ext cx="114275" cy="5025"/>
            </a:xfrm>
            <a:custGeom>
              <a:avLst/>
              <a:gdLst/>
              <a:ahLst/>
              <a:cxnLst/>
              <a:rect l="l" t="t" r="r" b="b"/>
              <a:pathLst>
                <a:path w="4571" h="201" extrusionOk="0">
                  <a:moveTo>
                    <a:pt x="167" y="0"/>
                  </a:moveTo>
                  <a:cubicBezTo>
                    <a:pt x="0" y="0"/>
                    <a:pt x="0" y="200"/>
                    <a:pt x="167" y="200"/>
                  </a:cubicBezTo>
                  <a:lnTo>
                    <a:pt x="4437" y="200"/>
                  </a:lnTo>
                  <a:cubicBezTo>
                    <a:pt x="4570" y="200"/>
                    <a:pt x="4570" y="0"/>
                    <a:pt x="4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2012;p49">
              <a:extLst>
                <a:ext uri="{FF2B5EF4-FFF2-40B4-BE49-F238E27FC236}">
                  <a16:creationId xmlns:a16="http://schemas.microsoft.com/office/drawing/2014/main" id="{6895653F-27B3-E85A-1410-F161B849F44E}"/>
                </a:ext>
              </a:extLst>
            </p:cNvPr>
            <p:cNvSpPr/>
            <p:nvPr/>
          </p:nvSpPr>
          <p:spPr>
            <a:xfrm>
              <a:off x="2726225" y="1473175"/>
              <a:ext cx="113425" cy="5025"/>
            </a:xfrm>
            <a:custGeom>
              <a:avLst/>
              <a:gdLst/>
              <a:ahLst/>
              <a:cxnLst/>
              <a:rect l="l" t="t" r="r" b="b"/>
              <a:pathLst>
                <a:path w="4537" h="201" extrusionOk="0">
                  <a:moveTo>
                    <a:pt x="134" y="0"/>
                  </a:moveTo>
                  <a:cubicBezTo>
                    <a:pt x="0" y="0"/>
                    <a:pt x="0" y="200"/>
                    <a:pt x="134" y="200"/>
                  </a:cubicBezTo>
                  <a:lnTo>
                    <a:pt x="4403" y="200"/>
                  </a:lnTo>
                  <a:cubicBezTo>
                    <a:pt x="4537" y="200"/>
                    <a:pt x="4537" y="0"/>
                    <a:pt x="44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2013;p49">
              <a:extLst>
                <a:ext uri="{FF2B5EF4-FFF2-40B4-BE49-F238E27FC236}">
                  <a16:creationId xmlns:a16="http://schemas.microsoft.com/office/drawing/2014/main" id="{2916A520-A2B1-13D1-09F1-971FE6198671}"/>
                </a:ext>
              </a:extLst>
            </p:cNvPr>
            <p:cNvSpPr/>
            <p:nvPr/>
          </p:nvSpPr>
          <p:spPr>
            <a:xfrm>
              <a:off x="2878825" y="1473175"/>
              <a:ext cx="318575" cy="5025"/>
            </a:xfrm>
            <a:custGeom>
              <a:avLst/>
              <a:gdLst/>
              <a:ahLst/>
              <a:cxnLst/>
              <a:rect l="l" t="t" r="r" b="b"/>
              <a:pathLst>
                <a:path w="12743" h="201" extrusionOk="0">
                  <a:moveTo>
                    <a:pt x="134" y="0"/>
                  </a:moveTo>
                  <a:cubicBezTo>
                    <a:pt x="1" y="0"/>
                    <a:pt x="1" y="200"/>
                    <a:pt x="134" y="200"/>
                  </a:cubicBezTo>
                  <a:lnTo>
                    <a:pt x="12610" y="200"/>
                  </a:lnTo>
                  <a:cubicBezTo>
                    <a:pt x="12743" y="200"/>
                    <a:pt x="12743" y="0"/>
                    <a:pt x="126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2014;p49">
              <a:extLst>
                <a:ext uri="{FF2B5EF4-FFF2-40B4-BE49-F238E27FC236}">
                  <a16:creationId xmlns:a16="http://schemas.microsoft.com/office/drawing/2014/main" id="{7BD7EE7C-F02E-C656-FD30-6C63C637693E}"/>
                </a:ext>
              </a:extLst>
            </p:cNvPr>
            <p:cNvSpPr/>
            <p:nvPr/>
          </p:nvSpPr>
          <p:spPr>
            <a:xfrm>
              <a:off x="2586125" y="1584925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0" y="0"/>
                  </a:moveTo>
                  <a:cubicBezTo>
                    <a:pt x="34" y="0"/>
                    <a:pt x="0" y="67"/>
                    <a:pt x="0" y="100"/>
                  </a:cubicBezTo>
                  <a:cubicBezTo>
                    <a:pt x="0" y="167"/>
                    <a:pt x="34" y="200"/>
                    <a:pt x="100" y="200"/>
                  </a:cubicBezTo>
                  <a:lnTo>
                    <a:pt x="4370" y="200"/>
                  </a:lnTo>
                  <a:cubicBezTo>
                    <a:pt x="4437" y="200"/>
                    <a:pt x="4470" y="167"/>
                    <a:pt x="4470" y="100"/>
                  </a:cubicBezTo>
                  <a:cubicBezTo>
                    <a:pt x="4470" y="67"/>
                    <a:pt x="4437" y="0"/>
                    <a:pt x="43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2015;p49">
              <a:extLst>
                <a:ext uri="{FF2B5EF4-FFF2-40B4-BE49-F238E27FC236}">
                  <a16:creationId xmlns:a16="http://schemas.microsoft.com/office/drawing/2014/main" id="{747B4966-366E-8834-6736-CB956D7A01BC}"/>
                </a:ext>
              </a:extLst>
            </p:cNvPr>
            <p:cNvSpPr/>
            <p:nvPr/>
          </p:nvSpPr>
          <p:spPr>
            <a:xfrm>
              <a:off x="2727050" y="1584925"/>
              <a:ext cx="111775" cy="5250"/>
            </a:xfrm>
            <a:custGeom>
              <a:avLst/>
              <a:gdLst/>
              <a:ahLst/>
              <a:cxnLst/>
              <a:rect l="l" t="t" r="r" b="b"/>
              <a:pathLst>
                <a:path w="4471" h="210" extrusionOk="0">
                  <a:moveTo>
                    <a:pt x="101" y="0"/>
                  </a:moveTo>
                  <a:cubicBezTo>
                    <a:pt x="34" y="0"/>
                    <a:pt x="1" y="67"/>
                    <a:pt x="1" y="134"/>
                  </a:cubicBezTo>
                  <a:cubicBezTo>
                    <a:pt x="1" y="161"/>
                    <a:pt x="22" y="209"/>
                    <a:pt x="66" y="209"/>
                  </a:cubicBezTo>
                  <a:cubicBezTo>
                    <a:pt x="76" y="209"/>
                    <a:pt x="88" y="207"/>
                    <a:pt x="101" y="200"/>
                  </a:cubicBezTo>
                  <a:lnTo>
                    <a:pt x="4370" y="200"/>
                  </a:lnTo>
                  <a:cubicBezTo>
                    <a:pt x="4437" y="200"/>
                    <a:pt x="4470" y="167"/>
                    <a:pt x="4470" y="134"/>
                  </a:cubicBezTo>
                  <a:cubicBezTo>
                    <a:pt x="4470" y="67"/>
                    <a:pt x="4437" y="0"/>
                    <a:pt x="43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2016;p49">
              <a:extLst>
                <a:ext uri="{FF2B5EF4-FFF2-40B4-BE49-F238E27FC236}">
                  <a16:creationId xmlns:a16="http://schemas.microsoft.com/office/drawing/2014/main" id="{3634810D-0B1B-CFE6-3304-3ABF9C50DC1E}"/>
                </a:ext>
              </a:extLst>
            </p:cNvPr>
            <p:cNvSpPr/>
            <p:nvPr/>
          </p:nvSpPr>
          <p:spPr>
            <a:xfrm>
              <a:off x="2879650" y="1584925"/>
              <a:ext cx="316925" cy="5025"/>
            </a:xfrm>
            <a:custGeom>
              <a:avLst/>
              <a:gdLst/>
              <a:ahLst/>
              <a:cxnLst/>
              <a:rect l="l" t="t" r="r" b="b"/>
              <a:pathLst>
                <a:path w="12677" h="201" extrusionOk="0">
                  <a:moveTo>
                    <a:pt x="101" y="0"/>
                  </a:moveTo>
                  <a:cubicBezTo>
                    <a:pt x="34" y="0"/>
                    <a:pt x="1" y="67"/>
                    <a:pt x="1" y="100"/>
                  </a:cubicBezTo>
                  <a:cubicBezTo>
                    <a:pt x="1" y="167"/>
                    <a:pt x="34" y="200"/>
                    <a:pt x="101" y="200"/>
                  </a:cubicBezTo>
                  <a:lnTo>
                    <a:pt x="12577" y="200"/>
                  </a:lnTo>
                  <a:cubicBezTo>
                    <a:pt x="12610" y="200"/>
                    <a:pt x="12677" y="167"/>
                    <a:pt x="12677" y="100"/>
                  </a:cubicBezTo>
                  <a:cubicBezTo>
                    <a:pt x="12677" y="67"/>
                    <a:pt x="12610" y="0"/>
                    <a:pt x="125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2017;p49">
              <a:extLst>
                <a:ext uri="{FF2B5EF4-FFF2-40B4-BE49-F238E27FC236}">
                  <a16:creationId xmlns:a16="http://schemas.microsoft.com/office/drawing/2014/main" id="{38BF934B-67A8-9A13-454E-C72464A105B0}"/>
                </a:ext>
              </a:extLst>
            </p:cNvPr>
            <p:cNvSpPr/>
            <p:nvPr/>
          </p:nvSpPr>
          <p:spPr>
            <a:xfrm>
              <a:off x="3084800" y="1529050"/>
              <a:ext cx="111775" cy="5025"/>
            </a:xfrm>
            <a:custGeom>
              <a:avLst/>
              <a:gdLst/>
              <a:ahLst/>
              <a:cxnLst/>
              <a:rect l="l" t="t" r="r" b="b"/>
              <a:pathLst>
                <a:path w="4471" h="201" extrusionOk="0">
                  <a:moveTo>
                    <a:pt x="101" y="0"/>
                  </a:moveTo>
                  <a:cubicBezTo>
                    <a:pt x="34" y="0"/>
                    <a:pt x="1" y="34"/>
                    <a:pt x="1" y="100"/>
                  </a:cubicBezTo>
                  <a:cubicBezTo>
                    <a:pt x="1" y="167"/>
                    <a:pt x="34" y="200"/>
                    <a:pt x="101" y="200"/>
                  </a:cubicBezTo>
                  <a:lnTo>
                    <a:pt x="4371" y="200"/>
                  </a:lnTo>
                  <a:cubicBezTo>
                    <a:pt x="4404" y="200"/>
                    <a:pt x="4471" y="167"/>
                    <a:pt x="4471" y="100"/>
                  </a:cubicBezTo>
                  <a:cubicBezTo>
                    <a:pt x="4471" y="34"/>
                    <a:pt x="4404" y="0"/>
                    <a:pt x="43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2018;p49">
              <a:extLst>
                <a:ext uri="{FF2B5EF4-FFF2-40B4-BE49-F238E27FC236}">
                  <a16:creationId xmlns:a16="http://schemas.microsoft.com/office/drawing/2014/main" id="{77F64C91-1151-7C20-E542-D298ACD4CA1B}"/>
                </a:ext>
              </a:extLst>
            </p:cNvPr>
            <p:cNvSpPr/>
            <p:nvPr/>
          </p:nvSpPr>
          <p:spPr>
            <a:xfrm>
              <a:off x="2943050" y="1529050"/>
              <a:ext cx="111750" cy="5025"/>
            </a:xfrm>
            <a:custGeom>
              <a:avLst/>
              <a:gdLst/>
              <a:ahLst/>
              <a:cxnLst/>
              <a:rect l="l" t="t" r="r" b="b"/>
              <a:pathLst>
                <a:path w="4470" h="201" extrusionOk="0">
                  <a:moveTo>
                    <a:pt x="100" y="0"/>
                  </a:moveTo>
                  <a:cubicBezTo>
                    <a:pt x="33" y="0"/>
                    <a:pt x="0" y="34"/>
                    <a:pt x="0" y="100"/>
                  </a:cubicBezTo>
                  <a:cubicBezTo>
                    <a:pt x="0" y="167"/>
                    <a:pt x="33" y="200"/>
                    <a:pt x="100" y="200"/>
                  </a:cubicBezTo>
                  <a:lnTo>
                    <a:pt x="4370" y="200"/>
                  </a:lnTo>
                  <a:cubicBezTo>
                    <a:pt x="4437" y="200"/>
                    <a:pt x="4470" y="167"/>
                    <a:pt x="4470" y="100"/>
                  </a:cubicBezTo>
                  <a:cubicBezTo>
                    <a:pt x="4470" y="34"/>
                    <a:pt x="4437" y="0"/>
                    <a:pt x="43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2019;p49">
              <a:extLst>
                <a:ext uri="{FF2B5EF4-FFF2-40B4-BE49-F238E27FC236}">
                  <a16:creationId xmlns:a16="http://schemas.microsoft.com/office/drawing/2014/main" id="{D7F0DEBF-7DA6-E820-76AB-D50B992103D6}"/>
                </a:ext>
              </a:extLst>
            </p:cNvPr>
            <p:cNvSpPr/>
            <p:nvPr/>
          </p:nvSpPr>
          <p:spPr>
            <a:xfrm>
              <a:off x="2586125" y="1529050"/>
              <a:ext cx="316075" cy="5025"/>
            </a:xfrm>
            <a:custGeom>
              <a:avLst/>
              <a:gdLst/>
              <a:ahLst/>
              <a:cxnLst/>
              <a:rect l="l" t="t" r="r" b="b"/>
              <a:pathLst>
                <a:path w="12643" h="201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67"/>
                    <a:pt x="34" y="200"/>
                    <a:pt x="100" y="200"/>
                  </a:cubicBezTo>
                  <a:lnTo>
                    <a:pt x="12542" y="200"/>
                  </a:lnTo>
                  <a:cubicBezTo>
                    <a:pt x="12609" y="200"/>
                    <a:pt x="12643" y="167"/>
                    <a:pt x="12643" y="100"/>
                  </a:cubicBezTo>
                  <a:cubicBezTo>
                    <a:pt x="12643" y="34"/>
                    <a:pt x="12609" y="0"/>
                    <a:pt x="12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2020;p49">
              <a:extLst>
                <a:ext uri="{FF2B5EF4-FFF2-40B4-BE49-F238E27FC236}">
                  <a16:creationId xmlns:a16="http://schemas.microsoft.com/office/drawing/2014/main" id="{669C8D93-2D63-8115-0E33-DA65F53B9653}"/>
                </a:ext>
              </a:extLst>
            </p:cNvPr>
            <p:cNvSpPr/>
            <p:nvPr/>
          </p:nvSpPr>
          <p:spPr>
            <a:xfrm>
              <a:off x="2413500" y="691775"/>
              <a:ext cx="34200" cy="38375"/>
            </a:xfrm>
            <a:custGeom>
              <a:avLst/>
              <a:gdLst/>
              <a:ahLst/>
              <a:cxnLst/>
              <a:rect l="l" t="t" r="r" b="b"/>
              <a:pathLst>
                <a:path w="1368" h="1535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2021;p49">
              <a:extLst>
                <a:ext uri="{FF2B5EF4-FFF2-40B4-BE49-F238E27FC236}">
                  <a16:creationId xmlns:a16="http://schemas.microsoft.com/office/drawing/2014/main" id="{430091E5-99C1-DE90-E951-C79D39A655F7}"/>
                </a:ext>
              </a:extLst>
            </p:cNvPr>
            <p:cNvSpPr/>
            <p:nvPr/>
          </p:nvSpPr>
          <p:spPr>
            <a:xfrm>
              <a:off x="2413500" y="755150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2022;p49">
              <a:extLst>
                <a:ext uri="{FF2B5EF4-FFF2-40B4-BE49-F238E27FC236}">
                  <a16:creationId xmlns:a16="http://schemas.microsoft.com/office/drawing/2014/main" id="{3F1B3FFD-1A81-808C-68F9-BBB41F16B5E6}"/>
                </a:ext>
              </a:extLst>
            </p:cNvPr>
            <p:cNvSpPr/>
            <p:nvPr/>
          </p:nvSpPr>
          <p:spPr>
            <a:xfrm>
              <a:off x="2413500" y="818525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2023;p49">
              <a:extLst>
                <a:ext uri="{FF2B5EF4-FFF2-40B4-BE49-F238E27FC236}">
                  <a16:creationId xmlns:a16="http://schemas.microsoft.com/office/drawing/2014/main" id="{C6102597-487F-8EBA-261E-915BF43577AE}"/>
                </a:ext>
              </a:extLst>
            </p:cNvPr>
            <p:cNvSpPr/>
            <p:nvPr/>
          </p:nvSpPr>
          <p:spPr>
            <a:xfrm>
              <a:off x="2413500" y="881900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2024;p49">
              <a:extLst>
                <a:ext uri="{FF2B5EF4-FFF2-40B4-BE49-F238E27FC236}">
                  <a16:creationId xmlns:a16="http://schemas.microsoft.com/office/drawing/2014/main" id="{4FE7D739-A548-96DD-7D68-04A37FDC69D0}"/>
                </a:ext>
              </a:extLst>
            </p:cNvPr>
            <p:cNvSpPr/>
            <p:nvPr/>
          </p:nvSpPr>
          <p:spPr>
            <a:xfrm>
              <a:off x="2413500" y="944450"/>
              <a:ext cx="34200" cy="39225"/>
            </a:xfrm>
            <a:custGeom>
              <a:avLst/>
              <a:gdLst/>
              <a:ahLst/>
              <a:cxnLst/>
              <a:rect l="l" t="t" r="r" b="b"/>
              <a:pathLst>
                <a:path w="1368" h="1569" extrusionOk="0">
                  <a:moveTo>
                    <a:pt x="0" y="1"/>
                  </a:moveTo>
                  <a:lnTo>
                    <a:pt x="0" y="1569"/>
                  </a:lnTo>
                  <a:lnTo>
                    <a:pt x="1368" y="1569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2025;p49">
              <a:extLst>
                <a:ext uri="{FF2B5EF4-FFF2-40B4-BE49-F238E27FC236}">
                  <a16:creationId xmlns:a16="http://schemas.microsoft.com/office/drawing/2014/main" id="{8995BD15-08DC-57C7-7BE4-9D0B6DA5DB94}"/>
                </a:ext>
              </a:extLst>
            </p:cNvPr>
            <p:cNvSpPr/>
            <p:nvPr/>
          </p:nvSpPr>
          <p:spPr>
            <a:xfrm>
              <a:off x="2413500" y="1007825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2026;p49">
              <a:extLst>
                <a:ext uri="{FF2B5EF4-FFF2-40B4-BE49-F238E27FC236}">
                  <a16:creationId xmlns:a16="http://schemas.microsoft.com/office/drawing/2014/main" id="{75C2FB29-5575-7F46-DDFA-31082CBDC33D}"/>
                </a:ext>
              </a:extLst>
            </p:cNvPr>
            <p:cNvSpPr/>
            <p:nvPr/>
          </p:nvSpPr>
          <p:spPr>
            <a:xfrm>
              <a:off x="2413500" y="1071225"/>
              <a:ext cx="34200" cy="38375"/>
            </a:xfrm>
            <a:custGeom>
              <a:avLst/>
              <a:gdLst/>
              <a:ahLst/>
              <a:cxnLst/>
              <a:rect l="l" t="t" r="r" b="b"/>
              <a:pathLst>
                <a:path w="1368" h="1535" extrusionOk="0">
                  <a:moveTo>
                    <a:pt x="0" y="0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2027;p49">
              <a:extLst>
                <a:ext uri="{FF2B5EF4-FFF2-40B4-BE49-F238E27FC236}">
                  <a16:creationId xmlns:a16="http://schemas.microsoft.com/office/drawing/2014/main" id="{38B5FE68-2113-129E-E53C-4B9C372334E5}"/>
                </a:ext>
              </a:extLst>
            </p:cNvPr>
            <p:cNvSpPr/>
            <p:nvPr/>
          </p:nvSpPr>
          <p:spPr>
            <a:xfrm>
              <a:off x="2413500" y="1134600"/>
              <a:ext cx="34200" cy="38375"/>
            </a:xfrm>
            <a:custGeom>
              <a:avLst/>
              <a:gdLst/>
              <a:ahLst/>
              <a:cxnLst/>
              <a:rect l="l" t="t" r="r" b="b"/>
              <a:pathLst>
                <a:path w="1368" h="1535" extrusionOk="0">
                  <a:moveTo>
                    <a:pt x="0" y="0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2028;p49">
              <a:extLst>
                <a:ext uri="{FF2B5EF4-FFF2-40B4-BE49-F238E27FC236}">
                  <a16:creationId xmlns:a16="http://schemas.microsoft.com/office/drawing/2014/main" id="{EEC64932-8DE4-0B4D-4EA9-0771FCBDB47A}"/>
                </a:ext>
              </a:extLst>
            </p:cNvPr>
            <p:cNvSpPr/>
            <p:nvPr/>
          </p:nvSpPr>
          <p:spPr>
            <a:xfrm>
              <a:off x="2413500" y="1197975"/>
              <a:ext cx="34200" cy="38375"/>
            </a:xfrm>
            <a:custGeom>
              <a:avLst/>
              <a:gdLst/>
              <a:ahLst/>
              <a:cxnLst/>
              <a:rect l="l" t="t" r="r" b="b"/>
              <a:pathLst>
                <a:path w="1368" h="1535" extrusionOk="0">
                  <a:moveTo>
                    <a:pt x="0" y="0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2029;p49">
              <a:extLst>
                <a:ext uri="{FF2B5EF4-FFF2-40B4-BE49-F238E27FC236}">
                  <a16:creationId xmlns:a16="http://schemas.microsoft.com/office/drawing/2014/main" id="{03D21518-4AFF-3CDF-0863-7136CFD5C1D7}"/>
                </a:ext>
              </a:extLst>
            </p:cNvPr>
            <p:cNvSpPr/>
            <p:nvPr/>
          </p:nvSpPr>
          <p:spPr>
            <a:xfrm>
              <a:off x="2413500" y="1260525"/>
              <a:ext cx="34200" cy="39200"/>
            </a:xfrm>
            <a:custGeom>
              <a:avLst/>
              <a:gdLst/>
              <a:ahLst/>
              <a:cxnLst/>
              <a:rect l="l" t="t" r="r" b="b"/>
              <a:pathLst>
                <a:path w="1368" h="1568" extrusionOk="0">
                  <a:moveTo>
                    <a:pt x="0" y="0"/>
                  </a:moveTo>
                  <a:lnTo>
                    <a:pt x="0" y="1568"/>
                  </a:lnTo>
                  <a:lnTo>
                    <a:pt x="1368" y="1568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2030;p49">
              <a:extLst>
                <a:ext uri="{FF2B5EF4-FFF2-40B4-BE49-F238E27FC236}">
                  <a16:creationId xmlns:a16="http://schemas.microsoft.com/office/drawing/2014/main" id="{4DFD515F-3F6F-FC9B-3CC9-55207B436A55}"/>
                </a:ext>
              </a:extLst>
            </p:cNvPr>
            <p:cNvSpPr/>
            <p:nvPr/>
          </p:nvSpPr>
          <p:spPr>
            <a:xfrm>
              <a:off x="2413500" y="1323900"/>
              <a:ext cx="34200" cy="38375"/>
            </a:xfrm>
            <a:custGeom>
              <a:avLst/>
              <a:gdLst/>
              <a:ahLst/>
              <a:cxnLst/>
              <a:rect l="l" t="t" r="r" b="b"/>
              <a:pathLst>
                <a:path w="1368" h="1535" extrusionOk="0">
                  <a:moveTo>
                    <a:pt x="0" y="0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2031;p49">
              <a:extLst>
                <a:ext uri="{FF2B5EF4-FFF2-40B4-BE49-F238E27FC236}">
                  <a16:creationId xmlns:a16="http://schemas.microsoft.com/office/drawing/2014/main" id="{495AF490-6C1E-FF70-9AC0-8BA5E507EB14}"/>
                </a:ext>
              </a:extLst>
            </p:cNvPr>
            <p:cNvSpPr/>
            <p:nvPr/>
          </p:nvSpPr>
          <p:spPr>
            <a:xfrm>
              <a:off x="2413500" y="1387275"/>
              <a:ext cx="34200" cy="38375"/>
            </a:xfrm>
            <a:custGeom>
              <a:avLst/>
              <a:gdLst/>
              <a:ahLst/>
              <a:cxnLst/>
              <a:rect l="l" t="t" r="r" b="b"/>
              <a:pathLst>
                <a:path w="1368" h="1535" extrusionOk="0">
                  <a:moveTo>
                    <a:pt x="0" y="0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2032;p49">
              <a:extLst>
                <a:ext uri="{FF2B5EF4-FFF2-40B4-BE49-F238E27FC236}">
                  <a16:creationId xmlns:a16="http://schemas.microsoft.com/office/drawing/2014/main" id="{F1A1D323-1A5D-2D22-0F86-2120927A118A}"/>
                </a:ext>
              </a:extLst>
            </p:cNvPr>
            <p:cNvSpPr/>
            <p:nvPr/>
          </p:nvSpPr>
          <p:spPr>
            <a:xfrm>
              <a:off x="2413500" y="1450650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2033;p49">
              <a:extLst>
                <a:ext uri="{FF2B5EF4-FFF2-40B4-BE49-F238E27FC236}">
                  <a16:creationId xmlns:a16="http://schemas.microsoft.com/office/drawing/2014/main" id="{0540199F-1D85-213A-E273-CB1AF3973EF2}"/>
                </a:ext>
              </a:extLst>
            </p:cNvPr>
            <p:cNvSpPr/>
            <p:nvPr/>
          </p:nvSpPr>
          <p:spPr>
            <a:xfrm>
              <a:off x="2413500" y="1514025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34;p49">
              <a:extLst>
                <a:ext uri="{FF2B5EF4-FFF2-40B4-BE49-F238E27FC236}">
                  <a16:creationId xmlns:a16="http://schemas.microsoft.com/office/drawing/2014/main" id="{3AAB9863-A58C-1356-F00A-409D54713DF5}"/>
                </a:ext>
              </a:extLst>
            </p:cNvPr>
            <p:cNvSpPr/>
            <p:nvPr/>
          </p:nvSpPr>
          <p:spPr>
            <a:xfrm>
              <a:off x="2413500" y="1577400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35;p49">
              <a:extLst>
                <a:ext uri="{FF2B5EF4-FFF2-40B4-BE49-F238E27FC236}">
                  <a16:creationId xmlns:a16="http://schemas.microsoft.com/office/drawing/2014/main" id="{2422F611-E55B-941C-805E-715E3A201E25}"/>
                </a:ext>
              </a:extLst>
            </p:cNvPr>
            <p:cNvSpPr/>
            <p:nvPr/>
          </p:nvSpPr>
          <p:spPr>
            <a:xfrm>
              <a:off x="2413500" y="1639950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36;p49">
              <a:extLst>
                <a:ext uri="{FF2B5EF4-FFF2-40B4-BE49-F238E27FC236}">
                  <a16:creationId xmlns:a16="http://schemas.microsoft.com/office/drawing/2014/main" id="{F30B56FB-5962-7E8E-C19C-2F1155982A55}"/>
                </a:ext>
              </a:extLst>
            </p:cNvPr>
            <p:cNvSpPr/>
            <p:nvPr/>
          </p:nvSpPr>
          <p:spPr>
            <a:xfrm>
              <a:off x="2413500" y="1703325"/>
              <a:ext cx="34200" cy="38400"/>
            </a:xfrm>
            <a:custGeom>
              <a:avLst/>
              <a:gdLst/>
              <a:ahLst/>
              <a:cxnLst/>
              <a:rect l="l" t="t" r="r" b="b"/>
              <a:pathLst>
                <a:path w="1368" h="1536" extrusionOk="0">
                  <a:moveTo>
                    <a:pt x="0" y="1"/>
                  </a:moveTo>
                  <a:lnTo>
                    <a:pt x="0" y="1535"/>
                  </a:lnTo>
                  <a:lnTo>
                    <a:pt x="1368" y="1535"/>
                  </a:lnTo>
                  <a:lnTo>
                    <a:pt x="13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7;p49">
              <a:extLst>
                <a:ext uri="{FF2B5EF4-FFF2-40B4-BE49-F238E27FC236}">
                  <a16:creationId xmlns:a16="http://schemas.microsoft.com/office/drawing/2014/main" id="{6EE58CE7-149E-156E-A2B9-848BE8FD77C0}"/>
                </a:ext>
              </a:extLst>
            </p:cNvPr>
            <p:cNvSpPr/>
            <p:nvPr/>
          </p:nvSpPr>
          <p:spPr>
            <a:xfrm>
              <a:off x="2413500" y="1766725"/>
              <a:ext cx="34200" cy="38375"/>
            </a:xfrm>
            <a:custGeom>
              <a:avLst/>
              <a:gdLst/>
              <a:ahLst/>
              <a:cxnLst/>
              <a:rect l="l" t="t" r="r" b="b"/>
              <a:pathLst>
                <a:path w="1368" h="1535" extrusionOk="0">
                  <a:moveTo>
                    <a:pt x="0" y="0"/>
                  </a:moveTo>
                  <a:lnTo>
                    <a:pt x="0" y="1534"/>
                  </a:lnTo>
                  <a:lnTo>
                    <a:pt x="1368" y="1534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38;p49">
              <a:extLst>
                <a:ext uri="{FF2B5EF4-FFF2-40B4-BE49-F238E27FC236}">
                  <a16:creationId xmlns:a16="http://schemas.microsoft.com/office/drawing/2014/main" id="{8AC9B1E8-23E1-7531-F244-357B6851126A}"/>
                </a:ext>
              </a:extLst>
            </p:cNvPr>
            <p:cNvSpPr/>
            <p:nvPr/>
          </p:nvSpPr>
          <p:spPr>
            <a:xfrm>
              <a:off x="3540125" y="3554650"/>
              <a:ext cx="1737950" cy="1291800"/>
            </a:xfrm>
            <a:custGeom>
              <a:avLst/>
              <a:gdLst/>
              <a:ahLst/>
              <a:cxnLst/>
              <a:rect l="l" t="t" r="r" b="b"/>
              <a:pathLst>
                <a:path w="69518" h="51672" extrusionOk="0">
                  <a:moveTo>
                    <a:pt x="8073" y="1"/>
                  </a:moveTo>
                  <a:cubicBezTo>
                    <a:pt x="8073" y="1"/>
                    <a:pt x="5772" y="19315"/>
                    <a:pt x="1" y="30656"/>
                  </a:cubicBezTo>
                  <a:cubicBezTo>
                    <a:pt x="1" y="30656"/>
                    <a:pt x="13344" y="45133"/>
                    <a:pt x="34759" y="51671"/>
                  </a:cubicBezTo>
                  <a:cubicBezTo>
                    <a:pt x="56208" y="45133"/>
                    <a:pt x="69517" y="30656"/>
                    <a:pt x="69517" y="30656"/>
                  </a:cubicBezTo>
                  <a:cubicBezTo>
                    <a:pt x="63713" y="19315"/>
                    <a:pt x="61378" y="1"/>
                    <a:pt x="61378" y="1"/>
                  </a:cubicBezTo>
                  <a:lnTo>
                    <a:pt x="34726" y="5105"/>
                  </a:lnTo>
                  <a:lnTo>
                    <a:pt x="8073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39;p49">
              <a:extLst>
                <a:ext uri="{FF2B5EF4-FFF2-40B4-BE49-F238E27FC236}">
                  <a16:creationId xmlns:a16="http://schemas.microsoft.com/office/drawing/2014/main" id="{1B278193-4557-FF0B-D869-20FE582B5DD5}"/>
                </a:ext>
              </a:extLst>
            </p:cNvPr>
            <p:cNvSpPr/>
            <p:nvPr/>
          </p:nvSpPr>
          <p:spPr>
            <a:xfrm>
              <a:off x="3533450" y="3549650"/>
              <a:ext cx="1749625" cy="1301800"/>
            </a:xfrm>
            <a:custGeom>
              <a:avLst/>
              <a:gdLst/>
              <a:ahLst/>
              <a:cxnLst/>
              <a:rect l="l" t="t" r="r" b="b"/>
              <a:pathLst>
                <a:path w="69985" h="52072" extrusionOk="0">
                  <a:moveTo>
                    <a:pt x="61478" y="434"/>
                  </a:moveTo>
                  <a:cubicBezTo>
                    <a:pt x="61745" y="2603"/>
                    <a:pt x="64147" y="20182"/>
                    <a:pt x="69517" y="30789"/>
                  </a:cubicBezTo>
                  <a:cubicBezTo>
                    <a:pt x="68250" y="32124"/>
                    <a:pt x="55140" y="45467"/>
                    <a:pt x="34993" y="51638"/>
                  </a:cubicBezTo>
                  <a:cubicBezTo>
                    <a:pt x="14902" y="45484"/>
                    <a:pt x="1810" y="32200"/>
                    <a:pt x="512" y="30801"/>
                  </a:cubicBezTo>
                  <a:lnTo>
                    <a:pt x="512" y="30801"/>
                  </a:lnTo>
                  <a:cubicBezTo>
                    <a:pt x="5842" y="20191"/>
                    <a:pt x="8240" y="2634"/>
                    <a:pt x="8507" y="434"/>
                  </a:cubicBezTo>
                  <a:lnTo>
                    <a:pt x="34959" y="5505"/>
                  </a:lnTo>
                  <a:lnTo>
                    <a:pt x="35026" y="5505"/>
                  </a:lnTo>
                  <a:lnTo>
                    <a:pt x="61478" y="434"/>
                  </a:lnTo>
                  <a:close/>
                  <a:moveTo>
                    <a:pt x="8374" y="1"/>
                  </a:moveTo>
                  <a:cubicBezTo>
                    <a:pt x="8340" y="1"/>
                    <a:pt x="8273" y="1"/>
                    <a:pt x="8207" y="34"/>
                  </a:cubicBezTo>
                  <a:cubicBezTo>
                    <a:pt x="8173" y="67"/>
                    <a:pt x="8140" y="134"/>
                    <a:pt x="8140" y="201"/>
                  </a:cubicBezTo>
                  <a:cubicBezTo>
                    <a:pt x="8107" y="368"/>
                    <a:pt x="5772" y="19581"/>
                    <a:pt x="34" y="30756"/>
                  </a:cubicBezTo>
                  <a:cubicBezTo>
                    <a:pt x="1" y="30856"/>
                    <a:pt x="34" y="30923"/>
                    <a:pt x="68" y="30990"/>
                  </a:cubicBezTo>
                  <a:cubicBezTo>
                    <a:pt x="201" y="31156"/>
                    <a:pt x="13711" y="45600"/>
                    <a:pt x="34926" y="52071"/>
                  </a:cubicBezTo>
                  <a:lnTo>
                    <a:pt x="35059" y="52071"/>
                  </a:lnTo>
                  <a:cubicBezTo>
                    <a:pt x="56308" y="45600"/>
                    <a:pt x="69784" y="31156"/>
                    <a:pt x="69917" y="30990"/>
                  </a:cubicBezTo>
                  <a:cubicBezTo>
                    <a:pt x="69984" y="30923"/>
                    <a:pt x="69984" y="30856"/>
                    <a:pt x="69951" y="30756"/>
                  </a:cubicBezTo>
                  <a:cubicBezTo>
                    <a:pt x="64247" y="19581"/>
                    <a:pt x="61878" y="368"/>
                    <a:pt x="61845" y="201"/>
                  </a:cubicBezTo>
                  <a:cubicBezTo>
                    <a:pt x="61845" y="134"/>
                    <a:pt x="61812" y="67"/>
                    <a:pt x="61778" y="34"/>
                  </a:cubicBezTo>
                  <a:cubicBezTo>
                    <a:pt x="61745" y="1"/>
                    <a:pt x="61678" y="1"/>
                    <a:pt x="61612" y="1"/>
                  </a:cubicBezTo>
                  <a:lnTo>
                    <a:pt x="34993" y="5104"/>
                  </a:lnTo>
                  <a:lnTo>
                    <a:pt x="8374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40;p49">
              <a:extLst>
                <a:ext uri="{FF2B5EF4-FFF2-40B4-BE49-F238E27FC236}">
                  <a16:creationId xmlns:a16="http://schemas.microsoft.com/office/drawing/2014/main" id="{3E5045AF-4063-0C57-2C0B-0A03DA48A6C3}"/>
                </a:ext>
              </a:extLst>
            </p:cNvPr>
            <p:cNvSpPr/>
            <p:nvPr/>
          </p:nvSpPr>
          <p:spPr>
            <a:xfrm>
              <a:off x="3703575" y="3554650"/>
              <a:ext cx="704700" cy="773075"/>
            </a:xfrm>
            <a:custGeom>
              <a:avLst/>
              <a:gdLst/>
              <a:ahLst/>
              <a:cxnLst/>
              <a:rect l="l" t="t" r="r" b="b"/>
              <a:pathLst>
                <a:path w="28188" h="30923" extrusionOk="0">
                  <a:moveTo>
                    <a:pt x="1535" y="1"/>
                  </a:moveTo>
                  <a:cubicBezTo>
                    <a:pt x="1535" y="1"/>
                    <a:pt x="1068" y="3937"/>
                    <a:pt x="1" y="9341"/>
                  </a:cubicBezTo>
                  <a:cubicBezTo>
                    <a:pt x="5972" y="16146"/>
                    <a:pt x="15712" y="25486"/>
                    <a:pt x="28188" y="30923"/>
                  </a:cubicBezTo>
                  <a:cubicBezTo>
                    <a:pt x="24752" y="23117"/>
                    <a:pt x="17313" y="11743"/>
                    <a:pt x="10241" y="1669"/>
                  </a:cubicBezTo>
                  <a:lnTo>
                    <a:pt x="15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41;p49">
              <a:extLst>
                <a:ext uri="{FF2B5EF4-FFF2-40B4-BE49-F238E27FC236}">
                  <a16:creationId xmlns:a16="http://schemas.microsoft.com/office/drawing/2014/main" id="{B0245314-BBA4-27BD-8EE8-BF62BB1C98F3}"/>
                </a:ext>
              </a:extLst>
            </p:cNvPr>
            <p:cNvSpPr/>
            <p:nvPr/>
          </p:nvSpPr>
          <p:spPr>
            <a:xfrm>
              <a:off x="3698575" y="3549300"/>
              <a:ext cx="715550" cy="784275"/>
            </a:xfrm>
            <a:custGeom>
              <a:avLst/>
              <a:gdLst/>
              <a:ahLst/>
              <a:cxnLst/>
              <a:rect l="l" t="t" r="r" b="b"/>
              <a:pathLst>
                <a:path w="28622" h="31371" extrusionOk="0">
                  <a:moveTo>
                    <a:pt x="1935" y="448"/>
                  </a:moveTo>
                  <a:lnTo>
                    <a:pt x="10341" y="2083"/>
                  </a:lnTo>
                  <a:cubicBezTo>
                    <a:pt x="19081" y="14525"/>
                    <a:pt x="25018" y="24165"/>
                    <a:pt x="27987" y="30737"/>
                  </a:cubicBezTo>
                  <a:cubicBezTo>
                    <a:pt x="15812" y="25299"/>
                    <a:pt x="6305" y="16226"/>
                    <a:pt x="434" y="9488"/>
                  </a:cubicBezTo>
                  <a:cubicBezTo>
                    <a:pt x="1335" y="4952"/>
                    <a:pt x="1802" y="1349"/>
                    <a:pt x="1935" y="448"/>
                  </a:cubicBezTo>
                  <a:close/>
                  <a:moveTo>
                    <a:pt x="1731" y="1"/>
                  </a:moveTo>
                  <a:cubicBezTo>
                    <a:pt x="1696" y="1"/>
                    <a:pt x="1649" y="24"/>
                    <a:pt x="1602" y="48"/>
                  </a:cubicBezTo>
                  <a:cubicBezTo>
                    <a:pt x="1568" y="81"/>
                    <a:pt x="1535" y="148"/>
                    <a:pt x="1535" y="182"/>
                  </a:cubicBezTo>
                  <a:cubicBezTo>
                    <a:pt x="1535" y="215"/>
                    <a:pt x="1035" y="4184"/>
                    <a:pt x="1" y="9488"/>
                  </a:cubicBezTo>
                  <a:cubicBezTo>
                    <a:pt x="1" y="9555"/>
                    <a:pt x="1" y="9622"/>
                    <a:pt x="67" y="9688"/>
                  </a:cubicBezTo>
                  <a:cubicBezTo>
                    <a:pt x="6038" y="16560"/>
                    <a:pt x="15812" y="25900"/>
                    <a:pt x="28321" y="31371"/>
                  </a:cubicBezTo>
                  <a:lnTo>
                    <a:pt x="28388" y="31371"/>
                  </a:lnTo>
                  <a:cubicBezTo>
                    <a:pt x="28454" y="31371"/>
                    <a:pt x="28488" y="31337"/>
                    <a:pt x="28554" y="31304"/>
                  </a:cubicBezTo>
                  <a:cubicBezTo>
                    <a:pt x="28588" y="31237"/>
                    <a:pt x="28621" y="31137"/>
                    <a:pt x="28588" y="31070"/>
                  </a:cubicBezTo>
                  <a:cubicBezTo>
                    <a:pt x="25686" y="24466"/>
                    <a:pt x="19648" y="14592"/>
                    <a:pt x="10608" y="1749"/>
                  </a:cubicBezTo>
                  <a:cubicBezTo>
                    <a:pt x="10575" y="1716"/>
                    <a:pt x="10541" y="1683"/>
                    <a:pt x="10475" y="1683"/>
                  </a:cubicBezTo>
                  <a:lnTo>
                    <a:pt x="1769" y="15"/>
                  </a:lnTo>
                  <a:cubicBezTo>
                    <a:pt x="1759" y="5"/>
                    <a:pt x="1746" y="1"/>
                    <a:pt x="173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42;p49">
              <a:extLst>
                <a:ext uri="{FF2B5EF4-FFF2-40B4-BE49-F238E27FC236}">
                  <a16:creationId xmlns:a16="http://schemas.microsoft.com/office/drawing/2014/main" id="{4A97F7C9-0837-6B93-F8B6-95C6054376E3}"/>
                </a:ext>
              </a:extLst>
            </p:cNvPr>
            <p:cNvSpPr/>
            <p:nvPr/>
          </p:nvSpPr>
          <p:spPr>
            <a:xfrm>
              <a:off x="4409075" y="3554650"/>
              <a:ext cx="704700" cy="773075"/>
            </a:xfrm>
            <a:custGeom>
              <a:avLst/>
              <a:gdLst/>
              <a:ahLst/>
              <a:cxnLst/>
              <a:rect l="l" t="t" r="r" b="b"/>
              <a:pathLst>
                <a:path w="28188" h="30923" extrusionOk="0">
                  <a:moveTo>
                    <a:pt x="26620" y="1"/>
                  </a:moveTo>
                  <a:lnTo>
                    <a:pt x="17914" y="1669"/>
                  </a:lnTo>
                  <a:cubicBezTo>
                    <a:pt x="10875" y="11743"/>
                    <a:pt x="3403" y="23117"/>
                    <a:pt x="1" y="30923"/>
                  </a:cubicBezTo>
                  <a:cubicBezTo>
                    <a:pt x="12510" y="25486"/>
                    <a:pt x="22217" y="16146"/>
                    <a:pt x="28188" y="9341"/>
                  </a:cubicBezTo>
                  <a:cubicBezTo>
                    <a:pt x="27087" y="3937"/>
                    <a:pt x="26620" y="1"/>
                    <a:pt x="266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43;p49">
              <a:extLst>
                <a:ext uri="{FF2B5EF4-FFF2-40B4-BE49-F238E27FC236}">
                  <a16:creationId xmlns:a16="http://schemas.microsoft.com/office/drawing/2014/main" id="{637D8B53-67C0-7223-F09E-E3968735F297}"/>
                </a:ext>
              </a:extLst>
            </p:cNvPr>
            <p:cNvSpPr/>
            <p:nvPr/>
          </p:nvSpPr>
          <p:spPr>
            <a:xfrm>
              <a:off x="4402425" y="3549300"/>
              <a:ext cx="716350" cy="784275"/>
            </a:xfrm>
            <a:custGeom>
              <a:avLst/>
              <a:gdLst/>
              <a:ahLst/>
              <a:cxnLst/>
              <a:rect l="l" t="t" r="r" b="b"/>
              <a:pathLst>
                <a:path w="28654" h="31371" extrusionOk="0">
                  <a:moveTo>
                    <a:pt x="26719" y="448"/>
                  </a:moveTo>
                  <a:cubicBezTo>
                    <a:pt x="26819" y="1349"/>
                    <a:pt x="27320" y="4918"/>
                    <a:pt x="28187" y="9488"/>
                  </a:cubicBezTo>
                  <a:cubicBezTo>
                    <a:pt x="22349" y="16226"/>
                    <a:pt x="12809" y="25299"/>
                    <a:pt x="667" y="30737"/>
                  </a:cubicBezTo>
                  <a:cubicBezTo>
                    <a:pt x="3636" y="24165"/>
                    <a:pt x="9574" y="14525"/>
                    <a:pt x="18313" y="2083"/>
                  </a:cubicBezTo>
                  <a:lnTo>
                    <a:pt x="26719" y="448"/>
                  </a:lnTo>
                  <a:close/>
                  <a:moveTo>
                    <a:pt x="26910" y="1"/>
                  </a:moveTo>
                  <a:cubicBezTo>
                    <a:pt x="26892" y="1"/>
                    <a:pt x="26872" y="5"/>
                    <a:pt x="26853" y="15"/>
                  </a:cubicBezTo>
                  <a:lnTo>
                    <a:pt x="18146" y="1683"/>
                  </a:lnTo>
                  <a:cubicBezTo>
                    <a:pt x="18113" y="1683"/>
                    <a:pt x="18046" y="1716"/>
                    <a:pt x="18013" y="1749"/>
                  </a:cubicBezTo>
                  <a:cubicBezTo>
                    <a:pt x="9006" y="14592"/>
                    <a:pt x="2969" y="24466"/>
                    <a:pt x="67" y="31070"/>
                  </a:cubicBezTo>
                  <a:cubicBezTo>
                    <a:pt x="0" y="31137"/>
                    <a:pt x="33" y="31237"/>
                    <a:pt x="100" y="31304"/>
                  </a:cubicBezTo>
                  <a:cubicBezTo>
                    <a:pt x="133" y="31337"/>
                    <a:pt x="200" y="31371"/>
                    <a:pt x="234" y="31371"/>
                  </a:cubicBezTo>
                  <a:lnTo>
                    <a:pt x="334" y="31371"/>
                  </a:lnTo>
                  <a:cubicBezTo>
                    <a:pt x="12843" y="25867"/>
                    <a:pt x="22583" y="16527"/>
                    <a:pt x="28587" y="9688"/>
                  </a:cubicBezTo>
                  <a:cubicBezTo>
                    <a:pt x="28620" y="9622"/>
                    <a:pt x="28654" y="9555"/>
                    <a:pt x="28620" y="9488"/>
                  </a:cubicBezTo>
                  <a:cubicBezTo>
                    <a:pt x="27586" y="4184"/>
                    <a:pt x="27119" y="215"/>
                    <a:pt x="27119" y="182"/>
                  </a:cubicBezTo>
                  <a:cubicBezTo>
                    <a:pt x="27086" y="148"/>
                    <a:pt x="27053" y="81"/>
                    <a:pt x="27019" y="48"/>
                  </a:cubicBezTo>
                  <a:cubicBezTo>
                    <a:pt x="26996" y="24"/>
                    <a:pt x="26955" y="1"/>
                    <a:pt x="2691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044;p49">
              <a:extLst>
                <a:ext uri="{FF2B5EF4-FFF2-40B4-BE49-F238E27FC236}">
                  <a16:creationId xmlns:a16="http://schemas.microsoft.com/office/drawing/2014/main" id="{6EDACC31-5361-3DBB-3052-5FADFC57732D}"/>
                </a:ext>
              </a:extLst>
            </p:cNvPr>
            <p:cNvSpPr/>
            <p:nvPr/>
          </p:nvSpPr>
          <p:spPr>
            <a:xfrm>
              <a:off x="4408250" y="3286975"/>
              <a:ext cx="734725" cy="1041600"/>
            </a:xfrm>
            <a:custGeom>
              <a:avLst/>
              <a:gdLst/>
              <a:ahLst/>
              <a:cxnLst/>
              <a:rect l="l" t="t" r="r" b="b"/>
              <a:pathLst>
                <a:path w="29389" h="41664" extrusionOk="0">
                  <a:moveTo>
                    <a:pt x="26920" y="0"/>
                  </a:moveTo>
                  <a:cubicBezTo>
                    <a:pt x="18447" y="11408"/>
                    <a:pt x="5004" y="30289"/>
                    <a:pt x="1" y="41663"/>
                  </a:cubicBezTo>
                  <a:cubicBezTo>
                    <a:pt x="13377" y="35826"/>
                    <a:pt x="23617" y="25552"/>
                    <a:pt x="29388" y="18647"/>
                  </a:cubicBezTo>
                  <a:cubicBezTo>
                    <a:pt x="28087" y="10808"/>
                    <a:pt x="27287" y="3703"/>
                    <a:pt x="269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045;p49">
              <a:extLst>
                <a:ext uri="{FF2B5EF4-FFF2-40B4-BE49-F238E27FC236}">
                  <a16:creationId xmlns:a16="http://schemas.microsoft.com/office/drawing/2014/main" id="{5FABF1D5-0E79-9C65-BA4C-5D66172A5E46}"/>
                </a:ext>
              </a:extLst>
            </p:cNvPr>
            <p:cNvSpPr/>
            <p:nvPr/>
          </p:nvSpPr>
          <p:spPr>
            <a:xfrm>
              <a:off x="4402425" y="3281625"/>
              <a:ext cx="746375" cy="1051950"/>
            </a:xfrm>
            <a:custGeom>
              <a:avLst/>
              <a:gdLst/>
              <a:ahLst/>
              <a:cxnLst/>
              <a:rect l="l" t="t" r="r" b="b"/>
              <a:pathLst>
                <a:path w="29855" h="42078" extrusionOk="0">
                  <a:moveTo>
                    <a:pt x="26986" y="748"/>
                  </a:moveTo>
                  <a:cubicBezTo>
                    <a:pt x="27386" y="4484"/>
                    <a:pt x="28153" y="11289"/>
                    <a:pt x="29421" y="18761"/>
                  </a:cubicBezTo>
                  <a:cubicBezTo>
                    <a:pt x="23350" y="25999"/>
                    <a:pt x="13476" y="35706"/>
                    <a:pt x="667" y="41444"/>
                  </a:cubicBezTo>
                  <a:cubicBezTo>
                    <a:pt x="5838" y="30036"/>
                    <a:pt x="19180" y="11289"/>
                    <a:pt x="26986" y="748"/>
                  </a:cubicBezTo>
                  <a:close/>
                  <a:moveTo>
                    <a:pt x="27146" y="1"/>
                  </a:moveTo>
                  <a:cubicBezTo>
                    <a:pt x="27084" y="1"/>
                    <a:pt x="27035" y="32"/>
                    <a:pt x="26986" y="81"/>
                  </a:cubicBezTo>
                  <a:cubicBezTo>
                    <a:pt x="19114" y="10688"/>
                    <a:pt x="5137" y="30202"/>
                    <a:pt x="67" y="41777"/>
                  </a:cubicBezTo>
                  <a:cubicBezTo>
                    <a:pt x="0" y="41844"/>
                    <a:pt x="33" y="41944"/>
                    <a:pt x="100" y="42011"/>
                  </a:cubicBezTo>
                  <a:cubicBezTo>
                    <a:pt x="133" y="42044"/>
                    <a:pt x="200" y="42078"/>
                    <a:pt x="234" y="42078"/>
                  </a:cubicBezTo>
                  <a:cubicBezTo>
                    <a:pt x="267" y="42078"/>
                    <a:pt x="300" y="42044"/>
                    <a:pt x="334" y="42044"/>
                  </a:cubicBezTo>
                  <a:cubicBezTo>
                    <a:pt x="13510" y="36307"/>
                    <a:pt x="23617" y="26333"/>
                    <a:pt x="29788" y="18961"/>
                  </a:cubicBezTo>
                  <a:cubicBezTo>
                    <a:pt x="29821" y="18928"/>
                    <a:pt x="29855" y="18861"/>
                    <a:pt x="29855" y="18794"/>
                  </a:cubicBezTo>
                  <a:cubicBezTo>
                    <a:pt x="28520" y="10922"/>
                    <a:pt x="27720" y="3750"/>
                    <a:pt x="27353" y="181"/>
                  </a:cubicBezTo>
                  <a:cubicBezTo>
                    <a:pt x="27353" y="81"/>
                    <a:pt x="27286" y="14"/>
                    <a:pt x="27219" y="14"/>
                  </a:cubicBezTo>
                  <a:cubicBezTo>
                    <a:pt x="27193" y="5"/>
                    <a:pt x="27168" y="1"/>
                    <a:pt x="2714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046;p49">
              <a:extLst>
                <a:ext uri="{FF2B5EF4-FFF2-40B4-BE49-F238E27FC236}">
                  <a16:creationId xmlns:a16="http://schemas.microsoft.com/office/drawing/2014/main" id="{1F3040EE-1B86-F8F4-8EC2-06D7EA1A63EE}"/>
                </a:ext>
              </a:extLst>
            </p:cNvPr>
            <p:cNvSpPr/>
            <p:nvPr/>
          </p:nvSpPr>
          <p:spPr>
            <a:xfrm>
              <a:off x="3673550" y="3286975"/>
              <a:ext cx="734725" cy="1040750"/>
            </a:xfrm>
            <a:custGeom>
              <a:avLst/>
              <a:gdLst/>
              <a:ahLst/>
              <a:cxnLst/>
              <a:rect l="l" t="t" r="r" b="b"/>
              <a:pathLst>
                <a:path w="29389" h="41630" extrusionOk="0">
                  <a:moveTo>
                    <a:pt x="2469" y="0"/>
                  </a:moveTo>
                  <a:cubicBezTo>
                    <a:pt x="2102" y="3703"/>
                    <a:pt x="1335" y="10808"/>
                    <a:pt x="1" y="18614"/>
                  </a:cubicBezTo>
                  <a:cubicBezTo>
                    <a:pt x="5805" y="25518"/>
                    <a:pt x="16012" y="35792"/>
                    <a:pt x="29389" y="41630"/>
                  </a:cubicBezTo>
                  <a:cubicBezTo>
                    <a:pt x="24385" y="30289"/>
                    <a:pt x="10942" y="11408"/>
                    <a:pt x="24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047;p49">
              <a:extLst>
                <a:ext uri="{FF2B5EF4-FFF2-40B4-BE49-F238E27FC236}">
                  <a16:creationId xmlns:a16="http://schemas.microsoft.com/office/drawing/2014/main" id="{20A3531F-43CA-EB5B-58C9-E38750EB1625}"/>
                </a:ext>
              </a:extLst>
            </p:cNvPr>
            <p:cNvSpPr/>
            <p:nvPr/>
          </p:nvSpPr>
          <p:spPr>
            <a:xfrm>
              <a:off x="3668550" y="3281625"/>
              <a:ext cx="745575" cy="1051950"/>
            </a:xfrm>
            <a:custGeom>
              <a:avLst/>
              <a:gdLst/>
              <a:ahLst/>
              <a:cxnLst/>
              <a:rect l="l" t="t" r="r" b="b"/>
              <a:pathLst>
                <a:path w="29823" h="42078" extrusionOk="0">
                  <a:moveTo>
                    <a:pt x="2836" y="748"/>
                  </a:moveTo>
                  <a:cubicBezTo>
                    <a:pt x="10642" y="11289"/>
                    <a:pt x="24018" y="30036"/>
                    <a:pt x="29188" y="41444"/>
                  </a:cubicBezTo>
                  <a:cubicBezTo>
                    <a:pt x="16346" y="35706"/>
                    <a:pt x="6472" y="25999"/>
                    <a:pt x="401" y="18761"/>
                  </a:cubicBezTo>
                  <a:lnTo>
                    <a:pt x="434" y="18761"/>
                  </a:lnTo>
                  <a:cubicBezTo>
                    <a:pt x="1669" y="11289"/>
                    <a:pt x="2469" y="4484"/>
                    <a:pt x="2836" y="748"/>
                  </a:cubicBezTo>
                  <a:close/>
                  <a:moveTo>
                    <a:pt x="2695" y="1"/>
                  </a:moveTo>
                  <a:cubicBezTo>
                    <a:pt x="2674" y="1"/>
                    <a:pt x="2654" y="5"/>
                    <a:pt x="2636" y="14"/>
                  </a:cubicBezTo>
                  <a:cubicBezTo>
                    <a:pt x="2536" y="47"/>
                    <a:pt x="2503" y="114"/>
                    <a:pt x="2469" y="214"/>
                  </a:cubicBezTo>
                  <a:cubicBezTo>
                    <a:pt x="2136" y="3783"/>
                    <a:pt x="1302" y="10955"/>
                    <a:pt x="1" y="18828"/>
                  </a:cubicBezTo>
                  <a:cubicBezTo>
                    <a:pt x="1" y="18894"/>
                    <a:pt x="1" y="18928"/>
                    <a:pt x="34" y="18994"/>
                  </a:cubicBezTo>
                  <a:cubicBezTo>
                    <a:pt x="6205" y="26333"/>
                    <a:pt x="16346" y="36307"/>
                    <a:pt x="29522" y="42078"/>
                  </a:cubicBezTo>
                  <a:lnTo>
                    <a:pt x="29589" y="42078"/>
                  </a:lnTo>
                  <a:cubicBezTo>
                    <a:pt x="29655" y="42078"/>
                    <a:pt x="29689" y="42044"/>
                    <a:pt x="29755" y="42011"/>
                  </a:cubicBezTo>
                  <a:cubicBezTo>
                    <a:pt x="29789" y="41944"/>
                    <a:pt x="29822" y="41877"/>
                    <a:pt x="29789" y="41777"/>
                  </a:cubicBezTo>
                  <a:cubicBezTo>
                    <a:pt x="24718" y="30236"/>
                    <a:pt x="10742" y="10722"/>
                    <a:pt x="2869" y="81"/>
                  </a:cubicBezTo>
                  <a:cubicBezTo>
                    <a:pt x="2821" y="32"/>
                    <a:pt x="2754" y="1"/>
                    <a:pt x="269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048;p49">
              <a:extLst>
                <a:ext uri="{FF2B5EF4-FFF2-40B4-BE49-F238E27FC236}">
                  <a16:creationId xmlns:a16="http://schemas.microsoft.com/office/drawing/2014/main" id="{4761F38B-D665-383B-D6C3-99F68A30D6DD}"/>
                </a:ext>
              </a:extLst>
            </p:cNvPr>
            <p:cNvSpPr/>
            <p:nvPr/>
          </p:nvSpPr>
          <p:spPr>
            <a:xfrm>
              <a:off x="4022150" y="3767300"/>
              <a:ext cx="744725" cy="376150"/>
            </a:xfrm>
            <a:custGeom>
              <a:avLst/>
              <a:gdLst/>
              <a:ahLst/>
              <a:cxnLst/>
              <a:rect l="l" t="t" r="r" b="b"/>
              <a:pathLst>
                <a:path w="29789" h="15046" extrusionOk="0">
                  <a:moveTo>
                    <a:pt x="14877" y="1"/>
                  </a:moveTo>
                  <a:cubicBezTo>
                    <a:pt x="6672" y="1"/>
                    <a:pt x="0" y="3370"/>
                    <a:pt x="0" y="7540"/>
                  </a:cubicBezTo>
                  <a:cubicBezTo>
                    <a:pt x="0" y="11676"/>
                    <a:pt x="6672" y="15045"/>
                    <a:pt x="14877" y="15045"/>
                  </a:cubicBezTo>
                  <a:cubicBezTo>
                    <a:pt x="23117" y="15045"/>
                    <a:pt x="29788" y="11676"/>
                    <a:pt x="29788" y="7540"/>
                  </a:cubicBezTo>
                  <a:cubicBezTo>
                    <a:pt x="29788" y="3370"/>
                    <a:pt x="23117" y="1"/>
                    <a:pt x="14877" y="1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049;p49">
              <a:extLst>
                <a:ext uri="{FF2B5EF4-FFF2-40B4-BE49-F238E27FC236}">
                  <a16:creationId xmlns:a16="http://schemas.microsoft.com/office/drawing/2014/main" id="{2B348C77-4373-0759-2407-AAFDC3E40145}"/>
                </a:ext>
              </a:extLst>
            </p:cNvPr>
            <p:cNvSpPr/>
            <p:nvPr/>
          </p:nvSpPr>
          <p:spPr>
            <a:xfrm>
              <a:off x="4017150" y="3762300"/>
              <a:ext cx="754725" cy="386150"/>
            </a:xfrm>
            <a:custGeom>
              <a:avLst/>
              <a:gdLst/>
              <a:ahLst/>
              <a:cxnLst/>
              <a:rect l="l" t="t" r="r" b="b"/>
              <a:pathLst>
                <a:path w="30189" h="15446" extrusionOk="0">
                  <a:moveTo>
                    <a:pt x="15111" y="434"/>
                  </a:moveTo>
                  <a:cubicBezTo>
                    <a:pt x="23183" y="434"/>
                    <a:pt x="29788" y="3703"/>
                    <a:pt x="29788" y="7740"/>
                  </a:cubicBezTo>
                  <a:cubicBezTo>
                    <a:pt x="29788" y="11776"/>
                    <a:pt x="23183" y="15045"/>
                    <a:pt x="15111" y="15045"/>
                  </a:cubicBezTo>
                  <a:cubicBezTo>
                    <a:pt x="7005" y="15045"/>
                    <a:pt x="400" y="11776"/>
                    <a:pt x="400" y="7740"/>
                  </a:cubicBezTo>
                  <a:cubicBezTo>
                    <a:pt x="400" y="3703"/>
                    <a:pt x="7005" y="434"/>
                    <a:pt x="15111" y="434"/>
                  </a:cubicBezTo>
                  <a:close/>
                  <a:moveTo>
                    <a:pt x="15111" y="1"/>
                  </a:moveTo>
                  <a:cubicBezTo>
                    <a:pt x="6772" y="1"/>
                    <a:pt x="0" y="3470"/>
                    <a:pt x="0" y="7740"/>
                  </a:cubicBezTo>
                  <a:cubicBezTo>
                    <a:pt x="0" y="12009"/>
                    <a:pt x="6772" y="15445"/>
                    <a:pt x="15111" y="15445"/>
                  </a:cubicBezTo>
                  <a:cubicBezTo>
                    <a:pt x="23450" y="15445"/>
                    <a:pt x="30188" y="12009"/>
                    <a:pt x="30188" y="7740"/>
                  </a:cubicBezTo>
                  <a:cubicBezTo>
                    <a:pt x="30188" y="3470"/>
                    <a:pt x="23450" y="1"/>
                    <a:pt x="1511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050;p49">
              <a:extLst>
                <a:ext uri="{FF2B5EF4-FFF2-40B4-BE49-F238E27FC236}">
                  <a16:creationId xmlns:a16="http://schemas.microsoft.com/office/drawing/2014/main" id="{D2692443-670D-D98A-4253-E8EC3B49C239}"/>
                </a:ext>
              </a:extLst>
            </p:cNvPr>
            <p:cNvSpPr/>
            <p:nvPr/>
          </p:nvSpPr>
          <p:spPr>
            <a:xfrm>
              <a:off x="4100525" y="4041675"/>
              <a:ext cx="587125" cy="296075"/>
            </a:xfrm>
            <a:custGeom>
              <a:avLst/>
              <a:gdLst/>
              <a:ahLst/>
              <a:cxnLst/>
              <a:rect l="l" t="t" r="r" b="b"/>
              <a:pathLst>
                <a:path w="23485" h="11843" extrusionOk="0">
                  <a:moveTo>
                    <a:pt x="11742" y="0"/>
                  </a:moveTo>
                  <a:cubicBezTo>
                    <a:pt x="5271" y="0"/>
                    <a:pt x="1" y="2636"/>
                    <a:pt x="1" y="5938"/>
                  </a:cubicBezTo>
                  <a:cubicBezTo>
                    <a:pt x="1" y="9207"/>
                    <a:pt x="5271" y="11842"/>
                    <a:pt x="11742" y="11842"/>
                  </a:cubicBezTo>
                  <a:cubicBezTo>
                    <a:pt x="18247" y="11842"/>
                    <a:pt x="23484" y="9207"/>
                    <a:pt x="23484" y="5938"/>
                  </a:cubicBezTo>
                  <a:cubicBezTo>
                    <a:pt x="23484" y="2636"/>
                    <a:pt x="18247" y="0"/>
                    <a:pt x="11742" y="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051;p49">
              <a:extLst>
                <a:ext uri="{FF2B5EF4-FFF2-40B4-BE49-F238E27FC236}">
                  <a16:creationId xmlns:a16="http://schemas.microsoft.com/office/drawing/2014/main" id="{2C97E74D-CAEE-382B-17E6-B1692820C637}"/>
                </a:ext>
              </a:extLst>
            </p:cNvPr>
            <p:cNvSpPr/>
            <p:nvPr/>
          </p:nvSpPr>
          <p:spPr>
            <a:xfrm>
              <a:off x="4095525" y="4036675"/>
              <a:ext cx="597950" cy="306075"/>
            </a:xfrm>
            <a:custGeom>
              <a:avLst/>
              <a:gdLst/>
              <a:ahLst/>
              <a:cxnLst/>
              <a:rect l="l" t="t" r="r" b="b"/>
              <a:pathLst>
                <a:path w="23918" h="12243" extrusionOk="0">
                  <a:moveTo>
                    <a:pt x="11976" y="401"/>
                  </a:moveTo>
                  <a:cubicBezTo>
                    <a:pt x="18314" y="401"/>
                    <a:pt x="23484" y="2969"/>
                    <a:pt x="23484" y="6138"/>
                  </a:cubicBezTo>
                  <a:cubicBezTo>
                    <a:pt x="23484" y="9274"/>
                    <a:pt x="18314" y="11842"/>
                    <a:pt x="11976" y="11842"/>
                  </a:cubicBezTo>
                  <a:cubicBezTo>
                    <a:pt x="5605" y="11842"/>
                    <a:pt x="434" y="9274"/>
                    <a:pt x="434" y="6138"/>
                  </a:cubicBezTo>
                  <a:cubicBezTo>
                    <a:pt x="434" y="2969"/>
                    <a:pt x="5605" y="401"/>
                    <a:pt x="11976" y="401"/>
                  </a:cubicBezTo>
                  <a:close/>
                  <a:moveTo>
                    <a:pt x="11976" y="0"/>
                  </a:moveTo>
                  <a:cubicBezTo>
                    <a:pt x="5371" y="0"/>
                    <a:pt x="1" y="2736"/>
                    <a:pt x="1" y="6138"/>
                  </a:cubicBezTo>
                  <a:cubicBezTo>
                    <a:pt x="1" y="9507"/>
                    <a:pt x="5371" y="12242"/>
                    <a:pt x="11976" y="12242"/>
                  </a:cubicBezTo>
                  <a:cubicBezTo>
                    <a:pt x="18547" y="12242"/>
                    <a:pt x="23918" y="9507"/>
                    <a:pt x="23918" y="6138"/>
                  </a:cubicBezTo>
                  <a:cubicBezTo>
                    <a:pt x="23918" y="2736"/>
                    <a:pt x="18547" y="0"/>
                    <a:pt x="1197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052;p49">
              <a:extLst>
                <a:ext uri="{FF2B5EF4-FFF2-40B4-BE49-F238E27FC236}">
                  <a16:creationId xmlns:a16="http://schemas.microsoft.com/office/drawing/2014/main" id="{154D017A-936F-3A54-6DC3-348F73A90311}"/>
                </a:ext>
              </a:extLst>
            </p:cNvPr>
            <p:cNvSpPr/>
            <p:nvPr/>
          </p:nvSpPr>
          <p:spPr>
            <a:xfrm>
              <a:off x="4170575" y="4268500"/>
              <a:ext cx="447025" cy="225200"/>
            </a:xfrm>
            <a:custGeom>
              <a:avLst/>
              <a:gdLst/>
              <a:ahLst/>
              <a:cxnLst/>
              <a:rect l="l" t="t" r="r" b="b"/>
              <a:pathLst>
                <a:path w="17881" h="9008" extrusionOk="0">
                  <a:moveTo>
                    <a:pt x="8940" y="1"/>
                  </a:moveTo>
                  <a:cubicBezTo>
                    <a:pt x="4004" y="1"/>
                    <a:pt x="1" y="2002"/>
                    <a:pt x="1" y="4504"/>
                  </a:cubicBezTo>
                  <a:cubicBezTo>
                    <a:pt x="1" y="7006"/>
                    <a:pt x="4004" y="9007"/>
                    <a:pt x="8940" y="9007"/>
                  </a:cubicBezTo>
                  <a:cubicBezTo>
                    <a:pt x="13877" y="9007"/>
                    <a:pt x="17880" y="7006"/>
                    <a:pt x="17880" y="4504"/>
                  </a:cubicBezTo>
                  <a:cubicBezTo>
                    <a:pt x="17880" y="2002"/>
                    <a:pt x="13877" y="1"/>
                    <a:pt x="894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053;p49">
              <a:extLst>
                <a:ext uri="{FF2B5EF4-FFF2-40B4-BE49-F238E27FC236}">
                  <a16:creationId xmlns:a16="http://schemas.microsoft.com/office/drawing/2014/main" id="{5C33E430-DAD2-D7AF-1EDB-8F046EAD7B9C}"/>
                </a:ext>
              </a:extLst>
            </p:cNvPr>
            <p:cNvSpPr/>
            <p:nvPr/>
          </p:nvSpPr>
          <p:spPr>
            <a:xfrm>
              <a:off x="4166400" y="4263500"/>
              <a:ext cx="456200" cy="236025"/>
            </a:xfrm>
            <a:custGeom>
              <a:avLst/>
              <a:gdLst/>
              <a:ahLst/>
              <a:cxnLst/>
              <a:rect l="l" t="t" r="r" b="b"/>
              <a:pathLst>
                <a:path w="18248" h="9441" extrusionOk="0">
                  <a:moveTo>
                    <a:pt x="9141" y="401"/>
                  </a:moveTo>
                  <a:cubicBezTo>
                    <a:pt x="13944" y="401"/>
                    <a:pt x="17847" y="2369"/>
                    <a:pt x="17847" y="4737"/>
                  </a:cubicBezTo>
                  <a:cubicBezTo>
                    <a:pt x="17847" y="7072"/>
                    <a:pt x="13944" y="9007"/>
                    <a:pt x="9141" y="9007"/>
                  </a:cubicBezTo>
                  <a:cubicBezTo>
                    <a:pt x="4304" y="9007"/>
                    <a:pt x="401" y="7072"/>
                    <a:pt x="401" y="4704"/>
                  </a:cubicBezTo>
                  <a:cubicBezTo>
                    <a:pt x="401" y="2335"/>
                    <a:pt x="4304" y="401"/>
                    <a:pt x="9141" y="401"/>
                  </a:cubicBezTo>
                  <a:close/>
                  <a:moveTo>
                    <a:pt x="9141" y="0"/>
                  </a:moveTo>
                  <a:cubicBezTo>
                    <a:pt x="4071" y="0"/>
                    <a:pt x="1" y="2102"/>
                    <a:pt x="1" y="4704"/>
                  </a:cubicBezTo>
                  <a:cubicBezTo>
                    <a:pt x="1" y="7306"/>
                    <a:pt x="4071" y="9441"/>
                    <a:pt x="9141" y="9441"/>
                  </a:cubicBezTo>
                  <a:cubicBezTo>
                    <a:pt x="14144" y="9441"/>
                    <a:pt x="18247" y="7339"/>
                    <a:pt x="18247" y="4737"/>
                  </a:cubicBezTo>
                  <a:cubicBezTo>
                    <a:pt x="18247" y="2102"/>
                    <a:pt x="14178" y="0"/>
                    <a:pt x="9141" y="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054;p49">
              <a:extLst>
                <a:ext uri="{FF2B5EF4-FFF2-40B4-BE49-F238E27FC236}">
                  <a16:creationId xmlns:a16="http://schemas.microsoft.com/office/drawing/2014/main" id="{1C0EDEEB-6071-169F-F37D-5661C2CA9DB8}"/>
                </a:ext>
              </a:extLst>
            </p:cNvPr>
            <p:cNvSpPr/>
            <p:nvPr/>
          </p:nvSpPr>
          <p:spPr>
            <a:xfrm>
              <a:off x="3231575" y="537700"/>
              <a:ext cx="2334200" cy="3354100"/>
            </a:xfrm>
            <a:custGeom>
              <a:avLst/>
              <a:gdLst/>
              <a:ahLst/>
              <a:cxnLst/>
              <a:rect l="l" t="t" r="r" b="b"/>
              <a:pathLst>
                <a:path w="93368" h="134164" extrusionOk="0">
                  <a:moveTo>
                    <a:pt x="44743" y="0"/>
                  </a:moveTo>
                  <a:cubicBezTo>
                    <a:pt x="30722" y="0"/>
                    <a:pt x="14952" y="9197"/>
                    <a:pt x="7139" y="20741"/>
                  </a:cubicBezTo>
                  <a:cubicBezTo>
                    <a:pt x="6038" y="22342"/>
                    <a:pt x="5104" y="24043"/>
                    <a:pt x="4270" y="25811"/>
                  </a:cubicBezTo>
                  <a:cubicBezTo>
                    <a:pt x="234" y="34584"/>
                    <a:pt x="1" y="44458"/>
                    <a:pt x="868" y="54298"/>
                  </a:cubicBezTo>
                  <a:cubicBezTo>
                    <a:pt x="1302" y="59035"/>
                    <a:pt x="1302" y="65773"/>
                    <a:pt x="3403" y="70143"/>
                  </a:cubicBezTo>
                  <a:cubicBezTo>
                    <a:pt x="3837" y="71043"/>
                    <a:pt x="8373" y="80717"/>
                    <a:pt x="8373" y="89023"/>
                  </a:cubicBezTo>
                  <a:cubicBezTo>
                    <a:pt x="8373" y="97329"/>
                    <a:pt x="10975" y="116176"/>
                    <a:pt x="17046" y="120912"/>
                  </a:cubicBezTo>
                  <a:cubicBezTo>
                    <a:pt x="23117" y="125616"/>
                    <a:pt x="31556" y="132587"/>
                    <a:pt x="37594" y="133488"/>
                  </a:cubicBezTo>
                  <a:cubicBezTo>
                    <a:pt x="40613" y="133938"/>
                    <a:pt x="43648" y="134164"/>
                    <a:pt x="46684" y="134164"/>
                  </a:cubicBezTo>
                  <a:cubicBezTo>
                    <a:pt x="49719" y="134164"/>
                    <a:pt x="52755" y="133938"/>
                    <a:pt x="55774" y="133488"/>
                  </a:cubicBezTo>
                  <a:cubicBezTo>
                    <a:pt x="61811" y="132587"/>
                    <a:pt x="70251" y="125616"/>
                    <a:pt x="76322" y="120912"/>
                  </a:cubicBezTo>
                  <a:cubicBezTo>
                    <a:pt x="82393" y="116176"/>
                    <a:pt x="84995" y="97329"/>
                    <a:pt x="84995" y="89023"/>
                  </a:cubicBezTo>
                  <a:cubicBezTo>
                    <a:pt x="84995" y="80717"/>
                    <a:pt x="89531" y="71043"/>
                    <a:pt x="89965" y="70143"/>
                  </a:cubicBezTo>
                  <a:cubicBezTo>
                    <a:pt x="92066" y="65773"/>
                    <a:pt x="92066" y="59035"/>
                    <a:pt x="92500" y="54298"/>
                  </a:cubicBezTo>
                  <a:cubicBezTo>
                    <a:pt x="93367" y="44458"/>
                    <a:pt x="93134" y="34617"/>
                    <a:pt x="89098" y="25811"/>
                  </a:cubicBezTo>
                  <a:cubicBezTo>
                    <a:pt x="88264" y="24043"/>
                    <a:pt x="87330" y="22342"/>
                    <a:pt x="86229" y="20741"/>
                  </a:cubicBezTo>
                  <a:cubicBezTo>
                    <a:pt x="78416" y="9197"/>
                    <a:pt x="62646" y="0"/>
                    <a:pt x="48595" y="0"/>
                  </a:cubicBezTo>
                  <a:cubicBezTo>
                    <a:pt x="47949" y="0"/>
                    <a:pt x="47306" y="20"/>
                    <a:pt x="46667" y="59"/>
                  </a:cubicBezTo>
                  <a:cubicBezTo>
                    <a:pt x="46030" y="20"/>
                    <a:pt x="45389" y="0"/>
                    <a:pt x="447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055;p49">
              <a:extLst>
                <a:ext uri="{FF2B5EF4-FFF2-40B4-BE49-F238E27FC236}">
                  <a16:creationId xmlns:a16="http://schemas.microsoft.com/office/drawing/2014/main" id="{D6FE5BB5-8479-60F3-AA77-7406FDFAF9F2}"/>
                </a:ext>
              </a:extLst>
            </p:cNvPr>
            <p:cNvSpPr/>
            <p:nvPr/>
          </p:nvSpPr>
          <p:spPr>
            <a:xfrm>
              <a:off x="3223250" y="532700"/>
              <a:ext cx="2350850" cy="3364800"/>
            </a:xfrm>
            <a:custGeom>
              <a:avLst/>
              <a:gdLst/>
              <a:ahLst/>
              <a:cxnLst/>
              <a:rect l="l" t="t" r="r" b="b"/>
              <a:pathLst>
                <a:path w="94034" h="134592" extrusionOk="0">
                  <a:moveTo>
                    <a:pt x="45122" y="401"/>
                  </a:moveTo>
                  <a:cubicBezTo>
                    <a:pt x="45764" y="401"/>
                    <a:pt x="46402" y="420"/>
                    <a:pt x="47034" y="459"/>
                  </a:cubicBezTo>
                  <a:cubicBezTo>
                    <a:pt x="47663" y="420"/>
                    <a:pt x="48299" y="401"/>
                    <a:pt x="48939" y="401"/>
                  </a:cubicBezTo>
                  <a:cubicBezTo>
                    <a:pt x="62487" y="401"/>
                    <a:pt x="78273" y="9034"/>
                    <a:pt x="86395" y="21074"/>
                  </a:cubicBezTo>
                  <a:cubicBezTo>
                    <a:pt x="87496" y="22675"/>
                    <a:pt x="88430" y="24343"/>
                    <a:pt x="89230" y="26111"/>
                  </a:cubicBezTo>
                  <a:cubicBezTo>
                    <a:pt x="93634" y="35651"/>
                    <a:pt x="93367" y="46292"/>
                    <a:pt x="92633" y="54498"/>
                  </a:cubicBezTo>
                  <a:cubicBezTo>
                    <a:pt x="92533" y="55432"/>
                    <a:pt x="92466" y="56433"/>
                    <a:pt x="92399" y="57467"/>
                  </a:cubicBezTo>
                  <a:cubicBezTo>
                    <a:pt x="92132" y="61837"/>
                    <a:pt x="91766" y="66807"/>
                    <a:pt x="90098" y="70276"/>
                  </a:cubicBezTo>
                  <a:cubicBezTo>
                    <a:pt x="89597" y="71343"/>
                    <a:pt x="85094" y="80884"/>
                    <a:pt x="85094" y="89223"/>
                  </a:cubicBezTo>
                  <a:cubicBezTo>
                    <a:pt x="85094" y="97696"/>
                    <a:pt x="82526" y="116309"/>
                    <a:pt x="76521" y="120946"/>
                  </a:cubicBezTo>
                  <a:lnTo>
                    <a:pt x="74987" y="122180"/>
                  </a:lnTo>
                  <a:cubicBezTo>
                    <a:pt x="69016" y="126850"/>
                    <a:pt x="61577" y="132687"/>
                    <a:pt x="56073" y="133488"/>
                  </a:cubicBezTo>
                  <a:cubicBezTo>
                    <a:pt x="53071" y="133955"/>
                    <a:pt x="50036" y="134188"/>
                    <a:pt x="47000" y="134188"/>
                  </a:cubicBezTo>
                  <a:cubicBezTo>
                    <a:pt x="43998" y="134188"/>
                    <a:pt x="40963" y="133955"/>
                    <a:pt x="37960" y="133488"/>
                  </a:cubicBezTo>
                  <a:cubicBezTo>
                    <a:pt x="32457" y="132687"/>
                    <a:pt x="25018" y="126850"/>
                    <a:pt x="19080" y="122180"/>
                  </a:cubicBezTo>
                  <a:lnTo>
                    <a:pt x="17513" y="120946"/>
                  </a:lnTo>
                  <a:cubicBezTo>
                    <a:pt x="11542" y="116309"/>
                    <a:pt x="8940" y="97696"/>
                    <a:pt x="8940" y="89223"/>
                  </a:cubicBezTo>
                  <a:cubicBezTo>
                    <a:pt x="8940" y="80884"/>
                    <a:pt x="4470" y="71343"/>
                    <a:pt x="3936" y="70276"/>
                  </a:cubicBezTo>
                  <a:cubicBezTo>
                    <a:pt x="2268" y="66807"/>
                    <a:pt x="1935" y="61837"/>
                    <a:pt x="1668" y="57500"/>
                  </a:cubicBezTo>
                  <a:cubicBezTo>
                    <a:pt x="1568" y="56433"/>
                    <a:pt x="1501" y="55432"/>
                    <a:pt x="1434" y="54498"/>
                  </a:cubicBezTo>
                  <a:cubicBezTo>
                    <a:pt x="701" y="46292"/>
                    <a:pt x="434" y="35685"/>
                    <a:pt x="4803" y="26111"/>
                  </a:cubicBezTo>
                  <a:cubicBezTo>
                    <a:pt x="5637" y="24343"/>
                    <a:pt x="6571" y="22675"/>
                    <a:pt x="7672" y="21074"/>
                  </a:cubicBezTo>
                  <a:cubicBezTo>
                    <a:pt x="15793" y="9004"/>
                    <a:pt x="31575" y="401"/>
                    <a:pt x="45122" y="401"/>
                  </a:cubicBezTo>
                  <a:close/>
                  <a:moveTo>
                    <a:pt x="45127" y="1"/>
                  </a:moveTo>
                  <a:cubicBezTo>
                    <a:pt x="31476" y="1"/>
                    <a:pt x="15526" y="8701"/>
                    <a:pt x="7305" y="20841"/>
                  </a:cubicBezTo>
                  <a:cubicBezTo>
                    <a:pt x="6204" y="22475"/>
                    <a:pt x="5237" y="24176"/>
                    <a:pt x="4437" y="25944"/>
                  </a:cubicBezTo>
                  <a:cubicBezTo>
                    <a:pt x="0" y="35618"/>
                    <a:pt x="267" y="46292"/>
                    <a:pt x="1001" y="54565"/>
                  </a:cubicBezTo>
                  <a:cubicBezTo>
                    <a:pt x="1101" y="55465"/>
                    <a:pt x="1168" y="56466"/>
                    <a:pt x="1234" y="57534"/>
                  </a:cubicBezTo>
                  <a:cubicBezTo>
                    <a:pt x="1501" y="61937"/>
                    <a:pt x="1835" y="66907"/>
                    <a:pt x="3569" y="70476"/>
                  </a:cubicBezTo>
                  <a:cubicBezTo>
                    <a:pt x="4070" y="71510"/>
                    <a:pt x="8506" y="80984"/>
                    <a:pt x="8506" y="89223"/>
                  </a:cubicBezTo>
                  <a:cubicBezTo>
                    <a:pt x="8506" y="97762"/>
                    <a:pt x="11141" y="116542"/>
                    <a:pt x="17246" y="121279"/>
                  </a:cubicBezTo>
                  <a:lnTo>
                    <a:pt x="18813" y="122513"/>
                  </a:lnTo>
                  <a:cubicBezTo>
                    <a:pt x="24818" y="127217"/>
                    <a:pt x="32290" y="133054"/>
                    <a:pt x="37894" y="133888"/>
                  </a:cubicBezTo>
                  <a:cubicBezTo>
                    <a:pt x="40740" y="134357"/>
                    <a:pt x="43585" y="134592"/>
                    <a:pt x="46431" y="134592"/>
                  </a:cubicBezTo>
                  <a:cubicBezTo>
                    <a:pt x="46621" y="134592"/>
                    <a:pt x="46811" y="134591"/>
                    <a:pt x="47000" y="134589"/>
                  </a:cubicBezTo>
                  <a:lnTo>
                    <a:pt x="47534" y="134589"/>
                  </a:lnTo>
                  <a:cubicBezTo>
                    <a:pt x="50403" y="134589"/>
                    <a:pt x="53271" y="134355"/>
                    <a:pt x="56140" y="133888"/>
                  </a:cubicBezTo>
                  <a:cubicBezTo>
                    <a:pt x="61744" y="133088"/>
                    <a:pt x="69216" y="127217"/>
                    <a:pt x="75220" y="122513"/>
                  </a:cubicBezTo>
                  <a:lnTo>
                    <a:pt x="76788" y="121279"/>
                  </a:lnTo>
                  <a:cubicBezTo>
                    <a:pt x="82893" y="116542"/>
                    <a:pt x="85528" y="97762"/>
                    <a:pt x="85528" y="89223"/>
                  </a:cubicBezTo>
                  <a:cubicBezTo>
                    <a:pt x="85528" y="80984"/>
                    <a:pt x="89964" y="71510"/>
                    <a:pt x="90465" y="70476"/>
                  </a:cubicBezTo>
                  <a:cubicBezTo>
                    <a:pt x="92199" y="66940"/>
                    <a:pt x="92533" y="61937"/>
                    <a:pt x="92800" y="57534"/>
                  </a:cubicBezTo>
                  <a:cubicBezTo>
                    <a:pt x="92900" y="56466"/>
                    <a:pt x="92966" y="55465"/>
                    <a:pt x="93033" y="54565"/>
                  </a:cubicBezTo>
                  <a:cubicBezTo>
                    <a:pt x="93767" y="46292"/>
                    <a:pt x="94034" y="35618"/>
                    <a:pt x="89597" y="25944"/>
                  </a:cubicBezTo>
                  <a:cubicBezTo>
                    <a:pt x="88797" y="24176"/>
                    <a:pt x="87829" y="22475"/>
                    <a:pt x="86729" y="20841"/>
                  </a:cubicBezTo>
                  <a:cubicBezTo>
                    <a:pt x="78540" y="8701"/>
                    <a:pt x="62561" y="1"/>
                    <a:pt x="48936" y="1"/>
                  </a:cubicBezTo>
                  <a:cubicBezTo>
                    <a:pt x="48296" y="1"/>
                    <a:pt x="47662" y="20"/>
                    <a:pt x="47034" y="59"/>
                  </a:cubicBezTo>
                  <a:cubicBezTo>
                    <a:pt x="46404" y="20"/>
                    <a:pt x="45768" y="1"/>
                    <a:pt x="451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056;p49">
              <a:extLst>
                <a:ext uri="{FF2B5EF4-FFF2-40B4-BE49-F238E27FC236}">
                  <a16:creationId xmlns:a16="http://schemas.microsoft.com/office/drawing/2014/main" id="{33903AC3-843C-8D19-B7BA-B7CDAAB984EE}"/>
                </a:ext>
              </a:extLst>
            </p:cNvPr>
            <p:cNvSpPr/>
            <p:nvPr/>
          </p:nvSpPr>
          <p:spPr>
            <a:xfrm>
              <a:off x="3886200" y="2651525"/>
              <a:ext cx="1012425" cy="577925"/>
            </a:xfrm>
            <a:custGeom>
              <a:avLst/>
              <a:gdLst/>
              <a:ahLst/>
              <a:cxnLst/>
              <a:rect l="l" t="t" r="r" b="b"/>
              <a:pathLst>
                <a:path w="40497" h="23117" extrusionOk="0">
                  <a:moveTo>
                    <a:pt x="20249" y="0"/>
                  </a:moveTo>
                  <a:lnTo>
                    <a:pt x="11209" y="4870"/>
                  </a:lnTo>
                  <a:cubicBezTo>
                    <a:pt x="11209" y="4870"/>
                    <a:pt x="3003" y="11408"/>
                    <a:pt x="1502" y="14877"/>
                  </a:cubicBezTo>
                  <a:cubicBezTo>
                    <a:pt x="1" y="18313"/>
                    <a:pt x="5772" y="23117"/>
                    <a:pt x="5772" y="23117"/>
                  </a:cubicBezTo>
                  <a:lnTo>
                    <a:pt x="35226" y="23117"/>
                  </a:lnTo>
                  <a:cubicBezTo>
                    <a:pt x="35226" y="23117"/>
                    <a:pt x="40497" y="18280"/>
                    <a:pt x="38995" y="14844"/>
                  </a:cubicBezTo>
                  <a:cubicBezTo>
                    <a:pt x="37494" y="11408"/>
                    <a:pt x="29289" y="4837"/>
                    <a:pt x="29289" y="4837"/>
                  </a:cubicBezTo>
                  <a:lnTo>
                    <a:pt x="202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057;p49">
              <a:extLst>
                <a:ext uri="{FF2B5EF4-FFF2-40B4-BE49-F238E27FC236}">
                  <a16:creationId xmlns:a16="http://schemas.microsoft.com/office/drawing/2014/main" id="{A0ABB0F4-D150-E069-B9E8-5C050D6C4E90}"/>
                </a:ext>
              </a:extLst>
            </p:cNvPr>
            <p:cNvSpPr/>
            <p:nvPr/>
          </p:nvSpPr>
          <p:spPr>
            <a:xfrm>
              <a:off x="3880375" y="2645875"/>
              <a:ext cx="1024100" cy="588575"/>
            </a:xfrm>
            <a:custGeom>
              <a:avLst/>
              <a:gdLst/>
              <a:ahLst/>
              <a:cxnLst/>
              <a:rect l="l" t="t" r="r" b="b"/>
              <a:pathLst>
                <a:path w="40964" h="23543" extrusionOk="0">
                  <a:moveTo>
                    <a:pt x="20482" y="426"/>
                  </a:moveTo>
                  <a:lnTo>
                    <a:pt x="29388" y="5230"/>
                  </a:lnTo>
                  <a:cubicBezTo>
                    <a:pt x="29421" y="5296"/>
                    <a:pt x="37561" y="11801"/>
                    <a:pt x="39028" y="15137"/>
                  </a:cubicBezTo>
                  <a:cubicBezTo>
                    <a:pt x="40363" y="18239"/>
                    <a:pt x="35926" y="22575"/>
                    <a:pt x="35359" y="23109"/>
                  </a:cubicBezTo>
                  <a:lnTo>
                    <a:pt x="6071" y="23109"/>
                  </a:lnTo>
                  <a:cubicBezTo>
                    <a:pt x="5504" y="22609"/>
                    <a:pt x="568" y="18239"/>
                    <a:pt x="1935" y="15137"/>
                  </a:cubicBezTo>
                  <a:cubicBezTo>
                    <a:pt x="3403" y="11801"/>
                    <a:pt x="11509" y="5296"/>
                    <a:pt x="11542" y="5263"/>
                  </a:cubicBezTo>
                  <a:lnTo>
                    <a:pt x="20482" y="426"/>
                  </a:lnTo>
                  <a:close/>
                  <a:moveTo>
                    <a:pt x="20482" y="1"/>
                  </a:moveTo>
                  <a:cubicBezTo>
                    <a:pt x="20448" y="1"/>
                    <a:pt x="20415" y="9"/>
                    <a:pt x="20382" y="26"/>
                  </a:cubicBezTo>
                  <a:lnTo>
                    <a:pt x="11309" y="4896"/>
                  </a:lnTo>
                  <a:cubicBezTo>
                    <a:pt x="10975" y="5163"/>
                    <a:pt x="3069" y="11534"/>
                    <a:pt x="1535" y="14970"/>
                  </a:cubicBezTo>
                  <a:cubicBezTo>
                    <a:pt x="0" y="18539"/>
                    <a:pt x="5638" y="23276"/>
                    <a:pt x="5871" y="23476"/>
                  </a:cubicBezTo>
                  <a:cubicBezTo>
                    <a:pt x="5905" y="23509"/>
                    <a:pt x="5971" y="23509"/>
                    <a:pt x="6005" y="23543"/>
                  </a:cubicBezTo>
                  <a:lnTo>
                    <a:pt x="35459" y="23543"/>
                  </a:lnTo>
                  <a:cubicBezTo>
                    <a:pt x="35492" y="23543"/>
                    <a:pt x="35559" y="23509"/>
                    <a:pt x="35593" y="23476"/>
                  </a:cubicBezTo>
                  <a:cubicBezTo>
                    <a:pt x="35826" y="23276"/>
                    <a:pt x="40963" y="18506"/>
                    <a:pt x="39395" y="14970"/>
                  </a:cubicBezTo>
                  <a:cubicBezTo>
                    <a:pt x="37894" y="11534"/>
                    <a:pt x="29955" y="5163"/>
                    <a:pt x="29588" y="4896"/>
                  </a:cubicBezTo>
                  <a:lnTo>
                    <a:pt x="20582" y="26"/>
                  </a:lnTo>
                  <a:cubicBezTo>
                    <a:pt x="20548" y="9"/>
                    <a:pt x="20515" y="1"/>
                    <a:pt x="2048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058;p49">
              <a:extLst>
                <a:ext uri="{FF2B5EF4-FFF2-40B4-BE49-F238E27FC236}">
                  <a16:creationId xmlns:a16="http://schemas.microsoft.com/office/drawing/2014/main" id="{17A96809-6389-D083-1CD2-84496F842538}"/>
                </a:ext>
              </a:extLst>
            </p:cNvPr>
            <p:cNvSpPr/>
            <p:nvPr/>
          </p:nvSpPr>
          <p:spPr>
            <a:xfrm>
              <a:off x="4285675" y="2801625"/>
              <a:ext cx="112600" cy="369450"/>
            </a:xfrm>
            <a:custGeom>
              <a:avLst/>
              <a:gdLst/>
              <a:ahLst/>
              <a:cxnLst/>
              <a:rect l="l" t="t" r="r" b="b"/>
              <a:pathLst>
                <a:path w="4504" h="14778" extrusionOk="0">
                  <a:moveTo>
                    <a:pt x="4070" y="434"/>
                  </a:moveTo>
                  <a:lnTo>
                    <a:pt x="4070" y="14210"/>
                  </a:lnTo>
                  <a:lnTo>
                    <a:pt x="434" y="12076"/>
                  </a:lnTo>
                  <a:lnTo>
                    <a:pt x="1868" y="434"/>
                  </a:lnTo>
                  <a:close/>
                  <a:moveTo>
                    <a:pt x="1668" y="0"/>
                  </a:moveTo>
                  <a:cubicBezTo>
                    <a:pt x="1568" y="0"/>
                    <a:pt x="1501" y="100"/>
                    <a:pt x="1468" y="200"/>
                  </a:cubicBezTo>
                  <a:lnTo>
                    <a:pt x="0" y="12142"/>
                  </a:lnTo>
                  <a:cubicBezTo>
                    <a:pt x="0" y="12242"/>
                    <a:pt x="33" y="12309"/>
                    <a:pt x="100" y="12376"/>
                  </a:cubicBezTo>
                  <a:lnTo>
                    <a:pt x="4203" y="14778"/>
                  </a:lnTo>
                  <a:lnTo>
                    <a:pt x="4403" y="14778"/>
                  </a:lnTo>
                  <a:cubicBezTo>
                    <a:pt x="4470" y="14711"/>
                    <a:pt x="4503" y="14644"/>
                    <a:pt x="4503" y="14577"/>
                  </a:cubicBezTo>
                  <a:lnTo>
                    <a:pt x="4503" y="234"/>
                  </a:lnTo>
                  <a:cubicBezTo>
                    <a:pt x="4503" y="100"/>
                    <a:pt x="4403" y="0"/>
                    <a:pt x="430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059;p49">
              <a:extLst>
                <a:ext uri="{FF2B5EF4-FFF2-40B4-BE49-F238E27FC236}">
                  <a16:creationId xmlns:a16="http://schemas.microsoft.com/office/drawing/2014/main" id="{05B5E980-E5CC-DBE0-536E-5A4DBC97B6D7}"/>
                </a:ext>
              </a:extLst>
            </p:cNvPr>
            <p:cNvSpPr/>
            <p:nvPr/>
          </p:nvSpPr>
          <p:spPr>
            <a:xfrm>
              <a:off x="4387400" y="2802450"/>
              <a:ext cx="113450" cy="369000"/>
            </a:xfrm>
            <a:custGeom>
              <a:avLst/>
              <a:gdLst/>
              <a:ahLst/>
              <a:cxnLst/>
              <a:rect l="l" t="t" r="r" b="b"/>
              <a:pathLst>
                <a:path w="4538" h="14760" extrusionOk="0">
                  <a:moveTo>
                    <a:pt x="2669" y="401"/>
                  </a:moveTo>
                  <a:lnTo>
                    <a:pt x="4104" y="12043"/>
                  </a:lnTo>
                  <a:lnTo>
                    <a:pt x="434" y="14177"/>
                  </a:lnTo>
                  <a:lnTo>
                    <a:pt x="434" y="401"/>
                  </a:lnTo>
                  <a:close/>
                  <a:moveTo>
                    <a:pt x="234" y="1"/>
                  </a:moveTo>
                  <a:cubicBezTo>
                    <a:pt x="101" y="1"/>
                    <a:pt x="1" y="101"/>
                    <a:pt x="1" y="201"/>
                  </a:cubicBezTo>
                  <a:lnTo>
                    <a:pt x="1" y="14544"/>
                  </a:lnTo>
                  <a:cubicBezTo>
                    <a:pt x="1" y="14611"/>
                    <a:pt x="67" y="14678"/>
                    <a:pt x="134" y="14745"/>
                  </a:cubicBezTo>
                  <a:lnTo>
                    <a:pt x="234" y="14745"/>
                  </a:lnTo>
                  <a:cubicBezTo>
                    <a:pt x="245" y="14756"/>
                    <a:pt x="256" y="14759"/>
                    <a:pt x="267" y="14759"/>
                  </a:cubicBezTo>
                  <a:cubicBezTo>
                    <a:pt x="290" y="14759"/>
                    <a:pt x="312" y="14745"/>
                    <a:pt x="334" y="14745"/>
                  </a:cubicBezTo>
                  <a:lnTo>
                    <a:pt x="4437" y="12343"/>
                  </a:lnTo>
                  <a:cubicBezTo>
                    <a:pt x="4504" y="12309"/>
                    <a:pt x="4537" y="12209"/>
                    <a:pt x="4537" y="12143"/>
                  </a:cubicBezTo>
                  <a:lnTo>
                    <a:pt x="3036" y="167"/>
                  </a:lnTo>
                  <a:cubicBezTo>
                    <a:pt x="3036" y="67"/>
                    <a:pt x="2936" y="1"/>
                    <a:pt x="283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060;p49">
              <a:extLst>
                <a:ext uri="{FF2B5EF4-FFF2-40B4-BE49-F238E27FC236}">
                  <a16:creationId xmlns:a16="http://schemas.microsoft.com/office/drawing/2014/main" id="{4993941C-E7D0-BD92-460A-FEA54C2EFFED}"/>
                </a:ext>
              </a:extLst>
            </p:cNvPr>
            <p:cNvSpPr/>
            <p:nvPr/>
          </p:nvSpPr>
          <p:spPr>
            <a:xfrm>
              <a:off x="4030475" y="3105475"/>
              <a:ext cx="736400" cy="123150"/>
            </a:xfrm>
            <a:custGeom>
              <a:avLst/>
              <a:gdLst/>
              <a:ahLst/>
              <a:cxnLst/>
              <a:rect l="l" t="t" r="r" b="b"/>
              <a:pathLst>
                <a:path w="29456" h="4926" extrusionOk="0">
                  <a:moveTo>
                    <a:pt x="18811" y="0"/>
                  </a:moveTo>
                  <a:cubicBezTo>
                    <a:pt x="18736" y="0"/>
                    <a:pt x="18670" y="7"/>
                    <a:pt x="18614" y="22"/>
                  </a:cubicBezTo>
                  <a:cubicBezTo>
                    <a:pt x="17046" y="422"/>
                    <a:pt x="14678" y="1790"/>
                    <a:pt x="14678" y="1790"/>
                  </a:cubicBezTo>
                  <a:cubicBezTo>
                    <a:pt x="14678" y="1790"/>
                    <a:pt x="12080" y="7"/>
                    <a:pt x="10650" y="7"/>
                  </a:cubicBezTo>
                  <a:cubicBezTo>
                    <a:pt x="10577" y="7"/>
                    <a:pt x="10508" y="12"/>
                    <a:pt x="10442" y="22"/>
                  </a:cubicBezTo>
                  <a:cubicBezTo>
                    <a:pt x="9041" y="222"/>
                    <a:pt x="1" y="4925"/>
                    <a:pt x="1" y="4925"/>
                  </a:cubicBezTo>
                  <a:lnTo>
                    <a:pt x="29455" y="4925"/>
                  </a:lnTo>
                  <a:cubicBezTo>
                    <a:pt x="29455" y="4925"/>
                    <a:pt x="20813" y="0"/>
                    <a:pt x="18811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061;p49">
              <a:extLst>
                <a:ext uri="{FF2B5EF4-FFF2-40B4-BE49-F238E27FC236}">
                  <a16:creationId xmlns:a16="http://schemas.microsoft.com/office/drawing/2014/main" id="{2EC92409-5446-F674-0DD5-C4037BC6C45C}"/>
                </a:ext>
              </a:extLst>
            </p:cNvPr>
            <p:cNvSpPr/>
            <p:nvPr/>
          </p:nvSpPr>
          <p:spPr>
            <a:xfrm>
              <a:off x="4024650" y="3100400"/>
              <a:ext cx="748050" cy="134050"/>
            </a:xfrm>
            <a:custGeom>
              <a:avLst/>
              <a:gdLst/>
              <a:ahLst/>
              <a:cxnLst/>
              <a:rect l="l" t="t" r="r" b="b"/>
              <a:pathLst>
                <a:path w="29922" h="5362" extrusionOk="0">
                  <a:moveTo>
                    <a:pt x="19030" y="411"/>
                  </a:moveTo>
                  <a:cubicBezTo>
                    <a:pt x="20347" y="411"/>
                    <a:pt x="25338" y="2945"/>
                    <a:pt x="28888" y="4928"/>
                  </a:cubicBezTo>
                  <a:lnTo>
                    <a:pt x="1101" y="4928"/>
                  </a:lnTo>
                  <a:cubicBezTo>
                    <a:pt x="4370" y="3260"/>
                    <a:pt x="9707" y="592"/>
                    <a:pt x="10675" y="458"/>
                  </a:cubicBezTo>
                  <a:cubicBezTo>
                    <a:pt x="10740" y="448"/>
                    <a:pt x="10808" y="443"/>
                    <a:pt x="10880" y="443"/>
                  </a:cubicBezTo>
                  <a:cubicBezTo>
                    <a:pt x="12249" y="443"/>
                    <a:pt x="14777" y="2159"/>
                    <a:pt x="14777" y="2159"/>
                  </a:cubicBezTo>
                  <a:cubicBezTo>
                    <a:pt x="14811" y="2176"/>
                    <a:pt x="14853" y="2184"/>
                    <a:pt x="14894" y="2184"/>
                  </a:cubicBezTo>
                  <a:cubicBezTo>
                    <a:pt x="14936" y="2184"/>
                    <a:pt x="14978" y="2176"/>
                    <a:pt x="15011" y="2159"/>
                  </a:cubicBezTo>
                  <a:cubicBezTo>
                    <a:pt x="15044" y="2159"/>
                    <a:pt x="17346" y="825"/>
                    <a:pt x="18880" y="425"/>
                  </a:cubicBezTo>
                  <a:cubicBezTo>
                    <a:pt x="18923" y="415"/>
                    <a:pt x="18973" y="411"/>
                    <a:pt x="19030" y="411"/>
                  </a:cubicBezTo>
                  <a:close/>
                  <a:moveTo>
                    <a:pt x="19004" y="1"/>
                  </a:moveTo>
                  <a:cubicBezTo>
                    <a:pt x="18919" y="1"/>
                    <a:pt x="18844" y="9"/>
                    <a:pt x="18780" y="25"/>
                  </a:cubicBezTo>
                  <a:cubicBezTo>
                    <a:pt x="17413" y="458"/>
                    <a:pt x="16112" y="1025"/>
                    <a:pt x="14911" y="1726"/>
                  </a:cubicBezTo>
                  <a:cubicBezTo>
                    <a:pt x="14409" y="1412"/>
                    <a:pt x="12196" y="7"/>
                    <a:pt x="10852" y="7"/>
                  </a:cubicBezTo>
                  <a:cubicBezTo>
                    <a:pt x="10767" y="7"/>
                    <a:pt x="10685" y="13"/>
                    <a:pt x="10608" y="25"/>
                  </a:cubicBezTo>
                  <a:cubicBezTo>
                    <a:pt x="9207" y="225"/>
                    <a:pt x="501" y="4761"/>
                    <a:pt x="134" y="4961"/>
                  </a:cubicBezTo>
                  <a:cubicBezTo>
                    <a:pt x="67" y="4995"/>
                    <a:pt x="0" y="5095"/>
                    <a:pt x="34" y="5195"/>
                  </a:cubicBezTo>
                  <a:cubicBezTo>
                    <a:pt x="67" y="5295"/>
                    <a:pt x="134" y="5362"/>
                    <a:pt x="234" y="5362"/>
                  </a:cubicBezTo>
                  <a:lnTo>
                    <a:pt x="29688" y="5362"/>
                  </a:lnTo>
                  <a:cubicBezTo>
                    <a:pt x="29788" y="5328"/>
                    <a:pt x="29855" y="5295"/>
                    <a:pt x="29888" y="5195"/>
                  </a:cubicBezTo>
                  <a:cubicBezTo>
                    <a:pt x="29922" y="5095"/>
                    <a:pt x="29855" y="4995"/>
                    <a:pt x="29788" y="4961"/>
                  </a:cubicBezTo>
                  <a:cubicBezTo>
                    <a:pt x="28859" y="4449"/>
                    <a:pt x="21043" y="1"/>
                    <a:pt x="1900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062;p49">
              <a:extLst>
                <a:ext uri="{FF2B5EF4-FFF2-40B4-BE49-F238E27FC236}">
                  <a16:creationId xmlns:a16="http://schemas.microsoft.com/office/drawing/2014/main" id="{DC81BDB4-6C38-088B-9B1B-7468C5388540}"/>
                </a:ext>
              </a:extLst>
            </p:cNvPr>
            <p:cNvSpPr/>
            <p:nvPr/>
          </p:nvSpPr>
          <p:spPr>
            <a:xfrm>
              <a:off x="4030475" y="3228600"/>
              <a:ext cx="736400" cy="160125"/>
            </a:xfrm>
            <a:custGeom>
              <a:avLst/>
              <a:gdLst/>
              <a:ahLst/>
              <a:cxnLst/>
              <a:rect l="l" t="t" r="r" b="b"/>
              <a:pathLst>
                <a:path w="29456" h="6405" extrusionOk="0">
                  <a:moveTo>
                    <a:pt x="1" y="0"/>
                  </a:moveTo>
                  <a:cubicBezTo>
                    <a:pt x="1" y="0"/>
                    <a:pt x="5438" y="6405"/>
                    <a:pt x="14478" y="6405"/>
                  </a:cubicBezTo>
                  <a:cubicBezTo>
                    <a:pt x="23518" y="6405"/>
                    <a:pt x="29455" y="0"/>
                    <a:pt x="29455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063;p49">
              <a:extLst>
                <a:ext uri="{FF2B5EF4-FFF2-40B4-BE49-F238E27FC236}">
                  <a16:creationId xmlns:a16="http://schemas.microsoft.com/office/drawing/2014/main" id="{7BF4E1A5-278B-EF0C-E113-3ED108F0AA58}"/>
                </a:ext>
              </a:extLst>
            </p:cNvPr>
            <p:cNvSpPr/>
            <p:nvPr/>
          </p:nvSpPr>
          <p:spPr>
            <a:xfrm>
              <a:off x="4023800" y="3223600"/>
              <a:ext cx="749725" cy="170125"/>
            </a:xfrm>
            <a:custGeom>
              <a:avLst/>
              <a:gdLst/>
              <a:ahLst/>
              <a:cxnLst/>
              <a:rect l="l" t="t" r="r" b="b"/>
              <a:pathLst>
                <a:path w="29989" h="6805" extrusionOk="0">
                  <a:moveTo>
                    <a:pt x="29222" y="400"/>
                  </a:moveTo>
                  <a:cubicBezTo>
                    <a:pt x="27821" y="1735"/>
                    <a:pt x="22384" y="6405"/>
                    <a:pt x="14745" y="6405"/>
                  </a:cubicBezTo>
                  <a:cubicBezTo>
                    <a:pt x="7106" y="6405"/>
                    <a:pt x="2036" y="1735"/>
                    <a:pt x="768" y="400"/>
                  </a:cubicBezTo>
                  <a:close/>
                  <a:moveTo>
                    <a:pt x="268" y="0"/>
                  </a:moveTo>
                  <a:cubicBezTo>
                    <a:pt x="101" y="0"/>
                    <a:pt x="1" y="200"/>
                    <a:pt x="101" y="334"/>
                  </a:cubicBezTo>
                  <a:cubicBezTo>
                    <a:pt x="168" y="400"/>
                    <a:pt x="5705" y="6805"/>
                    <a:pt x="14745" y="6805"/>
                  </a:cubicBezTo>
                  <a:cubicBezTo>
                    <a:pt x="23785" y="6805"/>
                    <a:pt x="29822" y="434"/>
                    <a:pt x="29856" y="367"/>
                  </a:cubicBezTo>
                  <a:cubicBezTo>
                    <a:pt x="29989" y="234"/>
                    <a:pt x="29889" y="0"/>
                    <a:pt x="29722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064;p49">
              <a:extLst>
                <a:ext uri="{FF2B5EF4-FFF2-40B4-BE49-F238E27FC236}">
                  <a16:creationId xmlns:a16="http://schemas.microsoft.com/office/drawing/2014/main" id="{97B0EC84-9813-36AC-C4FF-2DB3F68F10DD}"/>
                </a:ext>
              </a:extLst>
            </p:cNvPr>
            <p:cNvSpPr/>
            <p:nvPr/>
          </p:nvSpPr>
          <p:spPr>
            <a:xfrm>
              <a:off x="3291625" y="2219525"/>
              <a:ext cx="703850" cy="1575325"/>
            </a:xfrm>
            <a:custGeom>
              <a:avLst/>
              <a:gdLst/>
              <a:ahLst/>
              <a:cxnLst/>
              <a:rect l="l" t="t" r="r" b="b"/>
              <a:pathLst>
                <a:path w="28154" h="63013" extrusionOk="0">
                  <a:moveTo>
                    <a:pt x="0" y="1"/>
                  </a:moveTo>
                  <a:lnTo>
                    <a:pt x="0" y="1"/>
                  </a:lnTo>
                  <a:cubicBezTo>
                    <a:pt x="234" y="1002"/>
                    <a:pt x="601" y="1969"/>
                    <a:pt x="1034" y="2903"/>
                  </a:cubicBezTo>
                  <a:cubicBezTo>
                    <a:pt x="1435" y="3804"/>
                    <a:pt x="6005" y="13444"/>
                    <a:pt x="6005" y="21750"/>
                  </a:cubicBezTo>
                  <a:cubicBezTo>
                    <a:pt x="6005" y="30056"/>
                    <a:pt x="8606" y="48936"/>
                    <a:pt x="14677" y="53639"/>
                  </a:cubicBezTo>
                  <a:cubicBezTo>
                    <a:pt x="18413" y="56575"/>
                    <a:pt x="23083" y="60344"/>
                    <a:pt x="27520" y="63013"/>
                  </a:cubicBezTo>
                  <a:cubicBezTo>
                    <a:pt x="27453" y="59944"/>
                    <a:pt x="27153" y="55040"/>
                    <a:pt x="26019" y="52038"/>
                  </a:cubicBezTo>
                  <a:cubicBezTo>
                    <a:pt x="24284" y="47468"/>
                    <a:pt x="13810" y="38328"/>
                    <a:pt x="14911" y="29422"/>
                  </a:cubicBezTo>
                  <a:cubicBezTo>
                    <a:pt x="15378" y="25719"/>
                    <a:pt x="17746" y="22417"/>
                    <a:pt x="20348" y="19815"/>
                  </a:cubicBezTo>
                  <a:cubicBezTo>
                    <a:pt x="25318" y="15012"/>
                    <a:pt x="28120" y="8374"/>
                    <a:pt x="28154" y="1469"/>
                  </a:cubicBezTo>
                  <a:lnTo>
                    <a:pt x="28154" y="802"/>
                  </a:lnTo>
                  <a:lnTo>
                    <a:pt x="23384" y="501"/>
                  </a:lnTo>
                  <a:lnTo>
                    <a:pt x="14778" y="3870"/>
                  </a:lnTo>
                  <a:cubicBezTo>
                    <a:pt x="13413" y="4401"/>
                    <a:pt x="11981" y="4664"/>
                    <a:pt x="10556" y="4664"/>
                  </a:cubicBezTo>
                  <a:cubicBezTo>
                    <a:pt x="8221" y="4664"/>
                    <a:pt x="5905" y="3958"/>
                    <a:pt x="3936" y="2569"/>
                  </a:cubicBezTo>
                  <a:lnTo>
                    <a:pt x="334" y="6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065;p49">
              <a:extLst>
                <a:ext uri="{FF2B5EF4-FFF2-40B4-BE49-F238E27FC236}">
                  <a16:creationId xmlns:a16="http://schemas.microsoft.com/office/drawing/2014/main" id="{21E81DC9-61F9-1E06-3A05-207261E097D2}"/>
                </a:ext>
              </a:extLst>
            </p:cNvPr>
            <p:cNvSpPr/>
            <p:nvPr/>
          </p:nvSpPr>
          <p:spPr>
            <a:xfrm>
              <a:off x="3285775" y="2214525"/>
              <a:ext cx="714700" cy="1585950"/>
            </a:xfrm>
            <a:custGeom>
              <a:avLst/>
              <a:gdLst/>
              <a:ahLst/>
              <a:cxnLst/>
              <a:rect l="l" t="t" r="r" b="b"/>
              <a:pathLst>
                <a:path w="28588" h="63438" extrusionOk="0">
                  <a:moveTo>
                    <a:pt x="501" y="468"/>
                  </a:moveTo>
                  <a:lnTo>
                    <a:pt x="4037" y="2970"/>
                  </a:lnTo>
                  <a:cubicBezTo>
                    <a:pt x="6040" y="4374"/>
                    <a:pt x="8401" y="5088"/>
                    <a:pt x="10779" y="5088"/>
                  </a:cubicBezTo>
                  <a:cubicBezTo>
                    <a:pt x="12243" y="5088"/>
                    <a:pt x="13714" y="4817"/>
                    <a:pt x="15112" y="4271"/>
                  </a:cubicBezTo>
                  <a:lnTo>
                    <a:pt x="23651" y="901"/>
                  </a:lnTo>
                  <a:lnTo>
                    <a:pt x="28188" y="1202"/>
                  </a:lnTo>
                  <a:lnTo>
                    <a:pt x="28188" y="1635"/>
                  </a:lnTo>
                  <a:cubicBezTo>
                    <a:pt x="28154" y="8507"/>
                    <a:pt x="25352" y="15078"/>
                    <a:pt x="20415" y="19848"/>
                  </a:cubicBezTo>
                  <a:cubicBezTo>
                    <a:pt x="17146" y="23084"/>
                    <a:pt x="15345" y="26353"/>
                    <a:pt x="14911" y="29589"/>
                  </a:cubicBezTo>
                  <a:cubicBezTo>
                    <a:pt x="14178" y="35760"/>
                    <a:pt x="18748" y="41864"/>
                    <a:pt x="22417" y="46801"/>
                  </a:cubicBezTo>
                  <a:cubicBezTo>
                    <a:pt x="24051" y="48969"/>
                    <a:pt x="25486" y="50904"/>
                    <a:pt x="26019" y="52305"/>
                  </a:cubicBezTo>
                  <a:cubicBezTo>
                    <a:pt x="27120" y="55207"/>
                    <a:pt x="27420" y="59977"/>
                    <a:pt x="27520" y="62812"/>
                  </a:cubicBezTo>
                  <a:cubicBezTo>
                    <a:pt x="23784" y="60544"/>
                    <a:pt x="19948" y="57542"/>
                    <a:pt x="16546" y="54873"/>
                  </a:cubicBezTo>
                  <a:lnTo>
                    <a:pt x="15012" y="53673"/>
                  </a:lnTo>
                  <a:cubicBezTo>
                    <a:pt x="9007" y="49003"/>
                    <a:pt x="6439" y="30423"/>
                    <a:pt x="6439" y="21950"/>
                  </a:cubicBezTo>
                  <a:cubicBezTo>
                    <a:pt x="6439" y="13611"/>
                    <a:pt x="1936" y="4037"/>
                    <a:pt x="1435" y="3003"/>
                  </a:cubicBezTo>
                  <a:cubicBezTo>
                    <a:pt x="1035" y="2169"/>
                    <a:pt x="735" y="1335"/>
                    <a:pt x="501" y="468"/>
                  </a:cubicBezTo>
                  <a:close/>
                  <a:moveTo>
                    <a:pt x="234" y="1"/>
                  </a:moveTo>
                  <a:cubicBezTo>
                    <a:pt x="168" y="1"/>
                    <a:pt x="101" y="34"/>
                    <a:pt x="68" y="68"/>
                  </a:cubicBezTo>
                  <a:cubicBezTo>
                    <a:pt x="1" y="134"/>
                    <a:pt x="1" y="201"/>
                    <a:pt x="1" y="268"/>
                  </a:cubicBezTo>
                  <a:cubicBezTo>
                    <a:pt x="268" y="1268"/>
                    <a:pt x="601" y="2269"/>
                    <a:pt x="1068" y="3203"/>
                  </a:cubicBezTo>
                  <a:cubicBezTo>
                    <a:pt x="1569" y="4237"/>
                    <a:pt x="6005" y="13711"/>
                    <a:pt x="6005" y="21950"/>
                  </a:cubicBezTo>
                  <a:cubicBezTo>
                    <a:pt x="6005" y="30489"/>
                    <a:pt x="8640" y="49269"/>
                    <a:pt x="14745" y="54006"/>
                  </a:cubicBezTo>
                  <a:lnTo>
                    <a:pt x="16312" y="55207"/>
                  </a:lnTo>
                  <a:cubicBezTo>
                    <a:pt x="19782" y="57976"/>
                    <a:pt x="23751" y="61078"/>
                    <a:pt x="27621" y="63380"/>
                  </a:cubicBezTo>
                  <a:cubicBezTo>
                    <a:pt x="27654" y="63413"/>
                    <a:pt x="27687" y="63413"/>
                    <a:pt x="27721" y="63413"/>
                  </a:cubicBezTo>
                  <a:cubicBezTo>
                    <a:pt x="27737" y="63430"/>
                    <a:pt x="27754" y="63438"/>
                    <a:pt x="27771" y="63438"/>
                  </a:cubicBezTo>
                  <a:cubicBezTo>
                    <a:pt x="27787" y="63438"/>
                    <a:pt x="27804" y="63430"/>
                    <a:pt x="27821" y="63413"/>
                  </a:cubicBezTo>
                  <a:cubicBezTo>
                    <a:pt x="27887" y="63380"/>
                    <a:pt x="27954" y="63313"/>
                    <a:pt x="27954" y="63246"/>
                  </a:cubicBezTo>
                  <a:cubicBezTo>
                    <a:pt x="27854" y="59810"/>
                    <a:pt x="27520" y="55140"/>
                    <a:pt x="26420" y="52205"/>
                  </a:cubicBezTo>
                  <a:cubicBezTo>
                    <a:pt x="25853" y="50737"/>
                    <a:pt x="24418" y="48802"/>
                    <a:pt x="22750" y="46567"/>
                  </a:cubicBezTo>
                  <a:cubicBezTo>
                    <a:pt x="19114" y="41731"/>
                    <a:pt x="14611" y="35693"/>
                    <a:pt x="15312" y="29689"/>
                  </a:cubicBezTo>
                  <a:cubicBezTo>
                    <a:pt x="15712" y="26553"/>
                    <a:pt x="17513" y="23351"/>
                    <a:pt x="20716" y="20182"/>
                  </a:cubicBezTo>
                  <a:cubicBezTo>
                    <a:pt x="25719" y="15345"/>
                    <a:pt x="28555" y="8640"/>
                    <a:pt x="28588" y="1669"/>
                  </a:cubicBezTo>
                  <a:lnTo>
                    <a:pt x="28588" y="1035"/>
                  </a:lnTo>
                  <a:cubicBezTo>
                    <a:pt x="28588" y="935"/>
                    <a:pt x="28521" y="835"/>
                    <a:pt x="28388" y="835"/>
                  </a:cubicBezTo>
                  <a:lnTo>
                    <a:pt x="23618" y="501"/>
                  </a:lnTo>
                  <a:lnTo>
                    <a:pt x="23518" y="501"/>
                  </a:lnTo>
                  <a:lnTo>
                    <a:pt x="14945" y="3904"/>
                  </a:lnTo>
                  <a:cubicBezTo>
                    <a:pt x="13611" y="4432"/>
                    <a:pt x="12211" y="4690"/>
                    <a:pt x="10816" y="4690"/>
                  </a:cubicBezTo>
                  <a:cubicBezTo>
                    <a:pt x="8513" y="4690"/>
                    <a:pt x="6223" y="3987"/>
                    <a:pt x="4271" y="2636"/>
                  </a:cubicBezTo>
                  <a:lnTo>
                    <a:pt x="668" y="101"/>
                  </a:lnTo>
                  <a:cubicBezTo>
                    <a:pt x="635" y="101"/>
                    <a:pt x="601" y="68"/>
                    <a:pt x="568" y="68"/>
                  </a:cubicBezTo>
                  <a:lnTo>
                    <a:pt x="234" y="1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066;p49">
              <a:extLst>
                <a:ext uri="{FF2B5EF4-FFF2-40B4-BE49-F238E27FC236}">
                  <a16:creationId xmlns:a16="http://schemas.microsoft.com/office/drawing/2014/main" id="{3D7DB344-A08E-709B-19D7-3F882FB5F480}"/>
                </a:ext>
              </a:extLst>
            </p:cNvPr>
            <p:cNvSpPr/>
            <p:nvPr/>
          </p:nvSpPr>
          <p:spPr>
            <a:xfrm>
              <a:off x="4798525" y="2219525"/>
              <a:ext cx="703875" cy="1575325"/>
            </a:xfrm>
            <a:custGeom>
              <a:avLst/>
              <a:gdLst/>
              <a:ahLst/>
              <a:cxnLst/>
              <a:rect l="l" t="t" r="r" b="b"/>
              <a:pathLst>
                <a:path w="28155" h="63013" extrusionOk="0">
                  <a:moveTo>
                    <a:pt x="28154" y="1"/>
                  </a:moveTo>
                  <a:lnTo>
                    <a:pt x="27821" y="68"/>
                  </a:lnTo>
                  <a:lnTo>
                    <a:pt x="24218" y="2569"/>
                  </a:lnTo>
                  <a:cubicBezTo>
                    <a:pt x="22250" y="3958"/>
                    <a:pt x="19934" y="4664"/>
                    <a:pt x="17598" y="4664"/>
                  </a:cubicBezTo>
                  <a:cubicBezTo>
                    <a:pt x="16174" y="4664"/>
                    <a:pt x="14742" y="4401"/>
                    <a:pt x="13377" y="3870"/>
                  </a:cubicBezTo>
                  <a:lnTo>
                    <a:pt x="4771" y="501"/>
                  </a:lnTo>
                  <a:lnTo>
                    <a:pt x="1" y="802"/>
                  </a:lnTo>
                  <a:lnTo>
                    <a:pt x="1" y="1469"/>
                  </a:lnTo>
                  <a:cubicBezTo>
                    <a:pt x="34" y="8374"/>
                    <a:pt x="2836" y="15012"/>
                    <a:pt x="7806" y="19815"/>
                  </a:cubicBezTo>
                  <a:cubicBezTo>
                    <a:pt x="10408" y="22417"/>
                    <a:pt x="12810" y="25719"/>
                    <a:pt x="13243" y="29422"/>
                  </a:cubicBezTo>
                  <a:cubicBezTo>
                    <a:pt x="14344" y="38328"/>
                    <a:pt x="3903" y="47468"/>
                    <a:pt x="2169" y="52038"/>
                  </a:cubicBezTo>
                  <a:cubicBezTo>
                    <a:pt x="1001" y="55040"/>
                    <a:pt x="701" y="59944"/>
                    <a:pt x="634" y="63013"/>
                  </a:cubicBezTo>
                  <a:cubicBezTo>
                    <a:pt x="5071" y="60344"/>
                    <a:pt x="9741" y="56575"/>
                    <a:pt x="13510" y="53639"/>
                  </a:cubicBezTo>
                  <a:cubicBezTo>
                    <a:pt x="19548" y="48936"/>
                    <a:pt x="22150" y="30056"/>
                    <a:pt x="22150" y="21750"/>
                  </a:cubicBezTo>
                  <a:cubicBezTo>
                    <a:pt x="22150" y="13444"/>
                    <a:pt x="26720" y="3804"/>
                    <a:pt x="27120" y="2903"/>
                  </a:cubicBezTo>
                  <a:cubicBezTo>
                    <a:pt x="27554" y="1969"/>
                    <a:pt x="27921" y="1002"/>
                    <a:pt x="28154" y="1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067;p49">
              <a:extLst>
                <a:ext uri="{FF2B5EF4-FFF2-40B4-BE49-F238E27FC236}">
                  <a16:creationId xmlns:a16="http://schemas.microsoft.com/office/drawing/2014/main" id="{7B7760D3-1CE9-0526-839B-404E8B89D76E}"/>
                </a:ext>
              </a:extLst>
            </p:cNvPr>
            <p:cNvSpPr/>
            <p:nvPr/>
          </p:nvSpPr>
          <p:spPr>
            <a:xfrm>
              <a:off x="4793525" y="2214200"/>
              <a:ext cx="714700" cy="1585650"/>
            </a:xfrm>
            <a:custGeom>
              <a:avLst/>
              <a:gdLst/>
              <a:ahLst/>
              <a:cxnLst/>
              <a:rect l="l" t="t" r="r" b="b"/>
              <a:pathLst>
                <a:path w="28588" h="63426" extrusionOk="0">
                  <a:moveTo>
                    <a:pt x="28087" y="481"/>
                  </a:moveTo>
                  <a:lnTo>
                    <a:pt x="28087" y="481"/>
                  </a:lnTo>
                  <a:cubicBezTo>
                    <a:pt x="27854" y="1348"/>
                    <a:pt x="27520" y="2215"/>
                    <a:pt x="27153" y="3016"/>
                  </a:cubicBezTo>
                  <a:cubicBezTo>
                    <a:pt x="26620" y="4083"/>
                    <a:pt x="22150" y="13624"/>
                    <a:pt x="22150" y="21963"/>
                  </a:cubicBezTo>
                  <a:cubicBezTo>
                    <a:pt x="22150" y="30436"/>
                    <a:pt x="19548" y="49049"/>
                    <a:pt x="13577" y="53686"/>
                  </a:cubicBezTo>
                  <a:lnTo>
                    <a:pt x="12009" y="54920"/>
                  </a:lnTo>
                  <a:cubicBezTo>
                    <a:pt x="8640" y="57555"/>
                    <a:pt x="4804" y="60557"/>
                    <a:pt x="1068" y="62859"/>
                  </a:cubicBezTo>
                  <a:cubicBezTo>
                    <a:pt x="1135" y="60023"/>
                    <a:pt x="1435" y="55220"/>
                    <a:pt x="2536" y="52351"/>
                  </a:cubicBezTo>
                  <a:cubicBezTo>
                    <a:pt x="3103" y="50917"/>
                    <a:pt x="4504" y="49016"/>
                    <a:pt x="6172" y="46814"/>
                  </a:cubicBezTo>
                  <a:cubicBezTo>
                    <a:pt x="9841" y="41910"/>
                    <a:pt x="14411" y="35806"/>
                    <a:pt x="13677" y="29602"/>
                  </a:cubicBezTo>
                  <a:cubicBezTo>
                    <a:pt x="13277" y="26399"/>
                    <a:pt x="11409" y="23097"/>
                    <a:pt x="8173" y="19895"/>
                  </a:cubicBezTo>
                  <a:cubicBezTo>
                    <a:pt x="3236" y="15091"/>
                    <a:pt x="434" y="8520"/>
                    <a:pt x="401" y="1648"/>
                  </a:cubicBezTo>
                  <a:lnTo>
                    <a:pt x="401" y="1215"/>
                  </a:lnTo>
                  <a:lnTo>
                    <a:pt x="4937" y="914"/>
                  </a:lnTo>
                  <a:lnTo>
                    <a:pt x="13477" y="4284"/>
                  </a:lnTo>
                  <a:cubicBezTo>
                    <a:pt x="14875" y="4830"/>
                    <a:pt x="16346" y="5101"/>
                    <a:pt x="17808" y="5101"/>
                  </a:cubicBezTo>
                  <a:cubicBezTo>
                    <a:pt x="20183" y="5101"/>
                    <a:pt x="22536" y="4387"/>
                    <a:pt x="24518" y="2983"/>
                  </a:cubicBezTo>
                  <a:lnTo>
                    <a:pt x="28087" y="481"/>
                  </a:lnTo>
                  <a:close/>
                  <a:moveTo>
                    <a:pt x="28407" y="1"/>
                  </a:moveTo>
                  <a:cubicBezTo>
                    <a:pt x="28390" y="1"/>
                    <a:pt x="28372" y="5"/>
                    <a:pt x="28354" y="14"/>
                  </a:cubicBezTo>
                  <a:lnTo>
                    <a:pt x="28021" y="47"/>
                  </a:lnTo>
                  <a:cubicBezTo>
                    <a:pt x="27987" y="47"/>
                    <a:pt x="27954" y="81"/>
                    <a:pt x="27920" y="81"/>
                  </a:cubicBezTo>
                  <a:lnTo>
                    <a:pt x="24318" y="2616"/>
                  </a:lnTo>
                  <a:cubicBezTo>
                    <a:pt x="22374" y="3980"/>
                    <a:pt x="20098" y="4679"/>
                    <a:pt x="17805" y="4679"/>
                  </a:cubicBezTo>
                  <a:cubicBezTo>
                    <a:pt x="16400" y="4679"/>
                    <a:pt x="14988" y="4416"/>
                    <a:pt x="13644" y="3883"/>
                  </a:cubicBezTo>
                  <a:lnTo>
                    <a:pt x="5071" y="481"/>
                  </a:lnTo>
                  <a:lnTo>
                    <a:pt x="4971" y="481"/>
                  </a:lnTo>
                  <a:lnTo>
                    <a:pt x="201" y="814"/>
                  </a:lnTo>
                  <a:cubicBezTo>
                    <a:pt x="67" y="814"/>
                    <a:pt x="1" y="914"/>
                    <a:pt x="1" y="1015"/>
                  </a:cubicBezTo>
                  <a:lnTo>
                    <a:pt x="1" y="1648"/>
                  </a:lnTo>
                  <a:cubicBezTo>
                    <a:pt x="1" y="8620"/>
                    <a:pt x="2869" y="15325"/>
                    <a:pt x="7873" y="20195"/>
                  </a:cubicBezTo>
                  <a:cubicBezTo>
                    <a:pt x="11075" y="23331"/>
                    <a:pt x="12876" y="26533"/>
                    <a:pt x="13243" y="29668"/>
                  </a:cubicBezTo>
                  <a:cubicBezTo>
                    <a:pt x="13977" y="35673"/>
                    <a:pt x="9474" y="41710"/>
                    <a:pt x="5838" y="46547"/>
                  </a:cubicBezTo>
                  <a:cubicBezTo>
                    <a:pt x="4170" y="48782"/>
                    <a:pt x="2736" y="50717"/>
                    <a:pt x="2169" y="52185"/>
                  </a:cubicBezTo>
                  <a:cubicBezTo>
                    <a:pt x="1068" y="55120"/>
                    <a:pt x="734" y="59790"/>
                    <a:pt x="634" y="63226"/>
                  </a:cubicBezTo>
                  <a:cubicBezTo>
                    <a:pt x="634" y="63292"/>
                    <a:pt x="701" y="63359"/>
                    <a:pt x="768" y="63393"/>
                  </a:cubicBezTo>
                  <a:cubicBezTo>
                    <a:pt x="768" y="63426"/>
                    <a:pt x="834" y="63426"/>
                    <a:pt x="868" y="63426"/>
                  </a:cubicBezTo>
                  <a:cubicBezTo>
                    <a:pt x="901" y="63426"/>
                    <a:pt x="935" y="63393"/>
                    <a:pt x="968" y="63393"/>
                  </a:cubicBezTo>
                  <a:cubicBezTo>
                    <a:pt x="4837" y="61058"/>
                    <a:pt x="8807" y="57955"/>
                    <a:pt x="12309" y="55220"/>
                  </a:cubicBezTo>
                  <a:lnTo>
                    <a:pt x="13844" y="53986"/>
                  </a:lnTo>
                  <a:cubicBezTo>
                    <a:pt x="19948" y="49249"/>
                    <a:pt x="22583" y="30469"/>
                    <a:pt x="22583" y="21930"/>
                  </a:cubicBezTo>
                  <a:cubicBezTo>
                    <a:pt x="22583" y="13690"/>
                    <a:pt x="27020" y="4217"/>
                    <a:pt x="27520" y="3183"/>
                  </a:cubicBezTo>
                  <a:cubicBezTo>
                    <a:pt x="27987" y="2249"/>
                    <a:pt x="28321" y="1248"/>
                    <a:pt x="28588" y="247"/>
                  </a:cubicBezTo>
                  <a:cubicBezTo>
                    <a:pt x="28588" y="181"/>
                    <a:pt x="28588" y="114"/>
                    <a:pt x="28521" y="81"/>
                  </a:cubicBezTo>
                  <a:cubicBezTo>
                    <a:pt x="28496" y="32"/>
                    <a:pt x="28454" y="1"/>
                    <a:pt x="2840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068;p49">
              <a:extLst>
                <a:ext uri="{FF2B5EF4-FFF2-40B4-BE49-F238E27FC236}">
                  <a16:creationId xmlns:a16="http://schemas.microsoft.com/office/drawing/2014/main" id="{7BDAF0AE-227F-0298-A7A2-BCFFCAD68F63}"/>
                </a:ext>
              </a:extLst>
            </p:cNvPr>
            <p:cNvSpPr/>
            <p:nvPr/>
          </p:nvSpPr>
          <p:spPr>
            <a:xfrm>
              <a:off x="5168800" y="2494725"/>
              <a:ext cx="286900" cy="385250"/>
            </a:xfrm>
            <a:custGeom>
              <a:avLst/>
              <a:gdLst/>
              <a:ahLst/>
              <a:cxnLst/>
              <a:rect l="l" t="t" r="r" b="b"/>
              <a:pathLst>
                <a:path w="11476" h="15410" extrusionOk="0">
                  <a:moveTo>
                    <a:pt x="11475" y="1"/>
                  </a:moveTo>
                  <a:lnTo>
                    <a:pt x="2135" y="6872"/>
                  </a:lnTo>
                  <a:cubicBezTo>
                    <a:pt x="601" y="7973"/>
                    <a:pt x="0" y="9975"/>
                    <a:pt x="634" y="11743"/>
                  </a:cubicBezTo>
                  <a:lnTo>
                    <a:pt x="934" y="12577"/>
                  </a:lnTo>
                  <a:cubicBezTo>
                    <a:pt x="1592" y="14413"/>
                    <a:pt x="3269" y="15409"/>
                    <a:pt x="4965" y="15409"/>
                  </a:cubicBezTo>
                  <a:cubicBezTo>
                    <a:pt x="6196" y="15409"/>
                    <a:pt x="7437" y="14885"/>
                    <a:pt x="8306" y="13777"/>
                  </a:cubicBezTo>
                  <a:lnTo>
                    <a:pt x="11242" y="10075"/>
                  </a:lnTo>
                  <a:lnTo>
                    <a:pt x="114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069;p49">
              <a:extLst>
                <a:ext uri="{FF2B5EF4-FFF2-40B4-BE49-F238E27FC236}">
                  <a16:creationId xmlns:a16="http://schemas.microsoft.com/office/drawing/2014/main" id="{B239A783-37AE-E685-A92D-E45AFD59C577}"/>
                </a:ext>
              </a:extLst>
            </p:cNvPr>
            <p:cNvSpPr/>
            <p:nvPr/>
          </p:nvSpPr>
          <p:spPr>
            <a:xfrm>
              <a:off x="5162950" y="2489950"/>
              <a:ext cx="298575" cy="395925"/>
            </a:xfrm>
            <a:custGeom>
              <a:avLst/>
              <a:gdLst/>
              <a:ahLst/>
              <a:cxnLst/>
              <a:rect l="l" t="t" r="r" b="b"/>
              <a:pathLst>
                <a:path w="11943" h="15837" extrusionOk="0">
                  <a:moveTo>
                    <a:pt x="11509" y="625"/>
                  </a:moveTo>
                  <a:lnTo>
                    <a:pt x="11242" y="10199"/>
                  </a:lnTo>
                  <a:lnTo>
                    <a:pt x="8373" y="13835"/>
                  </a:lnTo>
                  <a:cubicBezTo>
                    <a:pt x="7547" y="14899"/>
                    <a:pt x="6369" y="15399"/>
                    <a:pt x="5200" y="15399"/>
                  </a:cubicBezTo>
                  <a:cubicBezTo>
                    <a:pt x="3585" y="15399"/>
                    <a:pt x="1988" y="14443"/>
                    <a:pt x="1368" y="12701"/>
                  </a:cubicBezTo>
                  <a:lnTo>
                    <a:pt x="1068" y="11867"/>
                  </a:lnTo>
                  <a:cubicBezTo>
                    <a:pt x="468" y="10166"/>
                    <a:pt x="1035" y="8298"/>
                    <a:pt x="2469" y="7230"/>
                  </a:cubicBezTo>
                  <a:lnTo>
                    <a:pt x="11509" y="625"/>
                  </a:lnTo>
                  <a:close/>
                  <a:moveTo>
                    <a:pt x="11709" y="0"/>
                  </a:moveTo>
                  <a:cubicBezTo>
                    <a:pt x="11676" y="0"/>
                    <a:pt x="11642" y="8"/>
                    <a:pt x="11609" y="25"/>
                  </a:cubicBezTo>
                  <a:lnTo>
                    <a:pt x="2236" y="6897"/>
                  </a:lnTo>
                  <a:cubicBezTo>
                    <a:pt x="635" y="8064"/>
                    <a:pt x="1" y="10166"/>
                    <a:pt x="668" y="12034"/>
                  </a:cubicBezTo>
                  <a:lnTo>
                    <a:pt x="968" y="12868"/>
                  </a:lnTo>
                  <a:cubicBezTo>
                    <a:pt x="1502" y="14402"/>
                    <a:pt x="2836" y="15503"/>
                    <a:pt x="4471" y="15770"/>
                  </a:cubicBezTo>
                  <a:cubicBezTo>
                    <a:pt x="4704" y="15803"/>
                    <a:pt x="4971" y="15836"/>
                    <a:pt x="5204" y="15836"/>
                  </a:cubicBezTo>
                  <a:cubicBezTo>
                    <a:pt x="6572" y="15836"/>
                    <a:pt x="7873" y="15203"/>
                    <a:pt x="8707" y="14135"/>
                  </a:cubicBezTo>
                  <a:lnTo>
                    <a:pt x="11609" y="10433"/>
                  </a:lnTo>
                  <a:cubicBezTo>
                    <a:pt x="11642" y="10399"/>
                    <a:pt x="11676" y="10332"/>
                    <a:pt x="11676" y="10299"/>
                  </a:cubicBezTo>
                  <a:lnTo>
                    <a:pt x="11943" y="225"/>
                  </a:lnTo>
                  <a:cubicBezTo>
                    <a:pt x="11943" y="158"/>
                    <a:pt x="11876" y="58"/>
                    <a:pt x="11809" y="25"/>
                  </a:cubicBezTo>
                  <a:cubicBezTo>
                    <a:pt x="11776" y="8"/>
                    <a:pt x="11742" y="0"/>
                    <a:pt x="1170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070;p49">
              <a:extLst>
                <a:ext uri="{FF2B5EF4-FFF2-40B4-BE49-F238E27FC236}">
                  <a16:creationId xmlns:a16="http://schemas.microsoft.com/office/drawing/2014/main" id="{8C39E1F7-141B-703F-332B-9C863FFDA079}"/>
                </a:ext>
              </a:extLst>
            </p:cNvPr>
            <p:cNvSpPr/>
            <p:nvPr/>
          </p:nvSpPr>
          <p:spPr>
            <a:xfrm>
              <a:off x="3355825" y="2494725"/>
              <a:ext cx="286900" cy="385400"/>
            </a:xfrm>
            <a:custGeom>
              <a:avLst/>
              <a:gdLst/>
              <a:ahLst/>
              <a:cxnLst/>
              <a:rect l="l" t="t" r="r" b="b"/>
              <a:pathLst>
                <a:path w="11476" h="15416" extrusionOk="0">
                  <a:moveTo>
                    <a:pt x="1" y="1"/>
                  </a:moveTo>
                  <a:lnTo>
                    <a:pt x="268" y="10075"/>
                  </a:lnTo>
                  <a:lnTo>
                    <a:pt x="3203" y="13811"/>
                  </a:lnTo>
                  <a:cubicBezTo>
                    <a:pt x="4069" y="14900"/>
                    <a:pt x="5296" y="15416"/>
                    <a:pt x="6515" y="15416"/>
                  </a:cubicBezTo>
                  <a:cubicBezTo>
                    <a:pt x="8208" y="15416"/>
                    <a:pt x="9882" y="14419"/>
                    <a:pt x="10542" y="12577"/>
                  </a:cubicBezTo>
                  <a:lnTo>
                    <a:pt x="10842" y="11743"/>
                  </a:lnTo>
                  <a:cubicBezTo>
                    <a:pt x="11476" y="9975"/>
                    <a:pt x="10875" y="7973"/>
                    <a:pt x="9374" y="687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071;p49">
              <a:extLst>
                <a:ext uri="{FF2B5EF4-FFF2-40B4-BE49-F238E27FC236}">
                  <a16:creationId xmlns:a16="http://schemas.microsoft.com/office/drawing/2014/main" id="{00BADEC4-0EAE-87BC-B066-5C390C0A1397}"/>
                </a:ext>
              </a:extLst>
            </p:cNvPr>
            <p:cNvSpPr/>
            <p:nvPr/>
          </p:nvSpPr>
          <p:spPr>
            <a:xfrm>
              <a:off x="3350825" y="2489100"/>
              <a:ext cx="297750" cy="396775"/>
            </a:xfrm>
            <a:custGeom>
              <a:avLst/>
              <a:gdLst/>
              <a:ahLst/>
              <a:cxnLst/>
              <a:rect l="l" t="t" r="r" b="b"/>
              <a:pathLst>
                <a:path w="11910" h="15871" extrusionOk="0">
                  <a:moveTo>
                    <a:pt x="434" y="659"/>
                  </a:moveTo>
                  <a:lnTo>
                    <a:pt x="9441" y="7264"/>
                  </a:lnTo>
                  <a:cubicBezTo>
                    <a:pt x="10875" y="8332"/>
                    <a:pt x="11442" y="10200"/>
                    <a:pt x="10875" y="11901"/>
                  </a:cubicBezTo>
                  <a:lnTo>
                    <a:pt x="10575" y="12735"/>
                  </a:lnTo>
                  <a:cubicBezTo>
                    <a:pt x="9955" y="14497"/>
                    <a:pt x="8347" y="15450"/>
                    <a:pt x="6721" y="15450"/>
                  </a:cubicBezTo>
                  <a:cubicBezTo>
                    <a:pt x="5546" y="15450"/>
                    <a:pt x="4362" y="14952"/>
                    <a:pt x="3537" y="13902"/>
                  </a:cubicBezTo>
                  <a:lnTo>
                    <a:pt x="668" y="10233"/>
                  </a:lnTo>
                  <a:lnTo>
                    <a:pt x="434" y="659"/>
                  </a:lnTo>
                  <a:close/>
                  <a:moveTo>
                    <a:pt x="217" y="1"/>
                  </a:moveTo>
                  <a:cubicBezTo>
                    <a:pt x="176" y="1"/>
                    <a:pt x="134" y="9"/>
                    <a:pt x="101" y="26"/>
                  </a:cubicBezTo>
                  <a:cubicBezTo>
                    <a:pt x="34" y="59"/>
                    <a:pt x="1" y="159"/>
                    <a:pt x="1" y="226"/>
                  </a:cubicBezTo>
                  <a:lnTo>
                    <a:pt x="268" y="10333"/>
                  </a:lnTo>
                  <a:cubicBezTo>
                    <a:pt x="268" y="10366"/>
                    <a:pt x="268" y="10400"/>
                    <a:pt x="301" y="10433"/>
                  </a:cubicBezTo>
                  <a:lnTo>
                    <a:pt x="3236" y="14136"/>
                  </a:lnTo>
                  <a:cubicBezTo>
                    <a:pt x="4070" y="15237"/>
                    <a:pt x="5338" y="15870"/>
                    <a:pt x="6739" y="15870"/>
                  </a:cubicBezTo>
                  <a:cubicBezTo>
                    <a:pt x="6972" y="15870"/>
                    <a:pt x="7206" y="15837"/>
                    <a:pt x="7439" y="15770"/>
                  </a:cubicBezTo>
                  <a:cubicBezTo>
                    <a:pt x="9074" y="15537"/>
                    <a:pt x="10408" y="14403"/>
                    <a:pt x="10942" y="12835"/>
                  </a:cubicBezTo>
                  <a:lnTo>
                    <a:pt x="11242" y="12001"/>
                  </a:lnTo>
                  <a:cubicBezTo>
                    <a:pt x="11909" y="10166"/>
                    <a:pt x="11275" y="8065"/>
                    <a:pt x="9674" y="6897"/>
                  </a:cubicBezTo>
                  <a:lnTo>
                    <a:pt x="334" y="26"/>
                  </a:lnTo>
                  <a:cubicBezTo>
                    <a:pt x="301" y="9"/>
                    <a:pt x="259" y="1"/>
                    <a:pt x="21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072;p49">
              <a:extLst>
                <a:ext uri="{FF2B5EF4-FFF2-40B4-BE49-F238E27FC236}">
                  <a16:creationId xmlns:a16="http://schemas.microsoft.com/office/drawing/2014/main" id="{AF960B82-32CB-7DBD-234B-22CD78356335}"/>
                </a:ext>
              </a:extLst>
            </p:cNvPr>
            <p:cNvSpPr/>
            <p:nvPr/>
          </p:nvSpPr>
          <p:spPr>
            <a:xfrm>
              <a:off x="3228250" y="2127525"/>
              <a:ext cx="241850" cy="845075"/>
            </a:xfrm>
            <a:custGeom>
              <a:avLst/>
              <a:gdLst/>
              <a:ahLst/>
              <a:cxnLst/>
              <a:rect l="l" t="t" r="r" b="b"/>
              <a:pathLst>
                <a:path w="9674" h="33803" extrusionOk="0">
                  <a:moveTo>
                    <a:pt x="2679" y="1"/>
                  </a:moveTo>
                  <a:cubicBezTo>
                    <a:pt x="2642" y="1"/>
                    <a:pt x="2605" y="4"/>
                    <a:pt x="2569" y="12"/>
                  </a:cubicBezTo>
                  <a:lnTo>
                    <a:pt x="0" y="178"/>
                  </a:lnTo>
                  <a:lnTo>
                    <a:pt x="1268" y="7951"/>
                  </a:lnTo>
                  <a:cubicBezTo>
                    <a:pt x="1401" y="11120"/>
                    <a:pt x="1735" y="14289"/>
                    <a:pt x="2235" y="17457"/>
                  </a:cubicBezTo>
                  <a:cubicBezTo>
                    <a:pt x="2702" y="20560"/>
                    <a:pt x="3369" y="23662"/>
                    <a:pt x="4237" y="26731"/>
                  </a:cubicBezTo>
                  <a:lnTo>
                    <a:pt x="5337" y="33803"/>
                  </a:lnTo>
                  <a:lnTo>
                    <a:pt x="7872" y="33636"/>
                  </a:lnTo>
                  <a:cubicBezTo>
                    <a:pt x="9540" y="33336"/>
                    <a:pt x="9674" y="25530"/>
                    <a:pt x="8206" y="16223"/>
                  </a:cubicBezTo>
                  <a:cubicBezTo>
                    <a:pt x="6771" y="7123"/>
                    <a:pt x="4315" y="1"/>
                    <a:pt x="26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073;p49">
              <a:extLst>
                <a:ext uri="{FF2B5EF4-FFF2-40B4-BE49-F238E27FC236}">
                  <a16:creationId xmlns:a16="http://schemas.microsoft.com/office/drawing/2014/main" id="{216AE936-42A1-5AC6-150C-68405E402C74}"/>
                </a:ext>
              </a:extLst>
            </p:cNvPr>
            <p:cNvSpPr/>
            <p:nvPr/>
          </p:nvSpPr>
          <p:spPr>
            <a:xfrm>
              <a:off x="3223250" y="2122600"/>
              <a:ext cx="254350" cy="855850"/>
            </a:xfrm>
            <a:custGeom>
              <a:avLst/>
              <a:gdLst/>
              <a:ahLst/>
              <a:cxnLst/>
              <a:rect l="l" t="t" r="r" b="b"/>
              <a:pathLst>
                <a:path w="10174" h="34234" extrusionOk="0">
                  <a:moveTo>
                    <a:pt x="2854" y="400"/>
                  </a:moveTo>
                  <a:cubicBezTo>
                    <a:pt x="2983" y="400"/>
                    <a:pt x="3093" y="460"/>
                    <a:pt x="3202" y="542"/>
                  </a:cubicBezTo>
                  <a:cubicBezTo>
                    <a:pt x="4803" y="1643"/>
                    <a:pt x="6938" y="8481"/>
                    <a:pt x="8206" y="16454"/>
                  </a:cubicBezTo>
                  <a:cubicBezTo>
                    <a:pt x="9740" y="26261"/>
                    <a:pt x="9340" y="33399"/>
                    <a:pt x="8039" y="33666"/>
                  </a:cubicBezTo>
                  <a:lnTo>
                    <a:pt x="5704" y="33799"/>
                  </a:lnTo>
                  <a:lnTo>
                    <a:pt x="4603" y="26861"/>
                  </a:lnTo>
                  <a:cubicBezTo>
                    <a:pt x="3769" y="23826"/>
                    <a:pt x="3102" y="20723"/>
                    <a:pt x="2602" y="17621"/>
                  </a:cubicBezTo>
                  <a:cubicBezTo>
                    <a:pt x="2102" y="14452"/>
                    <a:pt x="1768" y="11283"/>
                    <a:pt x="1635" y="8114"/>
                  </a:cubicBezTo>
                  <a:lnTo>
                    <a:pt x="467" y="576"/>
                  </a:lnTo>
                  <a:lnTo>
                    <a:pt x="2769" y="409"/>
                  </a:lnTo>
                  <a:cubicBezTo>
                    <a:pt x="2798" y="403"/>
                    <a:pt x="2827" y="400"/>
                    <a:pt x="2854" y="400"/>
                  </a:cubicBezTo>
                  <a:close/>
                  <a:moveTo>
                    <a:pt x="2866" y="0"/>
                  </a:moveTo>
                  <a:cubicBezTo>
                    <a:pt x="2823" y="0"/>
                    <a:pt x="2780" y="3"/>
                    <a:pt x="2735" y="9"/>
                  </a:cubicBezTo>
                  <a:lnTo>
                    <a:pt x="200" y="175"/>
                  </a:lnTo>
                  <a:cubicBezTo>
                    <a:pt x="133" y="175"/>
                    <a:pt x="67" y="209"/>
                    <a:pt x="33" y="242"/>
                  </a:cubicBezTo>
                  <a:cubicBezTo>
                    <a:pt x="0" y="309"/>
                    <a:pt x="0" y="375"/>
                    <a:pt x="0" y="409"/>
                  </a:cubicBezTo>
                  <a:lnTo>
                    <a:pt x="1234" y="8148"/>
                  </a:lnTo>
                  <a:cubicBezTo>
                    <a:pt x="1368" y="11350"/>
                    <a:pt x="1701" y="14519"/>
                    <a:pt x="2202" y="17688"/>
                  </a:cubicBezTo>
                  <a:cubicBezTo>
                    <a:pt x="2669" y="20823"/>
                    <a:pt x="3336" y="23926"/>
                    <a:pt x="4203" y="26961"/>
                  </a:cubicBezTo>
                  <a:lnTo>
                    <a:pt x="5304" y="34066"/>
                  </a:lnTo>
                  <a:cubicBezTo>
                    <a:pt x="5337" y="34166"/>
                    <a:pt x="5404" y="34233"/>
                    <a:pt x="5537" y="34233"/>
                  </a:cubicBezTo>
                  <a:lnTo>
                    <a:pt x="8106" y="34066"/>
                  </a:lnTo>
                  <a:cubicBezTo>
                    <a:pt x="10174" y="33666"/>
                    <a:pt x="9907" y="24593"/>
                    <a:pt x="8606" y="16387"/>
                  </a:cubicBezTo>
                  <a:cubicBezTo>
                    <a:pt x="7305" y="8181"/>
                    <a:pt x="5137" y="1376"/>
                    <a:pt x="3436" y="209"/>
                  </a:cubicBezTo>
                  <a:cubicBezTo>
                    <a:pt x="3269" y="70"/>
                    <a:pt x="3079" y="0"/>
                    <a:pt x="286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074;p49">
              <a:extLst>
                <a:ext uri="{FF2B5EF4-FFF2-40B4-BE49-F238E27FC236}">
                  <a16:creationId xmlns:a16="http://schemas.microsoft.com/office/drawing/2014/main" id="{63FBE390-3B55-D1E2-6CE9-451338D72E2F}"/>
                </a:ext>
              </a:extLst>
            </p:cNvPr>
            <p:cNvSpPr/>
            <p:nvPr/>
          </p:nvSpPr>
          <p:spPr>
            <a:xfrm>
              <a:off x="3183200" y="2131700"/>
              <a:ext cx="223525" cy="842000"/>
            </a:xfrm>
            <a:custGeom>
              <a:avLst/>
              <a:gdLst/>
              <a:ahLst/>
              <a:cxnLst/>
              <a:rect l="l" t="t" r="r" b="b"/>
              <a:pathLst>
                <a:path w="8941" h="33680" extrusionOk="0">
                  <a:moveTo>
                    <a:pt x="1914" y="0"/>
                  </a:moveTo>
                  <a:cubicBezTo>
                    <a:pt x="1876" y="0"/>
                    <a:pt x="1839" y="4"/>
                    <a:pt x="1802" y="11"/>
                  </a:cubicBezTo>
                  <a:cubicBezTo>
                    <a:pt x="168" y="345"/>
                    <a:pt x="1" y="8151"/>
                    <a:pt x="1469" y="17457"/>
                  </a:cubicBezTo>
                  <a:cubicBezTo>
                    <a:pt x="2936" y="26526"/>
                    <a:pt x="5361" y="33680"/>
                    <a:pt x="7027" y="33680"/>
                  </a:cubicBezTo>
                  <a:cubicBezTo>
                    <a:pt x="7065" y="33680"/>
                    <a:pt x="7102" y="33676"/>
                    <a:pt x="7139" y="33669"/>
                  </a:cubicBezTo>
                  <a:cubicBezTo>
                    <a:pt x="8774" y="33335"/>
                    <a:pt x="8941" y="25530"/>
                    <a:pt x="7473" y="16223"/>
                  </a:cubicBezTo>
                  <a:cubicBezTo>
                    <a:pt x="6038" y="7155"/>
                    <a:pt x="3582" y="0"/>
                    <a:pt x="191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075;p49">
              <a:extLst>
                <a:ext uri="{FF2B5EF4-FFF2-40B4-BE49-F238E27FC236}">
                  <a16:creationId xmlns:a16="http://schemas.microsoft.com/office/drawing/2014/main" id="{5E2B8916-3F74-85D6-5443-7A7958EAB971}"/>
                </a:ext>
              </a:extLst>
            </p:cNvPr>
            <p:cNvSpPr/>
            <p:nvPr/>
          </p:nvSpPr>
          <p:spPr>
            <a:xfrm>
              <a:off x="3215725" y="2303600"/>
              <a:ext cx="142625" cy="500550"/>
            </a:xfrm>
            <a:custGeom>
              <a:avLst/>
              <a:gdLst/>
              <a:ahLst/>
              <a:cxnLst/>
              <a:rect l="l" t="t" r="r" b="b"/>
              <a:pathLst>
                <a:path w="5705" h="20022" extrusionOk="0">
                  <a:moveTo>
                    <a:pt x="1568" y="0"/>
                  </a:moveTo>
                  <a:cubicBezTo>
                    <a:pt x="1545" y="0"/>
                    <a:pt x="1524" y="3"/>
                    <a:pt x="1502" y="7"/>
                  </a:cubicBezTo>
                  <a:lnTo>
                    <a:pt x="1" y="107"/>
                  </a:lnTo>
                  <a:lnTo>
                    <a:pt x="701" y="4710"/>
                  </a:lnTo>
                  <a:cubicBezTo>
                    <a:pt x="801" y="6578"/>
                    <a:pt x="1002" y="8446"/>
                    <a:pt x="1302" y="10314"/>
                  </a:cubicBezTo>
                  <a:cubicBezTo>
                    <a:pt x="1569" y="12182"/>
                    <a:pt x="1969" y="14017"/>
                    <a:pt x="2469" y="15818"/>
                  </a:cubicBezTo>
                  <a:lnTo>
                    <a:pt x="3136" y="20021"/>
                  </a:lnTo>
                  <a:lnTo>
                    <a:pt x="4637" y="19921"/>
                  </a:lnTo>
                  <a:cubicBezTo>
                    <a:pt x="5605" y="19755"/>
                    <a:pt x="5705" y="15118"/>
                    <a:pt x="4838" y="9614"/>
                  </a:cubicBezTo>
                  <a:cubicBezTo>
                    <a:pt x="3990" y="4233"/>
                    <a:pt x="2536" y="0"/>
                    <a:pt x="15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076;p49">
              <a:extLst>
                <a:ext uri="{FF2B5EF4-FFF2-40B4-BE49-F238E27FC236}">
                  <a16:creationId xmlns:a16="http://schemas.microsoft.com/office/drawing/2014/main" id="{5AD2290F-4AC3-5EE8-8014-6AA273EEC087}"/>
                </a:ext>
              </a:extLst>
            </p:cNvPr>
            <p:cNvSpPr/>
            <p:nvPr/>
          </p:nvSpPr>
          <p:spPr>
            <a:xfrm>
              <a:off x="3209900" y="2298550"/>
              <a:ext cx="158475" cy="510600"/>
            </a:xfrm>
            <a:custGeom>
              <a:avLst/>
              <a:gdLst/>
              <a:ahLst/>
              <a:cxnLst/>
              <a:rect l="l" t="t" r="r" b="b"/>
              <a:pathLst>
                <a:path w="6339" h="20424" extrusionOk="0">
                  <a:moveTo>
                    <a:pt x="1735" y="409"/>
                  </a:moveTo>
                  <a:cubicBezTo>
                    <a:pt x="1802" y="409"/>
                    <a:pt x="1868" y="443"/>
                    <a:pt x="1902" y="476"/>
                  </a:cubicBezTo>
                  <a:cubicBezTo>
                    <a:pt x="2702" y="1043"/>
                    <a:pt x="4003" y="4479"/>
                    <a:pt x="4837" y="9849"/>
                  </a:cubicBezTo>
                  <a:cubicBezTo>
                    <a:pt x="5804" y="15887"/>
                    <a:pt x="5471" y="19790"/>
                    <a:pt x="4837" y="19923"/>
                  </a:cubicBezTo>
                  <a:lnTo>
                    <a:pt x="3503" y="19990"/>
                  </a:lnTo>
                  <a:lnTo>
                    <a:pt x="2869" y="15954"/>
                  </a:lnTo>
                  <a:cubicBezTo>
                    <a:pt x="2369" y="14152"/>
                    <a:pt x="1968" y="12351"/>
                    <a:pt x="1702" y="10483"/>
                  </a:cubicBezTo>
                  <a:cubicBezTo>
                    <a:pt x="1401" y="8648"/>
                    <a:pt x="1201" y="6747"/>
                    <a:pt x="1134" y="4879"/>
                  </a:cubicBezTo>
                  <a:lnTo>
                    <a:pt x="434" y="509"/>
                  </a:lnTo>
                  <a:lnTo>
                    <a:pt x="1735" y="409"/>
                  </a:lnTo>
                  <a:close/>
                  <a:moveTo>
                    <a:pt x="1790" y="0"/>
                  </a:moveTo>
                  <a:cubicBezTo>
                    <a:pt x="1761" y="0"/>
                    <a:pt x="1731" y="3"/>
                    <a:pt x="1702" y="9"/>
                  </a:cubicBezTo>
                  <a:lnTo>
                    <a:pt x="200" y="109"/>
                  </a:lnTo>
                  <a:cubicBezTo>
                    <a:pt x="134" y="109"/>
                    <a:pt x="100" y="142"/>
                    <a:pt x="67" y="176"/>
                  </a:cubicBezTo>
                  <a:cubicBezTo>
                    <a:pt x="0" y="242"/>
                    <a:pt x="0" y="276"/>
                    <a:pt x="0" y="342"/>
                  </a:cubicBezTo>
                  <a:lnTo>
                    <a:pt x="734" y="4946"/>
                  </a:lnTo>
                  <a:cubicBezTo>
                    <a:pt x="801" y="6814"/>
                    <a:pt x="1001" y="8682"/>
                    <a:pt x="1301" y="10550"/>
                  </a:cubicBezTo>
                  <a:cubicBezTo>
                    <a:pt x="1601" y="12418"/>
                    <a:pt x="1968" y="14252"/>
                    <a:pt x="2502" y="16054"/>
                  </a:cubicBezTo>
                  <a:lnTo>
                    <a:pt x="3136" y="20257"/>
                  </a:lnTo>
                  <a:cubicBezTo>
                    <a:pt x="3169" y="20357"/>
                    <a:pt x="3236" y="20424"/>
                    <a:pt x="3369" y="20424"/>
                  </a:cubicBezTo>
                  <a:lnTo>
                    <a:pt x="4904" y="20323"/>
                  </a:lnTo>
                  <a:cubicBezTo>
                    <a:pt x="6338" y="20023"/>
                    <a:pt x="5905" y="13852"/>
                    <a:pt x="5271" y="9783"/>
                  </a:cubicBezTo>
                  <a:cubicBezTo>
                    <a:pt x="4504" y="4812"/>
                    <a:pt x="3203" y="843"/>
                    <a:pt x="2169" y="142"/>
                  </a:cubicBezTo>
                  <a:cubicBezTo>
                    <a:pt x="2059" y="60"/>
                    <a:pt x="1926" y="0"/>
                    <a:pt x="179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077;p49">
              <a:extLst>
                <a:ext uri="{FF2B5EF4-FFF2-40B4-BE49-F238E27FC236}">
                  <a16:creationId xmlns:a16="http://schemas.microsoft.com/office/drawing/2014/main" id="{F72C3810-C5FB-850F-997D-1D1362CFB252}"/>
                </a:ext>
              </a:extLst>
            </p:cNvPr>
            <p:cNvSpPr/>
            <p:nvPr/>
          </p:nvSpPr>
          <p:spPr>
            <a:xfrm>
              <a:off x="3189050" y="2306100"/>
              <a:ext cx="131775" cy="498225"/>
            </a:xfrm>
            <a:custGeom>
              <a:avLst/>
              <a:gdLst/>
              <a:ahLst/>
              <a:cxnLst/>
              <a:rect l="l" t="t" r="r" b="b"/>
              <a:pathLst>
                <a:path w="5271" h="19929" extrusionOk="0">
                  <a:moveTo>
                    <a:pt x="1134" y="0"/>
                  </a:moveTo>
                  <a:cubicBezTo>
                    <a:pt x="1111" y="0"/>
                    <a:pt x="1089" y="3"/>
                    <a:pt x="1068" y="7"/>
                  </a:cubicBezTo>
                  <a:cubicBezTo>
                    <a:pt x="67" y="207"/>
                    <a:pt x="0" y="4811"/>
                    <a:pt x="834" y="10314"/>
                  </a:cubicBezTo>
                  <a:cubicBezTo>
                    <a:pt x="1682" y="15695"/>
                    <a:pt x="3136" y="19928"/>
                    <a:pt x="4104" y="19928"/>
                  </a:cubicBezTo>
                  <a:cubicBezTo>
                    <a:pt x="4126" y="19928"/>
                    <a:pt x="4148" y="19926"/>
                    <a:pt x="4170" y="19921"/>
                  </a:cubicBezTo>
                  <a:cubicBezTo>
                    <a:pt x="5171" y="19721"/>
                    <a:pt x="5271" y="15118"/>
                    <a:pt x="4404" y="9614"/>
                  </a:cubicBezTo>
                  <a:cubicBezTo>
                    <a:pt x="3556" y="4233"/>
                    <a:pt x="2102" y="0"/>
                    <a:pt x="113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078;p49">
              <a:extLst>
                <a:ext uri="{FF2B5EF4-FFF2-40B4-BE49-F238E27FC236}">
                  <a16:creationId xmlns:a16="http://schemas.microsoft.com/office/drawing/2014/main" id="{49044855-4D28-8F90-C234-620A94BD26F2}"/>
                </a:ext>
              </a:extLst>
            </p:cNvPr>
            <p:cNvSpPr/>
            <p:nvPr/>
          </p:nvSpPr>
          <p:spPr>
            <a:xfrm>
              <a:off x="3178200" y="2301050"/>
              <a:ext cx="152650" cy="508100"/>
            </a:xfrm>
            <a:custGeom>
              <a:avLst/>
              <a:gdLst/>
              <a:ahLst/>
              <a:cxnLst/>
              <a:rect l="l" t="t" r="r" b="b"/>
              <a:pathLst>
                <a:path w="6106" h="20324" extrusionOk="0">
                  <a:moveTo>
                    <a:pt x="1535" y="409"/>
                  </a:moveTo>
                  <a:cubicBezTo>
                    <a:pt x="1602" y="409"/>
                    <a:pt x="1669" y="443"/>
                    <a:pt x="1735" y="476"/>
                  </a:cubicBezTo>
                  <a:cubicBezTo>
                    <a:pt x="2503" y="1010"/>
                    <a:pt x="3803" y="4479"/>
                    <a:pt x="4637" y="9816"/>
                  </a:cubicBezTo>
                  <a:cubicBezTo>
                    <a:pt x="5605" y="15887"/>
                    <a:pt x="5271" y="19756"/>
                    <a:pt x="4604" y="19890"/>
                  </a:cubicBezTo>
                  <a:cubicBezTo>
                    <a:pt x="4584" y="19900"/>
                    <a:pt x="4565" y="19904"/>
                    <a:pt x="4545" y="19904"/>
                  </a:cubicBezTo>
                  <a:cubicBezTo>
                    <a:pt x="4498" y="19904"/>
                    <a:pt x="4451" y="19880"/>
                    <a:pt x="4404" y="19857"/>
                  </a:cubicBezTo>
                  <a:cubicBezTo>
                    <a:pt x="3637" y="19289"/>
                    <a:pt x="2336" y="15854"/>
                    <a:pt x="1502" y="10483"/>
                  </a:cubicBezTo>
                  <a:cubicBezTo>
                    <a:pt x="534" y="4445"/>
                    <a:pt x="868" y="543"/>
                    <a:pt x="1535" y="409"/>
                  </a:cubicBezTo>
                  <a:close/>
                  <a:moveTo>
                    <a:pt x="1526" y="0"/>
                  </a:moveTo>
                  <a:cubicBezTo>
                    <a:pt x="1495" y="0"/>
                    <a:pt x="1465" y="3"/>
                    <a:pt x="1435" y="9"/>
                  </a:cubicBezTo>
                  <a:cubicBezTo>
                    <a:pt x="1" y="309"/>
                    <a:pt x="434" y="6480"/>
                    <a:pt x="1068" y="10550"/>
                  </a:cubicBezTo>
                  <a:cubicBezTo>
                    <a:pt x="1869" y="15520"/>
                    <a:pt x="3136" y="19490"/>
                    <a:pt x="4170" y="20190"/>
                  </a:cubicBezTo>
                  <a:cubicBezTo>
                    <a:pt x="4270" y="20290"/>
                    <a:pt x="4404" y="20324"/>
                    <a:pt x="4571" y="20324"/>
                  </a:cubicBezTo>
                  <a:lnTo>
                    <a:pt x="4671" y="20324"/>
                  </a:lnTo>
                  <a:cubicBezTo>
                    <a:pt x="6105" y="20023"/>
                    <a:pt x="5671" y="13852"/>
                    <a:pt x="5038" y="9783"/>
                  </a:cubicBezTo>
                  <a:cubicBezTo>
                    <a:pt x="4237" y="4812"/>
                    <a:pt x="2970" y="876"/>
                    <a:pt x="1935" y="142"/>
                  </a:cubicBezTo>
                  <a:cubicBezTo>
                    <a:pt x="1826" y="60"/>
                    <a:pt x="1671" y="0"/>
                    <a:pt x="152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079;p49">
              <a:extLst>
                <a:ext uri="{FF2B5EF4-FFF2-40B4-BE49-F238E27FC236}">
                  <a16:creationId xmlns:a16="http://schemas.microsoft.com/office/drawing/2014/main" id="{763FD4F6-8D48-0E40-9847-EC46C0E4D1C6}"/>
                </a:ext>
              </a:extLst>
            </p:cNvPr>
            <p:cNvSpPr/>
            <p:nvPr/>
          </p:nvSpPr>
          <p:spPr>
            <a:xfrm>
              <a:off x="3510950" y="1905150"/>
              <a:ext cx="841450" cy="683000"/>
            </a:xfrm>
            <a:custGeom>
              <a:avLst/>
              <a:gdLst/>
              <a:ahLst/>
              <a:cxnLst/>
              <a:rect l="l" t="t" r="r" b="b"/>
              <a:pathLst>
                <a:path w="33658" h="27320" extrusionOk="0">
                  <a:moveTo>
                    <a:pt x="16812" y="0"/>
                  </a:moveTo>
                  <a:cubicBezTo>
                    <a:pt x="7539" y="0"/>
                    <a:pt x="0" y="6105"/>
                    <a:pt x="0" y="13643"/>
                  </a:cubicBezTo>
                  <a:cubicBezTo>
                    <a:pt x="0" y="21182"/>
                    <a:pt x="7539" y="27320"/>
                    <a:pt x="16812" y="27320"/>
                  </a:cubicBezTo>
                  <a:cubicBezTo>
                    <a:pt x="26119" y="27320"/>
                    <a:pt x="33658" y="21182"/>
                    <a:pt x="33658" y="13643"/>
                  </a:cubicBezTo>
                  <a:cubicBezTo>
                    <a:pt x="33658" y="6105"/>
                    <a:pt x="26119" y="0"/>
                    <a:pt x="168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080;p49">
              <a:extLst>
                <a:ext uri="{FF2B5EF4-FFF2-40B4-BE49-F238E27FC236}">
                  <a16:creationId xmlns:a16="http://schemas.microsoft.com/office/drawing/2014/main" id="{7C2D52E2-FC6C-327A-6749-985541280029}"/>
                </a:ext>
              </a:extLst>
            </p:cNvPr>
            <p:cNvSpPr/>
            <p:nvPr/>
          </p:nvSpPr>
          <p:spPr>
            <a:xfrm>
              <a:off x="3505950" y="1900975"/>
              <a:ext cx="851450" cy="692175"/>
            </a:xfrm>
            <a:custGeom>
              <a:avLst/>
              <a:gdLst/>
              <a:ahLst/>
              <a:cxnLst/>
              <a:rect l="l" t="t" r="r" b="b"/>
              <a:pathLst>
                <a:path w="34058" h="27687" extrusionOk="0">
                  <a:moveTo>
                    <a:pt x="17012" y="401"/>
                  </a:moveTo>
                  <a:cubicBezTo>
                    <a:pt x="26185" y="401"/>
                    <a:pt x="33657" y="6405"/>
                    <a:pt x="33657" y="13810"/>
                  </a:cubicBezTo>
                  <a:cubicBezTo>
                    <a:pt x="33657" y="21249"/>
                    <a:pt x="26185" y="27253"/>
                    <a:pt x="17012" y="27253"/>
                  </a:cubicBezTo>
                  <a:cubicBezTo>
                    <a:pt x="7872" y="27253"/>
                    <a:pt x="400" y="21216"/>
                    <a:pt x="400" y="13810"/>
                  </a:cubicBezTo>
                  <a:cubicBezTo>
                    <a:pt x="400" y="6405"/>
                    <a:pt x="7839" y="401"/>
                    <a:pt x="17012" y="401"/>
                  </a:cubicBezTo>
                  <a:close/>
                  <a:moveTo>
                    <a:pt x="17012" y="1"/>
                  </a:moveTo>
                  <a:cubicBezTo>
                    <a:pt x="7639" y="1"/>
                    <a:pt x="0" y="6172"/>
                    <a:pt x="0" y="13810"/>
                  </a:cubicBezTo>
                  <a:cubicBezTo>
                    <a:pt x="0" y="21483"/>
                    <a:pt x="7639" y="27687"/>
                    <a:pt x="17012" y="27687"/>
                  </a:cubicBezTo>
                  <a:cubicBezTo>
                    <a:pt x="26419" y="27687"/>
                    <a:pt x="34058" y="21483"/>
                    <a:pt x="34058" y="13844"/>
                  </a:cubicBezTo>
                  <a:cubicBezTo>
                    <a:pt x="34058" y="6205"/>
                    <a:pt x="26419" y="1"/>
                    <a:pt x="1701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081;p49">
              <a:extLst>
                <a:ext uri="{FF2B5EF4-FFF2-40B4-BE49-F238E27FC236}">
                  <a16:creationId xmlns:a16="http://schemas.microsoft.com/office/drawing/2014/main" id="{D090C461-30BD-F925-F990-88FBB9E54536}"/>
                </a:ext>
              </a:extLst>
            </p:cNvPr>
            <p:cNvSpPr/>
            <p:nvPr/>
          </p:nvSpPr>
          <p:spPr>
            <a:xfrm>
              <a:off x="3783650" y="2157700"/>
              <a:ext cx="376125" cy="165375"/>
            </a:xfrm>
            <a:custGeom>
              <a:avLst/>
              <a:gdLst/>
              <a:ahLst/>
              <a:cxnLst/>
              <a:rect l="l" t="t" r="r" b="b"/>
              <a:pathLst>
                <a:path w="15045" h="6615" extrusionOk="0">
                  <a:moveTo>
                    <a:pt x="7565" y="1"/>
                  </a:moveTo>
                  <a:cubicBezTo>
                    <a:pt x="4324" y="1"/>
                    <a:pt x="1505" y="1511"/>
                    <a:pt x="567" y="2707"/>
                  </a:cubicBezTo>
                  <a:cubicBezTo>
                    <a:pt x="0" y="3475"/>
                    <a:pt x="267" y="4542"/>
                    <a:pt x="1101" y="4976"/>
                  </a:cubicBezTo>
                  <a:cubicBezTo>
                    <a:pt x="3102" y="5976"/>
                    <a:pt x="5304" y="6544"/>
                    <a:pt x="7572" y="6610"/>
                  </a:cubicBezTo>
                  <a:cubicBezTo>
                    <a:pt x="7678" y="6613"/>
                    <a:pt x="7784" y="6615"/>
                    <a:pt x="7890" y="6615"/>
                  </a:cubicBezTo>
                  <a:cubicBezTo>
                    <a:pt x="10216" y="6615"/>
                    <a:pt x="12498" y="5917"/>
                    <a:pt x="14444" y="4609"/>
                  </a:cubicBezTo>
                  <a:cubicBezTo>
                    <a:pt x="14977" y="4242"/>
                    <a:pt x="15044" y="3441"/>
                    <a:pt x="14544" y="3008"/>
                  </a:cubicBezTo>
                  <a:cubicBezTo>
                    <a:pt x="13243" y="1907"/>
                    <a:pt x="11675" y="106"/>
                    <a:pt x="7872" y="6"/>
                  </a:cubicBezTo>
                  <a:cubicBezTo>
                    <a:pt x="7769" y="2"/>
                    <a:pt x="7667" y="1"/>
                    <a:pt x="7565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082;p49">
              <a:extLst>
                <a:ext uri="{FF2B5EF4-FFF2-40B4-BE49-F238E27FC236}">
                  <a16:creationId xmlns:a16="http://schemas.microsoft.com/office/drawing/2014/main" id="{8E2BD7EA-7B3C-A318-6537-ED8581595EB7}"/>
                </a:ext>
              </a:extLst>
            </p:cNvPr>
            <p:cNvSpPr/>
            <p:nvPr/>
          </p:nvSpPr>
          <p:spPr>
            <a:xfrm>
              <a:off x="3783650" y="2151875"/>
              <a:ext cx="377775" cy="176100"/>
            </a:xfrm>
            <a:custGeom>
              <a:avLst/>
              <a:gdLst/>
              <a:ahLst/>
              <a:cxnLst/>
              <a:rect l="l" t="t" r="r" b="b"/>
              <a:pathLst>
                <a:path w="15111" h="7044" extrusionOk="0">
                  <a:moveTo>
                    <a:pt x="7872" y="439"/>
                  </a:moveTo>
                  <a:cubicBezTo>
                    <a:pt x="11208" y="539"/>
                    <a:pt x="12742" y="1906"/>
                    <a:pt x="13977" y="3041"/>
                  </a:cubicBezTo>
                  <a:lnTo>
                    <a:pt x="14410" y="3374"/>
                  </a:lnTo>
                  <a:cubicBezTo>
                    <a:pt x="14577" y="3541"/>
                    <a:pt x="14677" y="3774"/>
                    <a:pt x="14677" y="4041"/>
                  </a:cubicBezTo>
                  <a:cubicBezTo>
                    <a:pt x="14644" y="4275"/>
                    <a:pt x="14510" y="4508"/>
                    <a:pt x="14310" y="4675"/>
                  </a:cubicBezTo>
                  <a:cubicBezTo>
                    <a:pt x="12428" y="5951"/>
                    <a:pt x="10180" y="6647"/>
                    <a:pt x="7886" y="6647"/>
                  </a:cubicBezTo>
                  <a:cubicBezTo>
                    <a:pt x="7782" y="6647"/>
                    <a:pt x="7677" y="6646"/>
                    <a:pt x="7572" y="6643"/>
                  </a:cubicBezTo>
                  <a:cubicBezTo>
                    <a:pt x="5371" y="6576"/>
                    <a:pt x="3169" y="6009"/>
                    <a:pt x="1201" y="5009"/>
                  </a:cubicBezTo>
                  <a:cubicBezTo>
                    <a:pt x="467" y="4642"/>
                    <a:pt x="267" y="3708"/>
                    <a:pt x="734" y="3074"/>
                  </a:cubicBezTo>
                  <a:cubicBezTo>
                    <a:pt x="1601" y="2006"/>
                    <a:pt x="4303" y="439"/>
                    <a:pt x="7605" y="439"/>
                  </a:cubicBezTo>
                  <a:close/>
                  <a:moveTo>
                    <a:pt x="7571" y="1"/>
                  </a:moveTo>
                  <a:cubicBezTo>
                    <a:pt x="4139" y="1"/>
                    <a:pt x="1341" y="1640"/>
                    <a:pt x="434" y="2807"/>
                  </a:cubicBezTo>
                  <a:cubicBezTo>
                    <a:pt x="100" y="3207"/>
                    <a:pt x="0" y="3741"/>
                    <a:pt x="100" y="4208"/>
                  </a:cubicBezTo>
                  <a:cubicBezTo>
                    <a:pt x="200" y="4708"/>
                    <a:pt x="534" y="5142"/>
                    <a:pt x="1001" y="5376"/>
                  </a:cubicBezTo>
                  <a:cubicBezTo>
                    <a:pt x="3036" y="6410"/>
                    <a:pt x="5270" y="6977"/>
                    <a:pt x="7572" y="7043"/>
                  </a:cubicBezTo>
                  <a:lnTo>
                    <a:pt x="7939" y="7043"/>
                  </a:lnTo>
                  <a:cubicBezTo>
                    <a:pt x="10307" y="7043"/>
                    <a:pt x="12609" y="6343"/>
                    <a:pt x="14544" y="5009"/>
                  </a:cubicBezTo>
                  <a:cubicBezTo>
                    <a:pt x="14877" y="4775"/>
                    <a:pt x="15077" y="4442"/>
                    <a:pt x="15111" y="4041"/>
                  </a:cubicBezTo>
                  <a:cubicBezTo>
                    <a:pt x="15111" y="3674"/>
                    <a:pt x="14977" y="3307"/>
                    <a:pt x="14677" y="3041"/>
                  </a:cubicBezTo>
                  <a:cubicBezTo>
                    <a:pt x="14544" y="2940"/>
                    <a:pt x="14410" y="2840"/>
                    <a:pt x="14277" y="2707"/>
                  </a:cubicBezTo>
                  <a:cubicBezTo>
                    <a:pt x="13043" y="1606"/>
                    <a:pt x="11375" y="105"/>
                    <a:pt x="7872" y="5"/>
                  </a:cubicBezTo>
                  <a:cubicBezTo>
                    <a:pt x="7771" y="2"/>
                    <a:pt x="7671" y="1"/>
                    <a:pt x="757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083;p49">
              <a:extLst>
                <a:ext uri="{FF2B5EF4-FFF2-40B4-BE49-F238E27FC236}">
                  <a16:creationId xmlns:a16="http://schemas.microsoft.com/office/drawing/2014/main" id="{71308AE2-3E20-61DF-1E0E-EEEF3234BADA}"/>
                </a:ext>
              </a:extLst>
            </p:cNvPr>
            <p:cNvSpPr/>
            <p:nvPr/>
          </p:nvSpPr>
          <p:spPr>
            <a:xfrm>
              <a:off x="5328075" y="2127525"/>
              <a:ext cx="241025" cy="845075"/>
            </a:xfrm>
            <a:custGeom>
              <a:avLst/>
              <a:gdLst/>
              <a:ahLst/>
              <a:cxnLst/>
              <a:rect l="l" t="t" r="r" b="b"/>
              <a:pathLst>
                <a:path w="9641" h="33803" extrusionOk="0">
                  <a:moveTo>
                    <a:pt x="6993" y="1"/>
                  </a:moveTo>
                  <a:cubicBezTo>
                    <a:pt x="5326" y="1"/>
                    <a:pt x="2870" y="7123"/>
                    <a:pt x="1435" y="16223"/>
                  </a:cubicBezTo>
                  <a:cubicBezTo>
                    <a:pt x="0" y="25530"/>
                    <a:pt x="134" y="33336"/>
                    <a:pt x="1768" y="33636"/>
                  </a:cubicBezTo>
                  <a:lnTo>
                    <a:pt x="4337" y="33803"/>
                  </a:lnTo>
                  <a:lnTo>
                    <a:pt x="5438" y="26731"/>
                  </a:lnTo>
                  <a:cubicBezTo>
                    <a:pt x="6305" y="23662"/>
                    <a:pt x="6972" y="20560"/>
                    <a:pt x="7439" y="17457"/>
                  </a:cubicBezTo>
                  <a:cubicBezTo>
                    <a:pt x="7939" y="14289"/>
                    <a:pt x="8273" y="11120"/>
                    <a:pt x="8406" y="7951"/>
                  </a:cubicBezTo>
                  <a:lnTo>
                    <a:pt x="9641" y="178"/>
                  </a:lnTo>
                  <a:lnTo>
                    <a:pt x="7106" y="12"/>
                  </a:lnTo>
                  <a:cubicBezTo>
                    <a:pt x="7069" y="4"/>
                    <a:pt x="7031" y="1"/>
                    <a:pt x="69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084;p49">
              <a:extLst>
                <a:ext uri="{FF2B5EF4-FFF2-40B4-BE49-F238E27FC236}">
                  <a16:creationId xmlns:a16="http://schemas.microsoft.com/office/drawing/2014/main" id="{D6162479-C08E-9C68-726B-E55F4EE88CF2}"/>
                </a:ext>
              </a:extLst>
            </p:cNvPr>
            <p:cNvSpPr/>
            <p:nvPr/>
          </p:nvSpPr>
          <p:spPr>
            <a:xfrm>
              <a:off x="5321400" y="2122150"/>
              <a:ext cx="253550" cy="856300"/>
            </a:xfrm>
            <a:custGeom>
              <a:avLst/>
              <a:gdLst/>
              <a:ahLst/>
              <a:cxnLst/>
              <a:rect l="l" t="t" r="r" b="b"/>
              <a:pathLst>
                <a:path w="10142" h="34252" extrusionOk="0">
                  <a:moveTo>
                    <a:pt x="7373" y="427"/>
                  </a:moveTo>
                  <a:lnTo>
                    <a:pt x="9674" y="594"/>
                  </a:lnTo>
                  <a:lnTo>
                    <a:pt x="8473" y="8166"/>
                  </a:lnTo>
                  <a:cubicBezTo>
                    <a:pt x="8173" y="14504"/>
                    <a:pt x="7206" y="20775"/>
                    <a:pt x="5538" y="26912"/>
                  </a:cubicBezTo>
                  <a:lnTo>
                    <a:pt x="4437" y="33817"/>
                  </a:lnTo>
                  <a:lnTo>
                    <a:pt x="2102" y="33684"/>
                  </a:lnTo>
                  <a:cubicBezTo>
                    <a:pt x="768" y="33417"/>
                    <a:pt x="368" y="26279"/>
                    <a:pt x="1935" y="16472"/>
                  </a:cubicBezTo>
                  <a:cubicBezTo>
                    <a:pt x="3170" y="8499"/>
                    <a:pt x="5338" y="1661"/>
                    <a:pt x="6939" y="560"/>
                  </a:cubicBezTo>
                  <a:cubicBezTo>
                    <a:pt x="7039" y="460"/>
                    <a:pt x="7139" y="427"/>
                    <a:pt x="7272" y="427"/>
                  </a:cubicBezTo>
                  <a:close/>
                  <a:moveTo>
                    <a:pt x="7234" y="1"/>
                  </a:moveTo>
                  <a:cubicBezTo>
                    <a:pt x="7039" y="1"/>
                    <a:pt x="6854" y="70"/>
                    <a:pt x="6705" y="193"/>
                  </a:cubicBezTo>
                  <a:cubicBezTo>
                    <a:pt x="5004" y="1394"/>
                    <a:pt x="2836" y="8199"/>
                    <a:pt x="1535" y="16405"/>
                  </a:cubicBezTo>
                  <a:cubicBezTo>
                    <a:pt x="234" y="24644"/>
                    <a:pt x="1" y="33684"/>
                    <a:pt x="2069" y="34084"/>
                  </a:cubicBezTo>
                  <a:lnTo>
                    <a:pt x="4637" y="34251"/>
                  </a:lnTo>
                  <a:cubicBezTo>
                    <a:pt x="4704" y="34251"/>
                    <a:pt x="4804" y="34184"/>
                    <a:pt x="4837" y="34084"/>
                  </a:cubicBezTo>
                  <a:lnTo>
                    <a:pt x="5938" y="27013"/>
                  </a:lnTo>
                  <a:cubicBezTo>
                    <a:pt x="7606" y="20875"/>
                    <a:pt x="8607" y="14537"/>
                    <a:pt x="8907" y="8199"/>
                  </a:cubicBezTo>
                  <a:lnTo>
                    <a:pt x="10141" y="427"/>
                  </a:lnTo>
                  <a:cubicBezTo>
                    <a:pt x="10141" y="360"/>
                    <a:pt x="10141" y="293"/>
                    <a:pt x="10108" y="260"/>
                  </a:cubicBezTo>
                  <a:cubicBezTo>
                    <a:pt x="10074" y="227"/>
                    <a:pt x="10008" y="193"/>
                    <a:pt x="9941" y="193"/>
                  </a:cubicBezTo>
                  <a:lnTo>
                    <a:pt x="7439" y="27"/>
                  </a:lnTo>
                  <a:cubicBezTo>
                    <a:pt x="7370" y="9"/>
                    <a:pt x="7301" y="1"/>
                    <a:pt x="723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085;p49">
              <a:extLst>
                <a:ext uri="{FF2B5EF4-FFF2-40B4-BE49-F238E27FC236}">
                  <a16:creationId xmlns:a16="http://schemas.microsoft.com/office/drawing/2014/main" id="{7776404F-D8D5-56D7-EB47-5B69E480BFAD}"/>
                </a:ext>
              </a:extLst>
            </p:cNvPr>
            <p:cNvSpPr/>
            <p:nvPr/>
          </p:nvSpPr>
          <p:spPr>
            <a:xfrm>
              <a:off x="5390625" y="2131800"/>
              <a:ext cx="224350" cy="841800"/>
            </a:xfrm>
            <a:custGeom>
              <a:avLst/>
              <a:gdLst/>
              <a:ahLst/>
              <a:cxnLst/>
              <a:rect l="l" t="t" r="r" b="b"/>
              <a:pathLst>
                <a:path w="8974" h="33672" extrusionOk="0">
                  <a:moveTo>
                    <a:pt x="7016" y="0"/>
                  </a:moveTo>
                  <a:cubicBezTo>
                    <a:pt x="5349" y="0"/>
                    <a:pt x="2910" y="7211"/>
                    <a:pt x="1468" y="16352"/>
                  </a:cubicBezTo>
                  <a:cubicBezTo>
                    <a:pt x="0" y="25659"/>
                    <a:pt x="200" y="33398"/>
                    <a:pt x="1868" y="33665"/>
                  </a:cubicBezTo>
                  <a:cubicBezTo>
                    <a:pt x="1898" y="33670"/>
                    <a:pt x="1927" y="33672"/>
                    <a:pt x="1957" y="33672"/>
                  </a:cubicBezTo>
                  <a:cubicBezTo>
                    <a:pt x="3624" y="33672"/>
                    <a:pt x="6064" y="26429"/>
                    <a:pt x="7506" y="17286"/>
                  </a:cubicBezTo>
                  <a:cubicBezTo>
                    <a:pt x="8973" y="8013"/>
                    <a:pt x="8773" y="241"/>
                    <a:pt x="7105" y="7"/>
                  </a:cubicBezTo>
                  <a:cubicBezTo>
                    <a:pt x="7076" y="3"/>
                    <a:pt x="7046" y="0"/>
                    <a:pt x="701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086;p49">
              <a:extLst>
                <a:ext uri="{FF2B5EF4-FFF2-40B4-BE49-F238E27FC236}">
                  <a16:creationId xmlns:a16="http://schemas.microsoft.com/office/drawing/2014/main" id="{66AC561E-FD8C-4F74-7EC4-664EF2A3E735}"/>
                </a:ext>
              </a:extLst>
            </p:cNvPr>
            <p:cNvSpPr/>
            <p:nvPr/>
          </p:nvSpPr>
          <p:spPr>
            <a:xfrm>
              <a:off x="5439825" y="2303600"/>
              <a:ext cx="142625" cy="500550"/>
            </a:xfrm>
            <a:custGeom>
              <a:avLst/>
              <a:gdLst/>
              <a:ahLst/>
              <a:cxnLst/>
              <a:rect l="l" t="t" r="r" b="b"/>
              <a:pathLst>
                <a:path w="5705" h="20022" extrusionOk="0">
                  <a:moveTo>
                    <a:pt x="4138" y="0"/>
                  </a:moveTo>
                  <a:cubicBezTo>
                    <a:pt x="3169" y="0"/>
                    <a:pt x="1715" y="4233"/>
                    <a:pt x="868" y="9614"/>
                  </a:cubicBezTo>
                  <a:cubicBezTo>
                    <a:pt x="0" y="15118"/>
                    <a:pt x="100" y="19755"/>
                    <a:pt x="1068" y="19921"/>
                  </a:cubicBezTo>
                  <a:lnTo>
                    <a:pt x="2569" y="20021"/>
                  </a:lnTo>
                  <a:lnTo>
                    <a:pt x="3236" y="15818"/>
                  </a:lnTo>
                  <a:cubicBezTo>
                    <a:pt x="3736" y="14017"/>
                    <a:pt x="4103" y="12182"/>
                    <a:pt x="4403" y="10314"/>
                  </a:cubicBezTo>
                  <a:cubicBezTo>
                    <a:pt x="4704" y="8446"/>
                    <a:pt x="4904" y="6578"/>
                    <a:pt x="4971" y="4710"/>
                  </a:cubicBezTo>
                  <a:lnTo>
                    <a:pt x="5704" y="107"/>
                  </a:lnTo>
                  <a:lnTo>
                    <a:pt x="4203" y="7"/>
                  </a:lnTo>
                  <a:cubicBezTo>
                    <a:pt x="4182" y="3"/>
                    <a:pt x="4160" y="0"/>
                    <a:pt x="41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087;p49">
              <a:extLst>
                <a:ext uri="{FF2B5EF4-FFF2-40B4-BE49-F238E27FC236}">
                  <a16:creationId xmlns:a16="http://schemas.microsoft.com/office/drawing/2014/main" id="{3EE0FA74-8E74-F8CC-07C5-D421358293B9}"/>
                </a:ext>
              </a:extLst>
            </p:cNvPr>
            <p:cNvSpPr/>
            <p:nvPr/>
          </p:nvSpPr>
          <p:spPr>
            <a:xfrm>
              <a:off x="5429825" y="2298550"/>
              <a:ext cx="158450" cy="510600"/>
            </a:xfrm>
            <a:custGeom>
              <a:avLst/>
              <a:gdLst/>
              <a:ahLst/>
              <a:cxnLst/>
              <a:rect l="l" t="t" r="r" b="b"/>
              <a:pathLst>
                <a:path w="6338" h="20424" extrusionOk="0">
                  <a:moveTo>
                    <a:pt x="4603" y="409"/>
                  </a:moveTo>
                  <a:lnTo>
                    <a:pt x="5871" y="509"/>
                  </a:lnTo>
                  <a:lnTo>
                    <a:pt x="5170" y="4879"/>
                  </a:lnTo>
                  <a:cubicBezTo>
                    <a:pt x="5104" y="6780"/>
                    <a:pt x="4904" y="8648"/>
                    <a:pt x="4603" y="10483"/>
                  </a:cubicBezTo>
                  <a:cubicBezTo>
                    <a:pt x="4303" y="12351"/>
                    <a:pt x="3936" y="14152"/>
                    <a:pt x="3436" y="15987"/>
                  </a:cubicBezTo>
                  <a:lnTo>
                    <a:pt x="2802" y="19990"/>
                  </a:lnTo>
                  <a:lnTo>
                    <a:pt x="1501" y="19890"/>
                  </a:lnTo>
                  <a:cubicBezTo>
                    <a:pt x="834" y="19756"/>
                    <a:pt x="500" y="15887"/>
                    <a:pt x="1468" y="9816"/>
                  </a:cubicBezTo>
                  <a:cubicBezTo>
                    <a:pt x="2302" y="4479"/>
                    <a:pt x="3603" y="1010"/>
                    <a:pt x="4370" y="476"/>
                  </a:cubicBezTo>
                  <a:cubicBezTo>
                    <a:pt x="4437" y="443"/>
                    <a:pt x="4503" y="409"/>
                    <a:pt x="4537" y="409"/>
                  </a:cubicBezTo>
                  <a:close/>
                  <a:moveTo>
                    <a:pt x="4567" y="0"/>
                  </a:moveTo>
                  <a:cubicBezTo>
                    <a:pt x="4412" y="0"/>
                    <a:pt x="4279" y="60"/>
                    <a:pt x="4170" y="142"/>
                  </a:cubicBezTo>
                  <a:cubicBezTo>
                    <a:pt x="3136" y="876"/>
                    <a:pt x="1868" y="4812"/>
                    <a:pt x="1067" y="9783"/>
                  </a:cubicBezTo>
                  <a:cubicBezTo>
                    <a:pt x="434" y="13852"/>
                    <a:pt x="0" y="20023"/>
                    <a:pt x="1468" y="20323"/>
                  </a:cubicBezTo>
                  <a:lnTo>
                    <a:pt x="2969" y="20424"/>
                  </a:lnTo>
                  <a:cubicBezTo>
                    <a:pt x="3069" y="20424"/>
                    <a:pt x="3169" y="20357"/>
                    <a:pt x="3202" y="20223"/>
                  </a:cubicBezTo>
                  <a:lnTo>
                    <a:pt x="3836" y="16054"/>
                  </a:lnTo>
                  <a:cubicBezTo>
                    <a:pt x="4336" y="14252"/>
                    <a:pt x="4737" y="12418"/>
                    <a:pt x="5037" y="10550"/>
                  </a:cubicBezTo>
                  <a:cubicBezTo>
                    <a:pt x="5337" y="8682"/>
                    <a:pt x="5504" y="6814"/>
                    <a:pt x="5604" y="4946"/>
                  </a:cubicBezTo>
                  <a:lnTo>
                    <a:pt x="6338" y="342"/>
                  </a:lnTo>
                  <a:cubicBezTo>
                    <a:pt x="6338" y="242"/>
                    <a:pt x="6271" y="109"/>
                    <a:pt x="6138" y="109"/>
                  </a:cubicBezTo>
                  <a:lnTo>
                    <a:pt x="4670" y="9"/>
                  </a:lnTo>
                  <a:cubicBezTo>
                    <a:pt x="4635" y="3"/>
                    <a:pt x="4600" y="0"/>
                    <a:pt x="456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088;p49">
              <a:extLst>
                <a:ext uri="{FF2B5EF4-FFF2-40B4-BE49-F238E27FC236}">
                  <a16:creationId xmlns:a16="http://schemas.microsoft.com/office/drawing/2014/main" id="{EE7A16F5-E7EB-B36E-3685-63A12C776F17}"/>
                </a:ext>
              </a:extLst>
            </p:cNvPr>
            <p:cNvSpPr/>
            <p:nvPr/>
          </p:nvSpPr>
          <p:spPr>
            <a:xfrm>
              <a:off x="5478175" y="2306100"/>
              <a:ext cx="130950" cy="498225"/>
            </a:xfrm>
            <a:custGeom>
              <a:avLst/>
              <a:gdLst/>
              <a:ahLst/>
              <a:cxnLst/>
              <a:rect l="l" t="t" r="r" b="b"/>
              <a:pathLst>
                <a:path w="5238" h="19929" extrusionOk="0">
                  <a:moveTo>
                    <a:pt x="4136" y="0"/>
                  </a:moveTo>
                  <a:cubicBezTo>
                    <a:pt x="3136" y="0"/>
                    <a:pt x="1683" y="4233"/>
                    <a:pt x="868" y="9614"/>
                  </a:cubicBezTo>
                  <a:cubicBezTo>
                    <a:pt x="1" y="15118"/>
                    <a:pt x="67" y="19721"/>
                    <a:pt x="1068" y="19921"/>
                  </a:cubicBezTo>
                  <a:cubicBezTo>
                    <a:pt x="1090" y="19926"/>
                    <a:pt x="1112" y="19928"/>
                    <a:pt x="1134" y="19928"/>
                  </a:cubicBezTo>
                  <a:cubicBezTo>
                    <a:pt x="2103" y="19928"/>
                    <a:pt x="3556" y="15695"/>
                    <a:pt x="4404" y="10314"/>
                  </a:cubicBezTo>
                  <a:cubicBezTo>
                    <a:pt x="5238" y="4811"/>
                    <a:pt x="5171" y="207"/>
                    <a:pt x="4204" y="7"/>
                  </a:cubicBezTo>
                  <a:cubicBezTo>
                    <a:pt x="4181" y="3"/>
                    <a:pt x="4159" y="0"/>
                    <a:pt x="413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089;p49">
              <a:extLst>
                <a:ext uri="{FF2B5EF4-FFF2-40B4-BE49-F238E27FC236}">
                  <a16:creationId xmlns:a16="http://schemas.microsoft.com/office/drawing/2014/main" id="{86F216BC-CC20-9272-F152-9CA4668A7A11}"/>
                </a:ext>
              </a:extLst>
            </p:cNvPr>
            <p:cNvSpPr/>
            <p:nvPr/>
          </p:nvSpPr>
          <p:spPr>
            <a:xfrm>
              <a:off x="5467350" y="2301250"/>
              <a:ext cx="152625" cy="507900"/>
            </a:xfrm>
            <a:custGeom>
              <a:avLst/>
              <a:gdLst/>
              <a:ahLst/>
              <a:cxnLst/>
              <a:rect l="l" t="t" r="r" b="b"/>
              <a:pathLst>
                <a:path w="6105" h="20316" extrusionOk="0">
                  <a:moveTo>
                    <a:pt x="4570" y="401"/>
                  </a:moveTo>
                  <a:cubicBezTo>
                    <a:pt x="5237" y="535"/>
                    <a:pt x="5571" y="4437"/>
                    <a:pt x="4637" y="10475"/>
                  </a:cubicBezTo>
                  <a:cubicBezTo>
                    <a:pt x="3803" y="15812"/>
                    <a:pt x="2502" y="19281"/>
                    <a:pt x="1701" y="19849"/>
                  </a:cubicBezTo>
                  <a:cubicBezTo>
                    <a:pt x="1635" y="19882"/>
                    <a:pt x="1568" y="19915"/>
                    <a:pt x="1501" y="19915"/>
                  </a:cubicBezTo>
                  <a:cubicBezTo>
                    <a:pt x="867" y="19748"/>
                    <a:pt x="534" y="15879"/>
                    <a:pt x="1468" y="9841"/>
                  </a:cubicBezTo>
                  <a:lnTo>
                    <a:pt x="1468" y="9808"/>
                  </a:lnTo>
                  <a:cubicBezTo>
                    <a:pt x="2302" y="4471"/>
                    <a:pt x="3603" y="1002"/>
                    <a:pt x="4403" y="468"/>
                  </a:cubicBezTo>
                  <a:cubicBezTo>
                    <a:pt x="4437" y="401"/>
                    <a:pt x="4503" y="401"/>
                    <a:pt x="4570" y="401"/>
                  </a:cubicBezTo>
                  <a:close/>
                  <a:moveTo>
                    <a:pt x="4637" y="1"/>
                  </a:moveTo>
                  <a:cubicBezTo>
                    <a:pt x="4470" y="1"/>
                    <a:pt x="4303" y="34"/>
                    <a:pt x="4136" y="134"/>
                  </a:cubicBezTo>
                  <a:cubicBezTo>
                    <a:pt x="3102" y="868"/>
                    <a:pt x="1835" y="4838"/>
                    <a:pt x="1068" y="9775"/>
                  </a:cubicBezTo>
                  <a:cubicBezTo>
                    <a:pt x="400" y="13844"/>
                    <a:pt x="0" y="20049"/>
                    <a:pt x="1434" y="20316"/>
                  </a:cubicBezTo>
                  <a:lnTo>
                    <a:pt x="1535" y="20316"/>
                  </a:lnTo>
                  <a:cubicBezTo>
                    <a:pt x="1668" y="20316"/>
                    <a:pt x="1801" y="20282"/>
                    <a:pt x="1935" y="20215"/>
                  </a:cubicBezTo>
                  <a:cubicBezTo>
                    <a:pt x="2969" y="19482"/>
                    <a:pt x="4236" y="15512"/>
                    <a:pt x="5037" y="10575"/>
                  </a:cubicBezTo>
                  <a:cubicBezTo>
                    <a:pt x="5671" y="6472"/>
                    <a:pt x="6104" y="301"/>
                    <a:pt x="4637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090;p49">
              <a:extLst>
                <a:ext uri="{FF2B5EF4-FFF2-40B4-BE49-F238E27FC236}">
                  <a16:creationId xmlns:a16="http://schemas.microsoft.com/office/drawing/2014/main" id="{37BA04E7-42CB-1789-6EDD-A3437EA60C3C}"/>
                </a:ext>
              </a:extLst>
            </p:cNvPr>
            <p:cNvSpPr/>
            <p:nvPr/>
          </p:nvSpPr>
          <p:spPr>
            <a:xfrm>
              <a:off x="4521675" y="1905150"/>
              <a:ext cx="841450" cy="683000"/>
            </a:xfrm>
            <a:custGeom>
              <a:avLst/>
              <a:gdLst/>
              <a:ahLst/>
              <a:cxnLst/>
              <a:rect l="l" t="t" r="r" b="b"/>
              <a:pathLst>
                <a:path w="33658" h="27320" extrusionOk="0">
                  <a:moveTo>
                    <a:pt x="16812" y="0"/>
                  </a:moveTo>
                  <a:cubicBezTo>
                    <a:pt x="7539" y="0"/>
                    <a:pt x="0" y="6105"/>
                    <a:pt x="0" y="13643"/>
                  </a:cubicBezTo>
                  <a:cubicBezTo>
                    <a:pt x="0" y="21182"/>
                    <a:pt x="7539" y="27320"/>
                    <a:pt x="16812" y="27320"/>
                  </a:cubicBezTo>
                  <a:cubicBezTo>
                    <a:pt x="26119" y="27320"/>
                    <a:pt x="33657" y="21182"/>
                    <a:pt x="33657" y="13643"/>
                  </a:cubicBezTo>
                  <a:cubicBezTo>
                    <a:pt x="33657" y="6105"/>
                    <a:pt x="26119" y="0"/>
                    <a:pt x="168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091;p49">
              <a:extLst>
                <a:ext uri="{FF2B5EF4-FFF2-40B4-BE49-F238E27FC236}">
                  <a16:creationId xmlns:a16="http://schemas.microsoft.com/office/drawing/2014/main" id="{08750CEA-0BFE-2514-E6A4-A3DB053F59A8}"/>
                </a:ext>
              </a:extLst>
            </p:cNvPr>
            <p:cNvSpPr/>
            <p:nvPr/>
          </p:nvSpPr>
          <p:spPr>
            <a:xfrm>
              <a:off x="4516650" y="1900975"/>
              <a:ext cx="851475" cy="692175"/>
            </a:xfrm>
            <a:custGeom>
              <a:avLst/>
              <a:gdLst/>
              <a:ahLst/>
              <a:cxnLst/>
              <a:rect l="l" t="t" r="r" b="b"/>
              <a:pathLst>
                <a:path w="34059" h="27687" extrusionOk="0">
                  <a:moveTo>
                    <a:pt x="17046" y="401"/>
                  </a:moveTo>
                  <a:cubicBezTo>
                    <a:pt x="26186" y="401"/>
                    <a:pt x="33658" y="6405"/>
                    <a:pt x="33658" y="13810"/>
                  </a:cubicBezTo>
                  <a:cubicBezTo>
                    <a:pt x="33658" y="21249"/>
                    <a:pt x="26186" y="27253"/>
                    <a:pt x="17046" y="27253"/>
                  </a:cubicBezTo>
                  <a:cubicBezTo>
                    <a:pt x="7873" y="27253"/>
                    <a:pt x="401" y="21216"/>
                    <a:pt x="401" y="13810"/>
                  </a:cubicBezTo>
                  <a:cubicBezTo>
                    <a:pt x="401" y="6405"/>
                    <a:pt x="7873" y="401"/>
                    <a:pt x="17046" y="401"/>
                  </a:cubicBezTo>
                  <a:close/>
                  <a:moveTo>
                    <a:pt x="17046" y="1"/>
                  </a:moveTo>
                  <a:cubicBezTo>
                    <a:pt x="7640" y="1"/>
                    <a:pt x="1" y="6172"/>
                    <a:pt x="1" y="13810"/>
                  </a:cubicBezTo>
                  <a:cubicBezTo>
                    <a:pt x="1" y="21483"/>
                    <a:pt x="7640" y="27687"/>
                    <a:pt x="17046" y="27687"/>
                  </a:cubicBezTo>
                  <a:cubicBezTo>
                    <a:pt x="26420" y="27687"/>
                    <a:pt x="34059" y="21483"/>
                    <a:pt x="34059" y="13844"/>
                  </a:cubicBezTo>
                  <a:cubicBezTo>
                    <a:pt x="34059" y="6205"/>
                    <a:pt x="26453" y="1"/>
                    <a:pt x="1704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092;p49">
              <a:extLst>
                <a:ext uri="{FF2B5EF4-FFF2-40B4-BE49-F238E27FC236}">
                  <a16:creationId xmlns:a16="http://schemas.microsoft.com/office/drawing/2014/main" id="{0CDBD092-737E-70E2-AFC1-6887BD58DA76}"/>
                </a:ext>
              </a:extLst>
            </p:cNvPr>
            <p:cNvSpPr/>
            <p:nvPr/>
          </p:nvSpPr>
          <p:spPr>
            <a:xfrm>
              <a:off x="4714300" y="2157700"/>
              <a:ext cx="375300" cy="165375"/>
            </a:xfrm>
            <a:custGeom>
              <a:avLst/>
              <a:gdLst/>
              <a:ahLst/>
              <a:cxnLst/>
              <a:rect l="l" t="t" r="r" b="b"/>
              <a:pathLst>
                <a:path w="15012" h="6615" extrusionOk="0">
                  <a:moveTo>
                    <a:pt x="7450" y="1"/>
                  </a:moveTo>
                  <a:cubicBezTo>
                    <a:pt x="7347" y="1"/>
                    <a:pt x="7243" y="2"/>
                    <a:pt x="7139" y="6"/>
                  </a:cubicBezTo>
                  <a:cubicBezTo>
                    <a:pt x="3336" y="106"/>
                    <a:pt x="1769" y="1907"/>
                    <a:pt x="501" y="3008"/>
                  </a:cubicBezTo>
                  <a:cubicBezTo>
                    <a:pt x="1" y="3441"/>
                    <a:pt x="34" y="4242"/>
                    <a:pt x="601" y="4609"/>
                  </a:cubicBezTo>
                  <a:cubicBezTo>
                    <a:pt x="2515" y="5917"/>
                    <a:pt x="4796" y="6615"/>
                    <a:pt x="7121" y="6615"/>
                  </a:cubicBezTo>
                  <a:cubicBezTo>
                    <a:pt x="7227" y="6615"/>
                    <a:pt x="7333" y="6613"/>
                    <a:pt x="7439" y="6610"/>
                  </a:cubicBezTo>
                  <a:cubicBezTo>
                    <a:pt x="9708" y="6544"/>
                    <a:pt x="11909" y="5976"/>
                    <a:pt x="13944" y="4976"/>
                  </a:cubicBezTo>
                  <a:cubicBezTo>
                    <a:pt x="14778" y="4542"/>
                    <a:pt x="15011" y="3475"/>
                    <a:pt x="14444" y="2707"/>
                  </a:cubicBezTo>
                  <a:cubicBezTo>
                    <a:pt x="13506" y="1511"/>
                    <a:pt x="10719" y="1"/>
                    <a:pt x="7450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093;p49">
              <a:extLst>
                <a:ext uri="{FF2B5EF4-FFF2-40B4-BE49-F238E27FC236}">
                  <a16:creationId xmlns:a16="http://schemas.microsoft.com/office/drawing/2014/main" id="{B619CD7C-ABFA-D92B-814E-79897954389D}"/>
                </a:ext>
              </a:extLst>
            </p:cNvPr>
            <p:cNvSpPr/>
            <p:nvPr/>
          </p:nvSpPr>
          <p:spPr>
            <a:xfrm>
              <a:off x="4711800" y="2152725"/>
              <a:ext cx="378625" cy="175250"/>
            </a:xfrm>
            <a:custGeom>
              <a:avLst/>
              <a:gdLst/>
              <a:ahLst/>
              <a:cxnLst/>
              <a:rect l="l" t="t" r="r" b="b"/>
              <a:pathLst>
                <a:path w="15145" h="7010" extrusionOk="0">
                  <a:moveTo>
                    <a:pt x="7539" y="405"/>
                  </a:moveTo>
                  <a:cubicBezTo>
                    <a:pt x="10808" y="405"/>
                    <a:pt x="13544" y="1972"/>
                    <a:pt x="14377" y="3040"/>
                  </a:cubicBezTo>
                  <a:cubicBezTo>
                    <a:pt x="14611" y="3340"/>
                    <a:pt x="14678" y="3740"/>
                    <a:pt x="14611" y="4107"/>
                  </a:cubicBezTo>
                  <a:cubicBezTo>
                    <a:pt x="14511" y="4474"/>
                    <a:pt x="14277" y="4808"/>
                    <a:pt x="13944" y="4975"/>
                  </a:cubicBezTo>
                  <a:cubicBezTo>
                    <a:pt x="11942" y="5975"/>
                    <a:pt x="9774" y="6542"/>
                    <a:pt x="7539" y="6609"/>
                  </a:cubicBezTo>
                  <a:cubicBezTo>
                    <a:pt x="7434" y="6612"/>
                    <a:pt x="7330" y="6613"/>
                    <a:pt x="7225" y="6613"/>
                  </a:cubicBezTo>
                  <a:cubicBezTo>
                    <a:pt x="4932" y="6613"/>
                    <a:pt x="2683" y="5917"/>
                    <a:pt x="801" y="4641"/>
                  </a:cubicBezTo>
                  <a:cubicBezTo>
                    <a:pt x="601" y="4474"/>
                    <a:pt x="468" y="4241"/>
                    <a:pt x="434" y="4007"/>
                  </a:cubicBezTo>
                  <a:cubicBezTo>
                    <a:pt x="434" y="3740"/>
                    <a:pt x="534" y="3507"/>
                    <a:pt x="734" y="3340"/>
                  </a:cubicBezTo>
                  <a:cubicBezTo>
                    <a:pt x="868" y="3240"/>
                    <a:pt x="1001" y="3107"/>
                    <a:pt x="1135" y="2973"/>
                  </a:cubicBezTo>
                  <a:cubicBezTo>
                    <a:pt x="2369" y="1872"/>
                    <a:pt x="3903" y="505"/>
                    <a:pt x="7239" y="405"/>
                  </a:cubicBezTo>
                  <a:close/>
                  <a:moveTo>
                    <a:pt x="7546" y="0"/>
                  </a:moveTo>
                  <a:cubicBezTo>
                    <a:pt x="7444" y="0"/>
                    <a:pt x="7342" y="2"/>
                    <a:pt x="7239" y="4"/>
                  </a:cubicBezTo>
                  <a:cubicBezTo>
                    <a:pt x="3770" y="104"/>
                    <a:pt x="2102" y="1572"/>
                    <a:pt x="868" y="2673"/>
                  </a:cubicBezTo>
                  <a:cubicBezTo>
                    <a:pt x="701" y="2806"/>
                    <a:pt x="568" y="2906"/>
                    <a:pt x="468" y="3040"/>
                  </a:cubicBezTo>
                  <a:cubicBezTo>
                    <a:pt x="167" y="3273"/>
                    <a:pt x="1" y="3640"/>
                    <a:pt x="34" y="4007"/>
                  </a:cubicBezTo>
                  <a:cubicBezTo>
                    <a:pt x="67" y="4408"/>
                    <a:pt x="267" y="4774"/>
                    <a:pt x="568" y="4975"/>
                  </a:cubicBezTo>
                  <a:cubicBezTo>
                    <a:pt x="2536" y="6309"/>
                    <a:pt x="4837" y="7009"/>
                    <a:pt x="7172" y="7009"/>
                  </a:cubicBezTo>
                  <a:lnTo>
                    <a:pt x="7573" y="7009"/>
                  </a:lnTo>
                  <a:cubicBezTo>
                    <a:pt x="9841" y="6943"/>
                    <a:pt x="12109" y="6376"/>
                    <a:pt x="14144" y="5342"/>
                  </a:cubicBezTo>
                  <a:cubicBezTo>
                    <a:pt x="14578" y="5108"/>
                    <a:pt x="14911" y="4674"/>
                    <a:pt x="15045" y="4174"/>
                  </a:cubicBezTo>
                  <a:cubicBezTo>
                    <a:pt x="15145" y="3707"/>
                    <a:pt x="15011" y="3173"/>
                    <a:pt x="14711" y="2773"/>
                  </a:cubicBezTo>
                  <a:cubicBezTo>
                    <a:pt x="13804" y="1607"/>
                    <a:pt x="10978" y="0"/>
                    <a:pt x="754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094;p49">
              <a:extLst>
                <a:ext uri="{FF2B5EF4-FFF2-40B4-BE49-F238E27FC236}">
                  <a16:creationId xmlns:a16="http://schemas.microsoft.com/office/drawing/2014/main" id="{3F1F07D1-E9D5-42F5-E74D-1FA63DF451CC}"/>
                </a:ext>
              </a:extLst>
            </p:cNvPr>
            <p:cNvSpPr/>
            <p:nvPr/>
          </p:nvSpPr>
          <p:spPr>
            <a:xfrm>
              <a:off x="4166400" y="2675700"/>
              <a:ext cx="193500" cy="193500"/>
            </a:xfrm>
            <a:custGeom>
              <a:avLst/>
              <a:gdLst/>
              <a:ahLst/>
              <a:cxnLst/>
              <a:rect l="l" t="t" r="r" b="b"/>
              <a:pathLst>
                <a:path w="7740" h="7740" extrusionOk="0">
                  <a:moveTo>
                    <a:pt x="3870" y="0"/>
                  </a:moveTo>
                  <a:cubicBezTo>
                    <a:pt x="1736" y="0"/>
                    <a:pt x="1" y="1735"/>
                    <a:pt x="1" y="3870"/>
                  </a:cubicBezTo>
                  <a:cubicBezTo>
                    <a:pt x="1" y="6005"/>
                    <a:pt x="1736" y="7739"/>
                    <a:pt x="3870" y="7739"/>
                  </a:cubicBezTo>
                  <a:cubicBezTo>
                    <a:pt x="6005" y="7739"/>
                    <a:pt x="7740" y="6005"/>
                    <a:pt x="7740" y="3870"/>
                  </a:cubicBezTo>
                  <a:cubicBezTo>
                    <a:pt x="7740" y="1735"/>
                    <a:pt x="6005" y="0"/>
                    <a:pt x="38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095;p49">
              <a:extLst>
                <a:ext uri="{FF2B5EF4-FFF2-40B4-BE49-F238E27FC236}">
                  <a16:creationId xmlns:a16="http://schemas.microsoft.com/office/drawing/2014/main" id="{2F1BB218-9003-7FE4-F78A-80ECA68F98C6}"/>
                </a:ext>
              </a:extLst>
            </p:cNvPr>
            <p:cNvSpPr/>
            <p:nvPr/>
          </p:nvSpPr>
          <p:spPr>
            <a:xfrm>
              <a:off x="4127225" y="2670550"/>
              <a:ext cx="237675" cy="203650"/>
            </a:xfrm>
            <a:custGeom>
              <a:avLst/>
              <a:gdLst/>
              <a:ahLst/>
              <a:cxnLst/>
              <a:rect l="l" t="t" r="r" b="b"/>
              <a:pathLst>
                <a:path w="9507" h="8146" extrusionOk="0">
                  <a:moveTo>
                    <a:pt x="5437" y="440"/>
                  </a:moveTo>
                  <a:cubicBezTo>
                    <a:pt x="7472" y="440"/>
                    <a:pt x="9107" y="2074"/>
                    <a:pt x="9107" y="4076"/>
                  </a:cubicBezTo>
                  <a:cubicBezTo>
                    <a:pt x="9107" y="6289"/>
                    <a:pt x="7302" y="7754"/>
                    <a:pt x="5411" y="7754"/>
                  </a:cubicBezTo>
                  <a:cubicBezTo>
                    <a:pt x="4510" y="7754"/>
                    <a:pt x="3589" y="7421"/>
                    <a:pt x="2836" y="6678"/>
                  </a:cubicBezTo>
                  <a:cubicBezTo>
                    <a:pt x="534" y="4376"/>
                    <a:pt x="2168" y="440"/>
                    <a:pt x="5437" y="440"/>
                  </a:cubicBezTo>
                  <a:close/>
                  <a:moveTo>
                    <a:pt x="5427" y="0"/>
                  </a:moveTo>
                  <a:cubicBezTo>
                    <a:pt x="4425" y="0"/>
                    <a:pt x="3402" y="374"/>
                    <a:pt x="2569" y="1207"/>
                  </a:cubicBezTo>
                  <a:cubicBezTo>
                    <a:pt x="0" y="3776"/>
                    <a:pt x="1801" y="8145"/>
                    <a:pt x="5437" y="8145"/>
                  </a:cubicBezTo>
                  <a:cubicBezTo>
                    <a:pt x="7672" y="8145"/>
                    <a:pt x="9507" y="6344"/>
                    <a:pt x="9507" y="4076"/>
                  </a:cubicBezTo>
                  <a:cubicBezTo>
                    <a:pt x="9507" y="1619"/>
                    <a:pt x="7513" y="0"/>
                    <a:pt x="542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096;p49">
              <a:extLst>
                <a:ext uri="{FF2B5EF4-FFF2-40B4-BE49-F238E27FC236}">
                  <a16:creationId xmlns:a16="http://schemas.microsoft.com/office/drawing/2014/main" id="{4E20A5C4-39C0-5644-F279-E2ACD30E7F90}"/>
                </a:ext>
              </a:extLst>
            </p:cNvPr>
            <p:cNvSpPr/>
            <p:nvPr/>
          </p:nvSpPr>
          <p:spPr>
            <a:xfrm>
              <a:off x="4437450" y="2675700"/>
              <a:ext cx="193475" cy="193500"/>
            </a:xfrm>
            <a:custGeom>
              <a:avLst/>
              <a:gdLst/>
              <a:ahLst/>
              <a:cxnLst/>
              <a:rect l="l" t="t" r="r" b="b"/>
              <a:pathLst>
                <a:path w="7739" h="7740" extrusionOk="0">
                  <a:moveTo>
                    <a:pt x="3869" y="0"/>
                  </a:moveTo>
                  <a:cubicBezTo>
                    <a:pt x="1735" y="0"/>
                    <a:pt x="0" y="1735"/>
                    <a:pt x="0" y="3870"/>
                  </a:cubicBezTo>
                  <a:cubicBezTo>
                    <a:pt x="0" y="6005"/>
                    <a:pt x="1735" y="7739"/>
                    <a:pt x="3869" y="7739"/>
                  </a:cubicBezTo>
                  <a:cubicBezTo>
                    <a:pt x="6004" y="7739"/>
                    <a:pt x="7739" y="6005"/>
                    <a:pt x="7739" y="3870"/>
                  </a:cubicBezTo>
                  <a:cubicBezTo>
                    <a:pt x="7739" y="1735"/>
                    <a:pt x="6004" y="0"/>
                    <a:pt x="38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097;p49">
              <a:extLst>
                <a:ext uri="{FF2B5EF4-FFF2-40B4-BE49-F238E27FC236}">
                  <a16:creationId xmlns:a16="http://schemas.microsoft.com/office/drawing/2014/main" id="{8351AE4E-D2CB-371A-FB02-0BCFD29ABD18}"/>
                </a:ext>
              </a:extLst>
            </p:cNvPr>
            <p:cNvSpPr/>
            <p:nvPr/>
          </p:nvSpPr>
          <p:spPr>
            <a:xfrm>
              <a:off x="4397400" y="2670550"/>
              <a:ext cx="238550" cy="203650"/>
            </a:xfrm>
            <a:custGeom>
              <a:avLst/>
              <a:gdLst/>
              <a:ahLst/>
              <a:cxnLst/>
              <a:rect l="l" t="t" r="r" b="b"/>
              <a:pathLst>
                <a:path w="9542" h="8146" extrusionOk="0">
                  <a:moveTo>
                    <a:pt x="5471" y="440"/>
                  </a:moveTo>
                  <a:cubicBezTo>
                    <a:pt x="7473" y="440"/>
                    <a:pt x="9141" y="2074"/>
                    <a:pt x="9141" y="4076"/>
                  </a:cubicBezTo>
                  <a:cubicBezTo>
                    <a:pt x="9141" y="6289"/>
                    <a:pt x="7321" y="7754"/>
                    <a:pt x="5431" y="7754"/>
                  </a:cubicBezTo>
                  <a:cubicBezTo>
                    <a:pt x="4530" y="7754"/>
                    <a:pt x="3613" y="7421"/>
                    <a:pt x="2870" y="6678"/>
                  </a:cubicBezTo>
                  <a:cubicBezTo>
                    <a:pt x="568" y="4376"/>
                    <a:pt x="2202" y="440"/>
                    <a:pt x="5471" y="440"/>
                  </a:cubicBezTo>
                  <a:close/>
                  <a:moveTo>
                    <a:pt x="5450" y="0"/>
                  </a:moveTo>
                  <a:cubicBezTo>
                    <a:pt x="4444" y="0"/>
                    <a:pt x="3414" y="374"/>
                    <a:pt x="2569" y="1207"/>
                  </a:cubicBezTo>
                  <a:cubicBezTo>
                    <a:pt x="1" y="3776"/>
                    <a:pt x="1836" y="8145"/>
                    <a:pt x="5471" y="8145"/>
                  </a:cubicBezTo>
                  <a:cubicBezTo>
                    <a:pt x="7706" y="8145"/>
                    <a:pt x="9541" y="6344"/>
                    <a:pt x="9541" y="4076"/>
                  </a:cubicBezTo>
                  <a:cubicBezTo>
                    <a:pt x="9541" y="1619"/>
                    <a:pt x="7547" y="0"/>
                    <a:pt x="545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098;p49">
              <a:extLst>
                <a:ext uri="{FF2B5EF4-FFF2-40B4-BE49-F238E27FC236}">
                  <a16:creationId xmlns:a16="http://schemas.microsoft.com/office/drawing/2014/main" id="{5CF53730-E50A-FEEC-A11E-16F53D38A799}"/>
                </a:ext>
              </a:extLst>
            </p:cNvPr>
            <p:cNvSpPr/>
            <p:nvPr/>
          </p:nvSpPr>
          <p:spPr>
            <a:xfrm>
              <a:off x="4290675" y="2134475"/>
              <a:ext cx="206825" cy="743050"/>
            </a:xfrm>
            <a:custGeom>
              <a:avLst/>
              <a:gdLst/>
              <a:ahLst/>
              <a:cxnLst/>
              <a:rect l="l" t="t" r="r" b="b"/>
              <a:pathLst>
                <a:path w="8273" h="29722" extrusionOk="0">
                  <a:moveTo>
                    <a:pt x="0" y="1"/>
                  </a:moveTo>
                  <a:lnTo>
                    <a:pt x="0" y="25586"/>
                  </a:lnTo>
                  <a:cubicBezTo>
                    <a:pt x="0" y="27854"/>
                    <a:pt x="1835" y="29722"/>
                    <a:pt x="4103" y="29722"/>
                  </a:cubicBezTo>
                  <a:cubicBezTo>
                    <a:pt x="6405" y="29722"/>
                    <a:pt x="8273" y="27887"/>
                    <a:pt x="8273" y="25586"/>
                  </a:cubicBezTo>
                  <a:lnTo>
                    <a:pt x="827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099;p49">
              <a:extLst>
                <a:ext uri="{FF2B5EF4-FFF2-40B4-BE49-F238E27FC236}">
                  <a16:creationId xmlns:a16="http://schemas.microsoft.com/office/drawing/2014/main" id="{D6A4B99F-4D69-5F17-E116-D33BA9BD35FD}"/>
                </a:ext>
              </a:extLst>
            </p:cNvPr>
            <p:cNvSpPr/>
            <p:nvPr/>
          </p:nvSpPr>
          <p:spPr>
            <a:xfrm>
              <a:off x="4284825" y="2129475"/>
              <a:ext cx="217675" cy="753050"/>
            </a:xfrm>
            <a:custGeom>
              <a:avLst/>
              <a:gdLst/>
              <a:ahLst/>
              <a:cxnLst/>
              <a:rect l="l" t="t" r="r" b="b"/>
              <a:pathLst>
                <a:path w="8707" h="30122" extrusionOk="0">
                  <a:moveTo>
                    <a:pt x="8273" y="434"/>
                  </a:moveTo>
                  <a:lnTo>
                    <a:pt x="8273" y="25786"/>
                  </a:lnTo>
                  <a:cubicBezTo>
                    <a:pt x="8273" y="27954"/>
                    <a:pt x="6505" y="29722"/>
                    <a:pt x="4337" y="29722"/>
                  </a:cubicBezTo>
                  <a:cubicBezTo>
                    <a:pt x="2169" y="29722"/>
                    <a:pt x="401" y="27954"/>
                    <a:pt x="401" y="25786"/>
                  </a:cubicBezTo>
                  <a:lnTo>
                    <a:pt x="401" y="434"/>
                  </a:lnTo>
                  <a:close/>
                  <a:moveTo>
                    <a:pt x="201" y="0"/>
                  </a:moveTo>
                  <a:cubicBezTo>
                    <a:pt x="101" y="0"/>
                    <a:pt x="1" y="100"/>
                    <a:pt x="1" y="201"/>
                  </a:cubicBezTo>
                  <a:lnTo>
                    <a:pt x="1" y="25786"/>
                  </a:lnTo>
                  <a:cubicBezTo>
                    <a:pt x="1" y="28187"/>
                    <a:pt x="1935" y="30122"/>
                    <a:pt x="4337" y="30122"/>
                  </a:cubicBezTo>
                  <a:cubicBezTo>
                    <a:pt x="6739" y="30122"/>
                    <a:pt x="8707" y="28187"/>
                    <a:pt x="8707" y="25786"/>
                  </a:cubicBezTo>
                  <a:lnTo>
                    <a:pt x="8707" y="201"/>
                  </a:lnTo>
                  <a:cubicBezTo>
                    <a:pt x="8707" y="100"/>
                    <a:pt x="8607" y="0"/>
                    <a:pt x="847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100;p49">
              <a:extLst>
                <a:ext uri="{FF2B5EF4-FFF2-40B4-BE49-F238E27FC236}">
                  <a16:creationId xmlns:a16="http://schemas.microsoft.com/office/drawing/2014/main" id="{5FEAF891-688C-622B-E71F-5A2302F71D2A}"/>
                </a:ext>
              </a:extLst>
            </p:cNvPr>
            <p:cNvSpPr/>
            <p:nvPr/>
          </p:nvSpPr>
          <p:spPr>
            <a:xfrm>
              <a:off x="3293300" y="537700"/>
              <a:ext cx="2214925" cy="1842800"/>
            </a:xfrm>
            <a:custGeom>
              <a:avLst/>
              <a:gdLst/>
              <a:ahLst/>
              <a:cxnLst/>
              <a:rect l="l" t="t" r="r" b="b"/>
              <a:pathLst>
                <a:path w="88597" h="73712" extrusionOk="0">
                  <a:moveTo>
                    <a:pt x="42274" y="0"/>
                  </a:moveTo>
                  <a:cubicBezTo>
                    <a:pt x="28253" y="0"/>
                    <a:pt x="12483" y="9197"/>
                    <a:pt x="4670" y="20741"/>
                  </a:cubicBezTo>
                  <a:cubicBezTo>
                    <a:pt x="3569" y="22342"/>
                    <a:pt x="2635" y="24043"/>
                    <a:pt x="1801" y="25811"/>
                  </a:cubicBezTo>
                  <a:cubicBezTo>
                    <a:pt x="1101" y="27345"/>
                    <a:pt x="500" y="28947"/>
                    <a:pt x="0" y="30581"/>
                  </a:cubicBezTo>
                  <a:cubicBezTo>
                    <a:pt x="5604" y="32816"/>
                    <a:pt x="14043" y="37786"/>
                    <a:pt x="23117" y="48861"/>
                  </a:cubicBezTo>
                  <a:cubicBezTo>
                    <a:pt x="39028" y="68341"/>
                    <a:pt x="39895" y="73478"/>
                    <a:pt x="45032" y="73712"/>
                  </a:cubicBezTo>
                  <a:cubicBezTo>
                    <a:pt x="50203" y="73478"/>
                    <a:pt x="51070" y="68341"/>
                    <a:pt x="66981" y="48894"/>
                  </a:cubicBezTo>
                  <a:cubicBezTo>
                    <a:pt x="75287" y="38754"/>
                    <a:pt x="83059" y="33717"/>
                    <a:pt x="88597" y="31215"/>
                  </a:cubicBezTo>
                  <a:cubicBezTo>
                    <a:pt x="88063" y="29380"/>
                    <a:pt x="87429" y="27546"/>
                    <a:pt x="86629" y="25811"/>
                  </a:cubicBezTo>
                  <a:cubicBezTo>
                    <a:pt x="85795" y="24043"/>
                    <a:pt x="84861" y="22342"/>
                    <a:pt x="83760" y="20741"/>
                  </a:cubicBezTo>
                  <a:cubicBezTo>
                    <a:pt x="75947" y="9197"/>
                    <a:pt x="60177" y="0"/>
                    <a:pt x="46126" y="0"/>
                  </a:cubicBezTo>
                  <a:cubicBezTo>
                    <a:pt x="45480" y="0"/>
                    <a:pt x="44837" y="20"/>
                    <a:pt x="44198" y="59"/>
                  </a:cubicBezTo>
                  <a:cubicBezTo>
                    <a:pt x="43561" y="20"/>
                    <a:pt x="42920" y="0"/>
                    <a:pt x="42274" y="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101;p49">
              <a:extLst>
                <a:ext uri="{FF2B5EF4-FFF2-40B4-BE49-F238E27FC236}">
                  <a16:creationId xmlns:a16="http://schemas.microsoft.com/office/drawing/2014/main" id="{E3D4C4F6-398E-AE89-D731-38B0B9EFD2D5}"/>
                </a:ext>
              </a:extLst>
            </p:cNvPr>
            <p:cNvSpPr/>
            <p:nvPr/>
          </p:nvSpPr>
          <p:spPr>
            <a:xfrm>
              <a:off x="3287450" y="531875"/>
              <a:ext cx="2226625" cy="1853650"/>
            </a:xfrm>
            <a:custGeom>
              <a:avLst/>
              <a:gdLst/>
              <a:ahLst/>
              <a:cxnLst/>
              <a:rect l="l" t="t" r="r" b="b"/>
              <a:pathLst>
                <a:path w="89065" h="74146" extrusionOk="0">
                  <a:moveTo>
                    <a:pt x="42554" y="434"/>
                  </a:moveTo>
                  <a:cubicBezTo>
                    <a:pt x="43196" y="434"/>
                    <a:pt x="43834" y="453"/>
                    <a:pt x="44466" y="492"/>
                  </a:cubicBezTo>
                  <a:cubicBezTo>
                    <a:pt x="45094" y="453"/>
                    <a:pt x="45728" y="434"/>
                    <a:pt x="46367" y="434"/>
                  </a:cubicBezTo>
                  <a:cubicBezTo>
                    <a:pt x="59886" y="434"/>
                    <a:pt x="75673" y="9067"/>
                    <a:pt x="83827" y="21107"/>
                  </a:cubicBezTo>
                  <a:cubicBezTo>
                    <a:pt x="84894" y="22708"/>
                    <a:pt x="85862" y="24376"/>
                    <a:pt x="86662" y="26144"/>
                  </a:cubicBezTo>
                  <a:cubicBezTo>
                    <a:pt x="87430" y="27812"/>
                    <a:pt x="88063" y="29546"/>
                    <a:pt x="88597" y="31348"/>
                  </a:cubicBezTo>
                  <a:cubicBezTo>
                    <a:pt x="83393" y="33716"/>
                    <a:pt x="75488" y="38686"/>
                    <a:pt x="67048" y="48994"/>
                  </a:cubicBezTo>
                  <a:cubicBezTo>
                    <a:pt x="61211" y="56132"/>
                    <a:pt x="57408" y="61303"/>
                    <a:pt x="54640" y="65105"/>
                  </a:cubicBezTo>
                  <a:cubicBezTo>
                    <a:pt x="50003" y="71443"/>
                    <a:pt x="48435" y="73578"/>
                    <a:pt x="45300" y="73711"/>
                  </a:cubicBezTo>
                  <a:cubicBezTo>
                    <a:pt x="42131" y="73578"/>
                    <a:pt x="40563" y="71443"/>
                    <a:pt x="35926" y="65105"/>
                  </a:cubicBezTo>
                  <a:cubicBezTo>
                    <a:pt x="33158" y="61303"/>
                    <a:pt x="29321" y="56132"/>
                    <a:pt x="23484" y="48994"/>
                  </a:cubicBezTo>
                  <a:cubicBezTo>
                    <a:pt x="14478" y="37952"/>
                    <a:pt x="6038" y="32949"/>
                    <a:pt x="501" y="30714"/>
                  </a:cubicBezTo>
                  <a:cubicBezTo>
                    <a:pt x="1001" y="29146"/>
                    <a:pt x="1568" y="27612"/>
                    <a:pt x="2235" y="26144"/>
                  </a:cubicBezTo>
                  <a:cubicBezTo>
                    <a:pt x="3069" y="24376"/>
                    <a:pt x="4003" y="22708"/>
                    <a:pt x="5104" y="21107"/>
                  </a:cubicBezTo>
                  <a:cubicBezTo>
                    <a:pt x="13225" y="9037"/>
                    <a:pt x="29007" y="434"/>
                    <a:pt x="42554" y="434"/>
                  </a:cubicBezTo>
                  <a:close/>
                  <a:moveTo>
                    <a:pt x="42560" y="1"/>
                  </a:moveTo>
                  <a:cubicBezTo>
                    <a:pt x="28908" y="1"/>
                    <a:pt x="12958" y="8702"/>
                    <a:pt x="4737" y="20874"/>
                  </a:cubicBezTo>
                  <a:cubicBezTo>
                    <a:pt x="3636" y="22475"/>
                    <a:pt x="2669" y="24176"/>
                    <a:pt x="1869" y="25944"/>
                  </a:cubicBezTo>
                  <a:cubicBezTo>
                    <a:pt x="1135" y="27512"/>
                    <a:pt x="534" y="29113"/>
                    <a:pt x="34" y="30747"/>
                  </a:cubicBezTo>
                  <a:cubicBezTo>
                    <a:pt x="1" y="30847"/>
                    <a:pt x="67" y="30981"/>
                    <a:pt x="167" y="31014"/>
                  </a:cubicBezTo>
                  <a:cubicBezTo>
                    <a:pt x="5671" y="33216"/>
                    <a:pt x="14077" y="38153"/>
                    <a:pt x="23184" y="49227"/>
                  </a:cubicBezTo>
                  <a:cubicBezTo>
                    <a:pt x="29021" y="56399"/>
                    <a:pt x="32824" y="61569"/>
                    <a:pt x="35559" y="65339"/>
                  </a:cubicBezTo>
                  <a:cubicBezTo>
                    <a:pt x="40296" y="71810"/>
                    <a:pt x="41897" y="73978"/>
                    <a:pt x="45300" y="74145"/>
                  </a:cubicBezTo>
                  <a:cubicBezTo>
                    <a:pt x="48669" y="73978"/>
                    <a:pt x="50236" y="71810"/>
                    <a:pt x="54973" y="65339"/>
                  </a:cubicBezTo>
                  <a:cubicBezTo>
                    <a:pt x="57742" y="61536"/>
                    <a:pt x="61544" y="56366"/>
                    <a:pt x="67382" y="49227"/>
                  </a:cubicBezTo>
                  <a:cubicBezTo>
                    <a:pt x="75855" y="38886"/>
                    <a:pt x="83794" y="33950"/>
                    <a:pt x="88931" y="31615"/>
                  </a:cubicBezTo>
                  <a:cubicBezTo>
                    <a:pt x="89031" y="31581"/>
                    <a:pt x="89064" y="31481"/>
                    <a:pt x="89031" y="31381"/>
                  </a:cubicBezTo>
                  <a:cubicBezTo>
                    <a:pt x="88497" y="29513"/>
                    <a:pt x="87830" y="27712"/>
                    <a:pt x="87029" y="25944"/>
                  </a:cubicBezTo>
                  <a:cubicBezTo>
                    <a:pt x="86229" y="24176"/>
                    <a:pt x="85261" y="22475"/>
                    <a:pt x="84161" y="20874"/>
                  </a:cubicBezTo>
                  <a:cubicBezTo>
                    <a:pt x="75972" y="8702"/>
                    <a:pt x="59993" y="1"/>
                    <a:pt x="46368" y="1"/>
                  </a:cubicBezTo>
                  <a:cubicBezTo>
                    <a:pt x="45728" y="1"/>
                    <a:pt x="45094" y="20"/>
                    <a:pt x="44466" y="59"/>
                  </a:cubicBezTo>
                  <a:cubicBezTo>
                    <a:pt x="43836" y="20"/>
                    <a:pt x="43200" y="1"/>
                    <a:pt x="4256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102;p49">
              <a:extLst>
                <a:ext uri="{FF2B5EF4-FFF2-40B4-BE49-F238E27FC236}">
                  <a16:creationId xmlns:a16="http://schemas.microsoft.com/office/drawing/2014/main" id="{8ADFED23-1378-B868-0D8A-DD8ACC3A8F75}"/>
                </a:ext>
              </a:extLst>
            </p:cNvPr>
            <p:cNvSpPr/>
            <p:nvPr/>
          </p:nvSpPr>
          <p:spPr>
            <a:xfrm>
              <a:off x="3887050" y="932775"/>
              <a:ext cx="1051600" cy="1051625"/>
            </a:xfrm>
            <a:custGeom>
              <a:avLst/>
              <a:gdLst/>
              <a:ahLst/>
              <a:cxnLst/>
              <a:rect l="l" t="t" r="r" b="b"/>
              <a:pathLst>
                <a:path w="42064" h="42065" extrusionOk="0">
                  <a:moveTo>
                    <a:pt x="21049" y="1"/>
                  </a:moveTo>
                  <a:cubicBezTo>
                    <a:pt x="9407" y="1"/>
                    <a:pt x="0" y="9408"/>
                    <a:pt x="0" y="21049"/>
                  </a:cubicBezTo>
                  <a:cubicBezTo>
                    <a:pt x="0" y="32657"/>
                    <a:pt x="9407" y="42064"/>
                    <a:pt x="21049" y="42064"/>
                  </a:cubicBezTo>
                  <a:cubicBezTo>
                    <a:pt x="32657" y="42064"/>
                    <a:pt x="42064" y="32657"/>
                    <a:pt x="42064" y="21049"/>
                  </a:cubicBezTo>
                  <a:cubicBezTo>
                    <a:pt x="42064" y="9408"/>
                    <a:pt x="32657" y="1"/>
                    <a:pt x="2104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103;p49">
              <a:extLst>
                <a:ext uri="{FF2B5EF4-FFF2-40B4-BE49-F238E27FC236}">
                  <a16:creationId xmlns:a16="http://schemas.microsoft.com/office/drawing/2014/main" id="{E60A99CF-A5D8-A9BB-5199-713B49849348}"/>
                </a:ext>
              </a:extLst>
            </p:cNvPr>
            <p:cNvSpPr/>
            <p:nvPr/>
          </p:nvSpPr>
          <p:spPr>
            <a:xfrm>
              <a:off x="3839500" y="926375"/>
              <a:ext cx="1105000" cy="1063850"/>
            </a:xfrm>
            <a:custGeom>
              <a:avLst/>
              <a:gdLst/>
              <a:ahLst/>
              <a:cxnLst/>
              <a:rect l="l" t="t" r="r" b="b"/>
              <a:pathLst>
                <a:path w="44200" h="42554" extrusionOk="0">
                  <a:moveTo>
                    <a:pt x="22951" y="457"/>
                  </a:moveTo>
                  <a:cubicBezTo>
                    <a:pt x="34459" y="457"/>
                    <a:pt x="43799" y="9797"/>
                    <a:pt x="43799" y="21305"/>
                  </a:cubicBezTo>
                  <a:cubicBezTo>
                    <a:pt x="43799" y="29745"/>
                    <a:pt x="38695" y="37350"/>
                    <a:pt x="30923" y="40586"/>
                  </a:cubicBezTo>
                  <a:cubicBezTo>
                    <a:pt x="28343" y="41644"/>
                    <a:pt x="25635" y="42160"/>
                    <a:pt x="22951" y="42160"/>
                  </a:cubicBezTo>
                  <a:cubicBezTo>
                    <a:pt x="17517" y="42160"/>
                    <a:pt x="12182" y="40046"/>
                    <a:pt x="8207" y="36049"/>
                  </a:cubicBezTo>
                  <a:cubicBezTo>
                    <a:pt x="2236" y="30078"/>
                    <a:pt x="435" y="21105"/>
                    <a:pt x="3670" y="13333"/>
                  </a:cubicBezTo>
                  <a:cubicBezTo>
                    <a:pt x="6906" y="5527"/>
                    <a:pt x="14511" y="457"/>
                    <a:pt x="22951" y="457"/>
                  </a:cubicBezTo>
                  <a:close/>
                  <a:moveTo>
                    <a:pt x="22964" y="1"/>
                  </a:moveTo>
                  <a:cubicBezTo>
                    <a:pt x="17432" y="1"/>
                    <a:pt x="11990" y="2166"/>
                    <a:pt x="7907" y="6228"/>
                  </a:cubicBezTo>
                  <a:cubicBezTo>
                    <a:pt x="1836" y="12299"/>
                    <a:pt x="1" y="21472"/>
                    <a:pt x="3303" y="29411"/>
                  </a:cubicBezTo>
                  <a:cubicBezTo>
                    <a:pt x="6572" y="37350"/>
                    <a:pt x="14345" y="42520"/>
                    <a:pt x="22951" y="42554"/>
                  </a:cubicBezTo>
                  <a:cubicBezTo>
                    <a:pt x="34659" y="42554"/>
                    <a:pt x="44199" y="33014"/>
                    <a:pt x="44199" y="21305"/>
                  </a:cubicBezTo>
                  <a:cubicBezTo>
                    <a:pt x="44199" y="12699"/>
                    <a:pt x="39029" y="4927"/>
                    <a:pt x="31090" y="1624"/>
                  </a:cubicBezTo>
                  <a:cubicBezTo>
                    <a:pt x="28462" y="531"/>
                    <a:pt x="25702" y="1"/>
                    <a:pt x="22964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104;p49">
              <a:extLst>
                <a:ext uri="{FF2B5EF4-FFF2-40B4-BE49-F238E27FC236}">
                  <a16:creationId xmlns:a16="http://schemas.microsoft.com/office/drawing/2014/main" id="{8DBB7C45-10ED-B567-4A46-633045D2787F}"/>
                </a:ext>
              </a:extLst>
            </p:cNvPr>
            <p:cNvSpPr/>
            <p:nvPr/>
          </p:nvSpPr>
          <p:spPr>
            <a:xfrm>
              <a:off x="3747775" y="537650"/>
              <a:ext cx="1327650" cy="953900"/>
            </a:xfrm>
            <a:custGeom>
              <a:avLst/>
              <a:gdLst/>
              <a:ahLst/>
              <a:cxnLst/>
              <a:rect l="l" t="t" r="r" b="b"/>
              <a:pathLst>
                <a:path w="53106" h="38156" extrusionOk="0">
                  <a:moveTo>
                    <a:pt x="28012" y="0"/>
                  </a:moveTo>
                  <a:cubicBezTo>
                    <a:pt x="27355" y="0"/>
                    <a:pt x="26701" y="20"/>
                    <a:pt x="26053" y="61"/>
                  </a:cubicBezTo>
                  <a:cubicBezTo>
                    <a:pt x="25414" y="22"/>
                    <a:pt x="24771" y="2"/>
                    <a:pt x="24124" y="2"/>
                  </a:cubicBezTo>
                  <a:cubicBezTo>
                    <a:pt x="16025" y="2"/>
                    <a:pt x="7384" y="3045"/>
                    <a:pt x="1" y="7833"/>
                  </a:cubicBezTo>
                  <a:cubicBezTo>
                    <a:pt x="1602" y="9501"/>
                    <a:pt x="3270" y="11303"/>
                    <a:pt x="4938" y="13337"/>
                  </a:cubicBezTo>
                  <a:cubicBezTo>
                    <a:pt x="20849" y="32785"/>
                    <a:pt x="21716" y="37922"/>
                    <a:pt x="26853" y="38155"/>
                  </a:cubicBezTo>
                  <a:cubicBezTo>
                    <a:pt x="32024" y="37922"/>
                    <a:pt x="32891" y="32785"/>
                    <a:pt x="48802" y="13337"/>
                  </a:cubicBezTo>
                  <a:cubicBezTo>
                    <a:pt x="50270" y="11569"/>
                    <a:pt x="51671" y="9968"/>
                    <a:pt x="53105" y="8501"/>
                  </a:cubicBezTo>
                  <a:cubicBezTo>
                    <a:pt x="45522" y="3331"/>
                    <a:pt x="36473" y="0"/>
                    <a:pt x="280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105;p49">
              <a:extLst>
                <a:ext uri="{FF2B5EF4-FFF2-40B4-BE49-F238E27FC236}">
                  <a16:creationId xmlns:a16="http://schemas.microsoft.com/office/drawing/2014/main" id="{3560FE44-7E4A-2462-74EC-11F3C96D582B}"/>
                </a:ext>
              </a:extLst>
            </p:cNvPr>
            <p:cNvSpPr/>
            <p:nvPr/>
          </p:nvSpPr>
          <p:spPr>
            <a:xfrm>
              <a:off x="3742775" y="531925"/>
              <a:ext cx="1338475" cy="964625"/>
            </a:xfrm>
            <a:custGeom>
              <a:avLst/>
              <a:gdLst/>
              <a:ahLst/>
              <a:cxnLst/>
              <a:rect l="l" t="t" r="r" b="b"/>
              <a:pathLst>
                <a:path w="53539" h="38585" extrusionOk="0">
                  <a:moveTo>
                    <a:pt x="28177" y="430"/>
                  </a:moveTo>
                  <a:cubicBezTo>
                    <a:pt x="36126" y="430"/>
                    <a:pt x="45076" y="3427"/>
                    <a:pt x="52972" y="8763"/>
                  </a:cubicBezTo>
                  <a:cubicBezTo>
                    <a:pt x="51571" y="10231"/>
                    <a:pt x="50170" y="11832"/>
                    <a:pt x="48835" y="13433"/>
                  </a:cubicBezTo>
                  <a:cubicBezTo>
                    <a:pt x="42998" y="20605"/>
                    <a:pt x="39195" y="25775"/>
                    <a:pt x="36427" y="29544"/>
                  </a:cubicBezTo>
                  <a:cubicBezTo>
                    <a:pt x="31790" y="35882"/>
                    <a:pt x="30222" y="38051"/>
                    <a:pt x="27053" y="38184"/>
                  </a:cubicBezTo>
                  <a:cubicBezTo>
                    <a:pt x="23918" y="38051"/>
                    <a:pt x="22350" y="35882"/>
                    <a:pt x="17713" y="29544"/>
                  </a:cubicBezTo>
                  <a:cubicBezTo>
                    <a:pt x="14945" y="25775"/>
                    <a:pt x="11108" y="20605"/>
                    <a:pt x="5271" y="13433"/>
                  </a:cubicBezTo>
                  <a:cubicBezTo>
                    <a:pt x="3737" y="11565"/>
                    <a:pt x="2135" y="9764"/>
                    <a:pt x="534" y="8096"/>
                  </a:cubicBezTo>
                  <a:cubicBezTo>
                    <a:pt x="8168" y="3170"/>
                    <a:pt x="16740" y="433"/>
                    <a:pt x="24362" y="433"/>
                  </a:cubicBezTo>
                  <a:cubicBezTo>
                    <a:pt x="24999" y="433"/>
                    <a:pt x="25630" y="452"/>
                    <a:pt x="26253" y="490"/>
                  </a:cubicBezTo>
                  <a:cubicBezTo>
                    <a:pt x="26887" y="450"/>
                    <a:pt x="27529" y="430"/>
                    <a:pt x="28177" y="430"/>
                  </a:cubicBezTo>
                  <a:close/>
                  <a:moveTo>
                    <a:pt x="24370" y="0"/>
                  </a:moveTo>
                  <a:cubicBezTo>
                    <a:pt x="16611" y="0"/>
                    <a:pt x="7869" y="2808"/>
                    <a:pt x="67" y="7896"/>
                  </a:cubicBezTo>
                  <a:cubicBezTo>
                    <a:pt x="34" y="7929"/>
                    <a:pt x="1" y="7962"/>
                    <a:pt x="1" y="8029"/>
                  </a:cubicBezTo>
                  <a:cubicBezTo>
                    <a:pt x="1" y="8096"/>
                    <a:pt x="1" y="8162"/>
                    <a:pt x="34" y="8196"/>
                  </a:cubicBezTo>
                  <a:cubicBezTo>
                    <a:pt x="1702" y="9897"/>
                    <a:pt x="3370" y="11765"/>
                    <a:pt x="4971" y="13700"/>
                  </a:cubicBezTo>
                  <a:cubicBezTo>
                    <a:pt x="10808" y="20838"/>
                    <a:pt x="14611" y="26009"/>
                    <a:pt x="17380" y="29811"/>
                  </a:cubicBezTo>
                  <a:cubicBezTo>
                    <a:pt x="22116" y="36249"/>
                    <a:pt x="23684" y="38451"/>
                    <a:pt x="27053" y="38584"/>
                  </a:cubicBezTo>
                  <a:lnTo>
                    <a:pt x="27087" y="38584"/>
                  </a:lnTo>
                  <a:cubicBezTo>
                    <a:pt x="30456" y="38451"/>
                    <a:pt x="32023" y="36283"/>
                    <a:pt x="36760" y="29811"/>
                  </a:cubicBezTo>
                  <a:cubicBezTo>
                    <a:pt x="39529" y="26009"/>
                    <a:pt x="43331" y="20838"/>
                    <a:pt x="49169" y="13700"/>
                  </a:cubicBezTo>
                  <a:cubicBezTo>
                    <a:pt x="50537" y="12032"/>
                    <a:pt x="51971" y="10397"/>
                    <a:pt x="53439" y="8863"/>
                  </a:cubicBezTo>
                  <a:cubicBezTo>
                    <a:pt x="53539" y="8796"/>
                    <a:pt x="53505" y="8629"/>
                    <a:pt x="53405" y="8563"/>
                  </a:cubicBezTo>
                  <a:cubicBezTo>
                    <a:pt x="45345" y="3044"/>
                    <a:pt x="36218" y="4"/>
                    <a:pt x="28087" y="4"/>
                  </a:cubicBezTo>
                  <a:cubicBezTo>
                    <a:pt x="27469" y="4"/>
                    <a:pt x="26858" y="21"/>
                    <a:pt x="26253" y="57"/>
                  </a:cubicBezTo>
                  <a:cubicBezTo>
                    <a:pt x="25632" y="19"/>
                    <a:pt x="25005" y="0"/>
                    <a:pt x="24370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106;p49">
              <a:extLst>
                <a:ext uri="{FF2B5EF4-FFF2-40B4-BE49-F238E27FC236}">
                  <a16:creationId xmlns:a16="http://schemas.microsoft.com/office/drawing/2014/main" id="{F74F0F86-39EB-051D-EC0D-CD612308953E}"/>
                </a:ext>
              </a:extLst>
            </p:cNvPr>
            <p:cNvSpPr/>
            <p:nvPr/>
          </p:nvSpPr>
          <p:spPr>
            <a:xfrm>
              <a:off x="3992450" y="589900"/>
              <a:ext cx="832800" cy="148325"/>
            </a:xfrm>
            <a:custGeom>
              <a:avLst/>
              <a:gdLst/>
              <a:ahLst/>
              <a:cxnLst/>
              <a:rect l="l" t="t" r="r" b="b"/>
              <a:pathLst>
                <a:path w="33312" h="5933" extrusionOk="0">
                  <a:moveTo>
                    <a:pt x="16421" y="1"/>
                  </a:moveTo>
                  <a:cubicBezTo>
                    <a:pt x="7868" y="1"/>
                    <a:pt x="2253" y="2498"/>
                    <a:pt x="1922" y="2675"/>
                  </a:cubicBezTo>
                  <a:cubicBezTo>
                    <a:pt x="1" y="3391"/>
                    <a:pt x="840" y="5932"/>
                    <a:pt x="2449" y="5932"/>
                  </a:cubicBezTo>
                  <a:cubicBezTo>
                    <a:pt x="2712" y="5932"/>
                    <a:pt x="2995" y="5865"/>
                    <a:pt x="3290" y="5710"/>
                  </a:cubicBezTo>
                  <a:cubicBezTo>
                    <a:pt x="3356" y="5666"/>
                    <a:pt x="8557" y="3363"/>
                    <a:pt x="16508" y="3363"/>
                  </a:cubicBezTo>
                  <a:cubicBezTo>
                    <a:pt x="20547" y="3363"/>
                    <a:pt x="25296" y="3957"/>
                    <a:pt x="30442" y="5743"/>
                  </a:cubicBezTo>
                  <a:cubicBezTo>
                    <a:pt x="30609" y="5810"/>
                    <a:pt x="30809" y="5843"/>
                    <a:pt x="30976" y="5843"/>
                  </a:cubicBezTo>
                  <a:lnTo>
                    <a:pt x="31009" y="5843"/>
                  </a:lnTo>
                  <a:cubicBezTo>
                    <a:pt x="32844" y="5843"/>
                    <a:pt x="33311" y="3242"/>
                    <a:pt x="31543" y="2608"/>
                  </a:cubicBezTo>
                  <a:cubicBezTo>
                    <a:pt x="25943" y="654"/>
                    <a:pt x="20797" y="1"/>
                    <a:pt x="1642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107;p49">
              <a:extLst>
                <a:ext uri="{FF2B5EF4-FFF2-40B4-BE49-F238E27FC236}">
                  <a16:creationId xmlns:a16="http://schemas.microsoft.com/office/drawing/2014/main" id="{8EE80F24-34DA-056F-1B36-1121FD88E0A3}"/>
                </a:ext>
              </a:extLst>
            </p:cNvPr>
            <p:cNvSpPr/>
            <p:nvPr/>
          </p:nvSpPr>
          <p:spPr>
            <a:xfrm>
              <a:off x="4102750" y="795800"/>
              <a:ext cx="618250" cy="127825"/>
            </a:xfrm>
            <a:custGeom>
              <a:avLst/>
              <a:gdLst/>
              <a:ahLst/>
              <a:cxnLst/>
              <a:rect l="l" t="t" r="r" b="b"/>
              <a:pathLst>
                <a:path w="24730" h="5113" extrusionOk="0">
                  <a:moveTo>
                    <a:pt x="12159" y="0"/>
                  </a:moveTo>
                  <a:cubicBezTo>
                    <a:pt x="5985" y="0"/>
                    <a:pt x="1923" y="1800"/>
                    <a:pt x="1680" y="1911"/>
                  </a:cubicBezTo>
                  <a:cubicBezTo>
                    <a:pt x="0" y="2765"/>
                    <a:pt x="793" y="5076"/>
                    <a:pt x="2357" y="5076"/>
                  </a:cubicBezTo>
                  <a:cubicBezTo>
                    <a:pt x="2564" y="5076"/>
                    <a:pt x="2784" y="5036"/>
                    <a:pt x="3014" y="4946"/>
                  </a:cubicBezTo>
                  <a:cubicBezTo>
                    <a:pt x="3080" y="4924"/>
                    <a:pt x="6688" y="3357"/>
                    <a:pt x="12171" y="3357"/>
                  </a:cubicBezTo>
                  <a:cubicBezTo>
                    <a:pt x="14983" y="3357"/>
                    <a:pt x="18288" y="3769"/>
                    <a:pt x="21861" y="5013"/>
                  </a:cubicBezTo>
                  <a:cubicBezTo>
                    <a:pt x="22028" y="5080"/>
                    <a:pt x="22228" y="5113"/>
                    <a:pt x="22394" y="5113"/>
                  </a:cubicBezTo>
                  <a:lnTo>
                    <a:pt x="22428" y="5113"/>
                  </a:lnTo>
                  <a:cubicBezTo>
                    <a:pt x="24296" y="5113"/>
                    <a:pt x="24729" y="2478"/>
                    <a:pt x="22962" y="1844"/>
                  </a:cubicBezTo>
                  <a:cubicBezTo>
                    <a:pt x="18966" y="463"/>
                    <a:pt x="15291" y="0"/>
                    <a:pt x="12159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108;p49">
              <a:extLst>
                <a:ext uri="{FF2B5EF4-FFF2-40B4-BE49-F238E27FC236}">
                  <a16:creationId xmlns:a16="http://schemas.microsoft.com/office/drawing/2014/main" id="{7DB788DA-6431-CD56-A7C5-E2B81B6B79D4}"/>
                </a:ext>
              </a:extLst>
            </p:cNvPr>
            <p:cNvSpPr/>
            <p:nvPr/>
          </p:nvSpPr>
          <p:spPr>
            <a:xfrm>
              <a:off x="4212900" y="1002250"/>
              <a:ext cx="394675" cy="108150"/>
            </a:xfrm>
            <a:custGeom>
              <a:avLst/>
              <a:gdLst/>
              <a:ahLst/>
              <a:cxnLst/>
              <a:rect l="l" t="t" r="r" b="b"/>
              <a:pathLst>
                <a:path w="15787" h="4326" extrusionOk="0">
                  <a:moveTo>
                    <a:pt x="7853" y="0"/>
                  </a:moveTo>
                  <a:cubicBezTo>
                    <a:pt x="4277" y="0"/>
                    <a:pt x="1910" y="1058"/>
                    <a:pt x="1777" y="1125"/>
                  </a:cubicBezTo>
                  <a:cubicBezTo>
                    <a:pt x="0" y="1911"/>
                    <a:pt x="818" y="4325"/>
                    <a:pt x="2408" y="4325"/>
                  </a:cubicBezTo>
                  <a:cubicBezTo>
                    <a:pt x="2639" y="4325"/>
                    <a:pt x="2887" y="4274"/>
                    <a:pt x="3145" y="4160"/>
                  </a:cubicBezTo>
                  <a:cubicBezTo>
                    <a:pt x="3167" y="4138"/>
                    <a:pt x="5032" y="3332"/>
                    <a:pt x="7871" y="3332"/>
                  </a:cubicBezTo>
                  <a:cubicBezTo>
                    <a:pt x="9334" y="3332"/>
                    <a:pt x="11057" y="3546"/>
                    <a:pt x="12918" y="4193"/>
                  </a:cubicBezTo>
                  <a:cubicBezTo>
                    <a:pt x="13085" y="4260"/>
                    <a:pt x="13285" y="4294"/>
                    <a:pt x="13485" y="4294"/>
                  </a:cubicBezTo>
                  <a:cubicBezTo>
                    <a:pt x="15353" y="4294"/>
                    <a:pt x="15787" y="1692"/>
                    <a:pt x="14019" y="1058"/>
                  </a:cubicBezTo>
                  <a:cubicBezTo>
                    <a:pt x="11745" y="267"/>
                    <a:pt x="9647" y="0"/>
                    <a:pt x="785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109;p49">
              <a:extLst>
                <a:ext uri="{FF2B5EF4-FFF2-40B4-BE49-F238E27FC236}">
                  <a16:creationId xmlns:a16="http://schemas.microsoft.com/office/drawing/2014/main" id="{AFE4B9F0-E1EC-0FFA-23D8-4B5FE0F5BD04}"/>
                </a:ext>
              </a:extLst>
            </p:cNvPr>
            <p:cNvSpPr/>
            <p:nvPr/>
          </p:nvSpPr>
          <p:spPr>
            <a:xfrm>
              <a:off x="4726800" y="920275"/>
              <a:ext cx="667175" cy="648900"/>
            </a:xfrm>
            <a:custGeom>
              <a:avLst/>
              <a:gdLst/>
              <a:ahLst/>
              <a:cxnLst/>
              <a:rect l="l" t="t" r="r" b="b"/>
              <a:pathLst>
                <a:path w="26687" h="25956" extrusionOk="0">
                  <a:moveTo>
                    <a:pt x="21983" y="0"/>
                  </a:moveTo>
                  <a:cubicBezTo>
                    <a:pt x="15912" y="4637"/>
                    <a:pt x="7239" y="11976"/>
                    <a:pt x="1269" y="19948"/>
                  </a:cubicBezTo>
                  <a:cubicBezTo>
                    <a:pt x="1" y="21616"/>
                    <a:pt x="335" y="23951"/>
                    <a:pt x="2002" y="25185"/>
                  </a:cubicBezTo>
                  <a:cubicBezTo>
                    <a:pt x="2686" y="25705"/>
                    <a:pt x="3482" y="25955"/>
                    <a:pt x="4267" y="25955"/>
                  </a:cubicBezTo>
                  <a:cubicBezTo>
                    <a:pt x="5399" y="25955"/>
                    <a:pt x="6511" y="25436"/>
                    <a:pt x="7239" y="24451"/>
                  </a:cubicBezTo>
                  <a:cubicBezTo>
                    <a:pt x="12710" y="17146"/>
                    <a:pt x="20983" y="10208"/>
                    <a:pt x="26687" y="5871"/>
                  </a:cubicBezTo>
                  <a:cubicBezTo>
                    <a:pt x="26587" y="5738"/>
                    <a:pt x="26520" y="5604"/>
                    <a:pt x="26420" y="5471"/>
                  </a:cubicBezTo>
                  <a:cubicBezTo>
                    <a:pt x="25086" y="3503"/>
                    <a:pt x="23618" y="1668"/>
                    <a:pt x="219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110;p49">
              <a:extLst>
                <a:ext uri="{FF2B5EF4-FFF2-40B4-BE49-F238E27FC236}">
                  <a16:creationId xmlns:a16="http://schemas.microsoft.com/office/drawing/2014/main" id="{789D264A-138F-1941-F7FC-FD47CA87BFD6}"/>
                </a:ext>
              </a:extLst>
            </p:cNvPr>
            <p:cNvSpPr/>
            <p:nvPr/>
          </p:nvSpPr>
          <p:spPr>
            <a:xfrm>
              <a:off x="3404200" y="917775"/>
              <a:ext cx="669675" cy="650725"/>
            </a:xfrm>
            <a:custGeom>
              <a:avLst/>
              <a:gdLst/>
              <a:ahLst/>
              <a:cxnLst/>
              <a:rect l="l" t="t" r="r" b="b"/>
              <a:pathLst>
                <a:path w="26787" h="26029" extrusionOk="0">
                  <a:moveTo>
                    <a:pt x="4737" y="0"/>
                  </a:moveTo>
                  <a:cubicBezTo>
                    <a:pt x="3069" y="1735"/>
                    <a:pt x="1568" y="3570"/>
                    <a:pt x="234" y="5538"/>
                  </a:cubicBezTo>
                  <a:cubicBezTo>
                    <a:pt x="134" y="5638"/>
                    <a:pt x="67" y="5771"/>
                    <a:pt x="1" y="5871"/>
                  </a:cubicBezTo>
                  <a:cubicBezTo>
                    <a:pt x="5705" y="10241"/>
                    <a:pt x="14044" y="17213"/>
                    <a:pt x="19514" y="24518"/>
                  </a:cubicBezTo>
                  <a:cubicBezTo>
                    <a:pt x="20268" y="25509"/>
                    <a:pt x="21397" y="26029"/>
                    <a:pt x="22540" y="26029"/>
                  </a:cubicBezTo>
                  <a:cubicBezTo>
                    <a:pt x="23321" y="26029"/>
                    <a:pt x="24108" y="25786"/>
                    <a:pt x="24785" y="25285"/>
                  </a:cubicBezTo>
                  <a:cubicBezTo>
                    <a:pt x="26419" y="24018"/>
                    <a:pt x="26786" y="21683"/>
                    <a:pt x="25519" y="20015"/>
                  </a:cubicBezTo>
                  <a:cubicBezTo>
                    <a:pt x="19514" y="12042"/>
                    <a:pt x="10775" y="4637"/>
                    <a:pt x="47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111;p49">
              <a:extLst>
                <a:ext uri="{FF2B5EF4-FFF2-40B4-BE49-F238E27FC236}">
                  <a16:creationId xmlns:a16="http://schemas.microsoft.com/office/drawing/2014/main" id="{B63A7912-DB6F-FDA4-19D9-8A59B50ED587}"/>
                </a:ext>
              </a:extLst>
            </p:cNvPr>
            <p:cNvSpPr/>
            <p:nvPr/>
          </p:nvSpPr>
          <p:spPr>
            <a:xfrm>
              <a:off x="4053825" y="3507125"/>
              <a:ext cx="674675" cy="385300"/>
            </a:xfrm>
            <a:custGeom>
              <a:avLst/>
              <a:gdLst/>
              <a:ahLst/>
              <a:cxnLst/>
              <a:rect l="l" t="t" r="r" b="b"/>
              <a:pathLst>
                <a:path w="26987" h="15412" extrusionOk="0">
                  <a:moveTo>
                    <a:pt x="6872" y="1"/>
                  </a:moveTo>
                  <a:lnTo>
                    <a:pt x="1" y="13143"/>
                  </a:lnTo>
                  <a:cubicBezTo>
                    <a:pt x="1468" y="13877"/>
                    <a:pt x="3070" y="14411"/>
                    <a:pt x="4704" y="14711"/>
                  </a:cubicBezTo>
                  <a:cubicBezTo>
                    <a:pt x="7723" y="15178"/>
                    <a:pt x="10758" y="15412"/>
                    <a:pt x="13794" y="15412"/>
                  </a:cubicBezTo>
                  <a:cubicBezTo>
                    <a:pt x="16829" y="15412"/>
                    <a:pt x="19865" y="15178"/>
                    <a:pt x="22884" y="14711"/>
                  </a:cubicBezTo>
                  <a:cubicBezTo>
                    <a:pt x="24285" y="14478"/>
                    <a:pt x="25686" y="14044"/>
                    <a:pt x="26987" y="13443"/>
                  </a:cubicBezTo>
                  <a:lnTo>
                    <a:pt x="21316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112;p49">
              <a:extLst>
                <a:ext uri="{FF2B5EF4-FFF2-40B4-BE49-F238E27FC236}">
                  <a16:creationId xmlns:a16="http://schemas.microsoft.com/office/drawing/2014/main" id="{28E30651-C7A9-8582-F894-D33B6E30182D}"/>
                </a:ext>
              </a:extLst>
            </p:cNvPr>
            <p:cNvSpPr/>
            <p:nvPr/>
          </p:nvSpPr>
          <p:spPr>
            <a:xfrm>
              <a:off x="4048000" y="3502125"/>
              <a:ext cx="684675" cy="395375"/>
            </a:xfrm>
            <a:custGeom>
              <a:avLst/>
              <a:gdLst/>
              <a:ahLst/>
              <a:cxnLst/>
              <a:rect l="l" t="t" r="r" b="b"/>
              <a:pathLst>
                <a:path w="27387" h="15815" extrusionOk="0">
                  <a:moveTo>
                    <a:pt x="21382" y="434"/>
                  </a:moveTo>
                  <a:lnTo>
                    <a:pt x="26919" y="13543"/>
                  </a:lnTo>
                  <a:cubicBezTo>
                    <a:pt x="25685" y="14077"/>
                    <a:pt x="24418" y="14477"/>
                    <a:pt x="23083" y="14711"/>
                  </a:cubicBezTo>
                  <a:cubicBezTo>
                    <a:pt x="20081" y="15178"/>
                    <a:pt x="17046" y="15411"/>
                    <a:pt x="14010" y="15411"/>
                  </a:cubicBezTo>
                  <a:cubicBezTo>
                    <a:pt x="11008" y="15411"/>
                    <a:pt x="7973" y="15178"/>
                    <a:pt x="4970" y="14711"/>
                  </a:cubicBezTo>
                  <a:cubicBezTo>
                    <a:pt x="3436" y="14444"/>
                    <a:pt x="1935" y="13944"/>
                    <a:pt x="534" y="13243"/>
                  </a:cubicBezTo>
                  <a:lnTo>
                    <a:pt x="7205" y="434"/>
                  </a:lnTo>
                  <a:close/>
                  <a:moveTo>
                    <a:pt x="7072" y="0"/>
                  </a:moveTo>
                  <a:cubicBezTo>
                    <a:pt x="7005" y="0"/>
                    <a:pt x="6939" y="34"/>
                    <a:pt x="6905" y="100"/>
                  </a:cubicBezTo>
                  <a:lnTo>
                    <a:pt x="34" y="13243"/>
                  </a:lnTo>
                  <a:cubicBezTo>
                    <a:pt x="0" y="13310"/>
                    <a:pt x="0" y="13343"/>
                    <a:pt x="34" y="13410"/>
                  </a:cubicBezTo>
                  <a:cubicBezTo>
                    <a:pt x="34" y="13477"/>
                    <a:pt x="100" y="13510"/>
                    <a:pt x="134" y="13543"/>
                  </a:cubicBezTo>
                  <a:cubicBezTo>
                    <a:pt x="1635" y="14311"/>
                    <a:pt x="3236" y="14844"/>
                    <a:pt x="4904" y="15111"/>
                  </a:cubicBezTo>
                  <a:cubicBezTo>
                    <a:pt x="7750" y="15580"/>
                    <a:pt x="10595" y="15815"/>
                    <a:pt x="13441" y="15815"/>
                  </a:cubicBezTo>
                  <a:cubicBezTo>
                    <a:pt x="13631" y="15815"/>
                    <a:pt x="13821" y="15814"/>
                    <a:pt x="14010" y="15812"/>
                  </a:cubicBezTo>
                  <a:lnTo>
                    <a:pt x="14544" y="15812"/>
                  </a:lnTo>
                  <a:cubicBezTo>
                    <a:pt x="17413" y="15812"/>
                    <a:pt x="20281" y="15578"/>
                    <a:pt x="23117" y="15111"/>
                  </a:cubicBezTo>
                  <a:cubicBezTo>
                    <a:pt x="24551" y="14878"/>
                    <a:pt x="25952" y="14444"/>
                    <a:pt x="27253" y="13844"/>
                  </a:cubicBezTo>
                  <a:cubicBezTo>
                    <a:pt x="27353" y="13777"/>
                    <a:pt x="27386" y="13677"/>
                    <a:pt x="27353" y="13577"/>
                  </a:cubicBezTo>
                  <a:lnTo>
                    <a:pt x="21716" y="134"/>
                  </a:lnTo>
                  <a:cubicBezTo>
                    <a:pt x="21682" y="34"/>
                    <a:pt x="21582" y="0"/>
                    <a:pt x="21516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113;p49">
              <a:extLst>
                <a:ext uri="{FF2B5EF4-FFF2-40B4-BE49-F238E27FC236}">
                  <a16:creationId xmlns:a16="http://schemas.microsoft.com/office/drawing/2014/main" id="{089B6C54-749F-4CD4-96F6-B1A07F503F8F}"/>
                </a:ext>
              </a:extLst>
            </p:cNvPr>
            <p:cNvSpPr/>
            <p:nvPr/>
          </p:nvSpPr>
          <p:spPr>
            <a:xfrm>
              <a:off x="4317350" y="1219900"/>
              <a:ext cx="164300" cy="140725"/>
            </a:xfrm>
            <a:custGeom>
              <a:avLst/>
              <a:gdLst/>
              <a:ahLst/>
              <a:cxnLst/>
              <a:rect l="l" t="t" r="r" b="b"/>
              <a:pathLst>
                <a:path w="6572" h="5629" extrusionOk="0">
                  <a:moveTo>
                    <a:pt x="3727" y="1"/>
                  </a:moveTo>
                  <a:cubicBezTo>
                    <a:pt x="3038" y="1"/>
                    <a:pt x="2338" y="255"/>
                    <a:pt x="1769" y="825"/>
                  </a:cubicBezTo>
                  <a:cubicBezTo>
                    <a:pt x="1" y="2593"/>
                    <a:pt x="1268" y="5628"/>
                    <a:pt x="3770" y="5628"/>
                  </a:cubicBezTo>
                  <a:cubicBezTo>
                    <a:pt x="5304" y="5628"/>
                    <a:pt x="6572" y="4360"/>
                    <a:pt x="6572" y="2826"/>
                  </a:cubicBezTo>
                  <a:cubicBezTo>
                    <a:pt x="6572" y="1130"/>
                    <a:pt x="5176" y="1"/>
                    <a:pt x="3727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114;p49">
              <a:extLst>
                <a:ext uri="{FF2B5EF4-FFF2-40B4-BE49-F238E27FC236}">
                  <a16:creationId xmlns:a16="http://schemas.microsoft.com/office/drawing/2014/main" id="{F5BAEC9E-9DF5-792B-80A4-8E76FD932A30}"/>
                </a:ext>
              </a:extLst>
            </p:cNvPr>
            <p:cNvSpPr/>
            <p:nvPr/>
          </p:nvSpPr>
          <p:spPr>
            <a:xfrm>
              <a:off x="4310675" y="1214850"/>
              <a:ext cx="176000" cy="150775"/>
            </a:xfrm>
            <a:custGeom>
              <a:avLst/>
              <a:gdLst/>
              <a:ahLst/>
              <a:cxnLst/>
              <a:rect l="l" t="t" r="r" b="b"/>
              <a:pathLst>
                <a:path w="7040" h="6031" extrusionOk="0">
                  <a:moveTo>
                    <a:pt x="4037" y="426"/>
                  </a:moveTo>
                  <a:cubicBezTo>
                    <a:pt x="5471" y="426"/>
                    <a:pt x="6605" y="1594"/>
                    <a:pt x="6639" y="3028"/>
                  </a:cubicBezTo>
                  <a:cubicBezTo>
                    <a:pt x="6639" y="4587"/>
                    <a:pt x="5353" y="5626"/>
                    <a:pt x="4016" y="5626"/>
                  </a:cubicBezTo>
                  <a:cubicBezTo>
                    <a:pt x="3379" y="5626"/>
                    <a:pt x="2730" y="5390"/>
                    <a:pt x="2202" y="4863"/>
                  </a:cubicBezTo>
                  <a:cubicBezTo>
                    <a:pt x="534" y="3228"/>
                    <a:pt x="1702" y="426"/>
                    <a:pt x="4037" y="426"/>
                  </a:cubicBezTo>
                  <a:close/>
                  <a:moveTo>
                    <a:pt x="4016" y="1"/>
                  </a:moveTo>
                  <a:cubicBezTo>
                    <a:pt x="3275" y="1"/>
                    <a:pt x="2518" y="277"/>
                    <a:pt x="1902" y="893"/>
                  </a:cubicBezTo>
                  <a:cubicBezTo>
                    <a:pt x="1" y="2795"/>
                    <a:pt x="1335" y="6030"/>
                    <a:pt x="4037" y="6030"/>
                  </a:cubicBezTo>
                  <a:cubicBezTo>
                    <a:pt x="5705" y="6030"/>
                    <a:pt x="7039" y="4696"/>
                    <a:pt x="7039" y="3028"/>
                  </a:cubicBezTo>
                  <a:cubicBezTo>
                    <a:pt x="7039" y="1202"/>
                    <a:pt x="5561" y="1"/>
                    <a:pt x="4016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115;p49">
              <a:extLst>
                <a:ext uri="{FF2B5EF4-FFF2-40B4-BE49-F238E27FC236}">
                  <a16:creationId xmlns:a16="http://schemas.microsoft.com/office/drawing/2014/main" id="{1E22EADA-9BAE-8BF9-FB67-6616A6233D83}"/>
                </a:ext>
              </a:extLst>
            </p:cNvPr>
            <p:cNvSpPr/>
            <p:nvPr/>
          </p:nvSpPr>
          <p:spPr>
            <a:xfrm>
              <a:off x="3487600" y="4035825"/>
              <a:ext cx="920675" cy="810625"/>
            </a:xfrm>
            <a:custGeom>
              <a:avLst/>
              <a:gdLst/>
              <a:ahLst/>
              <a:cxnLst/>
              <a:rect l="l" t="t" r="r" b="b"/>
              <a:pathLst>
                <a:path w="36827" h="32425" extrusionOk="0">
                  <a:moveTo>
                    <a:pt x="4470" y="1"/>
                  </a:moveTo>
                  <a:cubicBezTo>
                    <a:pt x="3269" y="4037"/>
                    <a:pt x="1802" y="8073"/>
                    <a:pt x="0" y="11409"/>
                  </a:cubicBezTo>
                  <a:cubicBezTo>
                    <a:pt x="0" y="11409"/>
                    <a:pt x="14110" y="25886"/>
                    <a:pt x="36827" y="32424"/>
                  </a:cubicBezTo>
                  <a:cubicBezTo>
                    <a:pt x="30689" y="23218"/>
                    <a:pt x="12509" y="6973"/>
                    <a:pt x="44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116;p49">
              <a:extLst>
                <a:ext uri="{FF2B5EF4-FFF2-40B4-BE49-F238E27FC236}">
                  <a16:creationId xmlns:a16="http://schemas.microsoft.com/office/drawing/2014/main" id="{C4AAAE5B-C40B-1DAC-2066-F2278CBF9277}"/>
                </a:ext>
              </a:extLst>
            </p:cNvPr>
            <p:cNvSpPr/>
            <p:nvPr/>
          </p:nvSpPr>
          <p:spPr>
            <a:xfrm>
              <a:off x="3481750" y="4030825"/>
              <a:ext cx="932375" cy="820625"/>
            </a:xfrm>
            <a:custGeom>
              <a:avLst/>
              <a:gdLst/>
              <a:ahLst/>
              <a:cxnLst/>
              <a:rect l="l" t="t" r="r" b="b"/>
              <a:pathLst>
                <a:path w="37295" h="32825" extrusionOk="0">
                  <a:moveTo>
                    <a:pt x="4838" y="535"/>
                  </a:moveTo>
                  <a:cubicBezTo>
                    <a:pt x="12476" y="7206"/>
                    <a:pt x="30189" y="23017"/>
                    <a:pt x="36560" y="32224"/>
                  </a:cubicBezTo>
                  <a:cubicBezTo>
                    <a:pt x="15535" y="26036"/>
                    <a:pt x="1909" y="12948"/>
                    <a:pt x="479" y="11553"/>
                  </a:cubicBezTo>
                  <a:lnTo>
                    <a:pt x="479" y="11553"/>
                  </a:lnTo>
                  <a:cubicBezTo>
                    <a:pt x="2275" y="8024"/>
                    <a:pt x="3739" y="4329"/>
                    <a:pt x="4838" y="535"/>
                  </a:cubicBezTo>
                  <a:close/>
                  <a:moveTo>
                    <a:pt x="4671" y="1"/>
                  </a:moveTo>
                  <a:cubicBezTo>
                    <a:pt x="4604" y="34"/>
                    <a:pt x="4537" y="68"/>
                    <a:pt x="4504" y="134"/>
                  </a:cubicBezTo>
                  <a:cubicBezTo>
                    <a:pt x="3403" y="4070"/>
                    <a:pt x="1902" y="7873"/>
                    <a:pt x="34" y="11509"/>
                  </a:cubicBezTo>
                  <a:cubicBezTo>
                    <a:pt x="1" y="11609"/>
                    <a:pt x="1" y="11676"/>
                    <a:pt x="67" y="11776"/>
                  </a:cubicBezTo>
                  <a:cubicBezTo>
                    <a:pt x="201" y="11909"/>
                    <a:pt x="14511" y="26353"/>
                    <a:pt x="37027" y="32824"/>
                  </a:cubicBezTo>
                  <a:lnTo>
                    <a:pt x="37061" y="32824"/>
                  </a:lnTo>
                  <a:cubicBezTo>
                    <a:pt x="37127" y="32824"/>
                    <a:pt x="37194" y="32791"/>
                    <a:pt x="37261" y="32724"/>
                  </a:cubicBezTo>
                  <a:cubicBezTo>
                    <a:pt x="37294" y="32658"/>
                    <a:pt x="37294" y="32557"/>
                    <a:pt x="37261" y="32491"/>
                  </a:cubicBezTo>
                  <a:cubicBezTo>
                    <a:pt x="31056" y="23251"/>
                    <a:pt x="12543" y="6706"/>
                    <a:pt x="4871" y="34"/>
                  </a:cubicBezTo>
                  <a:cubicBezTo>
                    <a:pt x="4804" y="1"/>
                    <a:pt x="4737" y="1"/>
                    <a:pt x="4671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17;p49">
              <a:extLst>
                <a:ext uri="{FF2B5EF4-FFF2-40B4-BE49-F238E27FC236}">
                  <a16:creationId xmlns:a16="http://schemas.microsoft.com/office/drawing/2014/main" id="{9C2BD5DA-4E6E-53A6-2664-6DAB16CE5F17}"/>
                </a:ext>
              </a:extLst>
            </p:cNvPr>
            <p:cNvSpPr/>
            <p:nvPr/>
          </p:nvSpPr>
          <p:spPr>
            <a:xfrm>
              <a:off x="4408250" y="4035825"/>
              <a:ext cx="921525" cy="810625"/>
            </a:xfrm>
            <a:custGeom>
              <a:avLst/>
              <a:gdLst/>
              <a:ahLst/>
              <a:cxnLst/>
              <a:rect l="l" t="t" r="r" b="b"/>
              <a:pathLst>
                <a:path w="36861" h="32425" extrusionOk="0">
                  <a:moveTo>
                    <a:pt x="32357" y="1"/>
                  </a:moveTo>
                  <a:cubicBezTo>
                    <a:pt x="24318" y="6973"/>
                    <a:pt x="6138" y="23218"/>
                    <a:pt x="1" y="32424"/>
                  </a:cubicBezTo>
                  <a:cubicBezTo>
                    <a:pt x="22717" y="25886"/>
                    <a:pt x="36860" y="11409"/>
                    <a:pt x="36860" y="11409"/>
                  </a:cubicBezTo>
                  <a:cubicBezTo>
                    <a:pt x="35059" y="8073"/>
                    <a:pt x="33558" y="4037"/>
                    <a:pt x="323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18;p49">
              <a:extLst>
                <a:ext uri="{FF2B5EF4-FFF2-40B4-BE49-F238E27FC236}">
                  <a16:creationId xmlns:a16="http://schemas.microsoft.com/office/drawing/2014/main" id="{6B6EFEB4-0E5A-C6C6-526D-37CBB6E16606}"/>
                </a:ext>
              </a:extLst>
            </p:cNvPr>
            <p:cNvSpPr/>
            <p:nvPr/>
          </p:nvSpPr>
          <p:spPr>
            <a:xfrm>
              <a:off x="4403250" y="4030500"/>
              <a:ext cx="932350" cy="820950"/>
            </a:xfrm>
            <a:custGeom>
              <a:avLst/>
              <a:gdLst/>
              <a:ahLst/>
              <a:cxnLst/>
              <a:rect l="l" t="t" r="r" b="b"/>
              <a:pathLst>
                <a:path w="37294" h="32838" extrusionOk="0">
                  <a:moveTo>
                    <a:pt x="32457" y="581"/>
                  </a:moveTo>
                  <a:cubicBezTo>
                    <a:pt x="33558" y="4384"/>
                    <a:pt x="34992" y="8086"/>
                    <a:pt x="36793" y="11589"/>
                  </a:cubicBezTo>
                  <a:cubicBezTo>
                    <a:pt x="35459" y="12923"/>
                    <a:pt x="21783" y="26066"/>
                    <a:pt x="701" y="32270"/>
                  </a:cubicBezTo>
                  <a:cubicBezTo>
                    <a:pt x="7105" y="23064"/>
                    <a:pt x="24785" y="7252"/>
                    <a:pt x="32457" y="581"/>
                  </a:cubicBezTo>
                  <a:close/>
                  <a:moveTo>
                    <a:pt x="32565" y="0"/>
                  </a:moveTo>
                  <a:cubicBezTo>
                    <a:pt x="32518" y="0"/>
                    <a:pt x="32471" y="24"/>
                    <a:pt x="32424" y="47"/>
                  </a:cubicBezTo>
                  <a:cubicBezTo>
                    <a:pt x="24751" y="6719"/>
                    <a:pt x="6238" y="23264"/>
                    <a:pt x="34" y="32504"/>
                  </a:cubicBezTo>
                  <a:cubicBezTo>
                    <a:pt x="0" y="32570"/>
                    <a:pt x="0" y="32671"/>
                    <a:pt x="34" y="32737"/>
                  </a:cubicBezTo>
                  <a:cubicBezTo>
                    <a:pt x="67" y="32804"/>
                    <a:pt x="134" y="32837"/>
                    <a:pt x="201" y="32837"/>
                  </a:cubicBezTo>
                  <a:lnTo>
                    <a:pt x="267" y="32837"/>
                  </a:lnTo>
                  <a:cubicBezTo>
                    <a:pt x="22783" y="26366"/>
                    <a:pt x="37060" y="11922"/>
                    <a:pt x="37227" y="11789"/>
                  </a:cubicBezTo>
                  <a:cubicBezTo>
                    <a:pt x="37260" y="11722"/>
                    <a:pt x="37294" y="11622"/>
                    <a:pt x="37260" y="11555"/>
                  </a:cubicBezTo>
                  <a:cubicBezTo>
                    <a:pt x="35359" y="7919"/>
                    <a:pt x="33858" y="4083"/>
                    <a:pt x="32757" y="147"/>
                  </a:cubicBezTo>
                  <a:cubicBezTo>
                    <a:pt x="32757" y="81"/>
                    <a:pt x="32690" y="14"/>
                    <a:pt x="32624" y="14"/>
                  </a:cubicBezTo>
                  <a:cubicBezTo>
                    <a:pt x="32604" y="4"/>
                    <a:pt x="32585" y="0"/>
                    <a:pt x="3256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5" name="TextBox 284">
            <a:extLst>
              <a:ext uri="{FF2B5EF4-FFF2-40B4-BE49-F238E27FC236}">
                <a16:creationId xmlns:a16="http://schemas.microsoft.com/office/drawing/2014/main" id="{B0DF4875-F977-B9EA-AB8E-98180DB75579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592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962E8C-36CF-878A-11A2-2B44220C5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18</a:t>
            </a:fld>
            <a:endParaRPr lang="fa-I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E55749-80EE-BB09-F6D7-8239FDCB6EC2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38B7006-C494-0A45-1AC1-8E4CBD22ED6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3" r="22503"/>
          <a:stretch>
            <a:fillRect/>
          </a:stretch>
        </p:blipFill>
        <p:spPr>
          <a:xfrm>
            <a:off x="7640884" y="1014660"/>
            <a:ext cx="4287588" cy="5197119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31646BC-B032-71AA-A37C-EFC91AFE3EE0}"/>
              </a:ext>
            </a:extLst>
          </p:cNvPr>
          <p:cNvSpPr txBox="1"/>
          <p:nvPr/>
        </p:nvSpPr>
        <p:spPr>
          <a:xfrm>
            <a:off x="716437" y="744441"/>
            <a:ext cx="6570484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9" name="Google Shape;1971;p35">
            <a:extLst>
              <a:ext uri="{FF2B5EF4-FFF2-40B4-BE49-F238E27FC236}">
                <a16:creationId xmlns:a16="http://schemas.microsoft.com/office/drawing/2014/main" id="{624ED1F0-0C8F-A8FE-50BD-4401409DFE27}"/>
              </a:ext>
            </a:extLst>
          </p:cNvPr>
          <p:cNvGrpSpPr/>
          <p:nvPr/>
        </p:nvGrpSpPr>
        <p:grpSpPr>
          <a:xfrm>
            <a:off x="5487054" y="3198940"/>
            <a:ext cx="525676" cy="753141"/>
            <a:chOff x="8288762" y="3107782"/>
            <a:chExt cx="425202" cy="609192"/>
          </a:xfrm>
          <a:solidFill>
            <a:srgbClr val="001F56"/>
          </a:solidFill>
        </p:grpSpPr>
        <p:sp>
          <p:nvSpPr>
            <p:cNvPr id="20" name="Google Shape;1972;p35">
              <a:extLst>
                <a:ext uri="{FF2B5EF4-FFF2-40B4-BE49-F238E27FC236}">
                  <a16:creationId xmlns:a16="http://schemas.microsoft.com/office/drawing/2014/main" id="{D072E07D-01A5-0C79-41D9-FB4FC90EA5DA}"/>
                </a:ext>
              </a:extLst>
            </p:cNvPr>
            <p:cNvSpPr/>
            <p:nvPr/>
          </p:nvSpPr>
          <p:spPr>
            <a:xfrm>
              <a:off x="8367491" y="3156321"/>
              <a:ext cx="160019" cy="61528"/>
            </a:xfrm>
            <a:custGeom>
              <a:avLst/>
              <a:gdLst/>
              <a:ahLst/>
              <a:cxnLst/>
              <a:rect l="l" t="t" r="r" b="b"/>
              <a:pathLst>
                <a:path w="160019" h="61528" extrusionOk="0">
                  <a:moveTo>
                    <a:pt x="154482" y="9971"/>
                  </a:moveTo>
                  <a:cubicBezTo>
                    <a:pt x="138366" y="3354"/>
                    <a:pt x="121305" y="0"/>
                    <a:pt x="103772" y="0"/>
                  </a:cubicBezTo>
                  <a:cubicBezTo>
                    <a:pt x="64716" y="0"/>
                    <a:pt x="27676" y="17055"/>
                    <a:pt x="2152" y="46792"/>
                  </a:cubicBezTo>
                  <a:cubicBezTo>
                    <a:pt x="-1057" y="50532"/>
                    <a:pt x="-629" y="56166"/>
                    <a:pt x="3112" y="59376"/>
                  </a:cubicBezTo>
                  <a:cubicBezTo>
                    <a:pt x="4796" y="60822"/>
                    <a:pt x="6863" y="61529"/>
                    <a:pt x="8920" y="61529"/>
                  </a:cubicBezTo>
                  <a:cubicBezTo>
                    <a:pt x="11433" y="61529"/>
                    <a:pt x="13931" y="60473"/>
                    <a:pt x="15696" y="58417"/>
                  </a:cubicBezTo>
                  <a:cubicBezTo>
                    <a:pt x="37827" y="32635"/>
                    <a:pt x="69930" y="17849"/>
                    <a:pt x="103773" y="17849"/>
                  </a:cubicBezTo>
                  <a:cubicBezTo>
                    <a:pt x="118970" y="17849"/>
                    <a:pt x="133751" y="20753"/>
                    <a:pt x="147705" y="26482"/>
                  </a:cubicBezTo>
                  <a:cubicBezTo>
                    <a:pt x="152265" y="28355"/>
                    <a:pt x="157478" y="26175"/>
                    <a:pt x="159350" y="21616"/>
                  </a:cubicBezTo>
                  <a:cubicBezTo>
                    <a:pt x="161219" y="17055"/>
                    <a:pt x="159041" y="11841"/>
                    <a:pt x="154482" y="99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973;p35">
              <a:extLst>
                <a:ext uri="{FF2B5EF4-FFF2-40B4-BE49-F238E27FC236}">
                  <a16:creationId xmlns:a16="http://schemas.microsoft.com/office/drawing/2014/main" id="{6BD34F05-D965-E599-E583-0C4958968E00}"/>
                </a:ext>
              </a:extLst>
            </p:cNvPr>
            <p:cNvSpPr/>
            <p:nvPr/>
          </p:nvSpPr>
          <p:spPr>
            <a:xfrm>
              <a:off x="8594798" y="3530767"/>
              <a:ext cx="57111" cy="57111"/>
            </a:xfrm>
            <a:custGeom>
              <a:avLst/>
              <a:gdLst/>
              <a:ahLst/>
              <a:cxnLst/>
              <a:rect l="l" t="t" r="r" b="b"/>
              <a:pathLst>
                <a:path w="57111" h="57111" extrusionOk="0">
                  <a:moveTo>
                    <a:pt x="48188" y="0"/>
                  </a:moveTo>
                  <a:lnTo>
                    <a:pt x="8924" y="0"/>
                  </a:lnTo>
                  <a:cubicBezTo>
                    <a:pt x="3994" y="0"/>
                    <a:pt x="0" y="3995"/>
                    <a:pt x="0" y="8924"/>
                  </a:cubicBezTo>
                  <a:lnTo>
                    <a:pt x="0" y="48188"/>
                  </a:lnTo>
                  <a:cubicBezTo>
                    <a:pt x="0" y="53116"/>
                    <a:pt x="3994" y="57112"/>
                    <a:pt x="8924" y="57112"/>
                  </a:cubicBezTo>
                  <a:lnTo>
                    <a:pt x="48188" y="57112"/>
                  </a:lnTo>
                  <a:cubicBezTo>
                    <a:pt x="53118" y="57112"/>
                    <a:pt x="57112" y="53116"/>
                    <a:pt x="57112" y="48188"/>
                  </a:cubicBezTo>
                  <a:lnTo>
                    <a:pt x="57112" y="8924"/>
                  </a:lnTo>
                  <a:cubicBezTo>
                    <a:pt x="57111" y="3995"/>
                    <a:pt x="53116" y="0"/>
                    <a:pt x="48188" y="0"/>
                  </a:cubicBezTo>
                  <a:close/>
                  <a:moveTo>
                    <a:pt x="39264" y="39263"/>
                  </a:moveTo>
                  <a:lnTo>
                    <a:pt x="17847" y="39263"/>
                  </a:lnTo>
                  <a:lnTo>
                    <a:pt x="17847" y="17846"/>
                  </a:lnTo>
                  <a:lnTo>
                    <a:pt x="39264" y="17846"/>
                  </a:lnTo>
                  <a:lnTo>
                    <a:pt x="39264" y="39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1974;p35">
              <a:extLst>
                <a:ext uri="{FF2B5EF4-FFF2-40B4-BE49-F238E27FC236}">
                  <a16:creationId xmlns:a16="http://schemas.microsoft.com/office/drawing/2014/main" id="{37EED85D-D82B-CA3A-8B99-E7C9129D789F}"/>
                </a:ext>
              </a:extLst>
            </p:cNvPr>
            <p:cNvSpPr/>
            <p:nvPr/>
          </p:nvSpPr>
          <p:spPr>
            <a:xfrm>
              <a:off x="8288762" y="3107782"/>
              <a:ext cx="425202" cy="609192"/>
            </a:xfrm>
            <a:custGeom>
              <a:avLst/>
              <a:gdLst/>
              <a:ahLst/>
              <a:cxnLst/>
              <a:rect l="l" t="t" r="r" b="b"/>
              <a:pathLst>
                <a:path w="425202" h="609192" extrusionOk="0">
                  <a:moveTo>
                    <a:pt x="382833" y="270625"/>
                  </a:moveTo>
                  <a:cubicBezTo>
                    <a:pt x="369921" y="270625"/>
                    <a:pt x="358242" y="276382"/>
                    <a:pt x="350436" y="285665"/>
                  </a:cubicBezTo>
                  <a:cubicBezTo>
                    <a:pt x="347381" y="281646"/>
                    <a:pt x="343620" y="278213"/>
                    <a:pt x="339362" y="275512"/>
                  </a:cubicBezTo>
                  <a:cubicBezTo>
                    <a:pt x="354653" y="249758"/>
                    <a:pt x="363402" y="220403"/>
                    <a:pt x="364700" y="190279"/>
                  </a:cubicBezTo>
                  <a:cubicBezTo>
                    <a:pt x="369024" y="89778"/>
                    <a:pt x="290781" y="4496"/>
                    <a:pt x="190280" y="171"/>
                  </a:cubicBezTo>
                  <a:cubicBezTo>
                    <a:pt x="89779" y="-4154"/>
                    <a:pt x="4496" y="74089"/>
                    <a:pt x="171" y="174592"/>
                  </a:cubicBezTo>
                  <a:cubicBezTo>
                    <a:pt x="-3648" y="263357"/>
                    <a:pt x="56947" y="340229"/>
                    <a:pt x="140391" y="359960"/>
                  </a:cubicBezTo>
                  <a:lnTo>
                    <a:pt x="140391" y="395359"/>
                  </a:lnTo>
                  <a:lnTo>
                    <a:pt x="110767" y="365733"/>
                  </a:lnTo>
                  <a:cubicBezTo>
                    <a:pt x="101546" y="356512"/>
                    <a:pt x="89287" y="351435"/>
                    <a:pt x="76246" y="351435"/>
                  </a:cubicBezTo>
                  <a:cubicBezTo>
                    <a:pt x="63206" y="351435"/>
                    <a:pt x="50947" y="356513"/>
                    <a:pt x="41726" y="365733"/>
                  </a:cubicBezTo>
                  <a:cubicBezTo>
                    <a:pt x="22693" y="384767"/>
                    <a:pt x="22693" y="415738"/>
                    <a:pt x="41726" y="434772"/>
                  </a:cubicBezTo>
                  <a:lnTo>
                    <a:pt x="141758" y="534802"/>
                  </a:lnTo>
                  <a:cubicBezTo>
                    <a:pt x="149133" y="577004"/>
                    <a:pt x="186012" y="609193"/>
                    <a:pt x="230294" y="609193"/>
                  </a:cubicBezTo>
                  <a:lnTo>
                    <a:pt x="335299" y="609193"/>
                  </a:lnTo>
                  <a:cubicBezTo>
                    <a:pt x="384872" y="609193"/>
                    <a:pt x="425202" y="568862"/>
                    <a:pt x="425202" y="519289"/>
                  </a:cubicBezTo>
                  <a:lnTo>
                    <a:pt x="425202" y="312992"/>
                  </a:lnTo>
                  <a:cubicBezTo>
                    <a:pt x="425201" y="289632"/>
                    <a:pt x="406196" y="270625"/>
                    <a:pt x="382833" y="270625"/>
                  </a:cubicBezTo>
                  <a:close/>
                  <a:moveTo>
                    <a:pt x="140391" y="508194"/>
                  </a:moveTo>
                  <a:lnTo>
                    <a:pt x="54347" y="422151"/>
                  </a:lnTo>
                  <a:cubicBezTo>
                    <a:pt x="42273" y="410076"/>
                    <a:pt x="42273" y="390428"/>
                    <a:pt x="54347" y="378353"/>
                  </a:cubicBezTo>
                  <a:cubicBezTo>
                    <a:pt x="60197" y="372502"/>
                    <a:pt x="67973" y="369281"/>
                    <a:pt x="76246" y="369281"/>
                  </a:cubicBezTo>
                  <a:cubicBezTo>
                    <a:pt x="84519" y="369281"/>
                    <a:pt x="92296" y="372502"/>
                    <a:pt x="98145" y="378353"/>
                  </a:cubicBezTo>
                  <a:lnTo>
                    <a:pt x="140391" y="420599"/>
                  </a:lnTo>
                  <a:lnTo>
                    <a:pt x="140391" y="508194"/>
                  </a:lnTo>
                  <a:close/>
                  <a:moveTo>
                    <a:pt x="140391" y="184032"/>
                  </a:moveTo>
                  <a:lnTo>
                    <a:pt x="140391" y="235154"/>
                  </a:lnTo>
                  <a:cubicBezTo>
                    <a:pt x="124917" y="222774"/>
                    <a:pt x="114982" y="203750"/>
                    <a:pt x="114982" y="182436"/>
                  </a:cubicBezTo>
                  <a:cubicBezTo>
                    <a:pt x="114982" y="145207"/>
                    <a:pt x="145271" y="114918"/>
                    <a:pt x="182501" y="114918"/>
                  </a:cubicBezTo>
                  <a:cubicBezTo>
                    <a:pt x="219730" y="114918"/>
                    <a:pt x="250019" y="145207"/>
                    <a:pt x="250019" y="182436"/>
                  </a:cubicBezTo>
                  <a:cubicBezTo>
                    <a:pt x="250019" y="194951"/>
                    <a:pt x="246555" y="207176"/>
                    <a:pt x="240001" y="217793"/>
                  </a:cubicBezTo>
                  <a:cubicBezTo>
                    <a:pt x="237412" y="221986"/>
                    <a:pt x="238714" y="227486"/>
                    <a:pt x="242907" y="230074"/>
                  </a:cubicBezTo>
                  <a:cubicBezTo>
                    <a:pt x="247098" y="232661"/>
                    <a:pt x="252598" y="231361"/>
                    <a:pt x="255187" y="227168"/>
                  </a:cubicBezTo>
                  <a:cubicBezTo>
                    <a:pt x="263482" y="213731"/>
                    <a:pt x="267865" y="198263"/>
                    <a:pt x="267865" y="182436"/>
                  </a:cubicBezTo>
                  <a:cubicBezTo>
                    <a:pt x="267865" y="135365"/>
                    <a:pt x="229569" y="97071"/>
                    <a:pt x="182499" y="97071"/>
                  </a:cubicBezTo>
                  <a:cubicBezTo>
                    <a:pt x="135428" y="97071"/>
                    <a:pt x="97134" y="135365"/>
                    <a:pt x="97134" y="182436"/>
                  </a:cubicBezTo>
                  <a:cubicBezTo>
                    <a:pt x="97134" y="214204"/>
                    <a:pt x="114580" y="241965"/>
                    <a:pt x="140390" y="256665"/>
                  </a:cubicBezTo>
                  <a:lnTo>
                    <a:pt x="140390" y="290573"/>
                  </a:lnTo>
                  <a:cubicBezTo>
                    <a:pt x="97156" y="273680"/>
                    <a:pt x="66447" y="231580"/>
                    <a:pt x="66447" y="182438"/>
                  </a:cubicBezTo>
                  <a:cubicBezTo>
                    <a:pt x="66447" y="177509"/>
                    <a:pt x="62453" y="173514"/>
                    <a:pt x="57523" y="173514"/>
                  </a:cubicBezTo>
                  <a:cubicBezTo>
                    <a:pt x="52595" y="173514"/>
                    <a:pt x="48599" y="177509"/>
                    <a:pt x="48599" y="182438"/>
                  </a:cubicBezTo>
                  <a:cubicBezTo>
                    <a:pt x="48599" y="241561"/>
                    <a:pt x="87130" y="291832"/>
                    <a:pt x="140391" y="309524"/>
                  </a:cubicBezTo>
                  <a:lnTo>
                    <a:pt x="140391" y="341570"/>
                  </a:lnTo>
                  <a:cubicBezTo>
                    <a:pt x="67239" y="322256"/>
                    <a:pt x="14618" y="253971"/>
                    <a:pt x="18002" y="175357"/>
                  </a:cubicBezTo>
                  <a:cubicBezTo>
                    <a:pt x="21903" y="84688"/>
                    <a:pt x="98844" y="14099"/>
                    <a:pt x="189511" y="18002"/>
                  </a:cubicBezTo>
                  <a:cubicBezTo>
                    <a:pt x="280181" y="21903"/>
                    <a:pt x="350770" y="98844"/>
                    <a:pt x="346868" y="189512"/>
                  </a:cubicBezTo>
                  <a:cubicBezTo>
                    <a:pt x="345649" y="217834"/>
                    <a:pt x="337132" y="245395"/>
                    <a:pt x="322250" y="269303"/>
                  </a:cubicBezTo>
                  <a:cubicBezTo>
                    <a:pt x="320432" y="269064"/>
                    <a:pt x="318583" y="268931"/>
                    <a:pt x="316704" y="268931"/>
                  </a:cubicBezTo>
                  <a:cubicBezTo>
                    <a:pt x="303127" y="268931"/>
                    <a:pt x="291021" y="275350"/>
                    <a:pt x="283264" y="285315"/>
                  </a:cubicBezTo>
                  <a:cubicBezTo>
                    <a:pt x="281170" y="282627"/>
                    <a:pt x="278752" y="280208"/>
                    <a:pt x="276083" y="278092"/>
                  </a:cubicBezTo>
                  <a:cubicBezTo>
                    <a:pt x="300941" y="253769"/>
                    <a:pt x="316400" y="219879"/>
                    <a:pt x="316400" y="182436"/>
                  </a:cubicBezTo>
                  <a:cubicBezTo>
                    <a:pt x="316400" y="161937"/>
                    <a:pt x="311867" y="142251"/>
                    <a:pt x="302929" y="123923"/>
                  </a:cubicBezTo>
                  <a:cubicBezTo>
                    <a:pt x="300768" y="119493"/>
                    <a:pt x="295425" y="117651"/>
                    <a:pt x="290996" y="119814"/>
                  </a:cubicBezTo>
                  <a:cubicBezTo>
                    <a:pt x="286567" y="121974"/>
                    <a:pt x="284727" y="127317"/>
                    <a:pt x="286888" y="131746"/>
                  </a:cubicBezTo>
                  <a:cubicBezTo>
                    <a:pt x="294629" y="147617"/>
                    <a:pt x="298554" y="164672"/>
                    <a:pt x="298554" y="182436"/>
                  </a:cubicBezTo>
                  <a:cubicBezTo>
                    <a:pt x="298554" y="217290"/>
                    <a:pt x="283101" y="248592"/>
                    <a:pt x="258696" y="269883"/>
                  </a:cubicBezTo>
                  <a:cubicBezTo>
                    <a:pt x="255832" y="269269"/>
                    <a:pt x="252867" y="268930"/>
                    <a:pt x="249821" y="268930"/>
                  </a:cubicBezTo>
                  <a:cubicBezTo>
                    <a:pt x="241441" y="268930"/>
                    <a:pt x="233535" y="271354"/>
                    <a:pt x="226868" y="275640"/>
                  </a:cubicBezTo>
                  <a:lnTo>
                    <a:pt x="226868" y="184032"/>
                  </a:lnTo>
                  <a:cubicBezTo>
                    <a:pt x="226868" y="160191"/>
                    <a:pt x="207470" y="140796"/>
                    <a:pt x="183628" y="140796"/>
                  </a:cubicBezTo>
                  <a:cubicBezTo>
                    <a:pt x="159787" y="140796"/>
                    <a:pt x="140391" y="160191"/>
                    <a:pt x="140391" y="184032"/>
                  </a:cubicBezTo>
                  <a:close/>
                  <a:moveTo>
                    <a:pt x="407353" y="462249"/>
                  </a:moveTo>
                  <a:lnTo>
                    <a:pt x="385936" y="462249"/>
                  </a:lnTo>
                  <a:lnTo>
                    <a:pt x="385936" y="440832"/>
                  </a:lnTo>
                  <a:lnTo>
                    <a:pt x="407353" y="440832"/>
                  </a:lnTo>
                  <a:lnTo>
                    <a:pt x="407353" y="462249"/>
                  </a:lnTo>
                  <a:close/>
                  <a:moveTo>
                    <a:pt x="407353" y="422985"/>
                  </a:moveTo>
                  <a:lnTo>
                    <a:pt x="377013" y="422985"/>
                  </a:lnTo>
                  <a:cubicBezTo>
                    <a:pt x="372083" y="422985"/>
                    <a:pt x="368089" y="426981"/>
                    <a:pt x="368089" y="431909"/>
                  </a:cubicBezTo>
                  <a:lnTo>
                    <a:pt x="368089" y="471174"/>
                  </a:lnTo>
                  <a:cubicBezTo>
                    <a:pt x="368089" y="476102"/>
                    <a:pt x="372083" y="480097"/>
                    <a:pt x="377013" y="480097"/>
                  </a:cubicBezTo>
                  <a:lnTo>
                    <a:pt x="407353" y="480097"/>
                  </a:lnTo>
                  <a:lnTo>
                    <a:pt x="407353" y="512427"/>
                  </a:lnTo>
                  <a:lnTo>
                    <a:pt x="260547" y="512427"/>
                  </a:lnTo>
                  <a:cubicBezTo>
                    <a:pt x="256839" y="501712"/>
                    <a:pt x="246653" y="493993"/>
                    <a:pt x="234692" y="493993"/>
                  </a:cubicBezTo>
                  <a:cubicBezTo>
                    <a:pt x="219607" y="493993"/>
                    <a:pt x="207335" y="506265"/>
                    <a:pt x="207335" y="521351"/>
                  </a:cubicBezTo>
                  <a:cubicBezTo>
                    <a:pt x="207335" y="536436"/>
                    <a:pt x="219607" y="548709"/>
                    <a:pt x="234692" y="548709"/>
                  </a:cubicBezTo>
                  <a:cubicBezTo>
                    <a:pt x="246653" y="548709"/>
                    <a:pt x="256838" y="540990"/>
                    <a:pt x="260547" y="530275"/>
                  </a:cubicBezTo>
                  <a:lnTo>
                    <a:pt x="406518" y="530275"/>
                  </a:lnTo>
                  <a:cubicBezTo>
                    <a:pt x="401214" y="564811"/>
                    <a:pt x="371297" y="591345"/>
                    <a:pt x="335300" y="591345"/>
                  </a:cubicBezTo>
                  <a:lnTo>
                    <a:pt x="230295" y="591345"/>
                  </a:lnTo>
                  <a:cubicBezTo>
                    <a:pt x="190563" y="591345"/>
                    <a:pt x="158239" y="559021"/>
                    <a:pt x="158239" y="519289"/>
                  </a:cubicBezTo>
                  <a:lnTo>
                    <a:pt x="158239" y="462299"/>
                  </a:lnTo>
                  <a:lnTo>
                    <a:pt x="243401" y="462299"/>
                  </a:lnTo>
                  <a:cubicBezTo>
                    <a:pt x="247109" y="473013"/>
                    <a:pt x="257297" y="480733"/>
                    <a:pt x="269257" y="480733"/>
                  </a:cubicBezTo>
                  <a:cubicBezTo>
                    <a:pt x="284342" y="480733"/>
                    <a:pt x="296612" y="468460"/>
                    <a:pt x="296612" y="453375"/>
                  </a:cubicBezTo>
                  <a:cubicBezTo>
                    <a:pt x="296612" y="438290"/>
                    <a:pt x="284340" y="426017"/>
                    <a:pt x="269257" y="426017"/>
                  </a:cubicBezTo>
                  <a:cubicBezTo>
                    <a:pt x="257296" y="426017"/>
                    <a:pt x="247109" y="433736"/>
                    <a:pt x="243401" y="444451"/>
                  </a:cubicBezTo>
                  <a:lnTo>
                    <a:pt x="158239" y="444451"/>
                  </a:lnTo>
                  <a:lnTo>
                    <a:pt x="158239" y="385695"/>
                  </a:lnTo>
                  <a:lnTo>
                    <a:pt x="322097" y="385695"/>
                  </a:lnTo>
                  <a:cubicBezTo>
                    <a:pt x="327027" y="385695"/>
                    <a:pt x="331021" y="381700"/>
                    <a:pt x="331021" y="376771"/>
                  </a:cubicBezTo>
                  <a:cubicBezTo>
                    <a:pt x="331021" y="371843"/>
                    <a:pt x="327027" y="367848"/>
                    <a:pt x="322097" y="367848"/>
                  </a:cubicBezTo>
                  <a:lnTo>
                    <a:pt x="158237" y="367848"/>
                  </a:lnTo>
                  <a:lnTo>
                    <a:pt x="158237" y="184031"/>
                  </a:lnTo>
                  <a:cubicBezTo>
                    <a:pt x="158237" y="170031"/>
                    <a:pt x="169627" y="158642"/>
                    <a:pt x="183627" y="158642"/>
                  </a:cubicBezTo>
                  <a:cubicBezTo>
                    <a:pt x="197629" y="158642"/>
                    <a:pt x="209019" y="170031"/>
                    <a:pt x="209019" y="184031"/>
                  </a:cubicBezTo>
                  <a:lnTo>
                    <a:pt x="209019" y="301172"/>
                  </a:lnTo>
                  <a:cubicBezTo>
                    <a:pt x="209019" y="305573"/>
                    <a:pt x="212228" y="309317"/>
                    <a:pt x="216578" y="309991"/>
                  </a:cubicBezTo>
                  <a:cubicBezTo>
                    <a:pt x="220938" y="310669"/>
                    <a:pt x="225120" y="308066"/>
                    <a:pt x="226449" y="303870"/>
                  </a:cubicBezTo>
                  <a:cubicBezTo>
                    <a:pt x="229694" y="293646"/>
                    <a:pt x="239085" y="286776"/>
                    <a:pt x="249820" y="286776"/>
                  </a:cubicBezTo>
                  <a:cubicBezTo>
                    <a:pt x="263340" y="286776"/>
                    <a:pt x="274340" y="297775"/>
                    <a:pt x="274340" y="311294"/>
                  </a:cubicBezTo>
                  <a:cubicBezTo>
                    <a:pt x="274340" y="311295"/>
                    <a:pt x="274340" y="311295"/>
                    <a:pt x="274340" y="311296"/>
                  </a:cubicBezTo>
                  <a:cubicBezTo>
                    <a:pt x="274340" y="316224"/>
                    <a:pt x="278335" y="320220"/>
                    <a:pt x="283264" y="320220"/>
                  </a:cubicBezTo>
                  <a:cubicBezTo>
                    <a:pt x="288193" y="320220"/>
                    <a:pt x="292187" y="316224"/>
                    <a:pt x="292187" y="311296"/>
                  </a:cubicBezTo>
                  <a:cubicBezTo>
                    <a:pt x="292187" y="311296"/>
                    <a:pt x="292187" y="311296"/>
                    <a:pt x="292187" y="311295"/>
                  </a:cubicBezTo>
                  <a:cubicBezTo>
                    <a:pt x="292187" y="311295"/>
                    <a:pt x="292187" y="311295"/>
                    <a:pt x="292187" y="311294"/>
                  </a:cubicBezTo>
                  <a:cubicBezTo>
                    <a:pt x="292187" y="297775"/>
                    <a:pt x="303185" y="286776"/>
                    <a:pt x="316704" y="286776"/>
                  </a:cubicBezTo>
                  <a:cubicBezTo>
                    <a:pt x="329139" y="286776"/>
                    <a:pt x="339599" y="296085"/>
                    <a:pt x="341033" y="308430"/>
                  </a:cubicBezTo>
                  <a:cubicBezTo>
                    <a:pt x="341547" y="312842"/>
                    <a:pt x="345228" y="316207"/>
                    <a:pt x="349669" y="316320"/>
                  </a:cubicBezTo>
                  <a:cubicBezTo>
                    <a:pt x="354109" y="316437"/>
                    <a:pt x="357959" y="313264"/>
                    <a:pt x="358698" y="308883"/>
                  </a:cubicBezTo>
                  <a:cubicBezTo>
                    <a:pt x="360693" y="297056"/>
                    <a:pt x="370843" y="288473"/>
                    <a:pt x="382833" y="288473"/>
                  </a:cubicBezTo>
                  <a:cubicBezTo>
                    <a:pt x="396353" y="288473"/>
                    <a:pt x="407353" y="299472"/>
                    <a:pt x="407353" y="312992"/>
                  </a:cubicBezTo>
                  <a:lnTo>
                    <a:pt x="407353" y="367848"/>
                  </a:lnTo>
                  <a:lnTo>
                    <a:pt x="380400" y="367848"/>
                  </a:lnTo>
                  <a:cubicBezTo>
                    <a:pt x="375471" y="367848"/>
                    <a:pt x="371476" y="371843"/>
                    <a:pt x="371476" y="376771"/>
                  </a:cubicBezTo>
                  <a:cubicBezTo>
                    <a:pt x="371476" y="381700"/>
                    <a:pt x="375471" y="385695"/>
                    <a:pt x="380400" y="385695"/>
                  </a:cubicBezTo>
                  <a:lnTo>
                    <a:pt x="407355" y="385695"/>
                  </a:lnTo>
                  <a:lnTo>
                    <a:pt x="407355" y="422985"/>
                  </a:lnTo>
                  <a:close/>
                  <a:moveTo>
                    <a:pt x="244202" y="521350"/>
                  </a:moveTo>
                  <a:cubicBezTo>
                    <a:pt x="244202" y="526594"/>
                    <a:pt x="239936" y="530860"/>
                    <a:pt x="234692" y="530860"/>
                  </a:cubicBezTo>
                  <a:cubicBezTo>
                    <a:pt x="229449" y="530860"/>
                    <a:pt x="225182" y="526594"/>
                    <a:pt x="225182" y="521350"/>
                  </a:cubicBezTo>
                  <a:cubicBezTo>
                    <a:pt x="225182" y="516106"/>
                    <a:pt x="229449" y="511840"/>
                    <a:pt x="234692" y="511840"/>
                  </a:cubicBezTo>
                  <a:cubicBezTo>
                    <a:pt x="239936" y="511840"/>
                    <a:pt x="244202" y="516106"/>
                    <a:pt x="244202" y="521350"/>
                  </a:cubicBezTo>
                  <a:close/>
                  <a:moveTo>
                    <a:pt x="259745" y="453376"/>
                  </a:moveTo>
                  <a:cubicBezTo>
                    <a:pt x="259745" y="448133"/>
                    <a:pt x="264012" y="443866"/>
                    <a:pt x="269257" y="443866"/>
                  </a:cubicBezTo>
                  <a:cubicBezTo>
                    <a:pt x="274499" y="443866"/>
                    <a:pt x="278765" y="448133"/>
                    <a:pt x="278765" y="453376"/>
                  </a:cubicBezTo>
                  <a:cubicBezTo>
                    <a:pt x="278765" y="458620"/>
                    <a:pt x="274499" y="462886"/>
                    <a:pt x="269257" y="462886"/>
                  </a:cubicBezTo>
                  <a:cubicBezTo>
                    <a:pt x="264012" y="462885"/>
                    <a:pt x="259745" y="458620"/>
                    <a:pt x="259745" y="4533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2165;p35">
            <a:extLst>
              <a:ext uri="{FF2B5EF4-FFF2-40B4-BE49-F238E27FC236}">
                <a16:creationId xmlns:a16="http://schemas.microsoft.com/office/drawing/2014/main" id="{41801389-FABF-1BB0-F42F-61DA09966182}"/>
              </a:ext>
            </a:extLst>
          </p:cNvPr>
          <p:cNvGrpSpPr/>
          <p:nvPr/>
        </p:nvGrpSpPr>
        <p:grpSpPr>
          <a:xfrm>
            <a:off x="1744961" y="3321931"/>
            <a:ext cx="753141" cy="692738"/>
            <a:chOff x="1461747" y="3132211"/>
            <a:chExt cx="609192" cy="560333"/>
          </a:xfrm>
          <a:solidFill>
            <a:srgbClr val="001F56"/>
          </a:solidFill>
        </p:grpSpPr>
        <p:sp>
          <p:nvSpPr>
            <p:cNvPr id="24" name="Google Shape;2166;p35">
              <a:extLst>
                <a:ext uri="{FF2B5EF4-FFF2-40B4-BE49-F238E27FC236}">
                  <a16:creationId xmlns:a16="http://schemas.microsoft.com/office/drawing/2014/main" id="{F616B138-5D38-80E6-6462-EFABF1532863}"/>
                </a:ext>
              </a:extLst>
            </p:cNvPr>
            <p:cNvSpPr/>
            <p:nvPr/>
          </p:nvSpPr>
          <p:spPr>
            <a:xfrm>
              <a:off x="1831817" y="3173087"/>
              <a:ext cx="52383" cy="62698"/>
            </a:xfrm>
            <a:custGeom>
              <a:avLst/>
              <a:gdLst/>
              <a:ahLst/>
              <a:cxnLst/>
              <a:rect l="l" t="t" r="r" b="b"/>
              <a:pathLst>
                <a:path w="52383" h="62698" extrusionOk="0">
                  <a:moveTo>
                    <a:pt x="26192" y="0"/>
                  </a:moveTo>
                  <a:cubicBezTo>
                    <a:pt x="11750" y="0"/>
                    <a:pt x="0" y="11764"/>
                    <a:pt x="0" y="26223"/>
                  </a:cubicBezTo>
                  <a:lnTo>
                    <a:pt x="0" y="36475"/>
                  </a:lnTo>
                  <a:cubicBezTo>
                    <a:pt x="0" y="50934"/>
                    <a:pt x="11750" y="62698"/>
                    <a:pt x="26192" y="62698"/>
                  </a:cubicBezTo>
                  <a:cubicBezTo>
                    <a:pt x="40634" y="62698"/>
                    <a:pt x="52383" y="50934"/>
                    <a:pt x="52383" y="36475"/>
                  </a:cubicBezTo>
                  <a:lnTo>
                    <a:pt x="52383" y="26223"/>
                  </a:lnTo>
                  <a:cubicBezTo>
                    <a:pt x="52383" y="11764"/>
                    <a:pt x="40634" y="0"/>
                    <a:pt x="26192" y="0"/>
                  </a:cubicBezTo>
                  <a:close/>
                  <a:moveTo>
                    <a:pt x="34536" y="36475"/>
                  </a:moveTo>
                  <a:cubicBezTo>
                    <a:pt x="34536" y="41094"/>
                    <a:pt x="30793" y="44851"/>
                    <a:pt x="26192" y="44851"/>
                  </a:cubicBezTo>
                  <a:cubicBezTo>
                    <a:pt x="21591" y="44851"/>
                    <a:pt x="17847" y="41094"/>
                    <a:pt x="17847" y="36475"/>
                  </a:cubicBezTo>
                  <a:lnTo>
                    <a:pt x="17847" y="26223"/>
                  </a:lnTo>
                  <a:cubicBezTo>
                    <a:pt x="17847" y="21604"/>
                    <a:pt x="21591" y="17847"/>
                    <a:pt x="26192" y="17847"/>
                  </a:cubicBezTo>
                  <a:cubicBezTo>
                    <a:pt x="30793" y="17847"/>
                    <a:pt x="34536" y="21604"/>
                    <a:pt x="34536" y="26223"/>
                  </a:cubicBezTo>
                  <a:lnTo>
                    <a:pt x="34536" y="364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167;p35">
              <a:extLst>
                <a:ext uri="{FF2B5EF4-FFF2-40B4-BE49-F238E27FC236}">
                  <a16:creationId xmlns:a16="http://schemas.microsoft.com/office/drawing/2014/main" id="{F0091752-A84B-3F5C-EC0F-9BDBBFD61CBC}"/>
                </a:ext>
              </a:extLst>
            </p:cNvPr>
            <p:cNvSpPr/>
            <p:nvPr/>
          </p:nvSpPr>
          <p:spPr>
            <a:xfrm>
              <a:off x="1959721" y="3173087"/>
              <a:ext cx="52382" cy="62698"/>
            </a:xfrm>
            <a:custGeom>
              <a:avLst/>
              <a:gdLst/>
              <a:ahLst/>
              <a:cxnLst/>
              <a:rect l="l" t="t" r="r" b="b"/>
              <a:pathLst>
                <a:path w="52382" h="62698" extrusionOk="0">
                  <a:moveTo>
                    <a:pt x="26191" y="0"/>
                  </a:moveTo>
                  <a:cubicBezTo>
                    <a:pt x="11748" y="0"/>
                    <a:pt x="0" y="11764"/>
                    <a:pt x="0" y="26223"/>
                  </a:cubicBezTo>
                  <a:lnTo>
                    <a:pt x="0" y="36475"/>
                  </a:lnTo>
                  <a:cubicBezTo>
                    <a:pt x="0" y="50934"/>
                    <a:pt x="11748" y="62698"/>
                    <a:pt x="26191" y="62698"/>
                  </a:cubicBezTo>
                  <a:cubicBezTo>
                    <a:pt x="40633" y="62698"/>
                    <a:pt x="52382" y="50934"/>
                    <a:pt x="52382" y="36475"/>
                  </a:cubicBezTo>
                  <a:lnTo>
                    <a:pt x="52382" y="26223"/>
                  </a:lnTo>
                  <a:cubicBezTo>
                    <a:pt x="52382" y="11763"/>
                    <a:pt x="40633" y="0"/>
                    <a:pt x="26191" y="0"/>
                  </a:cubicBezTo>
                  <a:close/>
                  <a:moveTo>
                    <a:pt x="34535" y="36475"/>
                  </a:moveTo>
                  <a:cubicBezTo>
                    <a:pt x="34535" y="41094"/>
                    <a:pt x="30792" y="44851"/>
                    <a:pt x="26191" y="44851"/>
                  </a:cubicBezTo>
                  <a:cubicBezTo>
                    <a:pt x="21591" y="44851"/>
                    <a:pt x="17847" y="41094"/>
                    <a:pt x="17847" y="36475"/>
                  </a:cubicBezTo>
                  <a:lnTo>
                    <a:pt x="17847" y="26223"/>
                  </a:lnTo>
                  <a:cubicBezTo>
                    <a:pt x="17847" y="21604"/>
                    <a:pt x="21591" y="17847"/>
                    <a:pt x="26191" y="17847"/>
                  </a:cubicBezTo>
                  <a:cubicBezTo>
                    <a:pt x="30792" y="17847"/>
                    <a:pt x="34535" y="21604"/>
                    <a:pt x="34535" y="26223"/>
                  </a:cubicBezTo>
                  <a:lnTo>
                    <a:pt x="34535" y="364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168;p35">
              <a:extLst>
                <a:ext uri="{FF2B5EF4-FFF2-40B4-BE49-F238E27FC236}">
                  <a16:creationId xmlns:a16="http://schemas.microsoft.com/office/drawing/2014/main" id="{68FE4255-642E-B08C-250B-8645C10F3E2E}"/>
                </a:ext>
              </a:extLst>
            </p:cNvPr>
            <p:cNvSpPr/>
            <p:nvPr/>
          </p:nvSpPr>
          <p:spPr>
            <a:xfrm>
              <a:off x="2018557" y="3173087"/>
              <a:ext cx="52382" cy="62698"/>
            </a:xfrm>
            <a:custGeom>
              <a:avLst/>
              <a:gdLst/>
              <a:ahLst/>
              <a:cxnLst/>
              <a:rect l="l" t="t" r="r" b="b"/>
              <a:pathLst>
                <a:path w="52382" h="62698" extrusionOk="0">
                  <a:moveTo>
                    <a:pt x="26189" y="0"/>
                  </a:moveTo>
                  <a:cubicBezTo>
                    <a:pt x="11748" y="0"/>
                    <a:pt x="0" y="11764"/>
                    <a:pt x="0" y="26223"/>
                  </a:cubicBezTo>
                  <a:lnTo>
                    <a:pt x="0" y="36475"/>
                  </a:lnTo>
                  <a:cubicBezTo>
                    <a:pt x="0" y="50934"/>
                    <a:pt x="11748" y="62698"/>
                    <a:pt x="26189" y="62698"/>
                  </a:cubicBezTo>
                  <a:cubicBezTo>
                    <a:pt x="40633" y="62698"/>
                    <a:pt x="52382" y="50934"/>
                    <a:pt x="52382" y="36475"/>
                  </a:cubicBezTo>
                  <a:lnTo>
                    <a:pt x="52382" y="26223"/>
                  </a:lnTo>
                  <a:cubicBezTo>
                    <a:pt x="52382" y="11763"/>
                    <a:pt x="40633" y="0"/>
                    <a:pt x="26189" y="0"/>
                  </a:cubicBezTo>
                  <a:close/>
                  <a:moveTo>
                    <a:pt x="34535" y="36475"/>
                  </a:moveTo>
                  <a:cubicBezTo>
                    <a:pt x="34535" y="41094"/>
                    <a:pt x="30790" y="44851"/>
                    <a:pt x="26189" y="44851"/>
                  </a:cubicBezTo>
                  <a:cubicBezTo>
                    <a:pt x="21589" y="44851"/>
                    <a:pt x="17847" y="41094"/>
                    <a:pt x="17847" y="36475"/>
                  </a:cubicBezTo>
                  <a:lnTo>
                    <a:pt x="17847" y="26223"/>
                  </a:lnTo>
                  <a:cubicBezTo>
                    <a:pt x="17847" y="21604"/>
                    <a:pt x="21589" y="17847"/>
                    <a:pt x="26189" y="17847"/>
                  </a:cubicBezTo>
                  <a:cubicBezTo>
                    <a:pt x="30790" y="17847"/>
                    <a:pt x="34535" y="21604"/>
                    <a:pt x="34535" y="26223"/>
                  </a:cubicBezTo>
                  <a:lnTo>
                    <a:pt x="34535" y="364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169;p35">
              <a:extLst>
                <a:ext uri="{FF2B5EF4-FFF2-40B4-BE49-F238E27FC236}">
                  <a16:creationId xmlns:a16="http://schemas.microsoft.com/office/drawing/2014/main" id="{0EADC9B9-CB15-59E9-36BB-6133800B7E76}"/>
                </a:ext>
              </a:extLst>
            </p:cNvPr>
            <p:cNvSpPr/>
            <p:nvPr/>
          </p:nvSpPr>
          <p:spPr>
            <a:xfrm>
              <a:off x="1888097" y="3173087"/>
              <a:ext cx="27438" cy="62698"/>
            </a:xfrm>
            <a:custGeom>
              <a:avLst/>
              <a:gdLst/>
              <a:ahLst/>
              <a:cxnLst/>
              <a:rect l="l" t="t" r="r" b="b"/>
              <a:pathLst>
                <a:path w="27438" h="62698" extrusionOk="0">
                  <a:moveTo>
                    <a:pt x="18515" y="0"/>
                  </a:moveTo>
                  <a:lnTo>
                    <a:pt x="8924" y="0"/>
                  </a:lnTo>
                  <a:cubicBezTo>
                    <a:pt x="3994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lnTo>
                    <a:pt x="9591" y="17847"/>
                  </a:lnTo>
                  <a:lnTo>
                    <a:pt x="9591" y="53774"/>
                  </a:lnTo>
                  <a:cubicBezTo>
                    <a:pt x="9591" y="58704"/>
                    <a:pt x="13585" y="62698"/>
                    <a:pt x="18515" y="62698"/>
                  </a:cubicBezTo>
                  <a:cubicBezTo>
                    <a:pt x="23444" y="62698"/>
                    <a:pt x="27439" y="58704"/>
                    <a:pt x="27439" y="53774"/>
                  </a:cubicBezTo>
                  <a:lnTo>
                    <a:pt x="27439" y="8924"/>
                  </a:lnTo>
                  <a:cubicBezTo>
                    <a:pt x="27439" y="3994"/>
                    <a:pt x="23444" y="0"/>
                    <a:pt x="18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170;p35">
              <a:extLst>
                <a:ext uri="{FF2B5EF4-FFF2-40B4-BE49-F238E27FC236}">
                  <a16:creationId xmlns:a16="http://schemas.microsoft.com/office/drawing/2014/main" id="{F004F209-EA94-ADD1-B752-79D11591D56E}"/>
                </a:ext>
              </a:extLst>
            </p:cNvPr>
            <p:cNvSpPr/>
            <p:nvPr/>
          </p:nvSpPr>
          <p:spPr>
            <a:xfrm>
              <a:off x="1923270" y="3173087"/>
              <a:ext cx="27441" cy="62698"/>
            </a:xfrm>
            <a:custGeom>
              <a:avLst/>
              <a:gdLst/>
              <a:ahLst/>
              <a:cxnLst/>
              <a:rect l="l" t="t" r="r" b="b"/>
              <a:pathLst>
                <a:path w="27441" h="62698" extrusionOk="0">
                  <a:moveTo>
                    <a:pt x="18517" y="0"/>
                  </a:moveTo>
                  <a:lnTo>
                    <a:pt x="8924" y="0"/>
                  </a:lnTo>
                  <a:cubicBezTo>
                    <a:pt x="3995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lnTo>
                    <a:pt x="9594" y="17847"/>
                  </a:lnTo>
                  <a:lnTo>
                    <a:pt x="9594" y="53774"/>
                  </a:lnTo>
                  <a:cubicBezTo>
                    <a:pt x="9594" y="58704"/>
                    <a:pt x="13589" y="62698"/>
                    <a:pt x="18517" y="62698"/>
                  </a:cubicBezTo>
                  <a:cubicBezTo>
                    <a:pt x="23447" y="62698"/>
                    <a:pt x="27441" y="58704"/>
                    <a:pt x="27441" y="53774"/>
                  </a:cubicBezTo>
                  <a:lnTo>
                    <a:pt x="27441" y="8924"/>
                  </a:lnTo>
                  <a:cubicBezTo>
                    <a:pt x="27441" y="3994"/>
                    <a:pt x="23447" y="0"/>
                    <a:pt x="185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171;p35">
              <a:extLst>
                <a:ext uri="{FF2B5EF4-FFF2-40B4-BE49-F238E27FC236}">
                  <a16:creationId xmlns:a16="http://schemas.microsoft.com/office/drawing/2014/main" id="{5BD4AA91-7E7C-6149-30BB-91CC8169F513}"/>
                </a:ext>
              </a:extLst>
            </p:cNvPr>
            <p:cNvSpPr/>
            <p:nvPr/>
          </p:nvSpPr>
          <p:spPr>
            <a:xfrm>
              <a:off x="2018557" y="3253383"/>
              <a:ext cx="52382" cy="62700"/>
            </a:xfrm>
            <a:custGeom>
              <a:avLst/>
              <a:gdLst/>
              <a:ahLst/>
              <a:cxnLst/>
              <a:rect l="l" t="t" r="r" b="b"/>
              <a:pathLst>
                <a:path w="52382" h="62700" extrusionOk="0">
                  <a:moveTo>
                    <a:pt x="26189" y="0"/>
                  </a:moveTo>
                  <a:cubicBezTo>
                    <a:pt x="11748" y="0"/>
                    <a:pt x="0" y="11765"/>
                    <a:pt x="0" y="26225"/>
                  </a:cubicBezTo>
                  <a:lnTo>
                    <a:pt x="0" y="36478"/>
                  </a:lnTo>
                  <a:cubicBezTo>
                    <a:pt x="0" y="50937"/>
                    <a:pt x="11748" y="62700"/>
                    <a:pt x="26189" y="62700"/>
                  </a:cubicBezTo>
                  <a:cubicBezTo>
                    <a:pt x="40633" y="62700"/>
                    <a:pt x="52382" y="50937"/>
                    <a:pt x="52382" y="36478"/>
                  </a:cubicBezTo>
                  <a:lnTo>
                    <a:pt x="52382" y="26225"/>
                  </a:lnTo>
                  <a:cubicBezTo>
                    <a:pt x="52382" y="11765"/>
                    <a:pt x="40633" y="0"/>
                    <a:pt x="26189" y="0"/>
                  </a:cubicBezTo>
                  <a:close/>
                  <a:moveTo>
                    <a:pt x="34535" y="36478"/>
                  </a:moveTo>
                  <a:cubicBezTo>
                    <a:pt x="34535" y="41097"/>
                    <a:pt x="30790" y="44853"/>
                    <a:pt x="26189" y="44853"/>
                  </a:cubicBezTo>
                  <a:cubicBezTo>
                    <a:pt x="21589" y="44853"/>
                    <a:pt x="17847" y="41097"/>
                    <a:pt x="17847" y="36478"/>
                  </a:cubicBezTo>
                  <a:lnTo>
                    <a:pt x="17847" y="26225"/>
                  </a:lnTo>
                  <a:cubicBezTo>
                    <a:pt x="17847" y="21605"/>
                    <a:pt x="21589" y="17847"/>
                    <a:pt x="26189" y="17847"/>
                  </a:cubicBezTo>
                  <a:cubicBezTo>
                    <a:pt x="30790" y="17847"/>
                    <a:pt x="34535" y="21605"/>
                    <a:pt x="34535" y="26225"/>
                  </a:cubicBezTo>
                  <a:lnTo>
                    <a:pt x="34535" y="364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2172;p35">
              <a:extLst>
                <a:ext uri="{FF2B5EF4-FFF2-40B4-BE49-F238E27FC236}">
                  <a16:creationId xmlns:a16="http://schemas.microsoft.com/office/drawing/2014/main" id="{F013EB26-DFBD-985D-1A13-9F4319F02945}"/>
                </a:ext>
              </a:extLst>
            </p:cNvPr>
            <p:cNvSpPr/>
            <p:nvPr/>
          </p:nvSpPr>
          <p:spPr>
            <a:xfrm>
              <a:off x="1925146" y="3253383"/>
              <a:ext cx="52382" cy="62700"/>
            </a:xfrm>
            <a:custGeom>
              <a:avLst/>
              <a:gdLst/>
              <a:ahLst/>
              <a:cxnLst/>
              <a:rect l="l" t="t" r="r" b="b"/>
              <a:pathLst>
                <a:path w="52382" h="62700" extrusionOk="0">
                  <a:moveTo>
                    <a:pt x="26189" y="0"/>
                  </a:moveTo>
                  <a:cubicBezTo>
                    <a:pt x="11748" y="0"/>
                    <a:pt x="0" y="11765"/>
                    <a:pt x="0" y="26225"/>
                  </a:cubicBezTo>
                  <a:lnTo>
                    <a:pt x="0" y="36478"/>
                  </a:lnTo>
                  <a:cubicBezTo>
                    <a:pt x="0" y="50937"/>
                    <a:pt x="11748" y="62700"/>
                    <a:pt x="26189" y="62700"/>
                  </a:cubicBezTo>
                  <a:cubicBezTo>
                    <a:pt x="40633" y="62700"/>
                    <a:pt x="52382" y="50937"/>
                    <a:pt x="52382" y="36478"/>
                  </a:cubicBezTo>
                  <a:lnTo>
                    <a:pt x="52382" y="26225"/>
                  </a:lnTo>
                  <a:cubicBezTo>
                    <a:pt x="52382" y="11765"/>
                    <a:pt x="40633" y="0"/>
                    <a:pt x="26189" y="0"/>
                  </a:cubicBezTo>
                  <a:close/>
                  <a:moveTo>
                    <a:pt x="34535" y="36478"/>
                  </a:moveTo>
                  <a:cubicBezTo>
                    <a:pt x="34535" y="41097"/>
                    <a:pt x="30792" y="44853"/>
                    <a:pt x="26189" y="44853"/>
                  </a:cubicBezTo>
                  <a:cubicBezTo>
                    <a:pt x="21589" y="44853"/>
                    <a:pt x="17847" y="41097"/>
                    <a:pt x="17847" y="36478"/>
                  </a:cubicBezTo>
                  <a:lnTo>
                    <a:pt x="17847" y="26225"/>
                  </a:lnTo>
                  <a:cubicBezTo>
                    <a:pt x="17847" y="21605"/>
                    <a:pt x="21589" y="17847"/>
                    <a:pt x="26189" y="17847"/>
                  </a:cubicBezTo>
                  <a:cubicBezTo>
                    <a:pt x="30790" y="17847"/>
                    <a:pt x="34535" y="21605"/>
                    <a:pt x="34535" y="26225"/>
                  </a:cubicBezTo>
                  <a:lnTo>
                    <a:pt x="34535" y="364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2173;p35">
              <a:extLst>
                <a:ext uri="{FF2B5EF4-FFF2-40B4-BE49-F238E27FC236}">
                  <a16:creationId xmlns:a16="http://schemas.microsoft.com/office/drawing/2014/main" id="{D9E6E2CA-600A-5AD7-7DCD-AD567C9CB95A}"/>
                </a:ext>
              </a:extLst>
            </p:cNvPr>
            <p:cNvSpPr/>
            <p:nvPr/>
          </p:nvSpPr>
          <p:spPr>
            <a:xfrm>
              <a:off x="1982333" y="3253383"/>
              <a:ext cx="27438" cy="62700"/>
            </a:xfrm>
            <a:custGeom>
              <a:avLst/>
              <a:gdLst/>
              <a:ahLst/>
              <a:cxnLst/>
              <a:rect l="l" t="t" r="r" b="b"/>
              <a:pathLst>
                <a:path w="27438" h="62700" extrusionOk="0">
                  <a:moveTo>
                    <a:pt x="18515" y="0"/>
                  </a:moveTo>
                  <a:lnTo>
                    <a:pt x="8924" y="0"/>
                  </a:lnTo>
                  <a:cubicBezTo>
                    <a:pt x="3994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lnTo>
                    <a:pt x="9591" y="17847"/>
                  </a:lnTo>
                  <a:lnTo>
                    <a:pt x="9591" y="53777"/>
                  </a:lnTo>
                  <a:cubicBezTo>
                    <a:pt x="9591" y="58706"/>
                    <a:pt x="13585" y="62700"/>
                    <a:pt x="18515" y="62700"/>
                  </a:cubicBezTo>
                  <a:cubicBezTo>
                    <a:pt x="23444" y="62700"/>
                    <a:pt x="27439" y="58706"/>
                    <a:pt x="27439" y="53777"/>
                  </a:cubicBezTo>
                  <a:lnTo>
                    <a:pt x="27439" y="8924"/>
                  </a:lnTo>
                  <a:cubicBezTo>
                    <a:pt x="27439" y="3994"/>
                    <a:pt x="23443" y="0"/>
                    <a:pt x="18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2174;p35">
              <a:extLst>
                <a:ext uri="{FF2B5EF4-FFF2-40B4-BE49-F238E27FC236}">
                  <a16:creationId xmlns:a16="http://schemas.microsoft.com/office/drawing/2014/main" id="{C470603F-F475-5193-2F90-EB0537D5316E}"/>
                </a:ext>
              </a:extLst>
            </p:cNvPr>
            <p:cNvSpPr/>
            <p:nvPr/>
          </p:nvSpPr>
          <p:spPr>
            <a:xfrm>
              <a:off x="1853809" y="3253383"/>
              <a:ext cx="27439" cy="62700"/>
            </a:xfrm>
            <a:custGeom>
              <a:avLst/>
              <a:gdLst/>
              <a:ahLst/>
              <a:cxnLst/>
              <a:rect l="l" t="t" r="r" b="b"/>
              <a:pathLst>
                <a:path w="27439" h="62700" extrusionOk="0">
                  <a:moveTo>
                    <a:pt x="18516" y="0"/>
                  </a:moveTo>
                  <a:lnTo>
                    <a:pt x="8924" y="0"/>
                  </a:lnTo>
                  <a:cubicBezTo>
                    <a:pt x="3994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lnTo>
                    <a:pt x="9592" y="17847"/>
                  </a:lnTo>
                  <a:lnTo>
                    <a:pt x="9592" y="53777"/>
                  </a:lnTo>
                  <a:cubicBezTo>
                    <a:pt x="9592" y="58706"/>
                    <a:pt x="13588" y="62700"/>
                    <a:pt x="18516" y="62700"/>
                  </a:cubicBezTo>
                  <a:cubicBezTo>
                    <a:pt x="23446" y="62700"/>
                    <a:pt x="27440" y="58706"/>
                    <a:pt x="27440" y="53777"/>
                  </a:cubicBezTo>
                  <a:lnTo>
                    <a:pt x="27440" y="8924"/>
                  </a:lnTo>
                  <a:cubicBezTo>
                    <a:pt x="27440" y="3994"/>
                    <a:pt x="23446" y="0"/>
                    <a:pt x="185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2175;p35">
              <a:extLst>
                <a:ext uri="{FF2B5EF4-FFF2-40B4-BE49-F238E27FC236}">
                  <a16:creationId xmlns:a16="http://schemas.microsoft.com/office/drawing/2014/main" id="{9D617BC0-DFC4-FAC3-5D8A-C1EC0A375789}"/>
                </a:ext>
              </a:extLst>
            </p:cNvPr>
            <p:cNvSpPr/>
            <p:nvPr/>
          </p:nvSpPr>
          <p:spPr>
            <a:xfrm>
              <a:off x="1888982" y="3253383"/>
              <a:ext cx="27441" cy="62700"/>
            </a:xfrm>
            <a:custGeom>
              <a:avLst/>
              <a:gdLst/>
              <a:ahLst/>
              <a:cxnLst/>
              <a:rect l="l" t="t" r="r" b="b"/>
              <a:pathLst>
                <a:path w="27441" h="62700" extrusionOk="0">
                  <a:moveTo>
                    <a:pt x="18517" y="0"/>
                  </a:moveTo>
                  <a:lnTo>
                    <a:pt x="8924" y="0"/>
                  </a:lnTo>
                  <a:cubicBezTo>
                    <a:pt x="3994" y="0"/>
                    <a:pt x="0" y="3994"/>
                    <a:pt x="0" y="8924"/>
                  </a:cubicBezTo>
                  <a:cubicBezTo>
                    <a:pt x="0" y="13853"/>
                    <a:pt x="3994" y="17847"/>
                    <a:pt x="8924" y="17847"/>
                  </a:cubicBezTo>
                  <a:lnTo>
                    <a:pt x="9594" y="17847"/>
                  </a:lnTo>
                  <a:lnTo>
                    <a:pt x="9594" y="53777"/>
                  </a:lnTo>
                  <a:cubicBezTo>
                    <a:pt x="9594" y="58706"/>
                    <a:pt x="13588" y="62700"/>
                    <a:pt x="18517" y="62700"/>
                  </a:cubicBezTo>
                  <a:cubicBezTo>
                    <a:pt x="23447" y="62700"/>
                    <a:pt x="27441" y="58706"/>
                    <a:pt x="27441" y="53777"/>
                  </a:cubicBezTo>
                  <a:lnTo>
                    <a:pt x="27441" y="8924"/>
                  </a:lnTo>
                  <a:cubicBezTo>
                    <a:pt x="27441" y="3994"/>
                    <a:pt x="23446" y="0"/>
                    <a:pt x="185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2176;p35">
              <a:extLst>
                <a:ext uri="{FF2B5EF4-FFF2-40B4-BE49-F238E27FC236}">
                  <a16:creationId xmlns:a16="http://schemas.microsoft.com/office/drawing/2014/main" id="{A273B829-6FE8-5EBD-6ECB-24E98B79E59B}"/>
                </a:ext>
              </a:extLst>
            </p:cNvPr>
            <p:cNvSpPr/>
            <p:nvPr/>
          </p:nvSpPr>
          <p:spPr>
            <a:xfrm>
              <a:off x="1461747" y="3132211"/>
              <a:ext cx="445357" cy="560333"/>
            </a:xfrm>
            <a:custGeom>
              <a:avLst/>
              <a:gdLst/>
              <a:ahLst/>
              <a:cxnLst/>
              <a:rect l="l" t="t" r="r" b="b"/>
              <a:pathLst>
                <a:path w="445357" h="560333" extrusionOk="0">
                  <a:moveTo>
                    <a:pt x="441560" y="268948"/>
                  </a:moveTo>
                  <a:lnTo>
                    <a:pt x="388612" y="179355"/>
                  </a:lnTo>
                  <a:cubicBezTo>
                    <a:pt x="385238" y="131614"/>
                    <a:pt x="364414" y="87111"/>
                    <a:pt x="329823" y="53829"/>
                  </a:cubicBezTo>
                  <a:cubicBezTo>
                    <a:pt x="326272" y="50411"/>
                    <a:pt x="320622" y="50520"/>
                    <a:pt x="317206" y="54072"/>
                  </a:cubicBezTo>
                  <a:cubicBezTo>
                    <a:pt x="313789" y="57623"/>
                    <a:pt x="313899" y="63272"/>
                    <a:pt x="317449" y="66689"/>
                  </a:cubicBezTo>
                  <a:cubicBezTo>
                    <a:pt x="349323" y="97357"/>
                    <a:pt x="368319" y="138518"/>
                    <a:pt x="370938" y="182589"/>
                  </a:cubicBezTo>
                  <a:cubicBezTo>
                    <a:pt x="371021" y="184005"/>
                    <a:pt x="371441" y="185380"/>
                    <a:pt x="372162" y="186600"/>
                  </a:cubicBezTo>
                  <a:lnTo>
                    <a:pt x="426194" y="278025"/>
                  </a:lnTo>
                  <a:cubicBezTo>
                    <a:pt x="427569" y="280356"/>
                    <a:pt x="427567" y="281721"/>
                    <a:pt x="427543" y="281868"/>
                  </a:cubicBezTo>
                  <a:cubicBezTo>
                    <a:pt x="427377" y="282053"/>
                    <a:pt x="426213" y="282742"/>
                    <a:pt x="423531" y="282742"/>
                  </a:cubicBezTo>
                  <a:lnTo>
                    <a:pt x="380188" y="282742"/>
                  </a:lnTo>
                  <a:cubicBezTo>
                    <a:pt x="375258" y="282742"/>
                    <a:pt x="371264" y="286736"/>
                    <a:pt x="371264" y="291665"/>
                  </a:cubicBezTo>
                  <a:lnTo>
                    <a:pt x="371264" y="346830"/>
                  </a:lnTo>
                  <a:lnTo>
                    <a:pt x="309512" y="346830"/>
                  </a:lnTo>
                  <a:cubicBezTo>
                    <a:pt x="304582" y="346830"/>
                    <a:pt x="300588" y="350824"/>
                    <a:pt x="300588" y="355753"/>
                  </a:cubicBezTo>
                  <a:cubicBezTo>
                    <a:pt x="300588" y="360683"/>
                    <a:pt x="304582" y="364677"/>
                    <a:pt x="309512" y="364677"/>
                  </a:cubicBezTo>
                  <a:lnTo>
                    <a:pt x="371264" y="364677"/>
                  </a:lnTo>
                  <a:lnTo>
                    <a:pt x="371264" y="403442"/>
                  </a:lnTo>
                  <a:cubicBezTo>
                    <a:pt x="371264" y="417647"/>
                    <a:pt x="359738" y="429201"/>
                    <a:pt x="345571" y="429201"/>
                  </a:cubicBezTo>
                  <a:lnTo>
                    <a:pt x="220085" y="429201"/>
                  </a:lnTo>
                  <a:cubicBezTo>
                    <a:pt x="205918" y="429201"/>
                    <a:pt x="194391" y="417646"/>
                    <a:pt x="194391" y="403442"/>
                  </a:cubicBezTo>
                  <a:lnTo>
                    <a:pt x="194391" y="377102"/>
                  </a:lnTo>
                  <a:cubicBezTo>
                    <a:pt x="194391" y="372375"/>
                    <a:pt x="190704" y="368468"/>
                    <a:pt x="185986" y="368194"/>
                  </a:cubicBezTo>
                  <a:cubicBezTo>
                    <a:pt x="181888" y="367956"/>
                    <a:pt x="177831" y="367569"/>
                    <a:pt x="173818" y="367054"/>
                  </a:cubicBezTo>
                  <a:lnTo>
                    <a:pt x="173818" y="278703"/>
                  </a:lnTo>
                  <a:cubicBezTo>
                    <a:pt x="173835" y="277738"/>
                    <a:pt x="174746" y="275536"/>
                    <a:pt x="175413" y="274845"/>
                  </a:cubicBezTo>
                  <a:lnTo>
                    <a:pt x="185434" y="264805"/>
                  </a:lnTo>
                  <a:cubicBezTo>
                    <a:pt x="189444" y="260787"/>
                    <a:pt x="192244" y="254018"/>
                    <a:pt x="192244" y="248341"/>
                  </a:cubicBezTo>
                  <a:lnTo>
                    <a:pt x="192244" y="229003"/>
                  </a:lnTo>
                  <a:cubicBezTo>
                    <a:pt x="192244" y="224074"/>
                    <a:pt x="188250" y="220079"/>
                    <a:pt x="183321" y="220079"/>
                  </a:cubicBezTo>
                  <a:cubicBezTo>
                    <a:pt x="178391" y="220079"/>
                    <a:pt x="174397" y="224074"/>
                    <a:pt x="174397" y="229003"/>
                  </a:cubicBezTo>
                  <a:lnTo>
                    <a:pt x="174397" y="248339"/>
                  </a:lnTo>
                  <a:cubicBezTo>
                    <a:pt x="174379" y="249303"/>
                    <a:pt x="173469" y="251506"/>
                    <a:pt x="172801" y="252198"/>
                  </a:cubicBezTo>
                  <a:lnTo>
                    <a:pt x="162781" y="262239"/>
                  </a:lnTo>
                  <a:cubicBezTo>
                    <a:pt x="158771" y="266257"/>
                    <a:pt x="155970" y="273026"/>
                    <a:pt x="155970" y="278702"/>
                  </a:cubicBezTo>
                  <a:lnTo>
                    <a:pt x="155970" y="363817"/>
                  </a:lnTo>
                  <a:cubicBezTo>
                    <a:pt x="152078" y="362899"/>
                    <a:pt x="148236" y="361854"/>
                    <a:pt x="144451" y="360679"/>
                  </a:cubicBezTo>
                  <a:lnTo>
                    <a:pt x="144451" y="225808"/>
                  </a:lnTo>
                  <a:cubicBezTo>
                    <a:pt x="154187" y="222169"/>
                    <a:pt x="161149" y="212793"/>
                    <a:pt x="161149" y="201793"/>
                  </a:cubicBezTo>
                  <a:cubicBezTo>
                    <a:pt x="161149" y="187647"/>
                    <a:pt x="149656" y="176139"/>
                    <a:pt x="135528" y="176139"/>
                  </a:cubicBezTo>
                  <a:cubicBezTo>
                    <a:pt x="121398" y="176139"/>
                    <a:pt x="109905" y="187647"/>
                    <a:pt x="109905" y="201793"/>
                  </a:cubicBezTo>
                  <a:cubicBezTo>
                    <a:pt x="109905" y="212793"/>
                    <a:pt x="116869" y="222171"/>
                    <a:pt x="126604" y="225808"/>
                  </a:cubicBezTo>
                  <a:lnTo>
                    <a:pt x="126604" y="354035"/>
                  </a:lnTo>
                  <a:cubicBezTo>
                    <a:pt x="122186" y="352111"/>
                    <a:pt x="117861" y="350016"/>
                    <a:pt x="113644" y="347747"/>
                  </a:cubicBezTo>
                  <a:lnTo>
                    <a:pt x="113644" y="258222"/>
                  </a:lnTo>
                  <a:cubicBezTo>
                    <a:pt x="113644" y="252546"/>
                    <a:pt x="110843" y="245776"/>
                    <a:pt x="106834" y="241758"/>
                  </a:cubicBezTo>
                  <a:lnTo>
                    <a:pt x="88466" y="223355"/>
                  </a:lnTo>
                  <a:cubicBezTo>
                    <a:pt x="87796" y="222660"/>
                    <a:pt x="86886" y="220456"/>
                    <a:pt x="86868" y="219496"/>
                  </a:cubicBezTo>
                  <a:lnTo>
                    <a:pt x="86868" y="162351"/>
                  </a:lnTo>
                  <a:cubicBezTo>
                    <a:pt x="96604" y="158711"/>
                    <a:pt x="103566" y="149334"/>
                    <a:pt x="103566" y="138333"/>
                  </a:cubicBezTo>
                  <a:cubicBezTo>
                    <a:pt x="103566" y="124187"/>
                    <a:pt x="92073" y="112679"/>
                    <a:pt x="77945" y="112679"/>
                  </a:cubicBezTo>
                  <a:cubicBezTo>
                    <a:pt x="63817" y="112679"/>
                    <a:pt x="52323" y="124187"/>
                    <a:pt x="52323" y="138333"/>
                  </a:cubicBezTo>
                  <a:cubicBezTo>
                    <a:pt x="52323" y="149334"/>
                    <a:pt x="59286" y="158713"/>
                    <a:pt x="69021" y="162351"/>
                  </a:cubicBezTo>
                  <a:lnTo>
                    <a:pt x="69021" y="219496"/>
                  </a:lnTo>
                  <a:cubicBezTo>
                    <a:pt x="69021" y="225173"/>
                    <a:pt x="71822" y="231942"/>
                    <a:pt x="75831" y="235960"/>
                  </a:cubicBezTo>
                  <a:lnTo>
                    <a:pt x="94199" y="254363"/>
                  </a:lnTo>
                  <a:cubicBezTo>
                    <a:pt x="94869" y="255058"/>
                    <a:pt x="95779" y="257260"/>
                    <a:pt x="95797" y="258222"/>
                  </a:cubicBezTo>
                  <a:lnTo>
                    <a:pt x="95797" y="336703"/>
                  </a:lnTo>
                  <a:cubicBezTo>
                    <a:pt x="50645" y="304877"/>
                    <a:pt x="21307" y="252252"/>
                    <a:pt x="21307" y="193176"/>
                  </a:cubicBezTo>
                  <a:cubicBezTo>
                    <a:pt x="21307" y="123069"/>
                    <a:pt x="62592" y="62452"/>
                    <a:pt x="122075" y="34422"/>
                  </a:cubicBezTo>
                  <a:lnTo>
                    <a:pt x="122075" y="74894"/>
                  </a:lnTo>
                  <a:cubicBezTo>
                    <a:pt x="112339" y="78532"/>
                    <a:pt x="105376" y="87909"/>
                    <a:pt x="105376" y="98911"/>
                  </a:cubicBezTo>
                  <a:cubicBezTo>
                    <a:pt x="105376" y="113056"/>
                    <a:pt x="116870" y="124565"/>
                    <a:pt x="130999" y="124565"/>
                  </a:cubicBezTo>
                  <a:cubicBezTo>
                    <a:pt x="145127" y="124565"/>
                    <a:pt x="156621" y="113056"/>
                    <a:pt x="156621" y="98911"/>
                  </a:cubicBezTo>
                  <a:cubicBezTo>
                    <a:pt x="156621" y="87911"/>
                    <a:pt x="149657" y="78534"/>
                    <a:pt x="139923" y="74894"/>
                  </a:cubicBezTo>
                  <a:lnTo>
                    <a:pt x="139923" y="27182"/>
                  </a:lnTo>
                  <a:cubicBezTo>
                    <a:pt x="157616" y="21134"/>
                    <a:pt x="176576" y="17847"/>
                    <a:pt x="196285" y="17847"/>
                  </a:cubicBezTo>
                  <a:cubicBezTo>
                    <a:pt x="223756" y="17847"/>
                    <a:pt x="250045" y="24041"/>
                    <a:pt x="274425" y="36257"/>
                  </a:cubicBezTo>
                  <a:cubicBezTo>
                    <a:pt x="278832" y="38467"/>
                    <a:pt x="284194" y="36681"/>
                    <a:pt x="286399" y="32275"/>
                  </a:cubicBezTo>
                  <a:cubicBezTo>
                    <a:pt x="288606" y="27869"/>
                    <a:pt x="286825" y="22508"/>
                    <a:pt x="282418" y="20301"/>
                  </a:cubicBezTo>
                  <a:cubicBezTo>
                    <a:pt x="255535" y="6831"/>
                    <a:pt x="226556" y="0"/>
                    <a:pt x="196284" y="0"/>
                  </a:cubicBezTo>
                  <a:cubicBezTo>
                    <a:pt x="89959" y="0"/>
                    <a:pt x="3459" y="86658"/>
                    <a:pt x="3459" y="193175"/>
                  </a:cubicBezTo>
                  <a:cubicBezTo>
                    <a:pt x="3459" y="259315"/>
                    <a:pt x="36844" y="318113"/>
                    <a:pt x="87976" y="352988"/>
                  </a:cubicBezTo>
                  <a:lnTo>
                    <a:pt x="87976" y="383092"/>
                  </a:lnTo>
                  <a:lnTo>
                    <a:pt x="77877" y="383092"/>
                  </a:lnTo>
                  <a:cubicBezTo>
                    <a:pt x="69675" y="383092"/>
                    <a:pt x="63004" y="389763"/>
                    <a:pt x="63004" y="397965"/>
                  </a:cubicBezTo>
                  <a:lnTo>
                    <a:pt x="63004" y="406958"/>
                  </a:lnTo>
                  <a:cubicBezTo>
                    <a:pt x="62002" y="407141"/>
                    <a:pt x="60629" y="407323"/>
                    <a:pt x="59355" y="407323"/>
                  </a:cubicBezTo>
                  <a:cubicBezTo>
                    <a:pt x="59290" y="407323"/>
                    <a:pt x="59231" y="407323"/>
                    <a:pt x="59173" y="407322"/>
                  </a:cubicBezTo>
                  <a:lnTo>
                    <a:pt x="53835" y="401934"/>
                  </a:lnTo>
                  <a:cubicBezTo>
                    <a:pt x="51032" y="399105"/>
                    <a:pt x="47295" y="397546"/>
                    <a:pt x="43309" y="397546"/>
                  </a:cubicBezTo>
                  <a:cubicBezTo>
                    <a:pt x="39323" y="397546"/>
                    <a:pt x="35584" y="399105"/>
                    <a:pt x="32782" y="401934"/>
                  </a:cubicBezTo>
                  <a:lnTo>
                    <a:pt x="18626" y="416226"/>
                  </a:lnTo>
                  <a:cubicBezTo>
                    <a:pt x="12887" y="422020"/>
                    <a:pt x="12887" y="431448"/>
                    <a:pt x="18626" y="437241"/>
                  </a:cubicBezTo>
                  <a:lnTo>
                    <a:pt x="24909" y="443583"/>
                  </a:lnTo>
                  <a:cubicBezTo>
                    <a:pt x="24183" y="444641"/>
                    <a:pt x="23151" y="445919"/>
                    <a:pt x="22352" y="446705"/>
                  </a:cubicBezTo>
                  <a:lnTo>
                    <a:pt x="14873" y="446705"/>
                  </a:lnTo>
                  <a:cubicBezTo>
                    <a:pt x="6671" y="446705"/>
                    <a:pt x="0" y="453376"/>
                    <a:pt x="0" y="461578"/>
                  </a:cubicBezTo>
                  <a:lnTo>
                    <a:pt x="0" y="481849"/>
                  </a:lnTo>
                  <a:cubicBezTo>
                    <a:pt x="0" y="490051"/>
                    <a:pt x="6671" y="496722"/>
                    <a:pt x="14873" y="496722"/>
                  </a:cubicBezTo>
                  <a:lnTo>
                    <a:pt x="23635" y="496722"/>
                  </a:lnTo>
                  <a:cubicBezTo>
                    <a:pt x="23861" y="497990"/>
                    <a:pt x="24025" y="499636"/>
                    <a:pt x="24006" y="500754"/>
                  </a:cubicBezTo>
                  <a:lnTo>
                    <a:pt x="18626" y="506185"/>
                  </a:lnTo>
                  <a:cubicBezTo>
                    <a:pt x="12887" y="511978"/>
                    <a:pt x="12887" y="521406"/>
                    <a:pt x="18624" y="527198"/>
                  </a:cubicBezTo>
                  <a:lnTo>
                    <a:pt x="32782" y="541496"/>
                  </a:lnTo>
                  <a:cubicBezTo>
                    <a:pt x="35584" y="544326"/>
                    <a:pt x="39323" y="545885"/>
                    <a:pt x="43309" y="545885"/>
                  </a:cubicBezTo>
                  <a:cubicBezTo>
                    <a:pt x="47295" y="545885"/>
                    <a:pt x="51032" y="544326"/>
                    <a:pt x="53836" y="541496"/>
                  </a:cubicBezTo>
                  <a:lnTo>
                    <a:pt x="60023" y="535247"/>
                  </a:lnTo>
                  <a:cubicBezTo>
                    <a:pt x="61051" y="535976"/>
                    <a:pt x="62258" y="536972"/>
                    <a:pt x="63005" y="537745"/>
                  </a:cubicBezTo>
                  <a:lnTo>
                    <a:pt x="63005" y="545461"/>
                  </a:lnTo>
                  <a:cubicBezTo>
                    <a:pt x="63005" y="553662"/>
                    <a:pt x="69676" y="560334"/>
                    <a:pt x="77878" y="560334"/>
                  </a:cubicBezTo>
                  <a:lnTo>
                    <a:pt x="97842" y="560334"/>
                  </a:lnTo>
                  <a:cubicBezTo>
                    <a:pt x="106044" y="560334"/>
                    <a:pt x="112715" y="553662"/>
                    <a:pt x="112715" y="545461"/>
                  </a:cubicBezTo>
                  <a:lnTo>
                    <a:pt x="112715" y="536469"/>
                  </a:lnTo>
                  <a:cubicBezTo>
                    <a:pt x="113717" y="536286"/>
                    <a:pt x="115091" y="536103"/>
                    <a:pt x="116367" y="536103"/>
                  </a:cubicBezTo>
                  <a:cubicBezTo>
                    <a:pt x="116430" y="536103"/>
                    <a:pt x="116489" y="536104"/>
                    <a:pt x="116546" y="536104"/>
                  </a:cubicBezTo>
                  <a:lnTo>
                    <a:pt x="121885" y="541496"/>
                  </a:lnTo>
                  <a:cubicBezTo>
                    <a:pt x="124687" y="544326"/>
                    <a:pt x="128425" y="545885"/>
                    <a:pt x="132411" y="545885"/>
                  </a:cubicBezTo>
                  <a:cubicBezTo>
                    <a:pt x="136397" y="545885"/>
                    <a:pt x="140135" y="544326"/>
                    <a:pt x="142939" y="541496"/>
                  </a:cubicBezTo>
                  <a:lnTo>
                    <a:pt x="157097" y="527201"/>
                  </a:lnTo>
                  <a:cubicBezTo>
                    <a:pt x="161141" y="523116"/>
                    <a:pt x="162323" y="517232"/>
                    <a:pt x="160665" y="512083"/>
                  </a:cubicBezTo>
                  <a:lnTo>
                    <a:pt x="187993" y="512083"/>
                  </a:lnTo>
                  <a:cubicBezTo>
                    <a:pt x="192923" y="512083"/>
                    <a:pt x="196917" y="508088"/>
                    <a:pt x="196917" y="503159"/>
                  </a:cubicBezTo>
                  <a:cubicBezTo>
                    <a:pt x="196917" y="498229"/>
                    <a:pt x="192923" y="494235"/>
                    <a:pt x="187993" y="494235"/>
                  </a:cubicBezTo>
                  <a:lnTo>
                    <a:pt x="169071" y="494235"/>
                  </a:lnTo>
                  <a:cubicBezTo>
                    <a:pt x="173077" y="491568"/>
                    <a:pt x="175725" y="487015"/>
                    <a:pt x="175725" y="481851"/>
                  </a:cubicBezTo>
                  <a:lnTo>
                    <a:pt x="175725" y="461580"/>
                  </a:lnTo>
                  <a:cubicBezTo>
                    <a:pt x="175725" y="453379"/>
                    <a:pt x="169053" y="446707"/>
                    <a:pt x="160852" y="446707"/>
                  </a:cubicBezTo>
                  <a:lnTo>
                    <a:pt x="152088" y="446707"/>
                  </a:lnTo>
                  <a:cubicBezTo>
                    <a:pt x="151860" y="445439"/>
                    <a:pt x="151699" y="443792"/>
                    <a:pt x="151719" y="442674"/>
                  </a:cubicBezTo>
                  <a:lnTo>
                    <a:pt x="157100" y="437241"/>
                  </a:lnTo>
                  <a:cubicBezTo>
                    <a:pt x="162834" y="431449"/>
                    <a:pt x="162834" y="422023"/>
                    <a:pt x="157098" y="416229"/>
                  </a:cubicBezTo>
                  <a:lnTo>
                    <a:pt x="142941" y="401939"/>
                  </a:lnTo>
                  <a:cubicBezTo>
                    <a:pt x="140139" y="399108"/>
                    <a:pt x="136400" y="397548"/>
                    <a:pt x="132413" y="397548"/>
                  </a:cubicBezTo>
                  <a:cubicBezTo>
                    <a:pt x="128425" y="397548"/>
                    <a:pt x="124687" y="399108"/>
                    <a:pt x="121886" y="401937"/>
                  </a:cubicBezTo>
                  <a:lnTo>
                    <a:pt x="115698" y="408182"/>
                  </a:lnTo>
                  <a:cubicBezTo>
                    <a:pt x="114670" y="407453"/>
                    <a:pt x="113462" y="406458"/>
                    <a:pt x="112715" y="405686"/>
                  </a:cubicBezTo>
                  <a:lnTo>
                    <a:pt x="112715" y="397968"/>
                  </a:lnTo>
                  <a:cubicBezTo>
                    <a:pt x="112715" y="392706"/>
                    <a:pt x="109961" y="388085"/>
                    <a:pt x="105825" y="385441"/>
                  </a:cubicBezTo>
                  <a:lnTo>
                    <a:pt x="105825" y="363799"/>
                  </a:lnTo>
                  <a:cubicBezTo>
                    <a:pt x="127269" y="375239"/>
                    <a:pt x="151149" y="382759"/>
                    <a:pt x="176543" y="385344"/>
                  </a:cubicBezTo>
                  <a:lnTo>
                    <a:pt x="176543" y="403446"/>
                  </a:lnTo>
                  <a:cubicBezTo>
                    <a:pt x="176543" y="427492"/>
                    <a:pt x="196076" y="447054"/>
                    <a:pt x="220085" y="447054"/>
                  </a:cubicBezTo>
                  <a:lnTo>
                    <a:pt x="260786" y="447054"/>
                  </a:lnTo>
                  <a:lnTo>
                    <a:pt x="260786" y="494235"/>
                  </a:lnTo>
                  <a:lnTo>
                    <a:pt x="241536" y="494235"/>
                  </a:lnTo>
                  <a:cubicBezTo>
                    <a:pt x="236606" y="494235"/>
                    <a:pt x="232612" y="498229"/>
                    <a:pt x="232612" y="503159"/>
                  </a:cubicBezTo>
                  <a:cubicBezTo>
                    <a:pt x="232612" y="508088"/>
                    <a:pt x="236606" y="512083"/>
                    <a:pt x="241536" y="512083"/>
                  </a:cubicBezTo>
                  <a:lnTo>
                    <a:pt x="263760" y="512083"/>
                  </a:lnTo>
                  <a:cubicBezTo>
                    <a:pt x="271962" y="512083"/>
                    <a:pt x="278633" y="505411"/>
                    <a:pt x="278633" y="497210"/>
                  </a:cubicBezTo>
                  <a:lnTo>
                    <a:pt x="278633" y="447051"/>
                  </a:lnTo>
                  <a:lnTo>
                    <a:pt x="345572" y="447051"/>
                  </a:lnTo>
                  <a:cubicBezTo>
                    <a:pt x="369580" y="447051"/>
                    <a:pt x="389113" y="427489"/>
                    <a:pt x="389113" y="403444"/>
                  </a:cubicBezTo>
                  <a:lnTo>
                    <a:pt x="389113" y="300592"/>
                  </a:lnTo>
                  <a:lnTo>
                    <a:pt x="423532" y="300592"/>
                  </a:lnTo>
                  <a:cubicBezTo>
                    <a:pt x="432347" y="300592"/>
                    <a:pt x="439449" y="297008"/>
                    <a:pt x="443015" y="290760"/>
                  </a:cubicBezTo>
                  <a:cubicBezTo>
                    <a:pt x="446585" y="284505"/>
                    <a:pt x="446055" y="276556"/>
                    <a:pt x="441560" y="268948"/>
                  </a:cubicBezTo>
                  <a:close/>
                  <a:moveTo>
                    <a:pt x="77946" y="146141"/>
                  </a:moveTo>
                  <a:cubicBezTo>
                    <a:pt x="73659" y="146141"/>
                    <a:pt x="70171" y="142638"/>
                    <a:pt x="70171" y="138332"/>
                  </a:cubicBezTo>
                  <a:cubicBezTo>
                    <a:pt x="70171" y="134028"/>
                    <a:pt x="73659" y="130526"/>
                    <a:pt x="77946" y="130526"/>
                  </a:cubicBezTo>
                  <a:cubicBezTo>
                    <a:pt x="82232" y="130526"/>
                    <a:pt x="85720" y="134027"/>
                    <a:pt x="85720" y="138332"/>
                  </a:cubicBezTo>
                  <a:cubicBezTo>
                    <a:pt x="85720" y="142637"/>
                    <a:pt x="82232" y="146141"/>
                    <a:pt x="77946" y="146141"/>
                  </a:cubicBezTo>
                  <a:close/>
                  <a:moveTo>
                    <a:pt x="131000" y="91103"/>
                  </a:moveTo>
                  <a:cubicBezTo>
                    <a:pt x="135287" y="91103"/>
                    <a:pt x="138775" y="94605"/>
                    <a:pt x="138775" y="98909"/>
                  </a:cubicBezTo>
                  <a:cubicBezTo>
                    <a:pt x="138775" y="103213"/>
                    <a:pt x="135286" y="106716"/>
                    <a:pt x="131000" y="106716"/>
                  </a:cubicBezTo>
                  <a:cubicBezTo>
                    <a:pt x="126712" y="106716"/>
                    <a:pt x="123225" y="103214"/>
                    <a:pt x="123225" y="98909"/>
                  </a:cubicBezTo>
                  <a:cubicBezTo>
                    <a:pt x="123225" y="94606"/>
                    <a:pt x="126713" y="91103"/>
                    <a:pt x="131000" y="91103"/>
                  </a:cubicBezTo>
                  <a:close/>
                  <a:moveTo>
                    <a:pt x="109035" y="424969"/>
                  </a:moveTo>
                  <a:cubicBezTo>
                    <a:pt x="110980" y="425933"/>
                    <a:pt x="113141" y="426422"/>
                    <a:pt x="115458" y="426422"/>
                  </a:cubicBezTo>
                  <a:cubicBezTo>
                    <a:pt x="120024" y="426422"/>
                    <a:pt x="124682" y="424471"/>
                    <a:pt x="127919" y="421203"/>
                  </a:cubicBezTo>
                  <a:lnTo>
                    <a:pt x="132413" y="416667"/>
                  </a:lnTo>
                  <a:lnTo>
                    <a:pt x="142385" y="426733"/>
                  </a:lnTo>
                  <a:lnTo>
                    <a:pt x="137770" y="431391"/>
                  </a:lnTo>
                  <a:cubicBezTo>
                    <a:pt x="130593" y="438640"/>
                    <a:pt x="135453" y="453639"/>
                    <a:pt x="135504" y="453789"/>
                  </a:cubicBezTo>
                  <a:cubicBezTo>
                    <a:pt x="137636" y="460025"/>
                    <a:pt x="144368" y="464551"/>
                    <a:pt x="151512" y="464551"/>
                  </a:cubicBezTo>
                  <a:lnTo>
                    <a:pt x="157877" y="464551"/>
                  </a:lnTo>
                  <a:lnTo>
                    <a:pt x="157877" y="478873"/>
                  </a:lnTo>
                  <a:lnTo>
                    <a:pt x="151512" y="478873"/>
                  </a:lnTo>
                  <a:cubicBezTo>
                    <a:pt x="141291" y="478873"/>
                    <a:pt x="134125" y="493047"/>
                    <a:pt x="134055" y="493189"/>
                  </a:cubicBezTo>
                  <a:cubicBezTo>
                    <a:pt x="131205" y="499058"/>
                    <a:pt x="132770" y="506983"/>
                    <a:pt x="137773" y="512035"/>
                  </a:cubicBezTo>
                  <a:lnTo>
                    <a:pt x="142385" y="516691"/>
                  </a:lnTo>
                  <a:lnTo>
                    <a:pt x="132413" y="526759"/>
                  </a:lnTo>
                  <a:lnTo>
                    <a:pt x="127919" y="522219"/>
                  </a:lnTo>
                  <a:cubicBezTo>
                    <a:pt x="125275" y="519550"/>
                    <a:pt x="121496" y="518252"/>
                    <a:pt x="116368" y="518252"/>
                  </a:cubicBezTo>
                  <a:cubicBezTo>
                    <a:pt x="112194" y="518252"/>
                    <a:pt x="107828" y="519111"/>
                    <a:pt x="105539" y="519908"/>
                  </a:cubicBezTo>
                  <a:cubicBezTo>
                    <a:pt x="99357" y="522062"/>
                    <a:pt x="94868" y="528794"/>
                    <a:pt x="94868" y="535915"/>
                  </a:cubicBezTo>
                  <a:lnTo>
                    <a:pt x="94868" y="542483"/>
                  </a:lnTo>
                  <a:lnTo>
                    <a:pt x="80853" y="542483"/>
                  </a:lnTo>
                  <a:lnTo>
                    <a:pt x="80853" y="535915"/>
                  </a:lnTo>
                  <a:cubicBezTo>
                    <a:pt x="80853" y="525751"/>
                    <a:pt x="66830" y="518523"/>
                    <a:pt x="66689" y="518453"/>
                  </a:cubicBezTo>
                  <a:cubicBezTo>
                    <a:pt x="64743" y="517489"/>
                    <a:pt x="62583" y="517000"/>
                    <a:pt x="60266" y="517000"/>
                  </a:cubicBezTo>
                  <a:cubicBezTo>
                    <a:pt x="55700" y="517000"/>
                    <a:pt x="51040" y="518952"/>
                    <a:pt x="47803" y="522220"/>
                  </a:cubicBezTo>
                  <a:lnTo>
                    <a:pt x="43310" y="526759"/>
                  </a:lnTo>
                  <a:lnTo>
                    <a:pt x="33339" y="516691"/>
                  </a:lnTo>
                  <a:lnTo>
                    <a:pt x="37956" y="512032"/>
                  </a:lnTo>
                  <a:cubicBezTo>
                    <a:pt x="45124" y="504789"/>
                    <a:pt x="40271" y="489788"/>
                    <a:pt x="40221" y="489642"/>
                  </a:cubicBezTo>
                  <a:cubicBezTo>
                    <a:pt x="38092" y="483403"/>
                    <a:pt x="31360" y="478873"/>
                    <a:pt x="24213" y="478873"/>
                  </a:cubicBezTo>
                  <a:lnTo>
                    <a:pt x="17847" y="478873"/>
                  </a:lnTo>
                  <a:lnTo>
                    <a:pt x="17847" y="464551"/>
                  </a:lnTo>
                  <a:lnTo>
                    <a:pt x="24213" y="464551"/>
                  </a:lnTo>
                  <a:cubicBezTo>
                    <a:pt x="34430" y="464551"/>
                    <a:pt x="41599" y="450379"/>
                    <a:pt x="41669" y="450236"/>
                  </a:cubicBezTo>
                  <a:cubicBezTo>
                    <a:pt x="44520" y="444368"/>
                    <a:pt x="42958" y="436443"/>
                    <a:pt x="37953" y="431388"/>
                  </a:cubicBezTo>
                  <a:lnTo>
                    <a:pt x="33340" y="426733"/>
                  </a:lnTo>
                  <a:lnTo>
                    <a:pt x="43310" y="416667"/>
                  </a:lnTo>
                  <a:lnTo>
                    <a:pt x="47801" y="421201"/>
                  </a:lnTo>
                  <a:cubicBezTo>
                    <a:pt x="50446" y="423872"/>
                    <a:pt x="54225" y="425170"/>
                    <a:pt x="59356" y="425170"/>
                  </a:cubicBezTo>
                  <a:cubicBezTo>
                    <a:pt x="63530" y="425170"/>
                    <a:pt x="67894" y="424312"/>
                    <a:pt x="70183" y="423515"/>
                  </a:cubicBezTo>
                  <a:cubicBezTo>
                    <a:pt x="76366" y="421363"/>
                    <a:pt x="80854" y="414632"/>
                    <a:pt x="80854" y="407510"/>
                  </a:cubicBezTo>
                  <a:lnTo>
                    <a:pt x="80854" y="400941"/>
                  </a:lnTo>
                  <a:lnTo>
                    <a:pt x="94869" y="400941"/>
                  </a:lnTo>
                  <a:lnTo>
                    <a:pt x="94869" y="407510"/>
                  </a:lnTo>
                  <a:cubicBezTo>
                    <a:pt x="94868" y="417668"/>
                    <a:pt x="108892" y="424899"/>
                    <a:pt x="109035" y="424969"/>
                  </a:cubicBezTo>
                  <a:close/>
                  <a:moveTo>
                    <a:pt x="135526" y="209599"/>
                  </a:moveTo>
                  <a:cubicBezTo>
                    <a:pt x="131238" y="209599"/>
                    <a:pt x="127751" y="206098"/>
                    <a:pt x="127751" y="201793"/>
                  </a:cubicBezTo>
                  <a:cubicBezTo>
                    <a:pt x="127751" y="197489"/>
                    <a:pt x="131239" y="193986"/>
                    <a:pt x="135526" y="193986"/>
                  </a:cubicBezTo>
                  <a:cubicBezTo>
                    <a:pt x="139813" y="193986"/>
                    <a:pt x="143301" y="197488"/>
                    <a:pt x="143301" y="201793"/>
                  </a:cubicBezTo>
                  <a:cubicBezTo>
                    <a:pt x="143301" y="206096"/>
                    <a:pt x="139812" y="209599"/>
                    <a:pt x="135526" y="2095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2177;p35">
              <a:extLst>
                <a:ext uri="{FF2B5EF4-FFF2-40B4-BE49-F238E27FC236}">
                  <a16:creationId xmlns:a16="http://schemas.microsoft.com/office/drawing/2014/main" id="{E10AAC33-981F-237A-4716-252DEEDB7BE9}"/>
                </a:ext>
              </a:extLst>
            </p:cNvPr>
            <p:cNvSpPr/>
            <p:nvPr/>
          </p:nvSpPr>
          <p:spPr>
            <a:xfrm>
              <a:off x="1763778" y="3288283"/>
              <a:ext cx="17847" cy="52531"/>
            </a:xfrm>
            <a:custGeom>
              <a:avLst/>
              <a:gdLst/>
              <a:ahLst/>
              <a:cxnLst/>
              <a:rect l="l" t="t" r="r" b="b"/>
              <a:pathLst>
                <a:path w="17847" h="52531" extrusionOk="0">
                  <a:moveTo>
                    <a:pt x="8924" y="0"/>
                  </a:moveTo>
                  <a:cubicBezTo>
                    <a:pt x="3994" y="0"/>
                    <a:pt x="0" y="3994"/>
                    <a:pt x="0" y="8924"/>
                  </a:cubicBezTo>
                  <a:lnTo>
                    <a:pt x="0" y="43607"/>
                  </a:lnTo>
                  <a:cubicBezTo>
                    <a:pt x="0" y="48537"/>
                    <a:pt x="3994" y="52531"/>
                    <a:pt x="8924" y="52531"/>
                  </a:cubicBezTo>
                  <a:cubicBezTo>
                    <a:pt x="13852" y="52531"/>
                    <a:pt x="17847" y="48537"/>
                    <a:pt x="17847" y="43607"/>
                  </a:cubicBezTo>
                  <a:lnTo>
                    <a:pt x="17847" y="8924"/>
                  </a:lnTo>
                  <a:cubicBezTo>
                    <a:pt x="17847" y="3994"/>
                    <a:pt x="13852" y="0"/>
                    <a:pt x="8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2178;p35">
              <a:extLst>
                <a:ext uri="{FF2B5EF4-FFF2-40B4-BE49-F238E27FC236}">
                  <a16:creationId xmlns:a16="http://schemas.microsoft.com/office/drawing/2014/main" id="{176C2D50-8D97-6552-5DD1-4986355FC995}"/>
                </a:ext>
              </a:extLst>
            </p:cNvPr>
            <p:cNvSpPr/>
            <p:nvPr/>
          </p:nvSpPr>
          <p:spPr>
            <a:xfrm>
              <a:off x="1502692" y="3556644"/>
              <a:ext cx="93833" cy="94558"/>
            </a:xfrm>
            <a:custGeom>
              <a:avLst/>
              <a:gdLst/>
              <a:ahLst/>
              <a:cxnLst/>
              <a:rect l="l" t="t" r="r" b="b"/>
              <a:pathLst>
                <a:path w="93833" h="94558" extrusionOk="0">
                  <a:moveTo>
                    <a:pt x="46916" y="0"/>
                  </a:moveTo>
                  <a:cubicBezTo>
                    <a:pt x="21047" y="0"/>
                    <a:pt x="0" y="21209"/>
                    <a:pt x="0" y="47279"/>
                  </a:cubicBezTo>
                  <a:cubicBezTo>
                    <a:pt x="0" y="73349"/>
                    <a:pt x="21046" y="94558"/>
                    <a:pt x="46916" y="94558"/>
                  </a:cubicBezTo>
                  <a:cubicBezTo>
                    <a:pt x="72787" y="94558"/>
                    <a:pt x="93834" y="73349"/>
                    <a:pt x="93834" y="47279"/>
                  </a:cubicBezTo>
                  <a:cubicBezTo>
                    <a:pt x="93834" y="21209"/>
                    <a:pt x="72788" y="0"/>
                    <a:pt x="46916" y="0"/>
                  </a:cubicBezTo>
                  <a:close/>
                  <a:moveTo>
                    <a:pt x="46915" y="76711"/>
                  </a:moveTo>
                  <a:cubicBezTo>
                    <a:pt x="30887" y="76711"/>
                    <a:pt x="17846" y="63507"/>
                    <a:pt x="17846" y="47279"/>
                  </a:cubicBezTo>
                  <a:cubicBezTo>
                    <a:pt x="17846" y="31050"/>
                    <a:pt x="30887" y="17847"/>
                    <a:pt x="46915" y="17847"/>
                  </a:cubicBezTo>
                  <a:cubicBezTo>
                    <a:pt x="62944" y="17847"/>
                    <a:pt x="75985" y="31051"/>
                    <a:pt x="75985" y="47279"/>
                  </a:cubicBezTo>
                  <a:cubicBezTo>
                    <a:pt x="75985" y="63508"/>
                    <a:pt x="62944" y="76711"/>
                    <a:pt x="46915" y="767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2179;p35">
              <a:extLst>
                <a:ext uri="{FF2B5EF4-FFF2-40B4-BE49-F238E27FC236}">
                  <a16:creationId xmlns:a16="http://schemas.microsoft.com/office/drawing/2014/main" id="{44810CAF-DC00-95B8-28AC-FA7DED468190}"/>
                </a:ext>
              </a:extLst>
            </p:cNvPr>
            <p:cNvSpPr/>
            <p:nvPr/>
          </p:nvSpPr>
          <p:spPr>
            <a:xfrm>
              <a:off x="1524624" y="3578785"/>
              <a:ext cx="49968" cy="50277"/>
            </a:xfrm>
            <a:custGeom>
              <a:avLst/>
              <a:gdLst/>
              <a:ahLst/>
              <a:cxnLst/>
              <a:rect l="l" t="t" r="r" b="b"/>
              <a:pathLst>
                <a:path w="49968" h="50277" extrusionOk="0">
                  <a:moveTo>
                    <a:pt x="24984" y="0"/>
                  </a:moveTo>
                  <a:cubicBezTo>
                    <a:pt x="11208" y="0"/>
                    <a:pt x="0" y="11277"/>
                    <a:pt x="0" y="25138"/>
                  </a:cubicBezTo>
                  <a:cubicBezTo>
                    <a:pt x="0" y="38999"/>
                    <a:pt x="11208" y="50277"/>
                    <a:pt x="24984" y="50277"/>
                  </a:cubicBezTo>
                  <a:cubicBezTo>
                    <a:pt x="38760" y="50277"/>
                    <a:pt x="49968" y="38999"/>
                    <a:pt x="49968" y="25138"/>
                  </a:cubicBezTo>
                  <a:cubicBezTo>
                    <a:pt x="49968" y="11277"/>
                    <a:pt x="38760" y="0"/>
                    <a:pt x="24984" y="0"/>
                  </a:cubicBezTo>
                  <a:close/>
                  <a:moveTo>
                    <a:pt x="24984" y="32430"/>
                  </a:moveTo>
                  <a:cubicBezTo>
                    <a:pt x="21048" y="32430"/>
                    <a:pt x="17847" y="29159"/>
                    <a:pt x="17847" y="25138"/>
                  </a:cubicBezTo>
                  <a:cubicBezTo>
                    <a:pt x="17847" y="21118"/>
                    <a:pt x="21048" y="17847"/>
                    <a:pt x="24984" y="17847"/>
                  </a:cubicBezTo>
                  <a:cubicBezTo>
                    <a:pt x="28919" y="17847"/>
                    <a:pt x="32121" y="21118"/>
                    <a:pt x="32121" y="25138"/>
                  </a:cubicBezTo>
                  <a:cubicBezTo>
                    <a:pt x="32121" y="29159"/>
                    <a:pt x="28920" y="32430"/>
                    <a:pt x="24984" y="324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2180;p35">
              <a:extLst>
                <a:ext uri="{FF2B5EF4-FFF2-40B4-BE49-F238E27FC236}">
                  <a16:creationId xmlns:a16="http://schemas.microsoft.com/office/drawing/2014/main" id="{7766091B-DE16-C8B9-638D-0F5CAFDFD8FE}"/>
                </a:ext>
              </a:extLst>
            </p:cNvPr>
            <p:cNvSpPr/>
            <p:nvPr/>
          </p:nvSpPr>
          <p:spPr>
            <a:xfrm>
              <a:off x="1619442" y="3240850"/>
              <a:ext cx="51243" cy="79315"/>
            </a:xfrm>
            <a:custGeom>
              <a:avLst/>
              <a:gdLst/>
              <a:ahLst/>
              <a:cxnLst/>
              <a:rect l="l" t="t" r="r" b="b"/>
              <a:pathLst>
                <a:path w="51243" h="79315" extrusionOk="0">
                  <a:moveTo>
                    <a:pt x="25623" y="0"/>
                  </a:moveTo>
                  <a:cubicBezTo>
                    <a:pt x="11494" y="0"/>
                    <a:pt x="0" y="11509"/>
                    <a:pt x="0" y="25656"/>
                  </a:cubicBezTo>
                  <a:cubicBezTo>
                    <a:pt x="0" y="36656"/>
                    <a:pt x="6964" y="46035"/>
                    <a:pt x="16699" y="49673"/>
                  </a:cubicBezTo>
                  <a:lnTo>
                    <a:pt x="16699" y="70392"/>
                  </a:lnTo>
                  <a:cubicBezTo>
                    <a:pt x="16699" y="75321"/>
                    <a:pt x="20695" y="79315"/>
                    <a:pt x="25623" y="79315"/>
                  </a:cubicBezTo>
                  <a:cubicBezTo>
                    <a:pt x="30552" y="79315"/>
                    <a:pt x="34547" y="75321"/>
                    <a:pt x="34547" y="70392"/>
                  </a:cubicBezTo>
                  <a:lnTo>
                    <a:pt x="34547" y="49673"/>
                  </a:lnTo>
                  <a:cubicBezTo>
                    <a:pt x="44281" y="46033"/>
                    <a:pt x="51244" y="36657"/>
                    <a:pt x="51244" y="25656"/>
                  </a:cubicBezTo>
                  <a:cubicBezTo>
                    <a:pt x="51244" y="11509"/>
                    <a:pt x="39750" y="0"/>
                    <a:pt x="25623" y="0"/>
                  </a:cubicBezTo>
                  <a:close/>
                  <a:moveTo>
                    <a:pt x="25623" y="33464"/>
                  </a:moveTo>
                  <a:cubicBezTo>
                    <a:pt x="21335" y="33464"/>
                    <a:pt x="17847" y="29962"/>
                    <a:pt x="17847" y="25657"/>
                  </a:cubicBezTo>
                  <a:cubicBezTo>
                    <a:pt x="17847" y="21352"/>
                    <a:pt x="21336" y="17849"/>
                    <a:pt x="25623" y="17849"/>
                  </a:cubicBezTo>
                  <a:cubicBezTo>
                    <a:pt x="29909" y="17849"/>
                    <a:pt x="33396" y="21352"/>
                    <a:pt x="33396" y="25657"/>
                  </a:cubicBezTo>
                  <a:cubicBezTo>
                    <a:pt x="33396" y="29961"/>
                    <a:pt x="29909" y="33464"/>
                    <a:pt x="25623" y="334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ADB0D823-7379-2DFD-F95F-7F5C436C789C}"/>
              </a:ext>
            </a:extLst>
          </p:cNvPr>
          <p:cNvSpPr txBox="1"/>
          <p:nvPr/>
        </p:nvSpPr>
        <p:spPr>
          <a:xfrm>
            <a:off x="753153" y="3989113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A002A9B-8A27-3339-077E-4709DD0D65C7}"/>
              </a:ext>
            </a:extLst>
          </p:cNvPr>
          <p:cNvSpPr txBox="1"/>
          <p:nvPr/>
        </p:nvSpPr>
        <p:spPr>
          <a:xfrm>
            <a:off x="4532100" y="3989113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367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3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AA7F62-05A8-7908-4F23-FF7E3A6C3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19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AC1CE42-6FD8-AA99-6E76-2056E7DD9F0D}"/>
              </a:ext>
            </a:extLst>
          </p:cNvPr>
          <p:cNvGrpSpPr/>
          <p:nvPr/>
        </p:nvGrpSpPr>
        <p:grpSpPr>
          <a:xfrm>
            <a:off x="1117145" y="958762"/>
            <a:ext cx="9957710" cy="3248180"/>
            <a:chOff x="1727657" y="1120011"/>
            <a:chExt cx="8229217" cy="26843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D8E545B-2F19-269F-07E8-7B011A347B46}"/>
                </a:ext>
              </a:extLst>
            </p:cNvPr>
            <p:cNvSpPr/>
            <p:nvPr/>
          </p:nvSpPr>
          <p:spPr>
            <a:xfrm rot="16200000">
              <a:off x="2939031" y="227313"/>
              <a:ext cx="433137" cy="2534271"/>
            </a:xfrm>
            <a:prstGeom prst="rect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6042FAC-F72B-DBC6-D053-8E4BA6E12D90}"/>
                </a:ext>
              </a:extLst>
            </p:cNvPr>
            <p:cNvSpPr/>
            <p:nvPr/>
          </p:nvSpPr>
          <p:spPr>
            <a:xfrm>
              <a:off x="1888464" y="1716455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9BAD32A-2219-6F03-3551-9166E2AD8F1D}"/>
                </a:ext>
              </a:extLst>
            </p:cNvPr>
            <p:cNvSpPr/>
            <p:nvPr/>
          </p:nvSpPr>
          <p:spPr>
            <a:xfrm rot="16200000">
              <a:off x="5626085" y="221875"/>
              <a:ext cx="433137" cy="2534271"/>
            </a:xfrm>
            <a:prstGeom prst="rect">
              <a:avLst/>
            </a:prstGeom>
            <a:solidFill>
              <a:srgbClr val="00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C18FA85-1C5E-47CA-3A5A-46674881115E}"/>
                </a:ext>
              </a:extLst>
            </p:cNvPr>
            <p:cNvSpPr/>
            <p:nvPr/>
          </p:nvSpPr>
          <p:spPr>
            <a:xfrm>
              <a:off x="4575518" y="1711017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C5B14ED-A6EC-D772-5821-6A63359560EA}"/>
                </a:ext>
              </a:extLst>
            </p:cNvPr>
            <p:cNvSpPr/>
            <p:nvPr/>
          </p:nvSpPr>
          <p:spPr>
            <a:xfrm rot="16200000">
              <a:off x="8329175" y="231275"/>
              <a:ext cx="433137" cy="2534271"/>
            </a:xfrm>
            <a:prstGeom prst="rect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20709F2-FC49-CF43-F08F-185C5EB2C824}"/>
                </a:ext>
              </a:extLst>
            </p:cNvPr>
            <p:cNvSpPr/>
            <p:nvPr/>
          </p:nvSpPr>
          <p:spPr>
            <a:xfrm>
              <a:off x="7278608" y="1720417"/>
              <a:ext cx="2534268" cy="195713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4D3A620-F6A3-2463-BED0-AEC1C0A04B62}"/>
                </a:ext>
              </a:extLst>
            </p:cNvPr>
            <p:cNvSpPr/>
            <p:nvPr/>
          </p:nvSpPr>
          <p:spPr>
            <a:xfrm>
              <a:off x="1727657" y="1120011"/>
              <a:ext cx="8229217" cy="2684350"/>
            </a:xfrm>
            <a:prstGeom prst="roundRect">
              <a:avLst>
                <a:gd name="adj" fmla="val 6097"/>
              </a:avLst>
            </a:prstGeom>
            <a:noFill/>
            <a:ln>
              <a:solidFill>
                <a:srgbClr val="00428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8EBA174-257E-8D75-068C-B4AF5928D369}"/>
              </a:ext>
            </a:extLst>
          </p:cNvPr>
          <p:cNvSpPr txBox="1"/>
          <p:nvPr/>
        </p:nvSpPr>
        <p:spPr>
          <a:xfrm>
            <a:off x="4621286" y="1853016"/>
            <a:ext cx="2953894" cy="1912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fa-IR" dirty="0">
                <a:solidFill>
                  <a:srgbClr val="001F5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dirty="0">
              <a:solidFill>
                <a:srgbClr val="001F56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CF1AD2-F6E4-3F70-5EB9-55BE3BE87799}"/>
              </a:ext>
            </a:extLst>
          </p:cNvPr>
          <p:cNvSpPr txBox="1"/>
          <p:nvPr/>
        </p:nvSpPr>
        <p:spPr>
          <a:xfrm>
            <a:off x="1291389" y="1853016"/>
            <a:ext cx="2953894" cy="1912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fa-IR" dirty="0">
                <a:solidFill>
                  <a:srgbClr val="001F5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dirty="0">
              <a:solidFill>
                <a:srgbClr val="001F56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76A83A-156E-817D-266C-F925472603B6}"/>
              </a:ext>
            </a:extLst>
          </p:cNvPr>
          <p:cNvSpPr txBox="1"/>
          <p:nvPr/>
        </p:nvSpPr>
        <p:spPr>
          <a:xfrm>
            <a:off x="564444" y="4410243"/>
            <a:ext cx="11119556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340E47-6669-AD1F-21A4-867B6E55F681}"/>
              </a:ext>
            </a:extLst>
          </p:cNvPr>
          <p:cNvSpPr txBox="1"/>
          <p:nvPr/>
        </p:nvSpPr>
        <p:spPr>
          <a:xfrm>
            <a:off x="7875358" y="1853016"/>
            <a:ext cx="2953894" cy="1912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fa-IR" dirty="0">
                <a:solidFill>
                  <a:srgbClr val="001F56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dirty="0">
              <a:solidFill>
                <a:srgbClr val="001F56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DCF53E-87BF-E10C-9B3D-9997F436A8F4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651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33461A-A8E0-6ABE-D2DB-C2A86B6AE457}"/>
              </a:ext>
            </a:extLst>
          </p:cNvPr>
          <p:cNvSpPr txBox="1"/>
          <p:nvPr/>
        </p:nvSpPr>
        <p:spPr>
          <a:xfrm>
            <a:off x="2479250" y="94384"/>
            <a:ext cx="7324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بخش تشکر و احساسات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432B66-C2AE-F183-3D4A-90A5D41D3065}"/>
              </a:ext>
            </a:extLst>
          </p:cNvPr>
          <p:cNvSpPr txBox="1"/>
          <p:nvPr/>
        </p:nvSpPr>
        <p:spPr>
          <a:xfrm>
            <a:off x="524759" y="1077018"/>
            <a:ext cx="11142482" cy="4385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b="0" i="0" dirty="0">
                <a:solidFill>
                  <a:srgbClr val="333333"/>
                </a:solidFill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این پایان نامه را تقدیم می‌کنم به مهربانترين همراهان زندگیم، پدر، مادر، همسر عزیزم که حضورشان همیشه گرما بخش روح من بوده است.</a:t>
            </a:r>
          </a:p>
          <a:p>
            <a:pPr algn="justLow" rtl="1">
              <a:lnSpc>
                <a:spcPct val="250000"/>
              </a:lnSpc>
            </a:pPr>
            <a:r>
              <a:rPr lang="fa-IR" b="0" i="0" dirty="0">
                <a:solidFill>
                  <a:srgbClr val="333333"/>
                </a:solidFill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از اساتید بزرگوارم …. برای تمام حمایت‌ها و زحمات بی دریغ‌شان سپاسگزاری می‌کنم. از جناب آقای دکتر …. که زحمت داوری این رساله را به عهده داشتند سپاس فراوان دارم.</a:t>
            </a:r>
          </a:p>
          <a:p>
            <a:pPr algn="justLow" rtl="1">
              <a:lnSpc>
                <a:spcPct val="300000"/>
              </a:lnSpc>
            </a:pPr>
            <a:r>
              <a:rPr lang="fa-IR" b="0" i="0" dirty="0">
                <a:solidFill>
                  <a:srgbClr val="333333"/>
                </a:solidFill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از دوستان و همکلاسی‌های گرامی آقایان یوسف نیکوکار، محمد جواد زارع و خانم‌ها محدثه شمس و نازنین غفاری كه ایام خوشی را در کنار هم سپری کردیم و مرا در رسیدن به اهدافم یاری نمودند صمیمانه تقدیر می‌کنم.</a:t>
            </a:r>
            <a:endParaRPr lang="fa-IR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04495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20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D6F070-9867-2D60-5CBB-3DBAD3E4EC53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5" name="Google Shape;91;p16">
            <a:extLst>
              <a:ext uri="{FF2B5EF4-FFF2-40B4-BE49-F238E27FC236}">
                <a16:creationId xmlns:a16="http://schemas.microsoft.com/office/drawing/2014/main" id="{BC9981B3-46E4-0C15-CF6B-CC7BF9483749}"/>
              </a:ext>
            </a:extLst>
          </p:cNvPr>
          <p:cNvGrpSpPr/>
          <p:nvPr/>
        </p:nvGrpSpPr>
        <p:grpSpPr>
          <a:xfrm>
            <a:off x="808699" y="2868617"/>
            <a:ext cx="10574602" cy="1034976"/>
            <a:chOff x="427675" y="2363506"/>
            <a:chExt cx="8288553" cy="811232"/>
          </a:xfrm>
          <a:solidFill>
            <a:srgbClr val="0000FF"/>
          </a:solidFill>
        </p:grpSpPr>
        <p:sp>
          <p:nvSpPr>
            <p:cNvPr id="16" name="Google Shape;92;p16">
              <a:extLst>
                <a:ext uri="{FF2B5EF4-FFF2-40B4-BE49-F238E27FC236}">
                  <a16:creationId xmlns:a16="http://schemas.microsoft.com/office/drawing/2014/main" id="{5C993E4F-863E-84F6-916F-9A8520ABC8CF}"/>
                </a:ext>
              </a:extLst>
            </p:cNvPr>
            <p:cNvSpPr/>
            <p:nvPr/>
          </p:nvSpPr>
          <p:spPr>
            <a:xfrm>
              <a:off x="427675" y="2430759"/>
              <a:ext cx="8288553" cy="675995"/>
            </a:xfrm>
            <a:custGeom>
              <a:avLst/>
              <a:gdLst/>
              <a:ahLst/>
              <a:cxnLst/>
              <a:rect l="l" t="t" r="r" b="b"/>
              <a:pathLst>
                <a:path w="108188" h="12212" extrusionOk="0">
                  <a:moveTo>
                    <a:pt x="107422" y="9070"/>
                  </a:moveTo>
                  <a:cubicBezTo>
                    <a:pt x="105362" y="8146"/>
                    <a:pt x="103805" y="6799"/>
                    <a:pt x="102155" y="5360"/>
                  </a:cubicBezTo>
                  <a:cubicBezTo>
                    <a:pt x="99118" y="2720"/>
                    <a:pt x="95976" y="0"/>
                    <a:pt x="89705" y="0"/>
                  </a:cubicBezTo>
                  <a:cubicBezTo>
                    <a:pt x="83435" y="0"/>
                    <a:pt x="80293" y="2733"/>
                    <a:pt x="77243" y="5360"/>
                  </a:cubicBezTo>
                  <a:cubicBezTo>
                    <a:pt x="74352" y="7868"/>
                    <a:pt x="71619" y="10231"/>
                    <a:pt x="66088" y="10231"/>
                  </a:cubicBezTo>
                  <a:cubicBezTo>
                    <a:pt x="60556" y="10231"/>
                    <a:pt x="57837" y="7868"/>
                    <a:pt x="54932" y="5360"/>
                  </a:cubicBezTo>
                  <a:cubicBezTo>
                    <a:pt x="51896" y="2720"/>
                    <a:pt x="48754" y="0"/>
                    <a:pt x="42483" y="0"/>
                  </a:cubicBezTo>
                  <a:cubicBezTo>
                    <a:pt x="36212" y="0"/>
                    <a:pt x="33070" y="2720"/>
                    <a:pt x="30034" y="5360"/>
                  </a:cubicBezTo>
                  <a:cubicBezTo>
                    <a:pt x="27143" y="7868"/>
                    <a:pt x="24410" y="10231"/>
                    <a:pt x="18879" y="10231"/>
                  </a:cubicBezTo>
                  <a:cubicBezTo>
                    <a:pt x="13347" y="10231"/>
                    <a:pt x="10614" y="7868"/>
                    <a:pt x="7723" y="5360"/>
                  </a:cubicBezTo>
                  <a:cubicBezTo>
                    <a:pt x="6033" y="3895"/>
                    <a:pt x="4291" y="2390"/>
                    <a:pt x="1967" y="1347"/>
                  </a:cubicBezTo>
                  <a:cubicBezTo>
                    <a:pt x="779" y="845"/>
                    <a:pt x="0" y="2588"/>
                    <a:pt x="1149" y="3142"/>
                  </a:cubicBezTo>
                  <a:cubicBezTo>
                    <a:pt x="3208" y="4066"/>
                    <a:pt x="4766" y="5426"/>
                    <a:pt x="6416" y="6852"/>
                  </a:cubicBezTo>
                  <a:cubicBezTo>
                    <a:pt x="9466" y="9492"/>
                    <a:pt x="12608" y="12212"/>
                    <a:pt x="18879" y="12212"/>
                  </a:cubicBezTo>
                  <a:cubicBezTo>
                    <a:pt x="25149" y="12212"/>
                    <a:pt x="28278" y="9492"/>
                    <a:pt x="31328" y="6852"/>
                  </a:cubicBezTo>
                  <a:cubicBezTo>
                    <a:pt x="34219" y="4344"/>
                    <a:pt x="36952" y="1980"/>
                    <a:pt x="42483" y="1980"/>
                  </a:cubicBezTo>
                  <a:cubicBezTo>
                    <a:pt x="48015" y="1980"/>
                    <a:pt x="50747" y="4344"/>
                    <a:pt x="53639" y="6852"/>
                  </a:cubicBezTo>
                  <a:cubicBezTo>
                    <a:pt x="56675" y="9492"/>
                    <a:pt x="59817" y="12212"/>
                    <a:pt x="66088" y="12212"/>
                  </a:cubicBezTo>
                  <a:cubicBezTo>
                    <a:pt x="72358" y="12212"/>
                    <a:pt x="75500" y="9492"/>
                    <a:pt x="78550" y="6852"/>
                  </a:cubicBezTo>
                  <a:cubicBezTo>
                    <a:pt x="81441" y="4344"/>
                    <a:pt x="84174" y="1980"/>
                    <a:pt x="89705" y="1980"/>
                  </a:cubicBezTo>
                  <a:cubicBezTo>
                    <a:pt x="95237" y="1980"/>
                    <a:pt x="97970" y="4344"/>
                    <a:pt x="100861" y="6852"/>
                  </a:cubicBezTo>
                  <a:cubicBezTo>
                    <a:pt x="102551" y="8317"/>
                    <a:pt x="104293" y="9822"/>
                    <a:pt x="106617" y="10878"/>
                  </a:cubicBezTo>
                  <a:cubicBezTo>
                    <a:pt x="107118" y="11129"/>
                    <a:pt x="107726" y="10905"/>
                    <a:pt x="107950" y="10390"/>
                  </a:cubicBezTo>
                  <a:cubicBezTo>
                    <a:pt x="108188" y="9875"/>
                    <a:pt x="107950" y="9281"/>
                    <a:pt x="107422" y="9070"/>
                  </a:cubicBezTo>
                  <a:close/>
                </a:path>
              </a:pathLst>
            </a:custGeom>
            <a:solidFill>
              <a:srgbClr val="001F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" name="Google Shape;93;p16">
              <a:extLst>
                <a:ext uri="{FF2B5EF4-FFF2-40B4-BE49-F238E27FC236}">
                  <a16:creationId xmlns:a16="http://schemas.microsoft.com/office/drawing/2014/main" id="{E42C1DE8-5B3E-3616-0FC9-919021787024}"/>
                </a:ext>
              </a:extLst>
            </p:cNvPr>
            <p:cNvGrpSpPr/>
            <p:nvPr/>
          </p:nvGrpSpPr>
          <p:grpSpPr>
            <a:xfrm>
              <a:off x="1708067" y="2929847"/>
              <a:ext cx="245610" cy="244891"/>
              <a:chOff x="1177442" y="2884512"/>
              <a:chExt cx="245610" cy="244891"/>
            </a:xfrm>
            <a:grpFill/>
          </p:grpSpPr>
          <p:sp>
            <p:nvSpPr>
              <p:cNvPr id="27" name="Google Shape;94;p16">
                <a:extLst>
                  <a:ext uri="{FF2B5EF4-FFF2-40B4-BE49-F238E27FC236}">
                    <a16:creationId xmlns:a16="http://schemas.microsoft.com/office/drawing/2014/main" id="{AED973BD-0C07-4030-52AC-483FF03451BA}"/>
                  </a:ext>
                </a:extLst>
              </p:cNvPr>
              <p:cNvSpPr/>
              <p:nvPr/>
            </p:nvSpPr>
            <p:spPr>
              <a:xfrm>
                <a:off x="1177442" y="2884512"/>
                <a:ext cx="245610" cy="244891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4424" extrusionOk="0">
                    <a:moveTo>
                      <a:pt x="2219" y="1"/>
                    </a:moveTo>
                    <a:cubicBezTo>
                      <a:pt x="991" y="1"/>
                      <a:pt x="1" y="991"/>
                      <a:pt x="1" y="2206"/>
                    </a:cubicBezTo>
                    <a:cubicBezTo>
                      <a:pt x="1" y="3433"/>
                      <a:pt x="991" y="4423"/>
                      <a:pt x="2219" y="4423"/>
                    </a:cubicBezTo>
                    <a:cubicBezTo>
                      <a:pt x="3447" y="4423"/>
                      <a:pt x="4437" y="3433"/>
                      <a:pt x="4437" y="2206"/>
                    </a:cubicBezTo>
                    <a:cubicBezTo>
                      <a:pt x="4437" y="991"/>
                      <a:pt x="3447" y="1"/>
                      <a:pt x="2219" y="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42863" dist="38100" dir="3300000" algn="bl" rotWithShape="0">
                  <a:schemeClr val="dk2">
                    <a:alpha val="34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95;p16">
                <a:extLst>
                  <a:ext uri="{FF2B5EF4-FFF2-40B4-BE49-F238E27FC236}">
                    <a16:creationId xmlns:a16="http://schemas.microsoft.com/office/drawing/2014/main" id="{FEF1C45B-24CA-74F1-E563-07A83EB4C224}"/>
                  </a:ext>
                </a:extLst>
              </p:cNvPr>
              <p:cNvSpPr/>
              <p:nvPr/>
            </p:nvSpPr>
            <p:spPr>
              <a:xfrm>
                <a:off x="1234458" y="2940809"/>
                <a:ext cx="131579" cy="131579"/>
              </a:xfrm>
              <a:custGeom>
                <a:avLst/>
                <a:gdLst/>
                <a:ahLst/>
                <a:cxnLst/>
                <a:rect l="l" t="t" r="r" b="b"/>
                <a:pathLst>
                  <a:path w="2377" h="2377" extrusionOk="0">
                    <a:moveTo>
                      <a:pt x="2377" y="1189"/>
                    </a:moveTo>
                    <a:cubicBezTo>
                      <a:pt x="2377" y="1849"/>
                      <a:pt x="1849" y="2377"/>
                      <a:pt x="1189" y="2377"/>
                    </a:cubicBezTo>
                    <a:cubicBezTo>
                      <a:pt x="529" y="2377"/>
                      <a:pt x="1" y="1849"/>
                      <a:pt x="1" y="1189"/>
                    </a:cubicBezTo>
                    <a:cubicBezTo>
                      <a:pt x="1" y="529"/>
                      <a:pt x="529" y="0"/>
                      <a:pt x="1189" y="0"/>
                    </a:cubicBezTo>
                    <a:cubicBezTo>
                      <a:pt x="1849" y="0"/>
                      <a:pt x="2377" y="529"/>
                      <a:pt x="2377" y="11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96;p16">
              <a:extLst>
                <a:ext uri="{FF2B5EF4-FFF2-40B4-BE49-F238E27FC236}">
                  <a16:creationId xmlns:a16="http://schemas.microsoft.com/office/drawing/2014/main" id="{44AEC83C-8517-0EFF-C52E-5037C30C69BB}"/>
                </a:ext>
              </a:extLst>
            </p:cNvPr>
            <p:cNvGrpSpPr/>
            <p:nvPr/>
          </p:nvGrpSpPr>
          <p:grpSpPr>
            <a:xfrm>
              <a:off x="3551407" y="2363506"/>
              <a:ext cx="245610" cy="244891"/>
              <a:chOff x="3804994" y="2454571"/>
              <a:chExt cx="245610" cy="244891"/>
            </a:xfrm>
            <a:grpFill/>
          </p:grpSpPr>
          <p:sp>
            <p:nvSpPr>
              <p:cNvPr id="25" name="Google Shape;97;p16">
                <a:extLst>
                  <a:ext uri="{FF2B5EF4-FFF2-40B4-BE49-F238E27FC236}">
                    <a16:creationId xmlns:a16="http://schemas.microsoft.com/office/drawing/2014/main" id="{60463E44-F828-006F-AAC8-C70B8BF3DBE8}"/>
                  </a:ext>
                </a:extLst>
              </p:cNvPr>
              <p:cNvSpPr/>
              <p:nvPr/>
            </p:nvSpPr>
            <p:spPr>
              <a:xfrm>
                <a:off x="3804994" y="2454571"/>
                <a:ext cx="245610" cy="244891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4424" extrusionOk="0">
                    <a:moveTo>
                      <a:pt x="2219" y="1"/>
                    </a:moveTo>
                    <a:cubicBezTo>
                      <a:pt x="991" y="1"/>
                      <a:pt x="1" y="991"/>
                      <a:pt x="1" y="2205"/>
                    </a:cubicBezTo>
                    <a:cubicBezTo>
                      <a:pt x="1" y="3433"/>
                      <a:pt x="991" y="4423"/>
                      <a:pt x="2219" y="4423"/>
                    </a:cubicBezTo>
                    <a:cubicBezTo>
                      <a:pt x="3433" y="4423"/>
                      <a:pt x="4437" y="3433"/>
                      <a:pt x="4437" y="2205"/>
                    </a:cubicBezTo>
                    <a:cubicBezTo>
                      <a:pt x="4437" y="991"/>
                      <a:pt x="3433" y="1"/>
                      <a:pt x="2219" y="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42863" dist="38100" dir="3300000" algn="bl" rotWithShape="0">
                  <a:schemeClr val="dk2">
                    <a:alpha val="34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98;p16">
                <a:extLst>
                  <a:ext uri="{FF2B5EF4-FFF2-40B4-BE49-F238E27FC236}">
                    <a16:creationId xmlns:a16="http://schemas.microsoft.com/office/drawing/2014/main" id="{DF991D44-F436-8DD6-1425-D94AFA48DE93}"/>
                  </a:ext>
                </a:extLst>
              </p:cNvPr>
              <p:cNvSpPr/>
              <p:nvPr/>
            </p:nvSpPr>
            <p:spPr>
              <a:xfrm>
                <a:off x="3862010" y="2510868"/>
                <a:ext cx="131579" cy="131579"/>
              </a:xfrm>
              <a:custGeom>
                <a:avLst/>
                <a:gdLst/>
                <a:ahLst/>
                <a:cxnLst/>
                <a:rect l="l" t="t" r="r" b="b"/>
                <a:pathLst>
                  <a:path w="2377" h="2377" extrusionOk="0">
                    <a:moveTo>
                      <a:pt x="2377" y="1188"/>
                    </a:moveTo>
                    <a:cubicBezTo>
                      <a:pt x="2377" y="1848"/>
                      <a:pt x="1849" y="2376"/>
                      <a:pt x="1189" y="2376"/>
                    </a:cubicBezTo>
                    <a:cubicBezTo>
                      <a:pt x="529" y="2376"/>
                      <a:pt x="1" y="1848"/>
                      <a:pt x="1" y="1188"/>
                    </a:cubicBezTo>
                    <a:cubicBezTo>
                      <a:pt x="1" y="528"/>
                      <a:pt x="529" y="0"/>
                      <a:pt x="1189" y="0"/>
                    </a:cubicBezTo>
                    <a:cubicBezTo>
                      <a:pt x="1849" y="0"/>
                      <a:pt x="2377" y="528"/>
                      <a:pt x="2377" y="1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" name="Google Shape;99;p16">
              <a:extLst>
                <a:ext uri="{FF2B5EF4-FFF2-40B4-BE49-F238E27FC236}">
                  <a16:creationId xmlns:a16="http://schemas.microsoft.com/office/drawing/2014/main" id="{E1AE3481-0FB7-5968-AF90-447A44635C4D}"/>
                </a:ext>
              </a:extLst>
            </p:cNvPr>
            <p:cNvGrpSpPr/>
            <p:nvPr/>
          </p:nvGrpSpPr>
          <p:grpSpPr>
            <a:xfrm>
              <a:off x="5394746" y="2929847"/>
              <a:ext cx="244891" cy="244891"/>
              <a:chOff x="5112380" y="3020912"/>
              <a:chExt cx="244891" cy="244891"/>
            </a:xfrm>
            <a:grpFill/>
          </p:grpSpPr>
          <p:sp>
            <p:nvSpPr>
              <p:cNvPr id="23" name="Google Shape;100;p16">
                <a:extLst>
                  <a:ext uri="{FF2B5EF4-FFF2-40B4-BE49-F238E27FC236}">
                    <a16:creationId xmlns:a16="http://schemas.microsoft.com/office/drawing/2014/main" id="{2FBDB12B-2D99-3D97-1B9D-C8B924B3B0C2}"/>
                  </a:ext>
                </a:extLst>
              </p:cNvPr>
              <p:cNvSpPr/>
              <p:nvPr/>
            </p:nvSpPr>
            <p:spPr>
              <a:xfrm>
                <a:off x="5112380" y="3020912"/>
                <a:ext cx="244891" cy="244891"/>
              </a:xfrm>
              <a:custGeom>
                <a:avLst/>
                <a:gdLst/>
                <a:ahLst/>
                <a:cxnLst/>
                <a:rect l="l" t="t" r="r" b="b"/>
                <a:pathLst>
                  <a:path w="4424" h="4424" extrusionOk="0">
                    <a:moveTo>
                      <a:pt x="2218" y="1"/>
                    </a:moveTo>
                    <a:cubicBezTo>
                      <a:pt x="991" y="1"/>
                      <a:pt x="1" y="991"/>
                      <a:pt x="1" y="2206"/>
                    </a:cubicBezTo>
                    <a:cubicBezTo>
                      <a:pt x="1" y="3433"/>
                      <a:pt x="991" y="4423"/>
                      <a:pt x="2218" y="4423"/>
                    </a:cubicBezTo>
                    <a:cubicBezTo>
                      <a:pt x="3433" y="4423"/>
                      <a:pt x="4423" y="3433"/>
                      <a:pt x="4423" y="2206"/>
                    </a:cubicBezTo>
                    <a:cubicBezTo>
                      <a:pt x="4423" y="991"/>
                      <a:pt x="3433" y="1"/>
                      <a:pt x="2218" y="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42863" dist="38100" dir="3300000" algn="bl" rotWithShape="0">
                  <a:schemeClr val="dk2">
                    <a:alpha val="34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01;p16">
                <a:extLst>
                  <a:ext uri="{FF2B5EF4-FFF2-40B4-BE49-F238E27FC236}">
                    <a16:creationId xmlns:a16="http://schemas.microsoft.com/office/drawing/2014/main" id="{65676784-AF1B-932F-BC96-BCD867A9AEE6}"/>
                  </a:ext>
                </a:extLst>
              </p:cNvPr>
              <p:cNvSpPr/>
              <p:nvPr/>
            </p:nvSpPr>
            <p:spPr>
              <a:xfrm>
                <a:off x="5169396" y="3077209"/>
                <a:ext cx="130859" cy="131579"/>
              </a:xfrm>
              <a:custGeom>
                <a:avLst/>
                <a:gdLst/>
                <a:ahLst/>
                <a:cxnLst/>
                <a:rect l="l" t="t" r="r" b="b"/>
                <a:pathLst>
                  <a:path w="2364" h="2377" extrusionOk="0">
                    <a:moveTo>
                      <a:pt x="2363" y="1189"/>
                    </a:moveTo>
                    <a:cubicBezTo>
                      <a:pt x="2363" y="1849"/>
                      <a:pt x="1835" y="2377"/>
                      <a:pt x="1188" y="2377"/>
                    </a:cubicBezTo>
                    <a:cubicBezTo>
                      <a:pt x="528" y="2377"/>
                      <a:pt x="0" y="1849"/>
                      <a:pt x="0" y="1189"/>
                    </a:cubicBezTo>
                    <a:cubicBezTo>
                      <a:pt x="0" y="529"/>
                      <a:pt x="528" y="0"/>
                      <a:pt x="1188" y="0"/>
                    </a:cubicBezTo>
                    <a:cubicBezTo>
                      <a:pt x="1835" y="0"/>
                      <a:pt x="2363" y="529"/>
                      <a:pt x="2363" y="11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102;p16">
              <a:extLst>
                <a:ext uri="{FF2B5EF4-FFF2-40B4-BE49-F238E27FC236}">
                  <a16:creationId xmlns:a16="http://schemas.microsoft.com/office/drawing/2014/main" id="{3C7633D9-F6CB-AB6F-F323-7B742FEBD8B8}"/>
                </a:ext>
              </a:extLst>
            </p:cNvPr>
            <p:cNvGrpSpPr/>
            <p:nvPr/>
          </p:nvGrpSpPr>
          <p:grpSpPr>
            <a:xfrm>
              <a:off x="7237366" y="2363506"/>
              <a:ext cx="244835" cy="244891"/>
              <a:chOff x="7723466" y="2521821"/>
              <a:chExt cx="244835" cy="244891"/>
            </a:xfrm>
            <a:grpFill/>
          </p:grpSpPr>
          <p:sp>
            <p:nvSpPr>
              <p:cNvPr id="21" name="Google Shape;103;p16">
                <a:extLst>
                  <a:ext uri="{FF2B5EF4-FFF2-40B4-BE49-F238E27FC236}">
                    <a16:creationId xmlns:a16="http://schemas.microsoft.com/office/drawing/2014/main" id="{550AC8E5-0228-912B-6069-819F39EA59C4}"/>
                  </a:ext>
                </a:extLst>
              </p:cNvPr>
              <p:cNvSpPr/>
              <p:nvPr/>
            </p:nvSpPr>
            <p:spPr>
              <a:xfrm>
                <a:off x="7723466" y="2521821"/>
                <a:ext cx="244835" cy="244891"/>
              </a:xfrm>
              <a:custGeom>
                <a:avLst/>
                <a:gdLst/>
                <a:ahLst/>
                <a:cxnLst/>
                <a:rect l="l" t="t" r="r" b="b"/>
                <a:pathLst>
                  <a:path w="4423" h="4424" extrusionOk="0">
                    <a:moveTo>
                      <a:pt x="2205" y="1"/>
                    </a:moveTo>
                    <a:cubicBezTo>
                      <a:pt x="990" y="1"/>
                      <a:pt x="0" y="991"/>
                      <a:pt x="0" y="2205"/>
                    </a:cubicBezTo>
                    <a:cubicBezTo>
                      <a:pt x="0" y="3433"/>
                      <a:pt x="990" y="4423"/>
                      <a:pt x="2205" y="4423"/>
                    </a:cubicBezTo>
                    <a:cubicBezTo>
                      <a:pt x="3433" y="4423"/>
                      <a:pt x="4423" y="3433"/>
                      <a:pt x="4423" y="2205"/>
                    </a:cubicBezTo>
                    <a:cubicBezTo>
                      <a:pt x="4423" y="991"/>
                      <a:pt x="3433" y="1"/>
                      <a:pt x="2205" y="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42863" dist="38100" dir="3300000" algn="bl" rotWithShape="0">
                  <a:schemeClr val="dk2">
                    <a:alpha val="34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04;p16">
                <a:extLst>
                  <a:ext uri="{FF2B5EF4-FFF2-40B4-BE49-F238E27FC236}">
                    <a16:creationId xmlns:a16="http://schemas.microsoft.com/office/drawing/2014/main" id="{D43A0CEC-B117-9275-7CC0-933E6F1E4A5D}"/>
                  </a:ext>
                </a:extLst>
              </p:cNvPr>
              <p:cNvSpPr/>
              <p:nvPr/>
            </p:nvSpPr>
            <p:spPr>
              <a:xfrm>
                <a:off x="7780482" y="2578118"/>
                <a:ext cx="130859" cy="131579"/>
              </a:xfrm>
              <a:custGeom>
                <a:avLst/>
                <a:gdLst/>
                <a:ahLst/>
                <a:cxnLst/>
                <a:rect l="l" t="t" r="r" b="b"/>
                <a:pathLst>
                  <a:path w="2364" h="2377" extrusionOk="0">
                    <a:moveTo>
                      <a:pt x="2363" y="1188"/>
                    </a:moveTo>
                    <a:cubicBezTo>
                      <a:pt x="2363" y="1848"/>
                      <a:pt x="1835" y="2376"/>
                      <a:pt x="1175" y="2376"/>
                    </a:cubicBezTo>
                    <a:cubicBezTo>
                      <a:pt x="528" y="2376"/>
                      <a:pt x="0" y="1848"/>
                      <a:pt x="0" y="1188"/>
                    </a:cubicBezTo>
                    <a:cubicBezTo>
                      <a:pt x="0" y="528"/>
                      <a:pt x="528" y="0"/>
                      <a:pt x="1175" y="0"/>
                    </a:cubicBezTo>
                    <a:cubicBezTo>
                      <a:pt x="1835" y="0"/>
                      <a:pt x="2363" y="528"/>
                      <a:pt x="2363" y="1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8DFB58B-C783-A2F9-91E5-ADC379819617}"/>
              </a:ext>
            </a:extLst>
          </p:cNvPr>
          <p:cNvGrpSpPr/>
          <p:nvPr/>
        </p:nvGrpSpPr>
        <p:grpSpPr>
          <a:xfrm>
            <a:off x="8972464" y="3539031"/>
            <a:ext cx="1356584" cy="1356584"/>
            <a:chOff x="8972464" y="3539031"/>
            <a:chExt cx="1356584" cy="1356584"/>
          </a:xfrm>
        </p:grpSpPr>
        <p:grpSp>
          <p:nvGrpSpPr>
            <p:cNvPr id="12" name="Google Shape;88;p16">
              <a:extLst>
                <a:ext uri="{FF2B5EF4-FFF2-40B4-BE49-F238E27FC236}">
                  <a16:creationId xmlns:a16="http://schemas.microsoft.com/office/drawing/2014/main" id="{2CAC8209-A99E-368E-8DD0-39CE3C58D671}"/>
                </a:ext>
              </a:extLst>
            </p:cNvPr>
            <p:cNvGrpSpPr/>
            <p:nvPr/>
          </p:nvGrpSpPr>
          <p:grpSpPr>
            <a:xfrm>
              <a:off x="8972464" y="3539031"/>
              <a:ext cx="1356584" cy="1356584"/>
              <a:chOff x="6826573" y="2888988"/>
              <a:chExt cx="1063314" cy="1063314"/>
            </a:xfrm>
          </p:grpSpPr>
          <p:sp>
            <p:nvSpPr>
              <p:cNvPr id="13" name="Google Shape;89;p16">
                <a:extLst>
                  <a:ext uri="{FF2B5EF4-FFF2-40B4-BE49-F238E27FC236}">
                    <a16:creationId xmlns:a16="http://schemas.microsoft.com/office/drawing/2014/main" id="{A9D2FA3E-B0ED-65D0-1BDB-1F00DDA708FE}"/>
                  </a:ext>
                </a:extLst>
              </p:cNvPr>
              <p:cNvSpPr/>
              <p:nvPr/>
            </p:nvSpPr>
            <p:spPr>
              <a:xfrm>
                <a:off x="6826573" y="2888988"/>
                <a:ext cx="1063314" cy="1063314"/>
              </a:xfrm>
              <a:custGeom>
                <a:avLst/>
                <a:gdLst/>
                <a:ahLst/>
                <a:cxnLst/>
                <a:rect l="l" t="t" r="r" b="b"/>
                <a:pathLst>
                  <a:path w="19209" h="19209" extrusionOk="0">
                    <a:moveTo>
                      <a:pt x="19209" y="9598"/>
                    </a:moveTo>
                    <a:cubicBezTo>
                      <a:pt x="19209" y="14905"/>
                      <a:pt x="14905" y="19209"/>
                      <a:pt x="9598" y="19209"/>
                    </a:cubicBezTo>
                    <a:cubicBezTo>
                      <a:pt x="4304" y="19209"/>
                      <a:pt x="0" y="14905"/>
                      <a:pt x="0" y="9598"/>
                    </a:cubicBezTo>
                    <a:cubicBezTo>
                      <a:pt x="0" y="4291"/>
                      <a:pt x="4304" y="0"/>
                      <a:pt x="9598" y="0"/>
                    </a:cubicBezTo>
                    <a:cubicBezTo>
                      <a:pt x="14905" y="0"/>
                      <a:pt x="19209" y="4291"/>
                      <a:pt x="19209" y="9598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  <a:effectLst>
                <a:outerShdw blurRad="42863" dist="38100" dir="3300000" algn="bl" rotWithShape="0">
                  <a:schemeClr val="dk2">
                    <a:alpha val="34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4" name="Google Shape;90;p16">
                <a:extLst>
                  <a:ext uri="{FF2B5EF4-FFF2-40B4-BE49-F238E27FC236}">
                    <a16:creationId xmlns:a16="http://schemas.microsoft.com/office/drawing/2014/main" id="{39DF6525-9355-8A43-DC96-77D32B4D5359}"/>
                  </a:ext>
                </a:extLst>
              </p:cNvPr>
              <p:cNvSpPr/>
              <p:nvPr/>
            </p:nvSpPr>
            <p:spPr>
              <a:xfrm>
                <a:off x="6900362" y="2962057"/>
                <a:ext cx="915738" cy="916457"/>
              </a:xfrm>
              <a:custGeom>
                <a:avLst/>
                <a:gdLst/>
                <a:ahLst/>
                <a:cxnLst/>
                <a:rect l="l" t="t" r="r" b="b"/>
                <a:pathLst>
                  <a:path w="16543" h="16556" extrusionOk="0">
                    <a:moveTo>
                      <a:pt x="8265" y="0"/>
                    </a:moveTo>
                    <a:cubicBezTo>
                      <a:pt x="3697" y="0"/>
                      <a:pt x="1" y="3710"/>
                      <a:pt x="1" y="8278"/>
                    </a:cubicBezTo>
                    <a:cubicBezTo>
                      <a:pt x="1" y="12845"/>
                      <a:pt x="3697" y="16555"/>
                      <a:pt x="8265" y="16555"/>
                    </a:cubicBezTo>
                    <a:cubicBezTo>
                      <a:pt x="12846" y="16555"/>
                      <a:pt x="16542" y="12845"/>
                      <a:pt x="16542" y="8278"/>
                    </a:cubicBezTo>
                    <a:cubicBezTo>
                      <a:pt x="16542" y="3710"/>
                      <a:pt x="12846" y="0"/>
                      <a:pt x="826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oogle Shape;1681;p35">
              <a:extLst>
                <a:ext uri="{FF2B5EF4-FFF2-40B4-BE49-F238E27FC236}">
                  <a16:creationId xmlns:a16="http://schemas.microsoft.com/office/drawing/2014/main" id="{9C0D2E1D-1FA3-22D4-4623-393542CC63D0}"/>
                </a:ext>
              </a:extLst>
            </p:cNvPr>
            <p:cNvGrpSpPr/>
            <p:nvPr/>
          </p:nvGrpSpPr>
          <p:grpSpPr>
            <a:xfrm>
              <a:off x="9238744" y="3796958"/>
              <a:ext cx="824024" cy="839812"/>
              <a:chOff x="9164639" y="5327577"/>
              <a:chExt cx="597740" cy="609193"/>
            </a:xfrm>
            <a:solidFill>
              <a:srgbClr val="001F56"/>
            </a:solidFill>
          </p:grpSpPr>
          <p:sp>
            <p:nvSpPr>
              <p:cNvPr id="39" name="Google Shape;1682;p35">
                <a:extLst>
                  <a:ext uri="{FF2B5EF4-FFF2-40B4-BE49-F238E27FC236}">
                    <a16:creationId xmlns:a16="http://schemas.microsoft.com/office/drawing/2014/main" id="{FA2277B5-CE27-9343-1F19-9794EB4ECF25}"/>
                  </a:ext>
                </a:extLst>
              </p:cNvPr>
              <p:cNvSpPr/>
              <p:nvPr/>
            </p:nvSpPr>
            <p:spPr>
              <a:xfrm>
                <a:off x="9228088" y="5607148"/>
                <a:ext cx="81982" cy="56198"/>
              </a:xfrm>
              <a:custGeom>
                <a:avLst/>
                <a:gdLst/>
                <a:ahLst/>
                <a:cxnLst/>
                <a:rect l="l" t="t" r="r" b="b"/>
                <a:pathLst>
                  <a:path w="81982" h="56198" extrusionOk="0">
                    <a:moveTo>
                      <a:pt x="73059" y="38351"/>
                    </a:moveTo>
                    <a:lnTo>
                      <a:pt x="47462" y="38351"/>
                    </a:lnTo>
                    <a:cubicBezTo>
                      <a:pt x="31133" y="38351"/>
                      <a:pt x="17847" y="25149"/>
                      <a:pt x="17847" y="8924"/>
                    </a:cubicBezTo>
                    <a:cubicBezTo>
                      <a:pt x="17847" y="3994"/>
                      <a:pt x="13853" y="0"/>
                      <a:pt x="8924" y="0"/>
                    </a:cubicBez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34991"/>
                      <a:pt x="21292" y="56198"/>
                      <a:pt x="47464" y="56198"/>
                    </a:cubicBezTo>
                    <a:lnTo>
                      <a:pt x="73059" y="56198"/>
                    </a:lnTo>
                    <a:cubicBezTo>
                      <a:pt x="77989" y="56198"/>
                      <a:pt x="81983" y="52204"/>
                      <a:pt x="81983" y="47274"/>
                    </a:cubicBezTo>
                    <a:cubicBezTo>
                      <a:pt x="81983" y="42345"/>
                      <a:pt x="77989" y="38351"/>
                      <a:pt x="73059" y="383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1683;p35">
                <a:extLst>
                  <a:ext uri="{FF2B5EF4-FFF2-40B4-BE49-F238E27FC236}">
                    <a16:creationId xmlns:a16="http://schemas.microsoft.com/office/drawing/2014/main" id="{78814E41-3CE8-3D3E-22E0-686758FCC974}"/>
                  </a:ext>
                </a:extLst>
              </p:cNvPr>
              <p:cNvSpPr/>
              <p:nvPr/>
            </p:nvSpPr>
            <p:spPr>
              <a:xfrm>
                <a:off x="9263101" y="5711544"/>
                <a:ext cx="130823" cy="54406"/>
              </a:xfrm>
              <a:custGeom>
                <a:avLst/>
                <a:gdLst/>
                <a:ahLst/>
                <a:cxnLst/>
                <a:rect l="l" t="t" r="r" b="b"/>
                <a:pathLst>
                  <a:path w="130823" h="54406" extrusionOk="0">
                    <a:moveTo>
                      <a:pt x="121899" y="0"/>
                    </a:moveTo>
                    <a:lnTo>
                      <a:pt x="45664" y="0"/>
                    </a:lnTo>
                    <a:cubicBezTo>
                      <a:pt x="20485" y="0"/>
                      <a:pt x="0" y="20402"/>
                      <a:pt x="0" y="45482"/>
                    </a:cubicBezTo>
                    <a:cubicBezTo>
                      <a:pt x="0" y="50412"/>
                      <a:pt x="3994" y="54406"/>
                      <a:pt x="8924" y="54406"/>
                    </a:cubicBezTo>
                    <a:cubicBezTo>
                      <a:pt x="13853" y="54406"/>
                      <a:pt x="17847" y="50411"/>
                      <a:pt x="17847" y="45482"/>
                    </a:cubicBezTo>
                    <a:cubicBezTo>
                      <a:pt x="17847" y="30244"/>
                      <a:pt x="30325" y="17847"/>
                      <a:pt x="45664" y="17847"/>
                    </a:cubicBezTo>
                    <a:lnTo>
                      <a:pt x="121899" y="17847"/>
                    </a:lnTo>
                    <a:cubicBezTo>
                      <a:pt x="126829" y="17847"/>
                      <a:pt x="130823" y="13853"/>
                      <a:pt x="130823" y="8924"/>
                    </a:cubicBezTo>
                    <a:cubicBezTo>
                      <a:pt x="130823" y="3994"/>
                      <a:pt x="126829" y="0"/>
                      <a:pt x="1218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1684;p35">
                <a:extLst>
                  <a:ext uri="{FF2B5EF4-FFF2-40B4-BE49-F238E27FC236}">
                    <a16:creationId xmlns:a16="http://schemas.microsoft.com/office/drawing/2014/main" id="{1BFF37F9-F5EB-707E-293C-94CD73B1CF51}"/>
                  </a:ext>
                </a:extLst>
              </p:cNvPr>
              <p:cNvSpPr/>
              <p:nvPr/>
            </p:nvSpPr>
            <p:spPr>
              <a:xfrm>
                <a:off x="9411773" y="5711544"/>
                <a:ext cx="54861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54861" h="17847" extrusionOk="0">
                    <a:moveTo>
                      <a:pt x="45938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45938" y="17847"/>
                    </a:lnTo>
                    <a:cubicBezTo>
                      <a:pt x="50868" y="17847"/>
                      <a:pt x="54862" y="13853"/>
                      <a:pt x="54862" y="8924"/>
                    </a:cubicBezTo>
                    <a:cubicBezTo>
                      <a:pt x="54862" y="3994"/>
                      <a:pt x="50866" y="0"/>
                      <a:pt x="459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1685;p35">
                <a:extLst>
                  <a:ext uri="{FF2B5EF4-FFF2-40B4-BE49-F238E27FC236}">
                    <a16:creationId xmlns:a16="http://schemas.microsoft.com/office/drawing/2014/main" id="{F19B683B-3455-350A-F6B6-7721F66964C8}"/>
                  </a:ext>
                </a:extLst>
              </p:cNvPr>
              <p:cNvSpPr/>
              <p:nvPr/>
            </p:nvSpPr>
            <p:spPr>
              <a:xfrm>
                <a:off x="9330569" y="5538149"/>
                <a:ext cx="73319" cy="73047"/>
              </a:xfrm>
              <a:custGeom>
                <a:avLst/>
                <a:gdLst/>
                <a:ahLst/>
                <a:cxnLst/>
                <a:rect l="l" t="t" r="r" b="b"/>
                <a:pathLst>
                  <a:path w="73319" h="73047" extrusionOk="0">
                    <a:moveTo>
                      <a:pt x="64396" y="0"/>
                    </a:moveTo>
                    <a:cubicBezTo>
                      <a:pt x="59467" y="0"/>
                      <a:pt x="55472" y="3995"/>
                      <a:pt x="55472" y="8924"/>
                    </a:cubicBezTo>
                    <a:cubicBezTo>
                      <a:pt x="55472" y="34441"/>
                      <a:pt x="34591" y="55200"/>
                      <a:pt x="8924" y="55200"/>
                    </a:cubicBezTo>
                    <a:cubicBezTo>
                      <a:pt x="3994" y="55200"/>
                      <a:pt x="0" y="59194"/>
                      <a:pt x="0" y="64124"/>
                    </a:cubicBezTo>
                    <a:cubicBezTo>
                      <a:pt x="0" y="69053"/>
                      <a:pt x="3994" y="73047"/>
                      <a:pt x="8924" y="73047"/>
                    </a:cubicBezTo>
                    <a:cubicBezTo>
                      <a:pt x="44432" y="73047"/>
                      <a:pt x="73320" y="44282"/>
                      <a:pt x="73320" y="8924"/>
                    </a:cubicBezTo>
                    <a:cubicBezTo>
                      <a:pt x="73320" y="3995"/>
                      <a:pt x="69325" y="0"/>
                      <a:pt x="643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1686;p35">
                <a:extLst>
                  <a:ext uri="{FF2B5EF4-FFF2-40B4-BE49-F238E27FC236}">
                    <a16:creationId xmlns:a16="http://schemas.microsoft.com/office/drawing/2014/main" id="{9096AC07-1420-3514-6934-BD6BBFCE594F}"/>
                  </a:ext>
                </a:extLst>
              </p:cNvPr>
              <p:cNvSpPr/>
              <p:nvPr/>
            </p:nvSpPr>
            <p:spPr>
              <a:xfrm>
                <a:off x="9337314" y="5403164"/>
                <a:ext cx="49551" cy="45623"/>
              </a:xfrm>
              <a:custGeom>
                <a:avLst/>
                <a:gdLst/>
                <a:ahLst/>
                <a:cxnLst/>
                <a:rect l="l" t="t" r="r" b="b"/>
                <a:pathLst>
                  <a:path w="49551" h="45623" extrusionOk="0">
                    <a:moveTo>
                      <a:pt x="41202" y="81"/>
                    </a:moveTo>
                    <a:cubicBezTo>
                      <a:pt x="19885" y="-1287"/>
                      <a:pt x="1402" y="14874"/>
                      <a:pt x="19" y="36120"/>
                    </a:cubicBezTo>
                    <a:cubicBezTo>
                      <a:pt x="-301" y="41038"/>
                      <a:pt x="3427" y="45284"/>
                      <a:pt x="8344" y="45605"/>
                    </a:cubicBezTo>
                    <a:cubicBezTo>
                      <a:pt x="8542" y="45618"/>
                      <a:pt x="8738" y="45624"/>
                      <a:pt x="8933" y="45624"/>
                    </a:cubicBezTo>
                    <a:cubicBezTo>
                      <a:pt x="13598" y="45624"/>
                      <a:pt x="17522" y="42000"/>
                      <a:pt x="17830" y="37280"/>
                    </a:cubicBezTo>
                    <a:cubicBezTo>
                      <a:pt x="18572" y="25848"/>
                      <a:pt x="28543" y="17166"/>
                      <a:pt x="40055" y="17891"/>
                    </a:cubicBezTo>
                    <a:cubicBezTo>
                      <a:pt x="44977" y="18221"/>
                      <a:pt x="49216" y="14479"/>
                      <a:pt x="49533" y="9560"/>
                    </a:cubicBezTo>
                    <a:cubicBezTo>
                      <a:pt x="49850" y="4641"/>
                      <a:pt x="46120" y="399"/>
                      <a:pt x="41202" y="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1687;p35">
                <a:extLst>
                  <a:ext uri="{FF2B5EF4-FFF2-40B4-BE49-F238E27FC236}">
                    <a16:creationId xmlns:a16="http://schemas.microsoft.com/office/drawing/2014/main" id="{7288F686-2D01-B51D-A537-B2DEAC4675B0}"/>
                  </a:ext>
                </a:extLst>
              </p:cNvPr>
              <p:cNvSpPr/>
              <p:nvPr/>
            </p:nvSpPr>
            <p:spPr>
              <a:xfrm>
                <a:off x="9339581" y="5751280"/>
                <a:ext cx="53495" cy="88791"/>
              </a:xfrm>
              <a:custGeom>
                <a:avLst/>
                <a:gdLst/>
                <a:ahLst/>
                <a:cxnLst/>
                <a:rect l="l" t="t" r="r" b="b"/>
                <a:pathLst>
                  <a:path w="53495" h="88791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cubicBezTo>
                      <a:pt x="23660" y="17847"/>
                      <a:pt x="35648" y="29756"/>
                      <a:pt x="35648" y="44394"/>
                    </a:cubicBezTo>
                    <a:cubicBezTo>
                      <a:pt x="35648" y="59035"/>
                      <a:pt x="23660" y="70944"/>
                      <a:pt x="8924" y="70944"/>
                    </a:cubicBezTo>
                    <a:cubicBezTo>
                      <a:pt x="3994" y="70944"/>
                      <a:pt x="0" y="74938"/>
                      <a:pt x="0" y="79867"/>
                    </a:cubicBezTo>
                    <a:cubicBezTo>
                      <a:pt x="0" y="84797"/>
                      <a:pt x="3994" y="88791"/>
                      <a:pt x="8924" y="88791"/>
                    </a:cubicBezTo>
                    <a:cubicBezTo>
                      <a:pt x="33501" y="88791"/>
                      <a:pt x="53496" y="68876"/>
                      <a:pt x="53496" y="44394"/>
                    </a:cubicBezTo>
                    <a:cubicBezTo>
                      <a:pt x="53496" y="19915"/>
                      <a:pt x="33501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1688;p35">
                <a:extLst>
                  <a:ext uri="{FF2B5EF4-FFF2-40B4-BE49-F238E27FC236}">
                    <a16:creationId xmlns:a16="http://schemas.microsoft.com/office/drawing/2014/main" id="{E1898331-2BC1-5157-D52D-43B91CA3EDA1}"/>
                  </a:ext>
                </a:extLst>
              </p:cNvPr>
              <p:cNvSpPr/>
              <p:nvPr/>
            </p:nvSpPr>
            <p:spPr>
              <a:xfrm>
                <a:off x="9430908" y="5541143"/>
                <a:ext cx="48240" cy="78333"/>
              </a:xfrm>
              <a:custGeom>
                <a:avLst/>
                <a:gdLst/>
                <a:ahLst/>
                <a:cxnLst/>
                <a:rect l="l" t="t" r="r" b="b"/>
                <a:pathLst>
                  <a:path w="48240" h="78333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cubicBezTo>
                      <a:pt x="20761" y="17847"/>
                      <a:pt x="30393" y="27410"/>
                      <a:pt x="30393" y="39166"/>
                    </a:cubicBezTo>
                    <a:cubicBezTo>
                      <a:pt x="30393" y="50922"/>
                      <a:pt x="20761" y="60486"/>
                      <a:pt x="8924" y="60486"/>
                    </a:cubicBezTo>
                    <a:cubicBezTo>
                      <a:pt x="3994" y="60486"/>
                      <a:pt x="0" y="64480"/>
                      <a:pt x="0" y="69410"/>
                    </a:cubicBezTo>
                    <a:cubicBezTo>
                      <a:pt x="0" y="74339"/>
                      <a:pt x="3994" y="78334"/>
                      <a:pt x="8924" y="78334"/>
                    </a:cubicBezTo>
                    <a:cubicBezTo>
                      <a:pt x="30604" y="78334"/>
                      <a:pt x="48240" y="60762"/>
                      <a:pt x="48240" y="39166"/>
                    </a:cubicBezTo>
                    <a:cubicBezTo>
                      <a:pt x="48240" y="17570"/>
                      <a:pt x="30604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1689;p35">
                <a:extLst>
                  <a:ext uri="{FF2B5EF4-FFF2-40B4-BE49-F238E27FC236}">
                    <a16:creationId xmlns:a16="http://schemas.microsoft.com/office/drawing/2014/main" id="{EF950C5C-8727-DD6E-FC28-60F5C600411A}"/>
                  </a:ext>
                </a:extLst>
              </p:cNvPr>
              <p:cNvSpPr/>
              <p:nvPr/>
            </p:nvSpPr>
            <p:spPr>
              <a:xfrm>
                <a:off x="9273708" y="5484404"/>
                <a:ext cx="63655" cy="109009"/>
              </a:xfrm>
              <a:custGeom>
                <a:avLst/>
                <a:gdLst/>
                <a:ahLst/>
                <a:cxnLst/>
                <a:rect l="l" t="t" r="r" b="b"/>
                <a:pathLst>
                  <a:path w="63655" h="109009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cubicBezTo>
                      <a:pt x="29263" y="17847"/>
                      <a:pt x="45808" y="34291"/>
                      <a:pt x="45808" y="54504"/>
                    </a:cubicBezTo>
                    <a:cubicBezTo>
                      <a:pt x="45808" y="74718"/>
                      <a:pt x="29263" y="91162"/>
                      <a:pt x="8924" y="91162"/>
                    </a:cubicBezTo>
                    <a:cubicBezTo>
                      <a:pt x="3994" y="91162"/>
                      <a:pt x="0" y="95157"/>
                      <a:pt x="0" y="100086"/>
                    </a:cubicBezTo>
                    <a:cubicBezTo>
                      <a:pt x="0" y="105016"/>
                      <a:pt x="3994" y="109010"/>
                      <a:pt x="8924" y="109010"/>
                    </a:cubicBezTo>
                    <a:cubicBezTo>
                      <a:pt x="39103" y="109010"/>
                      <a:pt x="63656" y="84559"/>
                      <a:pt x="63656" y="54504"/>
                    </a:cubicBezTo>
                    <a:cubicBezTo>
                      <a:pt x="63656" y="24450"/>
                      <a:pt x="39103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1690;p35">
                <a:extLst>
                  <a:ext uri="{FF2B5EF4-FFF2-40B4-BE49-F238E27FC236}">
                    <a16:creationId xmlns:a16="http://schemas.microsoft.com/office/drawing/2014/main" id="{5C2C0322-F02A-4A35-367D-432D0FF7F749}"/>
                  </a:ext>
                </a:extLst>
              </p:cNvPr>
              <p:cNvSpPr/>
              <p:nvPr/>
            </p:nvSpPr>
            <p:spPr>
              <a:xfrm>
                <a:off x="9671725" y="5484000"/>
                <a:ext cx="60838" cy="60627"/>
              </a:xfrm>
              <a:custGeom>
                <a:avLst/>
                <a:gdLst/>
                <a:ahLst/>
                <a:cxnLst/>
                <a:rect l="l" t="t" r="r" b="b"/>
                <a:pathLst>
                  <a:path w="60838" h="60627" extrusionOk="0">
                    <a:moveTo>
                      <a:pt x="30419" y="0"/>
                    </a:moveTo>
                    <a:cubicBezTo>
                      <a:pt x="13646" y="0"/>
                      <a:pt x="0" y="13599"/>
                      <a:pt x="0" y="30313"/>
                    </a:cubicBezTo>
                    <a:cubicBezTo>
                      <a:pt x="0" y="47029"/>
                      <a:pt x="13646" y="60628"/>
                      <a:pt x="30419" y="60628"/>
                    </a:cubicBezTo>
                    <a:cubicBezTo>
                      <a:pt x="47192" y="60628"/>
                      <a:pt x="60838" y="47029"/>
                      <a:pt x="60838" y="30313"/>
                    </a:cubicBezTo>
                    <a:cubicBezTo>
                      <a:pt x="60838" y="13599"/>
                      <a:pt x="47192" y="0"/>
                      <a:pt x="30419" y="0"/>
                    </a:cubicBezTo>
                    <a:close/>
                    <a:moveTo>
                      <a:pt x="30420" y="42782"/>
                    </a:moveTo>
                    <a:cubicBezTo>
                      <a:pt x="23488" y="42782"/>
                      <a:pt x="17849" y="37189"/>
                      <a:pt x="17849" y="30315"/>
                    </a:cubicBezTo>
                    <a:cubicBezTo>
                      <a:pt x="17847" y="23441"/>
                      <a:pt x="23487" y="17849"/>
                      <a:pt x="30420" y="17849"/>
                    </a:cubicBezTo>
                    <a:cubicBezTo>
                      <a:pt x="37352" y="17849"/>
                      <a:pt x="42992" y="23441"/>
                      <a:pt x="42992" y="30315"/>
                    </a:cubicBezTo>
                    <a:cubicBezTo>
                      <a:pt x="42992" y="37188"/>
                      <a:pt x="37352" y="42782"/>
                      <a:pt x="30420" y="427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1691;p35">
                <a:extLst>
                  <a:ext uri="{FF2B5EF4-FFF2-40B4-BE49-F238E27FC236}">
                    <a16:creationId xmlns:a16="http://schemas.microsoft.com/office/drawing/2014/main" id="{52D9C1C1-D16C-E589-44F3-BC1DE4F55344}"/>
                  </a:ext>
                </a:extLst>
              </p:cNvPr>
              <p:cNvSpPr/>
              <p:nvPr/>
            </p:nvSpPr>
            <p:spPr>
              <a:xfrm>
                <a:off x="9701542" y="5712389"/>
                <a:ext cx="60837" cy="60627"/>
              </a:xfrm>
              <a:custGeom>
                <a:avLst/>
                <a:gdLst/>
                <a:ahLst/>
                <a:cxnLst/>
                <a:rect l="l" t="t" r="r" b="b"/>
                <a:pathLst>
                  <a:path w="60837" h="60627" extrusionOk="0">
                    <a:moveTo>
                      <a:pt x="30419" y="0"/>
                    </a:moveTo>
                    <a:cubicBezTo>
                      <a:pt x="13645" y="0"/>
                      <a:pt x="0" y="13599"/>
                      <a:pt x="0" y="30314"/>
                    </a:cubicBezTo>
                    <a:cubicBezTo>
                      <a:pt x="0" y="47030"/>
                      <a:pt x="13646" y="60628"/>
                      <a:pt x="30419" y="60628"/>
                    </a:cubicBezTo>
                    <a:cubicBezTo>
                      <a:pt x="47192" y="60628"/>
                      <a:pt x="60837" y="47029"/>
                      <a:pt x="60837" y="30314"/>
                    </a:cubicBezTo>
                    <a:cubicBezTo>
                      <a:pt x="60837" y="13600"/>
                      <a:pt x="47192" y="0"/>
                      <a:pt x="30419" y="0"/>
                    </a:cubicBezTo>
                    <a:close/>
                    <a:moveTo>
                      <a:pt x="30419" y="42780"/>
                    </a:moveTo>
                    <a:cubicBezTo>
                      <a:pt x="23487" y="42780"/>
                      <a:pt x="17847" y="37188"/>
                      <a:pt x="17847" y="30314"/>
                    </a:cubicBezTo>
                    <a:cubicBezTo>
                      <a:pt x="17847" y="23441"/>
                      <a:pt x="23487" y="17847"/>
                      <a:pt x="30419" y="17847"/>
                    </a:cubicBezTo>
                    <a:cubicBezTo>
                      <a:pt x="37351" y="17847"/>
                      <a:pt x="42990" y="23440"/>
                      <a:pt x="42990" y="30314"/>
                    </a:cubicBezTo>
                    <a:cubicBezTo>
                      <a:pt x="42991" y="37188"/>
                      <a:pt x="37351" y="42780"/>
                      <a:pt x="30419" y="427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1692;p35">
                <a:extLst>
                  <a:ext uri="{FF2B5EF4-FFF2-40B4-BE49-F238E27FC236}">
                    <a16:creationId xmlns:a16="http://schemas.microsoft.com/office/drawing/2014/main" id="{A7669B9B-9D02-EEDD-6147-D7907646BA3A}"/>
                  </a:ext>
                </a:extLst>
              </p:cNvPr>
              <p:cNvSpPr/>
              <p:nvPr/>
            </p:nvSpPr>
            <p:spPr>
              <a:xfrm>
                <a:off x="9666373" y="5589077"/>
                <a:ext cx="77283" cy="76989"/>
              </a:xfrm>
              <a:custGeom>
                <a:avLst/>
                <a:gdLst/>
                <a:ahLst/>
                <a:cxnLst/>
                <a:rect l="l" t="t" r="r" b="b"/>
                <a:pathLst>
                  <a:path w="77283" h="76989" extrusionOk="0">
                    <a:moveTo>
                      <a:pt x="46865" y="16362"/>
                    </a:moveTo>
                    <a:cubicBezTo>
                      <a:pt x="41718" y="16363"/>
                      <a:pt x="36868" y="17648"/>
                      <a:pt x="32613" y="19908"/>
                    </a:cubicBezTo>
                    <a:lnTo>
                      <a:pt x="15218" y="2598"/>
                    </a:lnTo>
                    <a:cubicBezTo>
                      <a:pt x="11722" y="-879"/>
                      <a:pt x="6074" y="-863"/>
                      <a:pt x="2598" y="2629"/>
                    </a:cubicBezTo>
                    <a:cubicBezTo>
                      <a:pt x="-878" y="6122"/>
                      <a:pt x="-864" y="11771"/>
                      <a:pt x="2629" y="15248"/>
                    </a:cubicBezTo>
                    <a:lnTo>
                      <a:pt x="19981" y="32514"/>
                    </a:lnTo>
                    <a:cubicBezTo>
                      <a:pt x="17728" y="36745"/>
                      <a:pt x="16446" y="41562"/>
                      <a:pt x="16446" y="46675"/>
                    </a:cubicBezTo>
                    <a:cubicBezTo>
                      <a:pt x="16446" y="63391"/>
                      <a:pt x="30092" y="76990"/>
                      <a:pt x="46865" y="76990"/>
                    </a:cubicBezTo>
                    <a:cubicBezTo>
                      <a:pt x="63639" y="76990"/>
                      <a:pt x="77284" y="63391"/>
                      <a:pt x="77284" y="46675"/>
                    </a:cubicBezTo>
                    <a:cubicBezTo>
                      <a:pt x="77284" y="29960"/>
                      <a:pt x="63638" y="16362"/>
                      <a:pt x="46865" y="16362"/>
                    </a:cubicBezTo>
                    <a:close/>
                    <a:moveTo>
                      <a:pt x="46866" y="59143"/>
                    </a:moveTo>
                    <a:cubicBezTo>
                      <a:pt x="39934" y="59143"/>
                      <a:pt x="34294" y="53551"/>
                      <a:pt x="34294" y="46676"/>
                    </a:cubicBezTo>
                    <a:cubicBezTo>
                      <a:pt x="34294" y="39804"/>
                      <a:pt x="39934" y="34210"/>
                      <a:pt x="46866" y="34210"/>
                    </a:cubicBezTo>
                    <a:cubicBezTo>
                      <a:pt x="53798" y="34210"/>
                      <a:pt x="59438" y="39803"/>
                      <a:pt x="59438" y="46676"/>
                    </a:cubicBezTo>
                    <a:cubicBezTo>
                      <a:pt x="59438" y="53550"/>
                      <a:pt x="53798" y="59143"/>
                      <a:pt x="46866" y="59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1693;p35">
                <a:extLst>
                  <a:ext uri="{FF2B5EF4-FFF2-40B4-BE49-F238E27FC236}">
                    <a16:creationId xmlns:a16="http://schemas.microsoft.com/office/drawing/2014/main" id="{D76DA5E8-EA5F-6DD5-5A56-74162434BAF4}"/>
                  </a:ext>
                </a:extLst>
              </p:cNvPr>
              <p:cNvSpPr/>
              <p:nvPr/>
            </p:nvSpPr>
            <p:spPr>
              <a:xfrm>
                <a:off x="9662710" y="5805538"/>
                <a:ext cx="60838" cy="60628"/>
              </a:xfrm>
              <a:custGeom>
                <a:avLst/>
                <a:gdLst/>
                <a:ahLst/>
                <a:cxnLst/>
                <a:rect l="l" t="t" r="r" b="b"/>
                <a:pathLst>
                  <a:path w="60838" h="60628" extrusionOk="0">
                    <a:moveTo>
                      <a:pt x="30419" y="0"/>
                    </a:moveTo>
                    <a:cubicBezTo>
                      <a:pt x="13645" y="0"/>
                      <a:pt x="0" y="13599"/>
                      <a:pt x="0" y="30314"/>
                    </a:cubicBezTo>
                    <a:cubicBezTo>
                      <a:pt x="0" y="47030"/>
                      <a:pt x="13646" y="60629"/>
                      <a:pt x="30419" y="60629"/>
                    </a:cubicBezTo>
                    <a:cubicBezTo>
                      <a:pt x="47193" y="60629"/>
                      <a:pt x="60838" y="47030"/>
                      <a:pt x="60838" y="30314"/>
                    </a:cubicBezTo>
                    <a:cubicBezTo>
                      <a:pt x="60838" y="13599"/>
                      <a:pt x="47193" y="0"/>
                      <a:pt x="30419" y="0"/>
                    </a:cubicBezTo>
                    <a:close/>
                    <a:moveTo>
                      <a:pt x="30419" y="42780"/>
                    </a:moveTo>
                    <a:cubicBezTo>
                      <a:pt x="23487" y="42780"/>
                      <a:pt x="17847" y="37188"/>
                      <a:pt x="17847" y="30313"/>
                    </a:cubicBezTo>
                    <a:cubicBezTo>
                      <a:pt x="17847" y="23440"/>
                      <a:pt x="23487" y="17846"/>
                      <a:pt x="30419" y="17846"/>
                    </a:cubicBezTo>
                    <a:cubicBezTo>
                      <a:pt x="37351" y="17846"/>
                      <a:pt x="42991" y="23438"/>
                      <a:pt x="42991" y="30313"/>
                    </a:cubicBezTo>
                    <a:cubicBezTo>
                      <a:pt x="42992" y="37188"/>
                      <a:pt x="37352" y="42780"/>
                      <a:pt x="30419" y="427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1694;p35">
                <a:extLst>
                  <a:ext uri="{FF2B5EF4-FFF2-40B4-BE49-F238E27FC236}">
                    <a16:creationId xmlns:a16="http://schemas.microsoft.com/office/drawing/2014/main" id="{3C59B04F-C54C-8AA7-81D7-E6CA03508470}"/>
                  </a:ext>
                </a:extLst>
              </p:cNvPr>
              <p:cNvSpPr/>
              <p:nvPr/>
            </p:nvSpPr>
            <p:spPr>
              <a:xfrm>
                <a:off x="9164639" y="5327577"/>
                <a:ext cx="516611" cy="609193"/>
              </a:xfrm>
              <a:custGeom>
                <a:avLst/>
                <a:gdLst/>
                <a:ahLst/>
                <a:cxnLst/>
                <a:rect l="l" t="t" r="r" b="b"/>
                <a:pathLst>
                  <a:path w="516611" h="609193" extrusionOk="0">
                    <a:moveTo>
                      <a:pt x="424077" y="167701"/>
                    </a:moveTo>
                    <a:cubicBezTo>
                      <a:pt x="429749" y="167701"/>
                      <a:pt x="436517" y="164907"/>
                      <a:pt x="440537" y="160907"/>
                    </a:cubicBezTo>
                    <a:lnTo>
                      <a:pt x="475011" y="126601"/>
                    </a:lnTo>
                    <a:cubicBezTo>
                      <a:pt x="478476" y="127971"/>
                      <a:pt x="482245" y="128732"/>
                      <a:pt x="486192" y="128732"/>
                    </a:cubicBezTo>
                    <a:cubicBezTo>
                      <a:pt x="502966" y="128732"/>
                      <a:pt x="516611" y="115134"/>
                      <a:pt x="516611" y="98418"/>
                    </a:cubicBezTo>
                    <a:cubicBezTo>
                      <a:pt x="516611" y="81703"/>
                      <a:pt x="502965" y="68106"/>
                      <a:pt x="486192" y="68106"/>
                    </a:cubicBezTo>
                    <a:cubicBezTo>
                      <a:pt x="469419" y="68106"/>
                      <a:pt x="455774" y="81704"/>
                      <a:pt x="455774" y="98418"/>
                    </a:cubicBezTo>
                    <a:cubicBezTo>
                      <a:pt x="455774" y="104694"/>
                      <a:pt x="457698" y="110533"/>
                      <a:pt x="460991" y="115375"/>
                    </a:cubicBezTo>
                    <a:lnTo>
                      <a:pt x="427951" y="148253"/>
                    </a:lnTo>
                    <a:cubicBezTo>
                      <a:pt x="427253" y="148923"/>
                      <a:pt x="425042" y="149836"/>
                      <a:pt x="424077" y="149853"/>
                    </a:cubicBezTo>
                    <a:lnTo>
                      <a:pt x="350419" y="149853"/>
                    </a:lnTo>
                    <a:lnTo>
                      <a:pt x="350419" y="90782"/>
                    </a:lnTo>
                    <a:lnTo>
                      <a:pt x="371138" y="90782"/>
                    </a:lnTo>
                    <a:cubicBezTo>
                      <a:pt x="374970" y="103155"/>
                      <a:pt x="386552" y="112172"/>
                      <a:pt x="400210" y="112172"/>
                    </a:cubicBezTo>
                    <a:cubicBezTo>
                      <a:pt x="416984" y="112172"/>
                      <a:pt x="430629" y="98574"/>
                      <a:pt x="430629" y="81858"/>
                    </a:cubicBezTo>
                    <a:cubicBezTo>
                      <a:pt x="430629" y="65143"/>
                      <a:pt x="416983" y="51545"/>
                      <a:pt x="400210" y="51545"/>
                    </a:cubicBezTo>
                    <a:cubicBezTo>
                      <a:pt x="386552" y="51545"/>
                      <a:pt x="374970" y="60561"/>
                      <a:pt x="371138" y="72934"/>
                    </a:cubicBezTo>
                    <a:lnTo>
                      <a:pt x="350419" y="72934"/>
                    </a:lnTo>
                    <a:lnTo>
                      <a:pt x="350419" y="71583"/>
                    </a:lnTo>
                    <a:cubicBezTo>
                      <a:pt x="350419" y="32111"/>
                      <a:pt x="318169" y="0"/>
                      <a:pt x="278526" y="0"/>
                    </a:cubicBezTo>
                    <a:cubicBezTo>
                      <a:pt x="250187" y="0"/>
                      <a:pt x="224765" y="16517"/>
                      <a:pt x="213164" y="41773"/>
                    </a:cubicBezTo>
                    <a:cubicBezTo>
                      <a:pt x="211380" y="41646"/>
                      <a:pt x="209602" y="41582"/>
                      <a:pt x="207837" y="41582"/>
                    </a:cubicBezTo>
                    <a:cubicBezTo>
                      <a:pt x="166636" y="41582"/>
                      <a:pt x="133005" y="74476"/>
                      <a:pt x="132050" y="115276"/>
                    </a:cubicBezTo>
                    <a:cubicBezTo>
                      <a:pt x="128492" y="114769"/>
                      <a:pt x="124894" y="114513"/>
                      <a:pt x="121281" y="114513"/>
                    </a:cubicBezTo>
                    <a:cubicBezTo>
                      <a:pt x="79479" y="114513"/>
                      <a:pt x="45473" y="148373"/>
                      <a:pt x="45473" y="189992"/>
                    </a:cubicBezTo>
                    <a:cubicBezTo>
                      <a:pt x="45473" y="199128"/>
                      <a:pt x="47076" y="207967"/>
                      <a:pt x="50245" y="216375"/>
                    </a:cubicBezTo>
                    <a:cubicBezTo>
                      <a:pt x="19043" y="234889"/>
                      <a:pt x="0" y="267962"/>
                      <a:pt x="0" y="304597"/>
                    </a:cubicBezTo>
                    <a:cubicBezTo>
                      <a:pt x="0" y="324267"/>
                      <a:pt x="5603" y="343387"/>
                      <a:pt x="16202" y="359889"/>
                    </a:cubicBezTo>
                    <a:cubicBezTo>
                      <a:pt x="24933" y="373482"/>
                      <a:pt x="36696" y="384796"/>
                      <a:pt x="50531" y="392984"/>
                    </a:cubicBezTo>
                    <a:cubicBezTo>
                      <a:pt x="47207" y="401600"/>
                      <a:pt x="45473" y="410826"/>
                      <a:pt x="45473" y="420090"/>
                    </a:cubicBezTo>
                    <a:cubicBezTo>
                      <a:pt x="45473" y="438463"/>
                      <a:pt x="52181" y="456169"/>
                      <a:pt x="64361" y="469946"/>
                    </a:cubicBezTo>
                    <a:cubicBezTo>
                      <a:pt x="67625" y="473638"/>
                      <a:pt x="73265" y="473986"/>
                      <a:pt x="76958" y="470721"/>
                    </a:cubicBezTo>
                    <a:cubicBezTo>
                      <a:pt x="80651" y="467456"/>
                      <a:pt x="80998" y="461817"/>
                      <a:pt x="77733" y="458124"/>
                    </a:cubicBezTo>
                    <a:cubicBezTo>
                      <a:pt x="68438" y="447612"/>
                      <a:pt x="63320" y="434104"/>
                      <a:pt x="63320" y="420089"/>
                    </a:cubicBezTo>
                    <a:cubicBezTo>
                      <a:pt x="63320" y="410660"/>
                      <a:pt x="65549" y="401668"/>
                      <a:pt x="69937" y="393358"/>
                    </a:cubicBezTo>
                    <a:cubicBezTo>
                      <a:pt x="75175" y="383410"/>
                      <a:pt x="83312" y="375009"/>
                      <a:pt x="93605" y="369436"/>
                    </a:cubicBezTo>
                    <a:cubicBezTo>
                      <a:pt x="97940" y="367089"/>
                      <a:pt x="99550" y="361674"/>
                      <a:pt x="97202" y="357341"/>
                    </a:cubicBezTo>
                    <a:cubicBezTo>
                      <a:pt x="94856" y="353005"/>
                      <a:pt x="89438" y="351393"/>
                      <a:pt x="85106" y="353744"/>
                    </a:cubicBezTo>
                    <a:cubicBezTo>
                      <a:pt x="74446" y="359518"/>
                      <a:pt x="65560" y="367615"/>
                      <a:pt x="58914" y="377200"/>
                    </a:cubicBezTo>
                    <a:cubicBezTo>
                      <a:pt x="33397" y="361850"/>
                      <a:pt x="17847" y="334709"/>
                      <a:pt x="17847" y="304597"/>
                    </a:cubicBezTo>
                    <a:cubicBezTo>
                      <a:pt x="17847" y="272400"/>
                      <a:pt x="35681" y="243537"/>
                      <a:pt x="64472" y="228928"/>
                    </a:cubicBezTo>
                    <a:cubicBezTo>
                      <a:pt x="64472" y="228928"/>
                      <a:pt x="81132" y="219659"/>
                      <a:pt x="103249" y="219659"/>
                    </a:cubicBezTo>
                    <a:cubicBezTo>
                      <a:pt x="108178" y="219659"/>
                      <a:pt x="112172" y="215665"/>
                      <a:pt x="112172" y="210736"/>
                    </a:cubicBezTo>
                    <a:cubicBezTo>
                      <a:pt x="112172" y="205806"/>
                      <a:pt x="108178" y="201812"/>
                      <a:pt x="103249" y="201812"/>
                    </a:cubicBezTo>
                    <a:cubicBezTo>
                      <a:pt x="90284" y="201812"/>
                      <a:pt x="77874" y="204209"/>
                      <a:pt x="66433" y="208572"/>
                    </a:cubicBezTo>
                    <a:cubicBezTo>
                      <a:pt x="64382" y="202623"/>
                      <a:pt x="63323" y="196406"/>
                      <a:pt x="63323" y="189993"/>
                    </a:cubicBezTo>
                    <a:cubicBezTo>
                      <a:pt x="63323" y="158214"/>
                      <a:pt x="89323" y="132361"/>
                      <a:pt x="121283" y="132361"/>
                    </a:cubicBezTo>
                    <a:cubicBezTo>
                      <a:pt x="127290" y="132361"/>
                      <a:pt x="133234" y="133281"/>
                      <a:pt x="138947" y="135096"/>
                    </a:cubicBezTo>
                    <a:cubicBezTo>
                      <a:pt x="141875" y="136025"/>
                      <a:pt x="145075" y="135384"/>
                      <a:pt x="147418" y="133397"/>
                    </a:cubicBezTo>
                    <a:cubicBezTo>
                      <a:pt x="149762" y="131410"/>
                      <a:pt x="150918" y="128359"/>
                      <a:pt x="150479" y="125318"/>
                    </a:cubicBezTo>
                    <a:cubicBezTo>
                      <a:pt x="150080" y="122548"/>
                      <a:pt x="149878" y="119771"/>
                      <a:pt x="149878" y="117063"/>
                    </a:cubicBezTo>
                    <a:cubicBezTo>
                      <a:pt x="149878" y="85285"/>
                      <a:pt x="175880" y="59431"/>
                      <a:pt x="207840" y="59431"/>
                    </a:cubicBezTo>
                    <a:cubicBezTo>
                      <a:pt x="210978" y="59431"/>
                      <a:pt x="214186" y="59700"/>
                      <a:pt x="217378" y="60224"/>
                    </a:cubicBezTo>
                    <a:cubicBezTo>
                      <a:pt x="244813" y="64762"/>
                      <a:pt x="265800" y="88515"/>
                      <a:pt x="265800" y="117063"/>
                    </a:cubicBezTo>
                    <a:cubicBezTo>
                      <a:pt x="265800" y="121992"/>
                      <a:pt x="269794" y="125986"/>
                      <a:pt x="274723" y="125986"/>
                    </a:cubicBezTo>
                    <a:cubicBezTo>
                      <a:pt x="279653" y="125986"/>
                      <a:pt x="283647" y="121992"/>
                      <a:pt x="283647" y="117063"/>
                    </a:cubicBezTo>
                    <a:cubicBezTo>
                      <a:pt x="283647" y="83626"/>
                      <a:pt x="261689" y="55216"/>
                      <a:pt x="231379" y="45334"/>
                    </a:cubicBezTo>
                    <a:cubicBezTo>
                      <a:pt x="240801" y="28579"/>
                      <a:pt x="258708" y="17847"/>
                      <a:pt x="278526" y="17847"/>
                    </a:cubicBezTo>
                    <a:cubicBezTo>
                      <a:pt x="308327" y="17847"/>
                      <a:pt x="332572" y="41953"/>
                      <a:pt x="332572" y="71583"/>
                    </a:cubicBezTo>
                    <a:lnTo>
                      <a:pt x="332572" y="72574"/>
                    </a:lnTo>
                    <a:lnTo>
                      <a:pt x="315408" y="72574"/>
                    </a:lnTo>
                    <a:cubicBezTo>
                      <a:pt x="310479" y="72574"/>
                      <a:pt x="306485" y="76568"/>
                      <a:pt x="306485" y="81497"/>
                    </a:cubicBezTo>
                    <a:cubicBezTo>
                      <a:pt x="306485" y="86427"/>
                      <a:pt x="310479" y="90421"/>
                      <a:pt x="315408" y="90421"/>
                    </a:cubicBezTo>
                    <a:lnTo>
                      <a:pt x="332572" y="90421"/>
                    </a:lnTo>
                    <a:lnTo>
                      <a:pt x="332572" y="149852"/>
                    </a:lnTo>
                    <a:lnTo>
                      <a:pt x="260397" y="149852"/>
                    </a:lnTo>
                    <a:cubicBezTo>
                      <a:pt x="244066" y="149852"/>
                      <a:pt x="230781" y="136652"/>
                      <a:pt x="230781" y="120427"/>
                    </a:cubicBezTo>
                    <a:cubicBezTo>
                      <a:pt x="230781" y="115498"/>
                      <a:pt x="226786" y="111504"/>
                      <a:pt x="221857" y="111504"/>
                    </a:cubicBezTo>
                    <a:cubicBezTo>
                      <a:pt x="216927" y="111504"/>
                      <a:pt x="212933" y="115498"/>
                      <a:pt x="212933" y="120427"/>
                    </a:cubicBezTo>
                    <a:cubicBezTo>
                      <a:pt x="212933" y="146493"/>
                      <a:pt x="234225" y="167699"/>
                      <a:pt x="260397" y="167699"/>
                    </a:cubicBezTo>
                    <a:lnTo>
                      <a:pt x="332572" y="167699"/>
                    </a:lnTo>
                    <a:lnTo>
                      <a:pt x="332572" y="317923"/>
                    </a:lnTo>
                    <a:lnTo>
                      <a:pt x="187819" y="317923"/>
                    </a:lnTo>
                    <a:cubicBezTo>
                      <a:pt x="182890" y="317923"/>
                      <a:pt x="178896" y="321917"/>
                      <a:pt x="178896" y="326846"/>
                    </a:cubicBezTo>
                    <a:cubicBezTo>
                      <a:pt x="178896" y="331776"/>
                      <a:pt x="182890" y="335770"/>
                      <a:pt x="187819" y="335770"/>
                    </a:cubicBezTo>
                    <a:lnTo>
                      <a:pt x="332572" y="335770"/>
                    </a:lnTo>
                    <a:lnTo>
                      <a:pt x="332572" y="458294"/>
                    </a:lnTo>
                    <a:lnTo>
                      <a:pt x="304996" y="458294"/>
                    </a:lnTo>
                    <a:cubicBezTo>
                      <a:pt x="279817" y="458294"/>
                      <a:pt x="259333" y="478696"/>
                      <a:pt x="259333" y="503775"/>
                    </a:cubicBezTo>
                    <a:cubicBezTo>
                      <a:pt x="259333" y="508705"/>
                      <a:pt x="263327" y="512699"/>
                      <a:pt x="268257" y="512699"/>
                    </a:cubicBezTo>
                    <a:cubicBezTo>
                      <a:pt x="273186" y="512699"/>
                      <a:pt x="277180" y="508705"/>
                      <a:pt x="277180" y="503775"/>
                    </a:cubicBezTo>
                    <a:cubicBezTo>
                      <a:pt x="277180" y="488538"/>
                      <a:pt x="289658" y="476141"/>
                      <a:pt x="304996" y="476141"/>
                    </a:cubicBezTo>
                    <a:lnTo>
                      <a:pt x="332572" y="476141"/>
                    </a:lnTo>
                    <a:lnTo>
                      <a:pt x="332572" y="537610"/>
                    </a:lnTo>
                    <a:cubicBezTo>
                      <a:pt x="332572" y="539012"/>
                      <a:pt x="332500" y="540397"/>
                      <a:pt x="332395" y="541771"/>
                    </a:cubicBezTo>
                    <a:lnTo>
                      <a:pt x="315408" y="541771"/>
                    </a:lnTo>
                    <a:cubicBezTo>
                      <a:pt x="310479" y="541771"/>
                      <a:pt x="306485" y="545766"/>
                      <a:pt x="306485" y="550695"/>
                    </a:cubicBezTo>
                    <a:cubicBezTo>
                      <a:pt x="306485" y="555624"/>
                      <a:pt x="310479" y="559619"/>
                      <a:pt x="315408" y="559619"/>
                    </a:cubicBezTo>
                    <a:lnTo>
                      <a:pt x="327811" y="559619"/>
                    </a:lnTo>
                    <a:cubicBezTo>
                      <a:pt x="319339" y="578301"/>
                      <a:pt x="300442" y="591346"/>
                      <a:pt x="278526" y="591346"/>
                    </a:cubicBezTo>
                    <a:cubicBezTo>
                      <a:pt x="258842" y="591346"/>
                      <a:pt x="241000" y="580725"/>
                      <a:pt x="231530" y="564131"/>
                    </a:cubicBezTo>
                    <a:cubicBezTo>
                      <a:pt x="242309" y="560610"/>
                      <a:pt x="252229" y="554692"/>
                      <a:pt x="260586" y="546629"/>
                    </a:cubicBezTo>
                    <a:cubicBezTo>
                      <a:pt x="264133" y="543207"/>
                      <a:pt x="264234" y="537558"/>
                      <a:pt x="260812" y="534012"/>
                    </a:cubicBezTo>
                    <a:cubicBezTo>
                      <a:pt x="257390" y="530463"/>
                      <a:pt x="251741" y="530363"/>
                      <a:pt x="248195" y="533785"/>
                    </a:cubicBezTo>
                    <a:cubicBezTo>
                      <a:pt x="239673" y="542007"/>
                      <a:pt x="229021" y="547315"/>
                      <a:pt x="217518" y="549233"/>
                    </a:cubicBezTo>
                    <a:cubicBezTo>
                      <a:pt x="214274" y="549775"/>
                      <a:pt x="211018" y="550051"/>
                      <a:pt x="207837" y="550051"/>
                    </a:cubicBezTo>
                    <a:cubicBezTo>
                      <a:pt x="175877" y="550051"/>
                      <a:pt x="149876" y="524198"/>
                      <a:pt x="149876" y="492418"/>
                    </a:cubicBezTo>
                    <a:cubicBezTo>
                      <a:pt x="149876" y="491606"/>
                      <a:pt x="149925" y="490762"/>
                      <a:pt x="149964" y="489927"/>
                    </a:cubicBezTo>
                    <a:cubicBezTo>
                      <a:pt x="157167" y="486995"/>
                      <a:pt x="163934" y="482983"/>
                      <a:pt x="169968" y="477945"/>
                    </a:cubicBezTo>
                    <a:cubicBezTo>
                      <a:pt x="173752" y="474787"/>
                      <a:pt x="174258" y="469160"/>
                      <a:pt x="171099" y="465376"/>
                    </a:cubicBezTo>
                    <a:cubicBezTo>
                      <a:pt x="167940" y="461592"/>
                      <a:pt x="162405" y="461201"/>
                      <a:pt x="158529" y="464246"/>
                    </a:cubicBezTo>
                    <a:cubicBezTo>
                      <a:pt x="140622" y="478312"/>
                      <a:pt x="123303" y="478093"/>
                      <a:pt x="116375" y="477518"/>
                    </a:cubicBezTo>
                    <a:cubicBezTo>
                      <a:pt x="111449" y="477100"/>
                      <a:pt x="107151" y="480762"/>
                      <a:pt x="106742" y="485672"/>
                    </a:cubicBezTo>
                    <a:cubicBezTo>
                      <a:pt x="106334" y="490584"/>
                      <a:pt x="109986" y="494896"/>
                      <a:pt x="114897" y="495305"/>
                    </a:cubicBezTo>
                    <a:cubicBezTo>
                      <a:pt x="120602" y="495776"/>
                      <a:pt x="126415" y="495611"/>
                      <a:pt x="132066" y="494805"/>
                    </a:cubicBezTo>
                    <a:cubicBezTo>
                      <a:pt x="133335" y="535326"/>
                      <a:pt x="166838" y="567899"/>
                      <a:pt x="207838" y="567899"/>
                    </a:cubicBezTo>
                    <a:cubicBezTo>
                      <a:pt x="209644" y="567899"/>
                      <a:pt x="211466" y="567831"/>
                      <a:pt x="213294" y="567698"/>
                    </a:cubicBezTo>
                    <a:cubicBezTo>
                      <a:pt x="224956" y="592786"/>
                      <a:pt x="250327" y="609193"/>
                      <a:pt x="278526" y="609193"/>
                    </a:cubicBezTo>
                    <a:cubicBezTo>
                      <a:pt x="318168" y="609193"/>
                      <a:pt x="350419" y="577082"/>
                      <a:pt x="350419" y="537610"/>
                    </a:cubicBezTo>
                    <a:lnTo>
                      <a:pt x="350419" y="517890"/>
                    </a:lnTo>
                    <a:lnTo>
                      <a:pt x="397725" y="517890"/>
                    </a:lnTo>
                    <a:cubicBezTo>
                      <a:pt x="398693" y="517907"/>
                      <a:pt x="400904" y="518819"/>
                      <a:pt x="401600" y="519488"/>
                    </a:cubicBezTo>
                    <a:lnTo>
                      <a:pt x="422875" y="540659"/>
                    </a:lnTo>
                    <a:cubicBezTo>
                      <a:pt x="419997" y="545288"/>
                      <a:pt x="418330" y="550741"/>
                      <a:pt x="418330" y="556576"/>
                    </a:cubicBezTo>
                    <a:cubicBezTo>
                      <a:pt x="418330" y="573292"/>
                      <a:pt x="431976" y="586891"/>
                      <a:pt x="448749" y="586891"/>
                    </a:cubicBezTo>
                    <a:cubicBezTo>
                      <a:pt x="465523" y="586891"/>
                      <a:pt x="479168" y="573292"/>
                      <a:pt x="479168" y="556576"/>
                    </a:cubicBezTo>
                    <a:cubicBezTo>
                      <a:pt x="479168" y="539860"/>
                      <a:pt x="465522" y="526262"/>
                      <a:pt x="448749" y="526262"/>
                    </a:cubicBezTo>
                    <a:cubicBezTo>
                      <a:pt x="444339" y="526262"/>
                      <a:pt x="440149" y="527210"/>
                      <a:pt x="436361" y="528900"/>
                    </a:cubicBezTo>
                    <a:lnTo>
                      <a:pt x="414188" y="506837"/>
                    </a:lnTo>
                    <a:cubicBezTo>
                      <a:pt x="410168" y="502836"/>
                      <a:pt x="403400" y="500043"/>
                      <a:pt x="397728" y="500043"/>
                    </a:cubicBezTo>
                    <a:lnTo>
                      <a:pt x="350419" y="500043"/>
                    </a:lnTo>
                    <a:lnTo>
                      <a:pt x="350419" y="452340"/>
                    </a:lnTo>
                    <a:lnTo>
                      <a:pt x="427996" y="452340"/>
                    </a:lnTo>
                    <a:cubicBezTo>
                      <a:pt x="431829" y="464713"/>
                      <a:pt x="443410" y="473731"/>
                      <a:pt x="457070" y="473731"/>
                    </a:cubicBezTo>
                    <a:cubicBezTo>
                      <a:pt x="473844" y="473731"/>
                      <a:pt x="487489" y="460132"/>
                      <a:pt x="487489" y="443416"/>
                    </a:cubicBezTo>
                    <a:cubicBezTo>
                      <a:pt x="487489" y="426700"/>
                      <a:pt x="473843" y="413102"/>
                      <a:pt x="457070" y="413102"/>
                    </a:cubicBezTo>
                    <a:cubicBezTo>
                      <a:pt x="443412" y="413102"/>
                      <a:pt x="431829" y="422118"/>
                      <a:pt x="427996" y="434493"/>
                    </a:cubicBezTo>
                    <a:lnTo>
                      <a:pt x="350419" y="434493"/>
                    </a:lnTo>
                    <a:lnTo>
                      <a:pt x="350419" y="374716"/>
                    </a:lnTo>
                    <a:lnTo>
                      <a:pt x="443252" y="374716"/>
                    </a:lnTo>
                    <a:cubicBezTo>
                      <a:pt x="447085" y="387089"/>
                      <a:pt x="458666" y="396106"/>
                      <a:pt x="472326" y="396106"/>
                    </a:cubicBezTo>
                    <a:cubicBezTo>
                      <a:pt x="489100" y="396106"/>
                      <a:pt x="502745" y="382508"/>
                      <a:pt x="502745" y="365792"/>
                    </a:cubicBezTo>
                    <a:cubicBezTo>
                      <a:pt x="502745" y="349076"/>
                      <a:pt x="489099" y="335477"/>
                      <a:pt x="472326" y="335477"/>
                    </a:cubicBezTo>
                    <a:cubicBezTo>
                      <a:pt x="458666" y="335477"/>
                      <a:pt x="447085" y="344494"/>
                      <a:pt x="443252" y="356868"/>
                    </a:cubicBezTo>
                    <a:lnTo>
                      <a:pt x="350419" y="356868"/>
                    </a:lnTo>
                    <a:lnTo>
                      <a:pt x="350419" y="291916"/>
                    </a:lnTo>
                    <a:lnTo>
                      <a:pt x="372524" y="291916"/>
                    </a:lnTo>
                    <a:cubicBezTo>
                      <a:pt x="376358" y="304288"/>
                      <a:pt x="387939" y="313306"/>
                      <a:pt x="401597" y="313306"/>
                    </a:cubicBezTo>
                    <a:cubicBezTo>
                      <a:pt x="418372" y="313306"/>
                      <a:pt x="432017" y="299708"/>
                      <a:pt x="432017" y="282993"/>
                    </a:cubicBezTo>
                    <a:cubicBezTo>
                      <a:pt x="432017" y="266277"/>
                      <a:pt x="418370" y="252678"/>
                      <a:pt x="401597" y="252678"/>
                    </a:cubicBezTo>
                    <a:cubicBezTo>
                      <a:pt x="387939" y="252678"/>
                      <a:pt x="376356" y="261695"/>
                      <a:pt x="372524" y="274069"/>
                    </a:cubicBezTo>
                    <a:lnTo>
                      <a:pt x="350419" y="274069"/>
                    </a:lnTo>
                    <a:lnTo>
                      <a:pt x="350419" y="222572"/>
                    </a:lnTo>
                    <a:lnTo>
                      <a:pt x="447650" y="222572"/>
                    </a:lnTo>
                    <a:cubicBezTo>
                      <a:pt x="448617" y="222590"/>
                      <a:pt x="450829" y="223501"/>
                      <a:pt x="451525" y="224170"/>
                    </a:cubicBezTo>
                    <a:lnTo>
                      <a:pt x="469856" y="242412"/>
                    </a:lnTo>
                    <a:cubicBezTo>
                      <a:pt x="471596" y="244145"/>
                      <a:pt x="473872" y="245011"/>
                      <a:pt x="476150" y="245011"/>
                    </a:cubicBezTo>
                    <a:cubicBezTo>
                      <a:pt x="478440" y="245011"/>
                      <a:pt x="480732" y="244134"/>
                      <a:pt x="482475" y="242381"/>
                    </a:cubicBezTo>
                    <a:cubicBezTo>
                      <a:pt x="485952" y="238888"/>
                      <a:pt x="485937" y="233238"/>
                      <a:pt x="482444" y="229761"/>
                    </a:cubicBezTo>
                    <a:lnTo>
                      <a:pt x="464113" y="211518"/>
                    </a:lnTo>
                    <a:cubicBezTo>
                      <a:pt x="460093" y="207518"/>
                      <a:pt x="453325" y="204725"/>
                      <a:pt x="447653" y="204725"/>
                    </a:cubicBezTo>
                    <a:lnTo>
                      <a:pt x="350419" y="204725"/>
                    </a:lnTo>
                    <a:lnTo>
                      <a:pt x="350419" y="167701"/>
                    </a:lnTo>
                    <a:lnTo>
                      <a:pt x="424077" y="167701"/>
                    </a:lnTo>
                    <a:close/>
                    <a:moveTo>
                      <a:pt x="486192" y="85952"/>
                    </a:moveTo>
                    <a:cubicBezTo>
                      <a:pt x="493124" y="85952"/>
                      <a:pt x="498764" y="91544"/>
                      <a:pt x="498764" y="98417"/>
                    </a:cubicBezTo>
                    <a:cubicBezTo>
                      <a:pt x="498764" y="105290"/>
                      <a:pt x="493124" y="110884"/>
                      <a:pt x="486192" y="110884"/>
                    </a:cubicBezTo>
                    <a:cubicBezTo>
                      <a:pt x="479260" y="110884"/>
                      <a:pt x="473621" y="105292"/>
                      <a:pt x="473621" y="98417"/>
                    </a:cubicBezTo>
                    <a:cubicBezTo>
                      <a:pt x="473621" y="91544"/>
                      <a:pt x="479260" y="85952"/>
                      <a:pt x="486192" y="85952"/>
                    </a:cubicBezTo>
                    <a:close/>
                    <a:moveTo>
                      <a:pt x="400210" y="69392"/>
                    </a:moveTo>
                    <a:cubicBezTo>
                      <a:pt x="407142" y="69392"/>
                      <a:pt x="412782" y="74984"/>
                      <a:pt x="412782" y="81858"/>
                    </a:cubicBezTo>
                    <a:cubicBezTo>
                      <a:pt x="412782" y="88732"/>
                      <a:pt x="407142" y="94325"/>
                      <a:pt x="400210" y="94325"/>
                    </a:cubicBezTo>
                    <a:cubicBezTo>
                      <a:pt x="393278" y="94325"/>
                      <a:pt x="387640" y="88733"/>
                      <a:pt x="387640" y="81858"/>
                    </a:cubicBezTo>
                    <a:cubicBezTo>
                      <a:pt x="387638" y="74984"/>
                      <a:pt x="393278" y="69392"/>
                      <a:pt x="400210" y="69392"/>
                    </a:cubicBezTo>
                    <a:close/>
                    <a:moveTo>
                      <a:pt x="448749" y="544108"/>
                    </a:moveTo>
                    <a:cubicBezTo>
                      <a:pt x="455681" y="544108"/>
                      <a:pt x="461321" y="549702"/>
                      <a:pt x="461321" y="556575"/>
                    </a:cubicBezTo>
                    <a:cubicBezTo>
                      <a:pt x="461321" y="563449"/>
                      <a:pt x="455681" y="569042"/>
                      <a:pt x="448749" y="569042"/>
                    </a:cubicBezTo>
                    <a:cubicBezTo>
                      <a:pt x="441817" y="569042"/>
                      <a:pt x="436177" y="563450"/>
                      <a:pt x="436177" y="556575"/>
                    </a:cubicBezTo>
                    <a:cubicBezTo>
                      <a:pt x="436177" y="549702"/>
                      <a:pt x="441817" y="544108"/>
                      <a:pt x="448749" y="544108"/>
                    </a:cubicBezTo>
                    <a:close/>
                    <a:moveTo>
                      <a:pt x="457070" y="430949"/>
                    </a:moveTo>
                    <a:cubicBezTo>
                      <a:pt x="464002" y="430949"/>
                      <a:pt x="469641" y="436542"/>
                      <a:pt x="469641" y="443416"/>
                    </a:cubicBezTo>
                    <a:cubicBezTo>
                      <a:pt x="469641" y="450290"/>
                      <a:pt x="464002" y="455883"/>
                      <a:pt x="457070" y="455883"/>
                    </a:cubicBezTo>
                    <a:cubicBezTo>
                      <a:pt x="450138" y="455883"/>
                      <a:pt x="444498" y="450291"/>
                      <a:pt x="444498" y="443416"/>
                    </a:cubicBezTo>
                    <a:cubicBezTo>
                      <a:pt x="444498" y="436543"/>
                      <a:pt x="450138" y="430949"/>
                      <a:pt x="457070" y="430949"/>
                    </a:cubicBezTo>
                    <a:close/>
                    <a:moveTo>
                      <a:pt x="472324" y="353325"/>
                    </a:moveTo>
                    <a:cubicBezTo>
                      <a:pt x="479256" y="353325"/>
                      <a:pt x="484896" y="358917"/>
                      <a:pt x="484896" y="365792"/>
                    </a:cubicBezTo>
                    <a:cubicBezTo>
                      <a:pt x="484896" y="372666"/>
                      <a:pt x="479256" y="378259"/>
                      <a:pt x="472324" y="378259"/>
                    </a:cubicBezTo>
                    <a:cubicBezTo>
                      <a:pt x="465393" y="378259"/>
                      <a:pt x="459753" y="372667"/>
                      <a:pt x="459753" y="365792"/>
                    </a:cubicBezTo>
                    <a:cubicBezTo>
                      <a:pt x="459753" y="358917"/>
                      <a:pt x="465393" y="353325"/>
                      <a:pt x="472324" y="353325"/>
                    </a:cubicBezTo>
                    <a:close/>
                    <a:moveTo>
                      <a:pt x="401597" y="270526"/>
                    </a:moveTo>
                    <a:cubicBezTo>
                      <a:pt x="408529" y="270526"/>
                      <a:pt x="414169" y="276118"/>
                      <a:pt x="414169" y="282993"/>
                    </a:cubicBezTo>
                    <a:cubicBezTo>
                      <a:pt x="414169" y="289865"/>
                      <a:pt x="408529" y="295459"/>
                      <a:pt x="401597" y="295459"/>
                    </a:cubicBezTo>
                    <a:cubicBezTo>
                      <a:pt x="394665" y="295459"/>
                      <a:pt x="389026" y="289866"/>
                      <a:pt x="389026" y="282993"/>
                    </a:cubicBezTo>
                    <a:cubicBezTo>
                      <a:pt x="389026" y="276118"/>
                      <a:pt x="394665" y="270526"/>
                      <a:pt x="401597" y="2705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B9C24BB-8013-88C0-F100-0A436DD26115}"/>
              </a:ext>
            </a:extLst>
          </p:cNvPr>
          <p:cNvGrpSpPr/>
          <p:nvPr/>
        </p:nvGrpSpPr>
        <p:grpSpPr>
          <a:xfrm>
            <a:off x="4272582" y="3453233"/>
            <a:ext cx="1356655" cy="1356584"/>
            <a:chOff x="4272582" y="3453233"/>
            <a:chExt cx="1356655" cy="1356584"/>
          </a:xfrm>
        </p:grpSpPr>
        <p:grpSp>
          <p:nvGrpSpPr>
            <p:cNvPr id="29" name="Google Shape;105;p16">
              <a:extLst>
                <a:ext uri="{FF2B5EF4-FFF2-40B4-BE49-F238E27FC236}">
                  <a16:creationId xmlns:a16="http://schemas.microsoft.com/office/drawing/2014/main" id="{D82B20EE-392E-5533-7271-D4416DB51351}"/>
                </a:ext>
              </a:extLst>
            </p:cNvPr>
            <p:cNvGrpSpPr/>
            <p:nvPr/>
          </p:nvGrpSpPr>
          <p:grpSpPr>
            <a:xfrm>
              <a:off x="4272582" y="3453233"/>
              <a:ext cx="1356655" cy="1356584"/>
              <a:chOff x="3142726" y="2821738"/>
              <a:chExt cx="1063370" cy="1063314"/>
            </a:xfrm>
          </p:grpSpPr>
          <p:sp>
            <p:nvSpPr>
              <p:cNvPr id="30" name="Google Shape;106;p16">
                <a:extLst>
                  <a:ext uri="{FF2B5EF4-FFF2-40B4-BE49-F238E27FC236}">
                    <a16:creationId xmlns:a16="http://schemas.microsoft.com/office/drawing/2014/main" id="{A7B1AEBE-C0B0-A87E-08E8-034B5979B8B2}"/>
                  </a:ext>
                </a:extLst>
              </p:cNvPr>
              <p:cNvSpPr/>
              <p:nvPr/>
            </p:nvSpPr>
            <p:spPr>
              <a:xfrm>
                <a:off x="3142726" y="2821738"/>
                <a:ext cx="1063370" cy="1063314"/>
              </a:xfrm>
              <a:custGeom>
                <a:avLst/>
                <a:gdLst/>
                <a:ahLst/>
                <a:cxnLst/>
                <a:rect l="l" t="t" r="r" b="b"/>
                <a:pathLst>
                  <a:path w="19210" h="19209" extrusionOk="0">
                    <a:moveTo>
                      <a:pt x="19209" y="9598"/>
                    </a:moveTo>
                    <a:cubicBezTo>
                      <a:pt x="19209" y="14905"/>
                      <a:pt x="14919" y="19209"/>
                      <a:pt x="9612" y="19209"/>
                    </a:cubicBezTo>
                    <a:cubicBezTo>
                      <a:pt x="4305" y="19209"/>
                      <a:pt x="1" y="14905"/>
                      <a:pt x="1" y="9598"/>
                    </a:cubicBezTo>
                    <a:cubicBezTo>
                      <a:pt x="1" y="4291"/>
                      <a:pt x="4305" y="0"/>
                      <a:pt x="9612" y="0"/>
                    </a:cubicBezTo>
                    <a:cubicBezTo>
                      <a:pt x="14919" y="0"/>
                      <a:pt x="19209" y="4291"/>
                      <a:pt x="19209" y="9598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  <a:effectLst>
                <a:outerShdw blurRad="42863" dist="38100" dir="3300000" algn="bl" rotWithShape="0">
                  <a:schemeClr val="dk2">
                    <a:alpha val="34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07;p16">
                <a:extLst>
                  <a:ext uri="{FF2B5EF4-FFF2-40B4-BE49-F238E27FC236}">
                    <a16:creationId xmlns:a16="http://schemas.microsoft.com/office/drawing/2014/main" id="{099B74BF-29EB-C45D-2D91-BBF9D1C202F8}"/>
                  </a:ext>
                </a:extLst>
              </p:cNvPr>
              <p:cNvSpPr/>
              <p:nvPr/>
            </p:nvSpPr>
            <p:spPr>
              <a:xfrm>
                <a:off x="3216570" y="2894807"/>
                <a:ext cx="916457" cy="916457"/>
              </a:xfrm>
              <a:custGeom>
                <a:avLst/>
                <a:gdLst/>
                <a:ahLst/>
                <a:cxnLst/>
                <a:rect l="l" t="t" r="r" b="b"/>
                <a:pathLst>
                  <a:path w="16556" h="16556" extrusionOk="0">
                    <a:moveTo>
                      <a:pt x="8278" y="0"/>
                    </a:moveTo>
                    <a:cubicBezTo>
                      <a:pt x="3710" y="0"/>
                      <a:pt x="0" y="3710"/>
                      <a:pt x="0" y="8278"/>
                    </a:cubicBezTo>
                    <a:cubicBezTo>
                      <a:pt x="0" y="12845"/>
                      <a:pt x="3710" y="16555"/>
                      <a:pt x="8278" y="16555"/>
                    </a:cubicBezTo>
                    <a:cubicBezTo>
                      <a:pt x="12846" y="16555"/>
                      <a:pt x="16555" y="12845"/>
                      <a:pt x="16555" y="8278"/>
                    </a:cubicBezTo>
                    <a:cubicBezTo>
                      <a:pt x="16555" y="3710"/>
                      <a:pt x="12846" y="0"/>
                      <a:pt x="82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" name="Google Shape;1862;p35">
              <a:extLst>
                <a:ext uri="{FF2B5EF4-FFF2-40B4-BE49-F238E27FC236}">
                  <a16:creationId xmlns:a16="http://schemas.microsoft.com/office/drawing/2014/main" id="{80101F29-B355-C109-7781-03093B60CF56}"/>
                </a:ext>
              </a:extLst>
            </p:cNvPr>
            <p:cNvGrpSpPr/>
            <p:nvPr/>
          </p:nvGrpSpPr>
          <p:grpSpPr>
            <a:xfrm>
              <a:off x="4607281" y="3689855"/>
              <a:ext cx="667367" cy="839813"/>
              <a:chOff x="1524292" y="4130056"/>
              <a:chExt cx="484102" cy="609193"/>
            </a:xfrm>
            <a:solidFill>
              <a:srgbClr val="001F56"/>
            </a:solidFill>
          </p:grpSpPr>
          <p:sp>
            <p:nvSpPr>
              <p:cNvPr id="53" name="Google Shape;1863;p35">
                <a:extLst>
                  <a:ext uri="{FF2B5EF4-FFF2-40B4-BE49-F238E27FC236}">
                    <a16:creationId xmlns:a16="http://schemas.microsoft.com/office/drawing/2014/main" id="{8CD70C9B-BE18-78B7-507B-2FD867C2663F}"/>
                  </a:ext>
                </a:extLst>
              </p:cNvPr>
              <p:cNvSpPr/>
              <p:nvPr/>
            </p:nvSpPr>
            <p:spPr>
              <a:xfrm>
                <a:off x="1740116" y="4546595"/>
                <a:ext cx="52453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52453" h="17847" extrusionOk="0">
                    <a:moveTo>
                      <a:pt x="43530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5" y="17847"/>
                      <a:pt x="8924" y="17847"/>
                    </a:cubicBezTo>
                    <a:lnTo>
                      <a:pt x="43530" y="17847"/>
                    </a:lnTo>
                    <a:cubicBezTo>
                      <a:pt x="48459" y="17847"/>
                      <a:pt x="52454" y="13852"/>
                      <a:pt x="52454" y="8924"/>
                    </a:cubicBezTo>
                    <a:cubicBezTo>
                      <a:pt x="52454" y="3995"/>
                      <a:pt x="48459" y="0"/>
                      <a:pt x="43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1864;p35">
                <a:extLst>
                  <a:ext uri="{FF2B5EF4-FFF2-40B4-BE49-F238E27FC236}">
                    <a16:creationId xmlns:a16="http://schemas.microsoft.com/office/drawing/2014/main" id="{77E9C24A-CA9D-53F8-B049-8A62520FBED6}"/>
                  </a:ext>
                </a:extLst>
              </p:cNvPr>
              <p:cNvSpPr/>
              <p:nvPr/>
            </p:nvSpPr>
            <p:spPr>
              <a:xfrm>
                <a:off x="1786840" y="4372269"/>
                <a:ext cx="120114" cy="80054"/>
              </a:xfrm>
              <a:custGeom>
                <a:avLst/>
                <a:gdLst/>
                <a:ahLst/>
                <a:cxnLst/>
                <a:rect l="l" t="t" r="r" b="b"/>
                <a:pathLst>
                  <a:path w="120114" h="80054" extrusionOk="0">
                    <a:moveTo>
                      <a:pt x="117809" y="31971"/>
                    </a:moveTo>
                    <a:cubicBezTo>
                      <a:pt x="105254" y="11952"/>
                      <a:pt x="83663" y="0"/>
                      <a:pt x="60053" y="0"/>
                    </a:cubicBezTo>
                    <a:cubicBezTo>
                      <a:pt x="36448" y="0"/>
                      <a:pt x="14860" y="11952"/>
                      <a:pt x="2304" y="31968"/>
                    </a:cubicBezTo>
                    <a:cubicBezTo>
                      <a:pt x="-767" y="36860"/>
                      <a:pt x="-768" y="43185"/>
                      <a:pt x="2303" y="48085"/>
                    </a:cubicBezTo>
                    <a:cubicBezTo>
                      <a:pt x="14860" y="68102"/>
                      <a:pt x="36448" y="80054"/>
                      <a:pt x="60053" y="80054"/>
                    </a:cubicBezTo>
                    <a:cubicBezTo>
                      <a:pt x="83663" y="80054"/>
                      <a:pt x="105253" y="68104"/>
                      <a:pt x="117807" y="48088"/>
                    </a:cubicBezTo>
                    <a:cubicBezTo>
                      <a:pt x="120883" y="43188"/>
                      <a:pt x="120882" y="36859"/>
                      <a:pt x="117809" y="31971"/>
                    </a:cubicBezTo>
                    <a:close/>
                    <a:moveTo>
                      <a:pt x="18349" y="40028"/>
                    </a:moveTo>
                    <a:cubicBezTo>
                      <a:pt x="24527" y="30864"/>
                      <a:pt x="33348" y="24175"/>
                      <a:pt x="43456" y="20659"/>
                    </a:cubicBezTo>
                    <a:cubicBezTo>
                      <a:pt x="37990" y="25346"/>
                      <a:pt x="34509" y="32281"/>
                      <a:pt x="34509" y="40026"/>
                    </a:cubicBezTo>
                    <a:cubicBezTo>
                      <a:pt x="34509" y="47772"/>
                      <a:pt x="37990" y="54710"/>
                      <a:pt x="43459" y="59396"/>
                    </a:cubicBezTo>
                    <a:cubicBezTo>
                      <a:pt x="33348" y="55880"/>
                      <a:pt x="24527" y="49192"/>
                      <a:pt x="18349" y="40028"/>
                    </a:cubicBezTo>
                    <a:close/>
                    <a:moveTo>
                      <a:pt x="60056" y="47711"/>
                    </a:moveTo>
                    <a:cubicBezTo>
                      <a:pt x="55810" y="47711"/>
                      <a:pt x="52356" y="44263"/>
                      <a:pt x="52356" y="40026"/>
                    </a:cubicBezTo>
                    <a:cubicBezTo>
                      <a:pt x="52356" y="35789"/>
                      <a:pt x="55810" y="32343"/>
                      <a:pt x="60056" y="32343"/>
                    </a:cubicBezTo>
                    <a:cubicBezTo>
                      <a:pt x="64302" y="32343"/>
                      <a:pt x="67758" y="35789"/>
                      <a:pt x="67758" y="40026"/>
                    </a:cubicBezTo>
                    <a:cubicBezTo>
                      <a:pt x="67758" y="44263"/>
                      <a:pt x="64303" y="47711"/>
                      <a:pt x="60056" y="47711"/>
                    </a:cubicBezTo>
                    <a:close/>
                    <a:moveTo>
                      <a:pt x="76657" y="59393"/>
                    </a:moveTo>
                    <a:cubicBezTo>
                      <a:pt x="82124" y="54706"/>
                      <a:pt x="85605" y="47769"/>
                      <a:pt x="85605" y="40025"/>
                    </a:cubicBezTo>
                    <a:cubicBezTo>
                      <a:pt x="85605" y="32281"/>
                      <a:pt x="82125" y="25346"/>
                      <a:pt x="76661" y="20660"/>
                    </a:cubicBezTo>
                    <a:cubicBezTo>
                      <a:pt x="86764" y="24177"/>
                      <a:pt x="95583" y="30864"/>
                      <a:pt x="101762" y="40027"/>
                    </a:cubicBezTo>
                    <a:cubicBezTo>
                      <a:pt x="95586" y="49190"/>
                      <a:pt x="86766" y="55877"/>
                      <a:pt x="76657" y="593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1865;p35">
                <a:extLst>
                  <a:ext uri="{FF2B5EF4-FFF2-40B4-BE49-F238E27FC236}">
                    <a16:creationId xmlns:a16="http://schemas.microsoft.com/office/drawing/2014/main" id="{A867456E-483D-CAD2-0632-5F5A08830560}"/>
                  </a:ext>
                </a:extLst>
              </p:cNvPr>
              <p:cNvSpPr/>
              <p:nvPr/>
            </p:nvSpPr>
            <p:spPr>
              <a:xfrm>
                <a:off x="1785597" y="4332018"/>
                <a:ext cx="114634" cy="29426"/>
              </a:xfrm>
              <a:custGeom>
                <a:avLst/>
                <a:gdLst/>
                <a:ahLst/>
                <a:cxnLst/>
                <a:rect l="l" t="t" r="r" b="b"/>
                <a:pathLst>
                  <a:path w="114634" h="29426" extrusionOk="0">
                    <a:moveTo>
                      <a:pt x="109760" y="12549"/>
                    </a:moveTo>
                    <a:cubicBezTo>
                      <a:pt x="76920" y="-4183"/>
                      <a:pt x="37712" y="-4183"/>
                      <a:pt x="4874" y="12549"/>
                    </a:cubicBezTo>
                    <a:cubicBezTo>
                      <a:pt x="483" y="14788"/>
                      <a:pt x="-1263" y="20161"/>
                      <a:pt x="975" y="24551"/>
                    </a:cubicBezTo>
                    <a:cubicBezTo>
                      <a:pt x="3213" y="28944"/>
                      <a:pt x="8586" y="30690"/>
                      <a:pt x="12977" y="28452"/>
                    </a:cubicBezTo>
                    <a:cubicBezTo>
                      <a:pt x="40740" y="14304"/>
                      <a:pt x="73892" y="14304"/>
                      <a:pt x="101656" y="28452"/>
                    </a:cubicBezTo>
                    <a:cubicBezTo>
                      <a:pt x="102954" y="29113"/>
                      <a:pt x="104338" y="29426"/>
                      <a:pt x="105700" y="29426"/>
                    </a:cubicBezTo>
                    <a:cubicBezTo>
                      <a:pt x="108948" y="29426"/>
                      <a:pt x="112081" y="27645"/>
                      <a:pt x="113659" y="24551"/>
                    </a:cubicBezTo>
                    <a:cubicBezTo>
                      <a:pt x="115898" y="20161"/>
                      <a:pt x="114150" y="14786"/>
                      <a:pt x="109760" y="125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1866;p35">
                <a:extLst>
                  <a:ext uri="{FF2B5EF4-FFF2-40B4-BE49-F238E27FC236}">
                    <a16:creationId xmlns:a16="http://schemas.microsoft.com/office/drawing/2014/main" id="{1AEEF925-6A22-5AF3-47F9-7F35BD8FC66C}"/>
                  </a:ext>
                </a:extLst>
              </p:cNvPr>
              <p:cNvSpPr/>
              <p:nvPr/>
            </p:nvSpPr>
            <p:spPr>
              <a:xfrm>
                <a:off x="1619298" y="4336529"/>
                <a:ext cx="115458" cy="115458"/>
              </a:xfrm>
              <a:custGeom>
                <a:avLst/>
                <a:gdLst/>
                <a:ahLst/>
                <a:cxnLst/>
                <a:rect l="l" t="t" r="r" b="b"/>
                <a:pathLst>
                  <a:path w="115458" h="115458" extrusionOk="0">
                    <a:moveTo>
                      <a:pt x="57729" y="0"/>
                    </a:moveTo>
                    <a:cubicBezTo>
                      <a:pt x="25898" y="0"/>
                      <a:pt x="0" y="25897"/>
                      <a:pt x="0" y="57729"/>
                    </a:cubicBezTo>
                    <a:cubicBezTo>
                      <a:pt x="0" y="89561"/>
                      <a:pt x="25898" y="115459"/>
                      <a:pt x="57729" y="115459"/>
                    </a:cubicBezTo>
                    <a:cubicBezTo>
                      <a:pt x="89561" y="115459"/>
                      <a:pt x="115459" y="89561"/>
                      <a:pt x="115459" y="57729"/>
                    </a:cubicBezTo>
                    <a:cubicBezTo>
                      <a:pt x="115459" y="25898"/>
                      <a:pt x="89561" y="0"/>
                      <a:pt x="57729" y="0"/>
                    </a:cubicBezTo>
                    <a:close/>
                    <a:moveTo>
                      <a:pt x="57729" y="97611"/>
                    </a:moveTo>
                    <a:cubicBezTo>
                      <a:pt x="38806" y="97611"/>
                      <a:pt x="22932" y="84360"/>
                      <a:pt x="18866" y="66653"/>
                    </a:cubicBezTo>
                    <a:lnTo>
                      <a:pt x="96592" y="66653"/>
                    </a:lnTo>
                    <a:cubicBezTo>
                      <a:pt x="92526" y="84360"/>
                      <a:pt x="76652" y="97611"/>
                      <a:pt x="57729" y="97611"/>
                    </a:cubicBezTo>
                    <a:close/>
                    <a:moveTo>
                      <a:pt x="18867" y="48806"/>
                    </a:moveTo>
                    <a:cubicBezTo>
                      <a:pt x="22932" y="31099"/>
                      <a:pt x="38808" y="17847"/>
                      <a:pt x="57731" y="17847"/>
                    </a:cubicBezTo>
                    <a:cubicBezTo>
                      <a:pt x="76654" y="17847"/>
                      <a:pt x="92527" y="31099"/>
                      <a:pt x="96593" y="48806"/>
                    </a:cubicBezTo>
                    <a:lnTo>
                      <a:pt x="18867" y="488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1867;p35">
                <a:extLst>
                  <a:ext uri="{FF2B5EF4-FFF2-40B4-BE49-F238E27FC236}">
                    <a16:creationId xmlns:a16="http://schemas.microsoft.com/office/drawing/2014/main" id="{482A97D8-0764-1A9A-A151-C6E7B3D160D4}"/>
                  </a:ext>
                </a:extLst>
              </p:cNvPr>
              <p:cNvSpPr/>
              <p:nvPr/>
            </p:nvSpPr>
            <p:spPr>
              <a:xfrm>
                <a:off x="1524292" y="4130056"/>
                <a:ext cx="484102" cy="609193"/>
              </a:xfrm>
              <a:custGeom>
                <a:avLst/>
                <a:gdLst/>
                <a:ahLst/>
                <a:cxnLst/>
                <a:rect l="l" t="t" r="r" b="b"/>
                <a:pathLst>
                  <a:path w="484102" h="609193" extrusionOk="0">
                    <a:moveTo>
                      <a:pt x="451381" y="515656"/>
                    </a:moveTo>
                    <a:lnTo>
                      <a:pt x="313059" y="515656"/>
                    </a:lnTo>
                    <a:lnTo>
                      <a:pt x="313059" y="487252"/>
                    </a:lnTo>
                    <a:cubicBezTo>
                      <a:pt x="323753" y="482453"/>
                      <a:pt x="334007" y="476548"/>
                      <a:pt x="343669" y="469536"/>
                    </a:cubicBezTo>
                    <a:cubicBezTo>
                      <a:pt x="347658" y="466639"/>
                      <a:pt x="348544" y="461059"/>
                      <a:pt x="345648" y="457071"/>
                    </a:cubicBezTo>
                    <a:cubicBezTo>
                      <a:pt x="342751" y="453083"/>
                      <a:pt x="337173" y="452196"/>
                      <a:pt x="333185" y="455092"/>
                    </a:cubicBezTo>
                    <a:cubicBezTo>
                      <a:pt x="306833" y="474222"/>
                      <a:pt x="275630" y="484333"/>
                      <a:pt x="242945" y="484333"/>
                    </a:cubicBezTo>
                    <a:lnTo>
                      <a:pt x="241156" y="484333"/>
                    </a:lnTo>
                    <a:cubicBezTo>
                      <a:pt x="230521" y="484333"/>
                      <a:pt x="220135" y="483247"/>
                      <a:pt x="210101" y="481183"/>
                    </a:cubicBezTo>
                    <a:lnTo>
                      <a:pt x="210101" y="404530"/>
                    </a:lnTo>
                    <a:lnTo>
                      <a:pt x="279930" y="404530"/>
                    </a:lnTo>
                    <a:cubicBezTo>
                      <a:pt x="284860" y="404530"/>
                      <a:pt x="288854" y="400535"/>
                      <a:pt x="288854" y="395607"/>
                    </a:cubicBezTo>
                    <a:cubicBezTo>
                      <a:pt x="288854" y="390678"/>
                      <a:pt x="284860" y="386683"/>
                      <a:pt x="279930" y="386683"/>
                    </a:cubicBezTo>
                    <a:lnTo>
                      <a:pt x="210101" y="386683"/>
                    </a:lnTo>
                    <a:lnTo>
                      <a:pt x="210101" y="334340"/>
                    </a:lnTo>
                    <a:cubicBezTo>
                      <a:pt x="215576" y="329852"/>
                      <a:pt x="220523" y="324742"/>
                      <a:pt x="224823" y="319110"/>
                    </a:cubicBezTo>
                    <a:lnTo>
                      <a:pt x="224823" y="332691"/>
                    </a:lnTo>
                    <a:cubicBezTo>
                      <a:pt x="224823" y="344171"/>
                      <a:pt x="234165" y="353513"/>
                      <a:pt x="245645" y="353513"/>
                    </a:cubicBezTo>
                    <a:lnTo>
                      <a:pt x="264553" y="353513"/>
                    </a:lnTo>
                    <a:cubicBezTo>
                      <a:pt x="269482" y="353513"/>
                      <a:pt x="273476" y="349517"/>
                      <a:pt x="273476" y="344589"/>
                    </a:cubicBezTo>
                    <a:cubicBezTo>
                      <a:pt x="273476" y="339661"/>
                      <a:pt x="269482" y="335665"/>
                      <a:pt x="264553" y="335665"/>
                    </a:cubicBezTo>
                    <a:lnTo>
                      <a:pt x="245644" y="335665"/>
                    </a:lnTo>
                    <a:cubicBezTo>
                      <a:pt x="244032" y="335665"/>
                      <a:pt x="242669" y="334303"/>
                      <a:pt x="242669" y="332691"/>
                    </a:cubicBezTo>
                    <a:lnTo>
                      <a:pt x="242669" y="275537"/>
                    </a:lnTo>
                    <a:cubicBezTo>
                      <a:pt x="243136" y="271821"/>
                      <a:pt x="243404" y="268044"/>
                      <a:pt x="243404" y="264203"/>
                    </a:cubicBezTo>
                    <a:cubicBezTo>
                      <a:pt x="243404" y="236398"/>
                      <a:pt x="230758" y="210836"/>
                      <a:pt x="210101" y="193959"/>
                    </a:cubicBezTo>
                    <a:lnTo>
                      <a:pt x="210101" y="95943"/>
                    </a:lnTo>
                    <a:cubicBezTo>
                      <a:pt x="219681" y="95443"/>
                      <a:pt x="230000" y="95197"/>
                      <a:pt x="241156" y="95197"/>
                    </a:cubicBezTo>
                    <a:lnTo>
                      <a:pt x="242945" y="95197"/>
                    </a:lnTo>
                    <a:cubicBezTo>
                      <a:pt x="277690" y="95197"/>
                      <a:pt x="303597" y="97503"/>
                      <a:pt x="324477" y="102452"/>
                    </a:cubicBezTo>
                    <a:cubicBezTo>
                      <a:pt x="329271" y="103591"/>
                      <a:pt x="334082" y="100622"/>
                      <a:pt x="335218" y="95827"/>
                    </a:cubicBezTo>
                    <a:cubicBezTo>
                      <a:pt x="336354" y="91030"/>
                      <a:pt x="333389" y="86222"/>
                      <a:pt x="328593" y="85085"/>
                    </a:cubicBezTo>
                    <a:cubicBezTo>
                      <a:pt x="320601" y="83191"/>
                      <a:pt x="311957" y="81665"/>
                      <a:pt x="302504" y="80480"/>
                    </a:cubicBezTo>
                    <a:lnTo>
                      <a:pt x="302504" y="55132"/>
                    </a:lnTo>
                    <a:cubicBezTo>
                      <a:pt x="302504" y="50518"/>
                      <a:pt x="301925" y="46038"/>
                      <a:pt x="300851" y="41751"/>
                    </a:cubicBezTo>
                    <a:cubicBezTo>
                      <a:pt x="308205" y="39224"/>
                      <a:pt x="316082" y="37831"/>
                      <a:pt x="324282" y="37831"/>
                    </a:cubicBezTo>
                    <a:cubicBezTo>
                      <a:pt x="364168" y="37831"/>
                      <a:pt x="396618" y="70243"/>
                      <a:pt x="396618" y="110082"/>
                    </a:cubicBezTo>
                    <a:lnTo>
                      <a:pt x="396618" y="126197"/>
                    </a:lnTo>
                    <a:cubicBezTo>
                      <a:pt x="392213" y="119900"/>
                      <a:pt x="387024" y="114228"/>
                      <a:pt x="381004" y="109245"/>
                    </a:cubicBezTo>
                    <a:cubicBezTo>
                      <a:pt x="377207" y="106104"/>
                      <a:pt x="371582" y="106635"/>
                      <a:pt x="368439" y="110431"/>
                    </a:cubicBezTo>
                    <a:cubicBezTo>
                      <a:pt x="365296" y="114227"/>
                      <a:pt x="365828" y="119853"/>
                      <a:pt x="369623" y="122995"/>
                    </a:cubicBezTo>
                    <a:cubicBezTo>
                      <a:pt x="387788" y="138029"/>
                      <a:pt x="396618" y="160177"/>
                      <a:pt x="396618" y="190706"/>
                    </a:cubicBezTo>
                    <a:lnTo>
                      <a:pt x="396618" y="330819"/>
                    </a:lnTo>
                    <a:cubicBezTo>
                      <a:pt x="396618" y="359512"/>
                      <a:pt x="388647" y="387488"/>
                      <a:pt x="373569" y="411728"/>
                    </a:cubicBezTo>
                    <a:cubicBezTo>
                      <a:pt x="370965" y="415912"/>
                      <a:pt x="372248" y="421415"/>
                      <a:pt x="376431" y="424019"/>
                    </a:cubicBezTo>
                    <a:cubicBezTo>
                      <a:pt x="377898" y="424931"/>
                      <a:pt x="379527" y="425367"/>
                      <a:pt x="381137" y="425367"/>
                    </a:cubicBezTo>
                    <a:cubicBezTo>
                      <a:pt x="384118" y="425367"/>
                      <a:pt x="387032" y="423873"/>
                      <a:pt x="388722" y="421156"/>
                    </a:cubicBezTo>
                    <a:cubicBezTo>
                      <a:pt x="399965" y="403085"/>
                      <a:pt x="407648" y="383151"/>
                      <a:pt x="411528" y="362370"/>
                    </a:cubicBezTo>
                    <a:cubicBezTo>
                      <a:pt x="442976" y="360864"/>
                      <a:pt x="468098" y="334831"/>
                      <a:pt x="468098" y="303044"/>
                    </a:cubicBezTo>
                    <a:lnTo>
                      <a:pt x="468098" y="297588"/>
                    </a:lnTo>
                    <a:cubicBezTo>
                      <a:pt x="468098" y="266797"/>
                      <a:pt x="444526" y="241407"/>
                      <a:pt x="414465" y="238476"/>
                    </a:cubicBezTo>
                    <a:lnTo>
                      <a:pt x="414465" y="110082"/>
                    </a:lnTo>
                    <a:cubicBezTo>
                      <a:pt x="414465" y="60402"/>
                      <a:pt x="374009" y="19983"/>
                      <a:pt x="324282" y="19983"/>
                    </a:cubicBezTo>
                    <a:cubicBezTo>
                      <a:pt x="313551" y="19983"/>
                      <a:pt x="303258" y="21874"/>
                      <a:pt x="293706" y="25324"/>
                    </a:cubicBezTo>
                    <a:cubicBezTo>
                      <a:pt x="283876" y="10105"/>
                      <a:pt x="266765" y="0"/>
                      <a:pt x="247325" y="0"/>
                    </a:cubicBezTo>
                    <a:lnTo>
                      <a:pt x="124812" y="0"/>
                    </a:lnTo>
                    <a:cubicBezTo>
                      <a:pt x="94387" y="0"/>
                      <a:pt x="69635" y="24732"/>
                      <a:pt x="69635" y="55132"/>
                    </a:cubicBezTo>
                    <a:lnTo>
                      <a:pt x="69635" y="166926"/>
                    </a:lnTo>
                    <a:cubicBezTo>
                      <a:pt x="66226" y="155862"/>
                      <a:pt x="55908" y="147798"/>
                      <a:pt x="43741" y="147798"/>
                    </a:cubicBezTo>
                    <a:cubicBezTo>
                      <a:pt x="28803" y="147798"/>
                      <a:pt x="16650" y="159950"/>
                      <a:pt x="16650" y="174888"/>
                    </a:cubicBezTo>
                    <a:cubicBezTo>
                      <a:pt x="16650" y="186700"/>
                      <a:pt x="24251" y="196763"/>
                      <a:pt x="34817" y="200461"/>
                    </a:cubicBezTo>
                    <a:lnTo>
                      <a:pt x="34817" y="238189"/>
                    </a:lnTo>
                    <a:lnTo>
                      <a:pt x="32465" y="238189"/>
                    </a:lnTo>
                    <a:cubicBezTo>
                      <a:pt x="19779" y="238189"/>
                      <a:pt x="9458" y="248509"/>
                      <a:pt x="9458" y="261196"/>
                    </a:cubicBezTo>
                    <a:lnTo>
                      <a:pt x="9458" y="339436"/>
                    </a:lnTo>
                    <a:cubicBezTo>
                      <a:pt x="9458" y="352123"/>
                      <a:pt x="19779" y="362444"/>
                      <a:pt x="32465" y="362444"/>
                    </a:cubicBezTo>
                    <a:lnTo>
                      <a:pt x="72574" y="362444"/>
                    </a:lnTo>
                    <a:cubicBezTo>
                      <a:pt x="83030" y="418204"/>
                      <a:pt x="120596" y="464536"/>
                      <a:pt x="171040" y="487200"/>
                    </a:cubicBezTo>
                    <a:lnTo>
                      <a:pt x="171040" y="515657"/>
                    </a:lnTo>
                    <a:lnTo>
                      <a:pt x="32720" y="515657"/>
                    </a:lnTo>
                    <a:cubicBezTo>
                      <a:pt x="14678" y="515657"/>
                      <a:pt x="0" y="530335"/>
                      <a:pt x="0" y="548377"/>
                    </a:cubicBezTo>
                    <a:lnTo>
                      <a:pt x="0" y="600269"/>
                    </a:lnTo>
                    <a:cubicBezTo>
                      <a:pt x="0" y="605198"/>
                      <a:pt x="3995" y="609193"/>
                      <a:pt x="8924" y="609193"/>
                    </a:cubicBezTo>
                    <a:lnTo>
                      <a:pt x="475179" y="609193"/>
                    </a:lnTo>
                    <a:cubicBezTo>
                      <a:pt x="480108" y="609193"/>
                      <a:pt x="484103" y="605198"/>
                      <a:pt x="484103" y="600269"/>
                    </a:cubicBezTo>
                    <a:lnTo>
                      <a:pt x="484103" y="548376"/>
                    </a:lnTo>
                    <a:cubicBezTo>
                      <a:pt x="484101" y="530333"/>
                      <a:pt x="469422" y="515656"/>
                      <a:pt x="451381" y="515656"/>
                    </a:cubicBezTo>
                    <a:close/>
                    <a:moveTo>
                      <a:pt x="414467" y="330818"/>
                    </a:moveTo>
                    <a:lnTo>
                      <a:pt x="414467" y="309237"/>
                    </a:lnTo>
                    <a:lnTo>
                      <a:pt x="424690" y="309237"/>
                    </a:lnTo>
                    <a:cubicBezTo>
                      <a:pt x="429619" y="309237"/>
                      <a:pt x="433613" y="305241"/>
                      <a:pt x="433613" y="300313"/>
                    </a:cubicBezTo>
                    <a:cubicBezTo>
                      <a:pt x="433613" y="295385"/>
                      <a:pt x="429619" y="291389"/>
                      <a:pt x="424690" y="291389"/>
                    </a:cubicBezTo>
                    <a:lnTo>
                      <a:pt x="414467" y="291389"/>
                    </a:lnTo>
                    <a:lnTo>
                      <a:pt x="414467" y="256445"/>
                    </a:lnTo>
                    <a:cubicBezTo>
                      <a:pt x="434662" y="259283"/>
                      <a:pt x="450252" y="276647"/>
                      <a:pt x="450252" y="297586"/>
                    </a:cubicBezTo>
                    <a:lnTo>
                      <a:pt x="450252" y="303041"/>
                    </a:lnTo>
                    <a:cubicBezTo>
                      <a:pt x="450252" y="324168"/>
                      <a:pt x="434381" y="341656"/>
                      <a:pt x="413923" y="344254"/>
                    </a:cubicBezTo>
                    <a:cubicBezTo>
                      <a:pt x="414271" y="339796"/>
                      <a:pt x="414467" y="335317"/>
                      <a:pt x="414467" y="330818"/>
                    </a:cubicBezTo>
                    <a:close/>
                    <a:moveTo>
                      <a:pt x="69634" y="182850"/>
                    </a:moveTo>
                    <a:lnTo>
                      <a:pt x="69634" y="228111"/>
                    </a:lnTo>
                    <a:cubicBezTo>
                      <a:pt x="68205" y="231384"/>
                      <a:pt x="66968" y="234750"/>
                      <a:pt x="65930" y="238187"/>
                    </a:cubicBezTo>
                    <a:lnTo>
                      <a:pt x="52663" y="238187"/>
                    </a:lnTo>
                    <a:lnTo>
                      <a:pt x="52663" y="200460"/>
                    </a:lnTo>
                    <a:cubicBezTo>
                      <a:pt x="60750" y="197630"/>
                      <a:pt x="67102" y="191070"/>
                      <a:pt x="69634" y="182850"/>
                    </a:cubicBezTo>
                    <a:close/>
                    <a:moveTo>
                      <a:pt x="34498" y="174888"/>
                    </a:moveTo>
                    <a:cubicBezTo>
                      <a:pt x="34499" y="169791"/>
                      <a:pt x="38644" y="165646"/>
                      <a:pt x="43741" y="165646"/>
                    </a:cubicBezTo>
                    <a:cubicBezTo>
                      <a:pt x="48837" y="165646"/>
                      <a:pt x="52983" y="169791"/>
                      <a:pt x="52983" y="174888"/>
                    </a:cubicBezTo>
                    <a:cubicBezTo>
                      <a:pt x="52983" y="179984"/>
                      <a:pt x="48838" y="184131"/>
                      <a:pt x="43741" y="184131"/>
                    </a:cubicBezTo>
                    <a:cubicBezTo>
                      <a:pt x="38644" y="184131"/>
                      <a:pt x="34498" y="179984"/>
                      <a:pt x="34498" y="174888"/>
                    </a:cubicBezTo>
                    <a:close/>
                    <a:moveTo>
                      <a:pt x="27304" y="261194"/>
                    </a:moveTo>
                    <a:cubicBezTo>
                      <a:pt x="27304" y="258349"/>
                      <a:pt x="29618" y="256035"/>
                      <a:pt x="32463" y="256035"/>
                    </a:cubicBezTo>
                    <a:lnTo>
                      <a:pt x="62452" y="256035"/>
                    </a:lnTo>
                    <a:cubicBezTo>
                      <a:pt x="62204" y="258736"/>
                      <a:pt x="62064" y="261458"/>
                      <a:pt x="62064" y="264203"/>
                    </a:cubicBezTo>
                    <a:cubicBezTo>
                      <a:pt x="62064" y="277010"/>
                      <a:pt x="64748" y="289197"/>
                      <a:pt x="69559" y="300254"/>
                    </a:cubicBezTo>
                    <a:lnTo>
                      <a:pt x="27304" y="300254"/>
                    </a:lnTo>
                    <a:lnTo>
                      <a:pt x="27304" y="261194"/>
                    </a:lnTo>
                    <a:close/>
                    <a:moveTo>
                      <a:pt x="32463" y="344595"/>
                    </a:moveTo>
                    <a:cubicBezTo>
                      <a:pt x="29618" y="344595"/>
                      <a:pt x="27304" y="342280"/>
                      <a:pt x="27304" y="339435"/>
                    </a:cubicBezTo>
                    <a:lnTo>
                      <a:pt x="27304" y="318101"/>
                    </a:lnTo>
                    <a:lnTo>
                      <a:pt x="69634" y="318101"/>
                    </a:lnTo>
                    <a:lnTo>
                      <a:pt x="69634" y="330819"/>
                    </a:lnTo>
                    <a:cubicBezTo>
                      <a:pt x="69634" y="335456"/>
                      <a:pt x="69825" y="340049"/>
                      <a:pt x="70189" y="344595"/>
                    </a:cubicBezTo>
                    <a:lnTo>
                      <a:pt x="32463" y="344595"/>
                    </a:lnTo>
                    <a:close/>
                    <a:moveTo>
                      <a:pt x="241156" y="502181"/>
                    </a:moveTo>
                    <a:lnTo>
                      <a:pt x="242945" y="502181"/>
                    </a:lnTo>
                    <a:cubicBezTo>
                      <a:pt x="260918" y="502181"/>
                      <a:pt x="278488" y="499428"/>
                      <a:pt x="295212" y="494091"/>
                    </a:cubicBezTo>
                    <a:lnTo>
                      <a:pt x="295212" y="515656"/>
                    </a:lnTo>
                    <a:lnTo>
                      <a:pt x="188889" y="515656"/>
                    </a:lnTo>
                    <a:lnTo>
                      <a:pt x="188889" y="494035"/>
                    </a:lnTo>
                    <a:cubicBezTo>
                      <a:pt x="205375" y="499317"/>
                      <a:pt x="222935" y="502181"/>
                      <a:pt x="241156" y="502181"/>
                    </a:cubicBezTo>
                    <a:close/>
                    <a:moveTo>
                      <a:pt x="87481" y="55132"/>
                    </a:moveTo>
                    <a:cubicBezTo>
                      <a:pt x="87481" y="34573"/>
                      <a:pt x="104228" y="17847"/>
                      <a:pt x="124812" y="17847"/>
                    </a:cubicBezTo>
                    <a:lnTo>
                      <a:pt x="247325" y="17847"/>
                    </a:lnTo>
                    <a:cubicBezTo>
                      <a:pt x="267909" y="17847"/>
                      <a:pt x="284656" y="34573"/>
                      <a:pt x="284656" y="55132"/>
                    </a:cubicBezTo>
                    <a:lnTo>
                      <a:pt x="284656" y="78725"/>
                    </a:lnTo>
                    <a:cubicBezTo>
                      <a:pt x="272171" y="77802"/>
                      <a:pt x="258379" y="77350"/>
                      <a:pt x="242944" y="77350"/>
                    </a:cubicBezTo>
                    <a:lnTo>
                      <a:pt x="241155" y="77350"/>
                    </a:lnTo>
                    <a:cubicBezTo>
                      <a:pt x="203718" y="77350"/>
                      <a:pt x="156360" y="79570"/>
                      <a:pt x="122150" y="96887"/>
                    </a:cubicBezTo>
                    <a:cubicBezTo>
                      <a:pt x="107487" y="104309"/>
                      <a:pt x="95961" y="113944"/>
                      <a:pt x="87481" y="125899"/>
                    </a:cubicBezTo>
                    <a:lnTo>
                      <a:pt x="87481" y="55132"/>
                    </a:lnTo>
                    <a:close/>
                    <a:moveTo>
                      <a:pt x="192254" y="97256"/>
                    </a:moveTo>
                    <a:lnTo>
                      <a:pt x="192254" y="134175"/>
                    </a:lnTo>
                    <a:lnTo>
                      <a:pt x="103616" y="134175"/>
                    </a:lnTo>
                    <a:cubicBezTo>
                      <a:pt x="110307" y="125477"/>
                      <a:pt x="119132" y="118420"/>
                      <a:pt x="130213" y="112810"/>
                    </a:cubicBezTo>
                    <a:cubicBezTo>
                      <a:pt x="145847" y="104897"/>
                      <a:pt x="165774" y="99834"/>
                      <a:pt x="192254" y="97256"/>
                    </a:cubicBezTo>
                    <a:close/>
                    <a:moveTo>
                      <a:pt x="127367" y="195920"/>
                    </a:moveTo>
                    <a:cubicBezTo>
                      <a:pt x="131985" y="194203"/>
                      <a:pt x="134339" y="189065"/>
                      <a:pt x="132622" y="184446"/>
                    </a:cubicBezTo>
                    <a:cubicBezTo>
                      <a:pt x="130905" y="179827"/>
                      <a:pt x="125770" y="177475"/>
                      <a:pt x="121147" y="179191"/>
                    </a:cubicBezTo>
                    <a:cubicBezTo>
                      <a:pt x="108154" y="184020"/>
                      <a:pt x="96736" y="191701"/>
                      <a:pt x="87482" y="201348"/>
                    </a:cubicBezTo>
                    <a:lnTo>
                      <a:pt x="87482" y="190707"/>
                    </a:lnTo>
                    <a:cubicBezTo>
                      <a:pt x="87482" y="175833"/>
                      <a:pt x="89531" y="163015"/>
                      <a:pt x="93724" y="152023"/>
                    </a:cubicBezTo>
                    <a:lnTo>
                      <a:pt x="192254" y="152023"/>
                    </a:lnTo>
                    <a:lnTo>
                      <a:pt x="192254" y="182579"/>
                    </a:lnTo>
                    <a:cubicBezTo>
                      <a:pt x="188908" y="180959"/>
                      <a:pt x="185439" y="179529"/>
                      <a:pt x="181851" y="178313"/>
                    </a:cubicBezTo>
                    <a:cubicBezTo>
                      <a:pt x="177181" y="176729"/>
                      <a:pt x="172116" y="179231"/>
                      <a:pt x="170536" y="183900"/>
                    </a:cubicBezTo>
                    <a:cubicBezTo>
                      <a:pt x="168954" y="188568"/>
                      <a:pt x="171456" y="193634"/>
                      <a:pt x="176123" y="195215"/>
                    </a:cubicBezTo>
                    <a:cubicBezTo>
                      <a:pt x="205692" y="205236"/>
                      <a:pt x="225557" y="232959"/>
                      <a:pt x="225557" y="264203"/>
                    </a:cubicBezTo>
                    <a:cubicBezTo>
                      <a:pt x="225557" y="304357"/>
                      <a:pt x="192889" y="337025"/>
                      <a:pt x="152735" y="337025"/>
                    </a:cubicBezTo>
                    <a:cubicBezTo>
                      <a:pt x="112581" y="337025"/>
                      <a:pt x="79913" y="304357"/>
                      <a:pt x="79913" y="264203"/>
                    </a:cubicBezTo>
                    <a:cubicBezTo>
                      <a:pt x="79913" y="233910"/>
                      <a:pt x="98982" y="206469"/>
                      <a:pt x="127367" y="195920"/>
                    </a:cubicBezTo>
                    <a:close/>
                    <a:moveTo>
                      <a:pt x="154408" y="354848"/>
                    </a:moveTo>
                    <a:lnTo>
                      <a:pt x="154408" y="365411"/>
                    </a:lnTo>
                    <a:lnTo>
                      <a:pt x="140465" y="365411"/>
                    </a:lnTo>
                    <a:lnTo>
                      <a:pt x="140465" y="354020"/>
                    </a:lnTo>
                    <a:cubicBezTo>
                      <a:pt x="144481" y="354566"/>
                      <a:pt x="148572" y="354873"/>
                      <a:pt x="152735" y="354873"/>
                    </a:cubicBezTo>
                    <a:cubicBezTo>
                      <a:pt x="153293" y="354873"/>
                      <a:pt x="153851" y="354857"/>
                      <a:pt x="154408" y="354848"/>
                    </a:cubicBezTo>
                    <a:close/>
                    <a:moveTo>
                      <a:pt x="154408" y="456571"/>
                    </a:moveTo>
                    <a:lnTo>
                      <a:pt x="141727" y="447530"/>
                    </a:lnTo>
                    <a:cubicBezTo>
                      <a:pt x="141194" y="446956"/>
                      <a:pt x="140511" y="445499"/>
                      <a:pt x="140465" y="444838"/>
                    </a:cubicBezTo>
                    <a:lnTo>
                      <a:pt x="140465" y="432453"/>
                    </a:lnTo>
                    <a:lnTo>
                      <a:pt x="154408" y="432453"/>
                    </a:lnTo>
                    <a:lnTo>
                      <a:pt x="154408" y="456571"/>
                    </a:lnTo>
                    <a:close/>
                    <a:moveTo>
                      <a:pt x="157382" y="414607"/>
                    </a:moveTo>
                    <a:lnTo>
                      <a:pt x="137491" y="414607"/>
                    </a:lnTo>
                    <a:cubicBezTo>
                      <a:pt x="129630" y="414607"/>
                      <a:pt x="123190" y="420742"/>
                      <a:pt x="122669" y="428473"/>
                    </a:cubicBezTo>
                    <a:cubicBezTo>
                      <a:pt x="100699" y="401917"/>
                      <a:pt x="87482" y="367882"/>
                      <a:pt x="87482" y="330819"/>
                    </a:cubicBezTo>
                    <a:lnTo>
                      <a:pt x="87482" y="327059"/>
                    </a:lnTo>
                    <a:cubicBezTo>
                      <a:pt x="97183" y="337126"/>
                      <a:pt x="109173" y="344960"/>
                      <a:pt x="122618" y="349710"/>
                    </a:cubicBezTo>
                    <a:lnTo>
                      <a:pt x="122618" y="368386"/>
                    </a:lnTo>
                    <a:cubicBezTo>
                      <a:pt x="122618" y="376587"/>
                      <a:pt x="129289" y="383259"/>
                      <a:pt x="137491" y="383259"/>
                    </a:cubicBezTo>
                    <a:lnTo>
                      <a:pt x="157382" y="383259"/>
                    </a:lnTo>
                    <a:cubicBezTo>
                      <a:pt x="165584" y="383259"/>
                      <a:pt x="172255" y="376587"/>
                      <a:pt x="172255" y="368386"/>
                    </a:cubicBezTo>
                    <a:lnTo>
                      <a:pt x="172255" y="352747"/>
                    </a:lnTo>
                    <a:cubicBezTo>
                      <a:pt x="179259" y="351202"/>
                      <a:pt x="185959" y="348846"/>
                      <a:pt x="192254" y="345781"/>
                    </a:cubicBezTo>
                    <a:lnTo>
                      <a:pt x="192254" y="476363"/>
                    </a:lnTo>
                    <a:cubicBezTo>
                      <a:pt x="185349" y="474041"/>
                      <a:pt x="178666" y="471238"/>
                      <a:pt x="172237" y="468002"/>
                    </a:cubicBezTo>
                    <a:cubicBezTo>
                      <a:pt x="172242" y="467838"/>
                      <a:pt x="172255" y="467677"/>
                      <a:pt x="172255" y="467512"/>
                    </a:cubicBezTo>
                    <a:lnTo>
                      <a:pt x="172255" y="429480"/>
                    </a:lnTo>
                    <a:cubicBezTo>
                      <a:pt x="172255" y="421278"/>
                      <a:pt x="165584" y="414607"/>
                      <a:pt x="157382" y="414607"/>
                    </a:cubicBezTo>
                    <a:close/>
                    <a:moveTo>
                      <a:pt x="466255" y="591346"/>
                    </a:moveTo>
                    <a:lnTo>
                      <a:pt x="466255" y="591346"/>
                    </a:lnTo>
                    <a:lnTo>
                      <a:pt x="17847" y="591346"/>
                    </a:lnTo>
                    <a:lnTo>
                      <a:pt x="17847" y="548376"/>
                    </a:lnTo>
                    <a:cubicBezTo>
                      <a:pt x="17847" y="540175"/>
                      <a:pt x="24519" y="533503"/>
                      <a:pt x="32720" y="533503"/>
                    </a:cubicBezTo>
                    <a:lnTo>
                      <a:pt x="451382" y="533503"/>
                    </a:lnTo>
                    <a:cubicBezTo>
                      <a:pt x="459584" y="533503"/>
                      <a:pt x="466255" y="540175"/>
                      <a:pt x="466255" y="548376"/>
                    </a:cubicBezTo>
                    <a:lnTo>
                      <a:pt x="466255" y="5913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071666A-8E38-93CE-6D4E-04AE1A255BFD}"/>
              </a:ext>
            </a:extLst>
          </p:cNvPr>
          <p:cNvGrpSpPr/>
          <p:nvPr/>
        </p:nvGrpSpPr>
        <p:grpSpPr>
          <a:xfrm>
            <a:off x="6623879" y="1962384"/>
            <a:ext cx="1356655" cy="1356655"/>
            <a:chOff x="6623879" y="1962384"/>
            <a:chExt cx="1356655" cy="1356655"/>
          </a:xfrm>
        </p:grpSpPr>
        <p:grpSp>
          <p:nvGrpSpPr>
            <p:cNvPr id="8" name="Google Shape;84;p16">
              <a:extLst>
                <a:ext uri="{FF2B5EF4-FFF2-40B4-BE49-F238E27FC236}">
                  <a16:creationId xmlns:a16="http://schemas.microsoft.com/office/drawing/2014/main" id="{0FA2B85A-7E82-AC36-1718-D71DD9830229}"/>
                </a:ext>
              </a:extLst>
            </p:cNvPr>
            <p:cNvGrpSpPr/>
            <p:nvPr/>
          </p:nvGrpSpPr>
          <p:grpSpPr>
            <a:xfrm>
              <a:off x="6623879" y="1962384"/>
              <a:ext cx="1356655" cy="1356655"/>
              <a:chOff x="4985712" y="1653185"/>
              <a:chExt cx="1063370" cy="1063370"/>
            </a:xfrm>
          </p:grpSpPr>
          <p:sp>
            <p:nvSpPr>
              <p:cNvPr id="9" name="Google Shape;85;p16">
                <a:extLst>
                  <a:ext uri="{FF2B5EF4-FFF2-40B4-BE49-F238E27FC236}">
                    <a16:creationId xmlns:a16="http://schemas.microsoft.com/office/drawing/2014/main" id="{18E2602D-F1BD-5336-D61B-6D3A8EB33CBF}"/>
                  </a:ext>
                </a:extLst>
              </p:cNvPr>
              <p:cNvSpPr/>
              <p:nvPr/>
            </p:nvSpPr>
            <p:spPr>
              <a:xfrm>
                <a:off x="4985712" y="1653185"/>
                <a:ext cx="1063370" cy="1063370"/>
              </a:xfrm>
              <a:custGeom>
                <a:avLst/>
                <a:gdLst/>
                <a:ahLst/>
                <a:cxnLst/>
                <a:rect l="l" t="t" r="r" b="b"/>
                <a:pathLst>
                  <a:path w="19210" h="19210" extrusionOk="0">
                    <a:moveTo>
                      <a:pt x="19209" y="9598"/>
                    </a:moveTo>
                    <a:cubicBezTo>
                      <a:pt x="19209" y="14905"/>
                      <a:pt x="14905" y="19209"/>
                      <a:pt x="9611" y="19209"/>
                    </a:cubicBezTo>
                    <a:cubicBezTo>
                      <a:pt x="4304" y="19209"/>
                      <a:pt x="1" y="14905"/>
                      <a:pt x="1" y="9598"/>
                    </a:cubicBezTo>
                    <a:cubicBezTo>
                      <a:pt x="1" y="4291"/>
                      <a:pt x="4304" y="1"/>
                      <a:pt x="9611" y="1"/>
                    </a:cubicBezTo>
                    <a:cubicBezTo>
                      <a:pt x="14905" y="1"/>
                      <a:pt x="19209" y="4291"/>
                      <a:pt x="19209" y="9598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  <a:effectLst>
                <a:outerShdw blurRad="42863" dist="38100" dir="3300000" algn="bl" rotWithShape="0">
                  <a:schemeClr val="dk2">
                    <a:alpha val="34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86;p16">
                <a:extLst>
                  <a:ext uri="{FF2B5EF4-FFF2-40B4-BE49-F238E27FC236}">
                    <a16:creationId xmlns:a16="http://schemas.microsoft.com/office/drawing/2014/main" id="{5451D148-0DA8-318D-B2B9-064394295473}"/>
                  </a:ext>
                </a:extLst>
              </p:cNvPr>
              <p:cNvSpPr/>
              <p:nvPr/>
            </p:nvSpPr>
            <p:spPr>
              <a:xfrm>
                <a:off x="5059556" y="1726254"/>
                <a:ext cx="915682" cy="916457"/>
              </a:xfrm>
              <a:custGeom>
                <a:avLst/>
                <a:gdLst/>
                <a:ahLst/>
                <a:cxnLst/>
                <a:rect l="l" t="t" r="r" b="b"/>
                <a:pathLst>
                  <a:path w="16542" h="16556" extrusionOk="0">
                    <a:moveTo>
                      <a:pt x="8277" y="1"/>
                    </a:moveTo>
                    <a:cubicBezTo>
                      <a:pt x="3696" y="1"/>
                      <a:pt x="0" y="3710"/>
                      <a:pt x="0" y="8278"/>
                    </a:cubicBezTo>
                    <a:cubicBezTo>
                      <a:pt x="0" y="12846"/>
                      <a:pt x="3696" y="16556"/>
                      <a:pt x="8277" y="16556"/>
                    </a:cubicBezTo>
                    <a:cubicBezTo>
                      <a:pt x="12845" y="16556"/>
                      <a:pt x="16542" y="12846"/>
                      <a:pt x="16542" y="8278"/>
                    </a:cubicBezTo>
                    <a:cubicBezTo>
                      <a:pt x="16542" y="3710"/>
                      <a:pt x="12845" y="1"/>
                      <a:pt x="827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1890;p35">
              <a:extLst>
                <a:ext uri="{FF2B5EF4-FFF2-40B4-BE49-F238E27FC236}">
                  <a16:creationId xmlns:a16="http://schemas.microsoft.com/office/drawing/2014/main" id="{D9B5FF00-6B6E-C09E-6D59-58039E3A703D}"/>
                </a:ext>
              </a:extLst>
            </p:cNvPr>
            <p:cNvGrpSpPr/>
            <p:nvPr/>
          </p:nvGrpSpPr>
          <p:grpSpPr>
            <a:xfrm>
              <a:off x="6961115" y="2241610"/>
              <a:ext cx="839810" cy="786707"/>
              <a:chOff x="6272476" y="4149316"/>
              <a:chExt cx="609192" cy="570671"/>
            </a:xfrm>
            <a:solidFill>
              <a:srgbClr val="001F56"/>
            </a:solidFill>
          </p:grpSpPr>
          <p:sp>
            <p:nvSpPr>
              <p:cNvPr id="59" name="Google Shape;1891;p35">
                <a:extLst>
                  <a:ext uri="{FF2B5EF4-FFF2-40B4-BE49-F238E27FC236}">
                    <a16:creationId xmlns:a16="http://schemas.microsoft.com/office/drawing/2014/main" id="{806F0956-B7AA-9A44-309C-B5F86C583BEB}"/>
                  </a:ext>
                </a:extLst>
              </p:cNvPr>
              <p:cNvSpPr/>
              <p:nvPr/>
            </p:nvSpPr>
            <p:spPr>
              <a:xfrm>
                <a:off x="6805193" y="4400741"/>
                <a:ext cx="76475" cy="75393"/>
              </a:xfrm>
              <a:custGeom>
                <a:avLst/>
                <a:gdLst/>
                <a:ahLst/>
                <a:cxnLst/>
                <a:rect l="l" t="t" r="r" b="b"/>
                <a:pathLst>
                  <a:path w="76475" h="75393" extrusionOk="0">
                    <a:moveTo>
                      <a:pt x="61602" y="13209"/>
                    </a:moveTo>
                    <a:lnTo>
                      <a:pt x="29391" y="13209"/>
                    </a:lnTo>
                    <a:cubicBezTo>
                      <a:pt x="28274" y="13209"/>
                      <a:pt x="27187" y="13344"/>
                      <a:pt x="26142" y="13578"/>
                    </a:cubicBezTo>
                    <a:lnTo>
                      <a:pt x="15251" y="2630"/>
                    </a:lnTo>
                    <a:cubicBezTo>
                      <a:pt x="11773" y="-864"/>
                      <a:pt x="6124" y="-879"/>
                      <a:pt x="2629" y="2598"/>
                    </a:cubicBezTo>
                    <a:cubicBezTo>
                      <a:pt x="-864" y="6074"/>
                      <a:pt x="-878" y="11724"/>
                      <a:pt x="2597" y="15218"/>
                    </a:cubicBezTo>
                    <a:lnTo>
                      <a:pt x="14561" y="27243"/>
                    </a:lnTo>
                    <a:cubicBezTo>
                      <a:pt x="14546" y="27523"/>
                      <a:pt x="14519" y="27799"/>
                      <a:pt x="14519" y="28082"/>
                    </a:cubicBezTo>
                    <a:lnTo>
                      <a:pt x="14519" y="60520"/>
                    </a:lnTo>
                    <a:cubicBezTo>
                      <a:pt x="14519" y="68722"/>
                      <a:pt x="21191" y="75393"/>
                      <a:pt x="29392" y="75393"/>
                    </a:cubicBezTo>
                    <a:lnTo>
                      <a:pt x="61602" y="75393"/>
                    </a:lnTo>
                    <a:cubicBezTo>
                      <a:pt x="69804" y="75393"/>
                      <a:pt x="76475" y="68722"/>
                      <a:pt x="76475" y="60520"/>
                    </a:cubicBezTo>
                    <a:lnTo>
                      <a:pt x="76475" y="28082"/>
                    </a:lnTo>
                    <a:cubicBezTo>
                      <a:pt x="76475" y="19882"/>
                      <a:pt x="69804" y="13209"/>
                      <a:pt x="61602" y="13209"/>
                    </a:cubicBezTo>
                    <a:close/>
                    <a:moveTo>
                      <a:pt x="58628" y="57546"/>
                    </a:moveTo>
                    <a:lnTo>
                      <a:pt x="32366" y="57546"/>
                    </a:lnTo>
                    <a:lnTo>
                      <a:pt x="32366" y="31057"/>
                    </a:lnTo>
                    <a:lnTo>
                      <a:pt x="58628" y="31057"/>
                    </a:lnTo>
                    <a:lnTo>
                      <a:pt x="58628" y="575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1892;p35">
                <a:extLst>
                  <a:ext uri="{FF2B5EF4-FFF2-40B4-BE49-F238E27FC236}">
                    <a16:creationId xmlns:a16="http://schemas.microsoft.com/office/drawing/2014/main" id="{D86F9A43-4156-F317-C4C7-6D7ED8CE05F6}"/>
                  </a:ext>
                </a:extLst>
              </p:cNvPr>
              <p:cNvSpPr/>
              <p:nvPr/>
            </p:nvSpPr>
            <p:spPr>
              <a:xfrm>
                <a:off x="6272476" y="4149316"/>
                <a:ext cx="572665" cy="570671"/>
              </a:xfrm>
              <a:custGeom>
                <a:avLst/>
                <a:gdLst/>
                <a:ahLst/>
                <a:cxnLst/>
                <a:rect l="l" t="t" r="r" b="b"/>
                <a:pathLst>
                  <a:path w="572665" h="570671" extrusionOk="0">
                    <a:moveTo>
                      <a:pt x="557792" y="508485"/>
                    </a:moveTo>
                    <a:lnTo>
                      <a:pt x="525581" y="508485"/>
                    </a:lnTo>
                    <a:cubicBezTo>
                      <a:pt x="524464" y="508485"/>
                      <a:pt x="523378" y="508619"/>
                      <a:pt x="522331" y="508853"/>
                    </a:cubicBezTo>
                    <a:lnTo>
                      <a:pt x="488111" y="474458"/>
                    </a:lnTo>
                    <a:cubicBezTo>
                      <a:pt x="484100" y="470427"/>
                      <a:pt x="477327" y="467612"/>
                      <a:pt x="471640" y="467612"/>
                    </a:cubicBezTo>
                    <a:lnTo>
                      <a:pt x="441171" y="467612"/>
                    </a:lnTo>
                    <a:lnTo>
                      <a:pt x="441171" y="415490"/>
                    </a:lnTo>
                    <a:lnTo>
                      <a:pt x="505884" y="415490"/>
                    </a:lnTo>
                    <a:lnTo>
                      <a:pt x="505884" y="422786"/>
                    </a:lnTo>
                    <a:cubicBezTo>
                      <a:pt x="505884" y="430986"/>
                      <a:pt x="512555" y="437659"/>
                      <a:pt x="520757" y="437659"/>
                    </a:cubicBezTo>
                    <a:lnTo>
                      <a:pt x="552968" y="437659"/>
                    </a:lnTo>
                    <a:cubicBezTo>
                      <a:pt x="561169" y="437659"/>
                      <a:pt x="567840" y="430986"/>
                      <a:pt x="567840" y="422786"/>
                    </a:cubicBezTo>
                    <a:lnTo>
                      <a:pt x="567840" y="390348"/>
                    </a:lnTo>
                    <a:cubicBezTo>
                      <a:pt x="567840" y="382146"/>
                      <a:pt x="561169" y="375475"/>
                      <a:pt x="552968" y="375475"/>
                    </a:cubicBezTo>
                    <a:lnTo>
                      <a:pt x="520757" y="375475"/>
                    </a:lnTo>
                    <a:cubicBezTo>
                      <a:pt x="512555" y="375475"/>
                      <a:pt x="505884" y="382146"/>
                      <a:pt x="505884" y="390348"/>
                    </a:cubicBezTo>
                    <a:lnTo>
                      <a:pt x="505884" y="397642"/>
                    </a:lnTo>
                    <a:lnTo>
                      <a:pt x="441171" y="397642"/>
                    </a:lnTo>
                    <a:lnTo>
                      <a:pt x="441171" y="385280"/>
                    </a:lnTo>
                    <a:cubicBezTo>
                      <a:pt x="441171" y="380352"/>
                      <a:pt x="437177" y="376356"/>
                      <a:pt x="432247" y="376356"/>
                    </a:cubicBezTo>
                    <a:cubicBezTo>
                      <a:pt x="427318" y="376356"/>
                      <a:pt x="423324" y="380352"/>
                      <a:pt x="423324" y="385280"/>
                    </a:cubicBezTo>
                    <a:lnTo>
                      <a:pt x="423324" y="445672"/>
                    </a:lnTo>
                    <a:lnTo>
                      <a:pt x="173152" y="445672"/>
                    </a:lnTo>
                    <a:lnTo>
                      <a:pt x="173152" y="130236"/>
                    </a:lnTo>
                    <a:lnTo>
                      <a:pt x="423323" y="130236"/>
                    </a:lnTo>
                    <a:lnTo>
                      <a:pt x="423323" y="336497"/>
                    </a:lnTo>
                    <a:cubicBezTo>
                      <a:pt x="423323" y="341425"/>
                      <a:pt x="427317" y="345421"/>
                      <a:pt x="432246" y="345421"/>
                    </a:cubicBezTo>
                    <a:cubicBezTo>
                      <a:pt x="437176" y="345421"/>
                      <a:pt x="441170" y="341425"/>
                      <a:pt x="441170" y="336497"/>
                    </a:cubicBezTo>
                    <a:lnTo>
                      <a:pt x="441170" y="322662"/>
                    </a:lnTo>
                    <a:lnTo>
                      <a:pt x="461773" y="322662"/>
                    </a:lnTo>
                    <a:lnTo>
                      <a:pt x="461773" y="329957"/>
                    </a:lnTo>
                    <a:cubicBezTo>
                      <a:pt x="461773" y="338158"/>
                      <a:pt x="468444" y="344829"/>
                      <a:pt x="476646" y="344829"/>
                    </a:cubicBezTo>
                    <a:lnTo>
                      <a:pt x="508857" y="344829"/>
                    </a:lnTo>
                    <a:cubicBezTo>
                      <a:pt x="517059" y="344829"/>
                      <a:pt x="523730" y="338158"/>
                      <a:pt x="523730" y="329957"/>
                    </a:cubicBezTo>
                    <a:lnTo>
                      <a:pt x="523730" y="297518"/>
                    </a:lnTo>
                    <a:cubicBezTo>
                      <a:pt x="523730" y="289317"/>
                      <a:pt x="517059" y="282645"/>
                      <a:pt x="508857" y="282645"/>
                    </a:cubicBezTo>
                    <a:lnTo>
                      <a:pt x="476646" y="282645"/>
                    </a:lnTo>
                    <a:cubicBezTo>
                      <a:pt x="468444" y="282645"/>
                      <a:pt x="461773" y="289317"/>
                      <a:pt x="461773" y="297518"/>
                    </a:cubicBezTo>
                    <a:lnTo>
                      <a:pt x="461773" y="304813"/>
                    </a:lnTo>
                    <a:lnTo>
                      <a:pt x="441171" y="304813"/>
                    </a:lnTo>
                    <a:lnTo>
                      <a:pt x="441171" y="221518"/>
                    </a:lnTo>
                    <a:lnTo>
                      <a:pt x="488178" y="221518"/>
                    </a:lnTo>
                    <a:cubicBezTo>
                      <a:pt x="489136" y="221537"/>
                      <a:pt x="491317" y="222443"/>
                      <a:pt x="492002" y="223105"/>
                    </a:cubicBezTo>
                    <a:lnTo>
                      <a:pt x="499804" y="230946"/>
                    </a:lnTo>
                    <a:cubicBezTo>
                      <a:pt x="501547" y="232699"/>
                      <a:pt x="503838" y="233576"/>
                      <a:pt x="506129" y="233576"/>
                    </a:cubicBezTo>
                    <a:cubicBezTo>
                      <a:pt x="508405" y="233576"/>
                      <a:pt x="510681" y="232711"/>
                      <a:pt x="512423" y="230978"/>
                    </a:cubicBezTo>
                    <a:cubicBezTo>
                      <a:pt x="515916" y="227503"/>
                      <a:pt x="515931" y="221852"/>
                      <a:pt x="512454" y="218358"/>
                    </a:cubicBezTo>
                    <a:lnTo>
                      <a:pt x="504652" y="210515"/>
                    </a:lnTo>
                    <a:cubicBezTo>
                      <a:pt x="500641" y="206484"/>
                      <a:pt x="493868" y="203669"/>
                      <a:pt x="488181" y="203669"/>
                    </a:cubicBezTo>
                    <a:lnTo>
                      <a:pt x="441170" y="203669"/>
                    </a:lnTo>
                    <a:lnTo>
                      <a:pt x="441170" y="159168"/>
                    </a:lnTo>
                    <a:lnTo>
                      <a:pt x="500369" y="159168"/>
                    </a:lnTo>
                    <a:lnTo>
                      <a:pt x="500369" y="166463"/>
                    </a:lnTo>
                    <a:cubicBezTo>
                      <a:pt x="500369" y="174665"/>
                      <a:pt x="507040" y="181336"/>
                      <a:pt x="515242" y="181336"/>
                    </a:cubicBezTo>
                    <a:lnTo>
                      <a:pt x="547453" y="181336"/>
                    </a:lnTo>
                    <a:cubicBezTo>
                      <a:pt x="555653" y="181336"/>
                      <a:pt x="562326" y="174665"/>
                      <a:pt x="562326" y="166463"/>
                    </a:cubicBezTo>
                    <a:lnTo>
                      <a:pt x="562326" y="134025"/>
                    </a:lnTo>
                    <a:cubicBezTo>
                      <a:pt x="562326" y="125823"/>
                      <a:pt x="555653" y="119152"/>
                      <a:pt x="547453" y="119152"/>
                    </a:cubicBezTo>
                    <a:lnTo>
                      <a:pt x="515242" y="119152"/>
                    </a:lnTo>
                    <a:cubicBezTo>
                      <a:pt x="507040" y="119152"/>
                      <a:pt x="500369" y="125823"/>
                      <a:pt x="500369" y="134025"/>
                    </a:cubicBezTo>
                    <a:lnTo>
                      <a:pt x="500369" y="141320"/>
                    </a:lnTo>
                    <a:lnTo>
                      <a:pt x="441170" y="141320"/>
                    </a:lnTo>
                    <a:lnTo>
                      <a:pt x="441170" y="79282"/>
                    </a:lnTo>
                    <a:cubicBezTo>
                      <a:pt x="441170" y="67801"/>
                      <a:pt x="431829" y="58460"/>
                      <a:pt x="420348" y="58460"/>
                    </a:cubicBezTo>
                    <a:lnTo>
                      <a:pt x="176127" y="58460"/>
                    </a:lnTo>
                    <a:cubicBezTo>
                      <a:pt x="164646" y="58460"/>
                      <a:pt x="155305" y="67801"/>
                      <a:pt x="155305" y="79282"/>
                    </a:cubicBezTo>
                    <a:lnTo>
                      <a:pt x="155305" y="91444"/>
                    </a:lnTo>
                    <a:lnTo>
                      <a:pt x="105853" y="91444"/>
                    </a:lnTo>
                    <a:cubicBezTo>
                      <a:pt x="104895" y="91425"/>
                      <a:pt x="102714" y="90519"/>
                      <a:pt x="102030" y="89857"/>
                    </a:cubicBezTo>
                    <a:lnTo>
                      <a:pt x="61791" y="49410"/>
                    </a:lnTo>
                    <a:cubicBezTo>
                      <a:pt x="61890" y="48722"/>
                      <a:pt x="61958" y="48025"/>
                      <a:pt x="61958" y="47311"/>
                    </a:cubicBezTo>
                    <a:lnTo>
                      <a:pt x="61958" y="14873"/>
                    </a:lnTo>
                    <a:cubicBezTo>
                      <a:pt x="61958" y="6671"/>
                      <a:pt x="55287" y="0"/>
                      <a:pt x="47085" y="0"/>
                    </a:cubicBez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47311"/>
                    </a:lnTo>
                    <a:cubicBezTo>
                      <a:pt x="0" y="55512"/>
                      <a:pt x="6671" y="62184"/>
                      <a:pt x="14873" y="62184"/>
                    </a:cubicBezTo>
                    <a:lnTo>
                      <a:pt x="47084" y="62184"/>
                    </a:lnTo>
                    <a:cubicBezTo>
                      <a:pt x="47791" y="62184"/>
                      <a:pt x="48481" y="62117"/>
                      <a:pt x="49161" y="62022"/>
                    </a:cubicBezTo>
                    <a:lnTo>
                      <a:pt x="89378" y="102446"/>
                    </a:lnTo>
                    <a:cubicBezTo>
                      <a:pt x="93389" y="106477"/>
                      <a:pt x="100161" y="109292"/>
                      <a:pt x="105848" y="109292"/>
                    </a:cubicBezTo>
                    <a:lnTo>
                      <a:pt x="155305" y="109292"/>
                    </a:lnTo>
                    <a:lnTo>
                      <a:pt x="155305" y="153099"/>
                    </a:lnTo>
                    <a:lnTo>
                      <a:pt x="133635" y="153099"/>
                    </a:lnTo>
                    <a:lnTo>
                      <a:pt x="133635" y="145804"/>
                    </a:lnTo>
                    <a:cubicBezTo>
                      <a:pt x="133635" y="137603"/>
                      <a:pt x="126963" y="130931"/>
                      <a:pt x="118762" y="130931"/>
                    </a:cubicBezTo>
                    <a:lnTo>
                      <a:pt x="86551" y="130931"/>
                    </a:lnTo>
                    <a:cubicBezTo>
                      <a:pt x="78349" y="130931"/>
                      <a:pt x="71678" y="137603"/>
                      <a:pt x="71678" y="145804"/>
                    </a:cubicBezTo>
                    <a:lnTo>
                      <a:pt x="71678" y="178242"/>
                    </a:lnTo>
                    <a:cubicBezTo>
                      <a:pt x="71678" y="186444"/>
                      <a:pt x="78349" y="193115"/>
                      <a:pt x="86551" y="193115"/>
                    </a:cubicBezTo>
                    <a:lnTo>
                      <a:pt x="118762" y="193115"/>
                    </a:lnTo>
                    <a:cubicBezTo>
                      <a:pt x="126963" y="193115"/>
                      <a:pt x="133635" y="186444"/>
                      <a:pt x="133635" y="178242"/>
                    </a:cubicBezTo>
                    <a:lnTo>
                      <a:pt x="133635" y="170946"/>
                    </a:lnTo>
                    <a:lnTo>
                      <a:pt x="155305" y="170946"/>
                    </a:lnTo>
                    <a:lnTo>
                      <a:pt x="155305" y="223068"/>
                    </a:lnTo>
                    <a:lnTo>
                      <a:pt x="123742" y="223068"/>
                    </a:lnTo>
                    <a:cubicBezTo>
                      <a:pt x="118813" y="223068"/>
                      <a:pt x="114819" y="227064"/>
                      <a:pt x="114819" y="231992"/>
                    </a:cubicBezTo>
                    <a:cubicBezTo>
                      <a:pt x="114819" y="236920"/>
                      <a:pt x="118813" y="240916"/>
                      <a:pt x="123742" y="240916"/>
                    </a:cubicBezTo>
                    <a:lnTo>
                      <a:pt x="155305" y="240916"/>
                    </a:lnTo>
                    <a:lnTo>
                      <a:pt x="155305" y="304814"/>
                    </a:lnTo>
                    <a:lnTo>
                      <a:pt x="133635" y="304814"/>
                    </a:lnTo>
                    <a:lnTo>
                      <a:pt x="133635" y="297519"/>
                    </a:lnTo>
                    <a:cubicBezTo>
                      <a:pt x="133635" y="289318"/>
                      <a:pt x="126963" y="282647"/>
                      <a:pt x="118762" y="282647"/>
                    </a:cubicBezTo>
                    <a:lnTo>
                      <a:pt x="86551" y="282647"/>
                    </a:lnTo>
                    <a:cubicBezTo>
                      <a:pt x="78349" y="282647"/>
                      <a:pt x="71678" y="289318"/>
                      <a:pt x="71678" y="297519"/>
                    </a:cubicBezTo>
                    <a:lnTo>
                      <a:pt x="71678" y="329958"/>
                    </a:lnTo>
                    <a:cubicBezTo>
                      <a:pt x="71678" y="338159"/>
                      <a:pt x="78349" y="344831"/>
                      <a:pt x="86551" y="344831"/>
                    </a:cubicBezTo>
                    <a:lnTo>
                      <a:pt x="118762" y="344831"/>
                    </a:lnTo>
                    <a:cubicBezTo>
                      <a:pt x="126963" y="344831"/>
                      <a:pt x="133635" y="338159"/>
                      <a:pt x="133635" y="329958"/>
                    </a:cubicBezTo>
                    <a:lnTo>
                      <a:pt x="133635" y="322663"/>
                    </a:lnTo>
                    <a:lnTo>
                      <a:pt x="155305" y="322663"/>
                    </a:lnTo>
                    <a:lnTo>
                      <a:pt x="155305" y="397645"/>
                    </a:lnTo>
                    <a:lnTo>
                      <a:pt x="92283" y="397645"/>
                    </a:lnTo>
                    <a:lnTo>
                      <a:pt x="92283" y="390350"/>
                    </a:lnTo>
                    <a:cubicBezTo>
                      <a:pt x="92283" y="382148"/>
                      <a:pt x="85612" y="375477"/>
                      <a:pt x="77410" y="375477"/>
                    </a:cubicBezTo>
                    <a:lnTo>
                      <a:pt x="45198" y="375477"/>
                    </a:lnTo>
                    <a:cubicBezTo>
                      <a:pt x="36997" y="375477"/>
                      <a:pt x="30325" y="382148"/>
                      <a:pt x="30325" y="390350"/>
                    </a:cubicBezTo>
                    <a:lnTo>
                      <a:pt x="30325" y="422788"/>
                    </a:lnTo>
                    <a:cubicBezTo>
                      <a:pt x="30325" y="430989"/>
                      <a:pt x="36997" y="437661"/>
                      <a:pt x="45198" y="437661"/>
                    </a:cubicBezTo>
                    <a:lnTo>
                      <a:pt x="77410" y="437661"/>
                    </a:lnTo>
                    <a:cubicBezTo>
                      <a:pt x="85612" y="437661"/>
                      <a:pt x="92283" y="430989"/>
                      <a:pt x="92283" y="422788"/>
                    </a:cubicBezTo>
                    <a:lnTo>
                      <a:pt x="92283" y="415492"/>
                    </a:lnTo>
                    <a:lnTo>
                      <a:pt x="155306" y="415492"/>
                    </a:lnTo>
                    <a:lnTo>
                      <a:pt x="155306" y="467614"/>
                    </a:lnTo>
                    <a:lnTo>
                      <a:pt x="107916" y="467614"/>
                    </a:lnTo>
                    <a:cubicBezTo>
                      <a:pt x="102230" y="467614"/>
                      <a:pt x="95456" y="470429"/>
                      <a:pt x="91446" y="474461"/>
                    </a:cubicBezTo>
                    <a:lnTo>
                      <a:pt x="57227" y="508856"/>
                    </a:lnTo>
                    <a:cubicBezTo>
                      <a:pt x="56179" y="508621"/>
                      <a:pt x="55094" y="508487"/>
                      <a:pt x="53977" y="508487"/>
                    </a:cubicBezTo>
                    <a:lnTo>
                      <a:pt x="21766" y="508487"/>
                    </a:lnTo>
                    <a:cubicBezTo>
                      <a:pt x="13564" y="508487"/>
                      <a:pt x="6893" y="515160"/>
                      <a:pt x="6893" y="523360"/>
                    </a:cubicBezTo>
                    <a:lnTo>
                      <a:pt x="6893" y="555798"/>
                    </a:lnTo>
                    <a:cubicBezTo>
                      <a:pt x="6893" y="564000"/>
                      <a:pt x="13564" y="570671"/>
                      <a:pt x="21766" y="570671"/>
                    </a:cubicBezTo>
                    <a:lnTo>
                      <a:pt x="53977" y="570671"/>
                    </a:lnTo>
                    <a:cubicBezTo>
                      <a:pt x="62178" y="570671"/>
                      <a:pt x="68850" y="564000"/>
                      <a:pt x="68850" y="555798"/>
                    </a:cubicBezTo>
                    <a:lnTo>
                      <a:pt x="68850" y="523360"/>
                    </a:lnTo>
                    <a:cubicBezTo>
                      <a:pt x="68850" y="523077"/>
                      <a:pt x="68823" y="522799"/>
                      <a:pt x="68808" y="522520"/>
                    </a:cubicBezTo>
                    <a:lnTo>
                      <a:pt x="104093" y="487051"/>
                    </a:lnTo>
                    <a:cubicBezTo>
                      <a:pt x="104782" y="486386"/>
                      <a:pt x="106963" y="485479"/>
                      <a:pt x="107916" y="485460"/>
                    </a:cubicBezTo>
                    <a:lnTo>
                      <a:pt x="155305" y="485460"/>
                    </a:lnTo>
                    <a:lnTo>
                      <a:pt x="155305" y="517712"/>
                    </a:lnTo>
                    <a:cubicBezTo>
                      <a:pt x="155305" y="529192"/>
                      <a:pt x="164646" y="538534"/>
                      <a:pt x="176127" y="538534"/>
                    </a:cubicBezTo>
                    <a:lnTo>
                      <a:pt x="420348" y="538534"/>
                    </a:lnTo>
                    <a:cubicBezTo>
                      <a:pt x="431829" y="538534"/>
                      <a:pt x="441170" y="529192"/>
                      <a:pt x="441170" y="517712"/>
                    </a:cubicBezTo>
                    <a:lnTo>
                      <a:pt x="441170" y="485460"/>
                    </a:lnTo>
                    <a:lnTo>
                      <a:pt x="471634" y="485460"/>
                    </a:lnTo>
                    <a:cubicBezTo>
                      <a:pt x="472592" y="485479"/>
                      <a:pt x="474773" y="486386"/>
                      <a:pt x="475457" y="487047"/>
                    </a:cubicBezTo>
                    <a:lnTo>
                      <a:pt x="510750" y="522521"/>
                    </a:lnTo>
                    <a:cubicBezTo>
                      <a:pt x="510733" y="522799"/>
                      <a:pt x="510707" y="523075"/>
                      <a:pt x="510707" y="523359"/>
                    </a:cubicBezTo>
                    <a:lnTo>
                      <a:pt x="510707" y="555797"/>
                    </a:lnTo>
                    <a:cubicBezTo>
                      <a:pt x="510707" y="563999"/>
                      <a:pt x="517379" y="570670"/>
                      <a:pt x="525580" y="570670"/>
                    </a:cubicBezTo>
                    <a:lnTo>
                      <a:pt x="557792" y="570670"/>
                    </a:lnTo>
                    <a:cubicBezTo>
                      <a:pt x="565994" y="570670"/>
                      <a:pt x="572665" y="563999"/>
                      <a:pt x="572665" y="555797"/>
                    </a:cubicBezTo>
                    <a:lnTo>
                      <a:pt x="572665" y="523359"/>
                    </a:lnTo>
                    <a:cubicBezTo>
                      <a:pt x="572665" y="515157"/>
                      <a:pt x="565993" y="508485"/>
                      <a:pt x="557792" y="508485"/>
                    </a:cubicBezTo>
                    <a:close/>
                    <a:moveTo>
                      <a:pt x="523730" y="393322"/>
                    </a:moveTo>
                    <a:lnTo>
                      <a:pt x="549992" y="393322"/>
                    </a:lnTo>
                    <a:lnTo>
                      <a:pt x="549992" y="419811"/>
                    </a:lnTo>
                    <a:lnTo>
                      <a:pt x="523730" y="419811"/>
                    </a:lnTo>
                    <a:lnTo>
                      <a:pt x="523730" y="393322"/>
                    </a:lnTo>
                    <a:close/>
                    <a:moveTo>
                      <a:pt x="479621" y="300493"/>
                    </a:moveTo>
                    <a:lnTo>
                      <a:pt x="505882" y="300493"/>
                    </a:lnTo>
                    <a:lnTo>
                      <a:pt x="505882" y="326982"/>
                    </a:lnTo>
                    <a:lnTo>
                      <a:pt x="479621" y="326982"/>
                    </a:lnTo>
                    <a:lnTo>
                      <a:pt x="479621" y="300493"/>
                    </a:lnTo>
                    <a:close/>
                    <a:moveTo>
                      <a:pt x="518216" y="137002"/>
                    </a:moveTo>
                    <a:lnTo>
                      <a:pt x="544478" y="137002"/>
                    </a:lnTo>
                    <a:lnTo>
                      <a:pt x="544478" y="163491"/>
                    </a:lnTo>
                    <a:lnTo>
                      <a:pt x="518216" y="163491"/>
                    </a:lnTo>
                    <a:lnTo>
                      <a:pt x="518216" y="137002"/>
                    </a:lnTo>
                    <a:close/>
                    <a:moveTo>
                      <a:pt x="173152" y="79282"/>
                    </a:moveTo>
                    <a:cubicBezTo>
                      <a:pt x="173152" y="77670"/>
                      <a:pt x="174515" y="76307"/>
                      <a:pt x="176127" y="76307"/>
                    </a:cubicBezTo>
                    <a:lnTo>
                      <a:pt x="420348" y="76307"/>
                    </a:lnTo>
                    <a:cubicBezTo>
                      <a:pt x="421960" y="76307"/>
                      <a:pt x="423323" y="77670"/>
                      <a:pt x="423323" y="79282"/>
                    </a:cubicBezTo>
                    <a:lnTo>
                      <a:pt x="423323" y="112389"/>
                    </a:lnTo>
                    <a:lnTo>
                      <a:pt x="173152" y="112389"/>
                    </a:lnTo>
                    <a:lnTo>
                      <a:pt x="173152" y="79282"/>
                    </a:lnTo>
                    <a:close/>
                    <a:moveTo>
                      <a:pt x="44109" y="44337"/>
                    </a:moveTo>
                    <a:lnTo>
                      <a:pt x="17847" y="44337"/>
                    </a:lnTo>
                    <a:lnTo>
                      <a:pt x="17847" y="17847"/>
                    </a:lnTo>
                    <a:lnTo>
                      <a:pt x="44109" y="17847"/>
                    </a:lnTo>
                    <a:lnTo>
                      <a:pt x="44109" y="44337"/>
                    </a:lnTo>
                    <a:close/>
                    <a:moveTo>
                      <a:pt x="115787" y="175268"/>
                    </a:moveTo>
                    <a:lnTo>
                      <a:pt x="89525" y="175268"/>
                    </a:lnTo>
                    <a:lnTo>
                      <a:pt x="89525" y="148779"/>
                    </a:lnTo>
                    <a:lnTo>
                      <a:pt x="115787" y="148779"/>
                    </a:lnTo>
                    <a:lnTo>
                      <a:pt x="115787" y="175268"/>
                    </a:lnTo>
                    <a:close/>
                    <a:moveTo>
                      <a:pt x="115787" y="326982"/>
                    </a:moveTo>
                    <a:lnTo>
                      <a:pt x="89525" y="326982"/>
                    </a:lnTo>
                    <a:lnTo>
                      <a:pt x="89525" y="300493"/>
                    </a:lnTo>
                    <a:lnTo>
                      <a:pt x="115787" y="300493"/>
                    </a:lnTo>
                    <a:lnTo>
                      <a:pt x="115787" y="326982"/>
                    </a:lnTo>
                    <a:close/>
                    <a:moveTo>
                      <a:pt x="74436" y="419813"/>
                    </a:moveTo>
                    <a:lnTo>
                      <a:pt x="48173" y="419813"/>
                    </a:lnTo>
                    <a:lnTo>
                      <a:pt x="48173" y="393323"/>
                    </a:lnTo>
                    <a:lnTo>
                      <a:pt x="74436" y="393323"/>
                    </a:lnTo>
                    <a:lnTo>
                      <a:pt x="74436" y="419813"/>
                    </a:lnTo>
                    <a:close/>
                    <a:moveTo>
                      <a:pt x="51002" y="552821"/>
                    </a:moveTo>
                    <a:lnTo>
                      <a:pt x="24740" y="552821"/>
                    </a:lnTo>
                    <a:lnTo>
                      <a:pt x="24740" y="526332"/>
                    </a:lnTo>
                    <a:lnTo>
                      <a:pt x="51002" y="526332"/>
                    </a:lnTo>
                    <a:lnTo>
                      <a:pt x="51002" y="552821"/>
                    </a:lnTo>
                    <a:close/>
                    <a:moveTo>
                      <a:pt x="268464" y="463520"/>
                    </a:moveTo>
                    <a:lnTo>
                      <a:pt x="328012" y="463520"/>
                    </a:lnTo>
                    <a:lnTo>
                      <a:pt x="328012" y="478004"/>
                    </a:lnTo>
                    <a:lnTo>
                      <a:pt x="268464" y="478004"/>
                    </a:lnTo>
                    <a:lnTo>
                      <a:pt x="268464" y="463520"/>
                    </a:lnTo>
                    <a:close/>
                    <a:moveTo>
                      <a:pt x="423324" y="517712"/>
                    </a:moveTo>
                    <a:lnTo>
                      <a:pt x="423323" y="517712"/>
                    </a:lnTo>
                    <a:cubicBezTo>
                      <a:pt x="423323" y="519324"/>
                      <a:pt x="421960" y="520686"/>
                      <a:pt x="420348" y="520686"/>
                    </a:cubicBezTo>
                    <a:lnTo>
                      <a:pt x="176127" y="520686"/>
                    </a:lnTo>
                    <a:cubicBezTo>
                      <a:pt x="174515" y="520686"/>
                      <a:pt x="173152" y="519324"/>
                      <a:pt x="173152" y="517712"/>
                    </a:cubicBezTo>
                    <a:lnTo>
                      <a:pt x="173152" y="463521"/>
                    </a:lnTo>
                    <a:lnTo>
                      <a:pt x="250616" y="463521"/>
                    </a:lnTo>
                    <a:lnTo>
                      <a:pt x="250616" y="480979"/>
                    </a:lnTo>
                    <a:cubicBezTo>
                      <a:pt x="250616" y="489181"/>
                      <a:pt x="257288" y="495852"/>
                      <a:pt x="265489" y="495852"/>
                    </a:cubicBezTo>
                    <a:lnTo>
                      <a:pt x="330987" y="495852"/>
                    </a:lnTo>
                    <a:cubicBezTo>
                      <a:pt x="339188" y="495852"/>
                      <a:pt x="345860" y="489181"/>
                      <a:pt x="345860" y="480979"/>
                    </a:cubicBezTo>
                    <a:lnTo>
                      <a:pt x="345860" y="463521"/>
                    </a:lnTo>
                    <a:lnTo>
                      <a:pt x="423324" y="463521"/>
                    </a:lnTo>
                    <a:lnTo>
                      <a:pt x="423324" y="517712"/>
                    </a:lnTo>
                    <a:close/>
                    <a:moveTo>
                      <a:pt x="554818" y="552821"/>
                    </a:moveTo>
                    <a:lnTo>
                      <a:pt x="528556" y="552821"/>
                    </a:lnTo>
                    <a:lnTo>
                      <a:pt x="528556" y="526332"/>
                    </a:lnTo>
                    <a:lnTo>
                      <a:pt x="554818" y="526332"/>
                    </a:lnTo>
                    <a:lnTo>
                      <a:pt x="554818" y="5528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1893;p35">
                <a:extLst>
                  <a:ext uri="{FF2B5EF4-FFF2-40B4-BE49-F238E27FC236}">
                    <a16:creationId xmlns:a16="http://schemas.microsoft.com/office/drawing/2014/main" id="{C78C4722-E23C-FA07-0A60-7660BD001311}"/>
                  </a:ext>
                </a:extLst>
              </p:cNvPr>
              <p:cNvSpPr/>
              <p:nvPr/>
            </p:nvSpPr>
            <p:spPr>
              <a:xfrm>
                <a:off x="6499037" y="4322691"/>
                <a:ext cx="143350" cy="160000"/>
              </a:xfrm>
              <a:custGeom>
                <a:avLst/>
                <a:gdLst/>
                <a:ahLst/>
                <a:cxnLst/>
                <a:rect l="l" t="t" r="r" b="b"/>
                <a:pathLst>
                  <a:path w="143350" h="160000" extrusionOk="0">
                    <a:moveTo>
                      <a:pt x="133761" y="32880"/>
                    </a:moveTo>
                    <a:lnTo>
                      <a:pt x="81302" y="2438"/>
                    </a:lnTo>
                    <a:cubicBezTo>
                      <a:pt x="77830" y="424"/>
                      <a:pt x="74151" y="0"/>
                      <a:pt x="71677" y="0"/>
                    </a:cubicBezTo>
                    <a:cubicBezTo>
                      <a:pt x="69202" y="0"/>
                      <a:pt x="65523" y="422"/>
                      <a:pt x="62052" y="2437"/>
                    </a:cubicBezTo>
                    <a:lnTo>
                      <a:pt x="9589" y="32880"/>
                    </a:lnTo>
                    <a:cubicBezTo>
                      <a:pt x="4034" y="36105"/>
                      <a:pt x="0" y="43109"/>
                      <a:pt x="0" y="49533"/>
                    </a:cubicBezTo>
                    <a:lnTo>
                      <a:pt x="0" y="110467"/>
                    </a:lnTo>
                    <a:cubicBezTo>
                      <a:pt x="0" y="116892"/>
                      <a:pt x="4034" y="123896"/>
                      <a:pt x="9590" y="127120"/>
                    </a:cubicBezTo>
                    <a:lnTo>
                      <a:pt x="62051" y="157562"/>
                    </a:lnTo>
                    <a:cubicBezTo>
                      <a:pt x="65523" y="159576"/>
                      <a:pt x="69202" y="160000"/>
                      <a:pt x="71677" y="160000"/>
                    </a:cubicBezTo>
                    <a:cubicBezTo>
                      <a:pt x="74151" y="160000"/>
                      <a:pt x="77830" y="159578"/>
                      <a:pt x="81301" y="157563"/>
                    </a:cubicBezTo>
                    <a:lnTo>
                      <a:pt x="133762" y="127120"/>
                    </a:lnTo>
                    <a:cubicBezTo>
                      <a:pt x="139317" y="123896"/>
                      <a:pt x="143351" y="116892"/>
                      <a:pt x="143351" y="110469"/>
                    </a:cubicBezTo>
                    <a:lnTo>
                      <a:pt x="143351" y="49534"/>
                    </a:lnTo>
                    <a:cubicBezTo>
                      <a:pt x="143351" y="43110"/>
                      <a:pt x="139317" y="36107"/>
                      <a:pt x="133761" y="32880"/>
                    </a:cubicBezTo>
                    <a:close/>
                    <a:moveTo>
                      <a:pt x="18653" y="111744"/>
                    </a:moveTo>
                    <a:cubicBezTo>
                      <a:pt x="18351" y="111468"/>
                      <a:pt x="17937" y="110748"/>
                      <a:pt x="17849" y="110348"/>
                    </a:cubicBezTo>
                    <a:lnTo>
                      <a:pt x="17849" y="106605"/>
                    </a:lnTo>
                    <a:lnTo>
                      <a:pt x="40628" y="106605"/>
                    </a:lnTo>
                    <a:lnTo>
                      <a:pt x="40628" y="110469"/>
                    </a:lnTo>
                    <a:cubicBezTo>
                      <a:pt x="40628" y="115364"/>
                      <a:pt x="42472" y="121952"/>
                      <a:pt x="45014" y="126135"/>
                    </a:cubicBezTo>
                    <a:lnTo>
                      <a:pt x="45863" y="127533"/>
                    </a:lnTo>
                    <a:lnTo>
                      <a:pt x="18653" y="111744"/>
                    </a:lnTo>
                    <a:close/>
                    <a:moveTo>
                      <a:pt x="17849" y="88758"/>
                    </a:moveTo>
                    <a:lnTo>
                      <a:pt x="17849" y="68531"/>
                    </a:lnTo>
                    <a:lnTo>
                      <a:pt x="40628" y="68531"/>
                    </a:lnTo>
                    <a:lnTo>
                      <a:pt x="40628" y="88758"/>
                    </a:lnTo>
                    <a:lnTo>
                      <a:pt x="17849" y="88758"/>
                    </a:lnTo>
                    <a:close/>
                    <a:moveTo>
                      <a:pt x="45012" y="33867"/>
                    </a:moveTo>
                    <a:cubicBezTo>
                      <a:pt x="42471" y="38051"/>
                      <a:pt x="40627" y="44639"/>
                      <a:pt x="40627" y="49534"/>
                    </a:cubicBezTo>
                    <a:lnTo>
                      <a:pt x="40627" y="50683"/>
                    </a:lnTo>
                    <a:lnTo>
                      <a:pt x="17847" y="50683"/>
                    </a:lnTo>
                    <a:lnTo>
                      <a:pt x="17847" y="49652"/>
                    </a:lnTo>
                    <a:cubicBezTo>
                      <a:pt x="17936" y="49252"/>
                      <a:pt x="18350" y="48532"/>
                      <a:pt x="18652" y="48255"/>
                    </a:cubicBezTo>
                    <a:lnTo>
                      <a:pt x="45863" y="32463"/>
                    </a:lnTo>
                    <a:lnTo>
                      <a:pt x="45012" y="33867"/>
                    </a:lnTo>
                    <a:close/>
                    <a:moveTo>
                      <a:pt x="83085" y="116867"/>
                    </a:moveTo>
                    <a:lnTo>
                      <a:pt x="71675" y="135647"/>
                    </a:lnTo>
                    <a:lnTo>
                      <a:pt x="60266" y="116867"/>
                    </a:lnTo>
                    <a:cubicBezTo>
                      <a:pt x="59412" y="115462"/>
                      <a:pt x="58474" y="112112"/>
                      <a:pt x="58474" y="110467"/>
                    </a:cubicBezTo>
                    <a:lnTo>
                      <a:pt x="58474" y="106605"/>
                    </a:lnTo>
                    <a:lnTo>
                      <a:pt x="84875" y="106605"/>
                    </a:lnTo>
                    <a:lnTo>
                      <a:pt x="84875" y="110469"/>
                    </a:lnTo>
                    <a:lnTo>
                      <a:pt x="84877" y="110469"/>
                    </a:lnTo>
                    <a:cubicBezTo>
                      <a:pt x="84877" y="112113"/>
                      <a:pt x="83939" y="115464"/>
                      <a:pt x="83085" y="116867"/>
                    </a:cubicBezTo>
                    <a:close/>
                    <a:moveTo>
                      <a:pt x="84877" y="88758"/>
                    </a:moveTo>
                    <a:lnTo>
                      <a:pt x="58475" y="88758"/>
                    </a:lnTo>
                    <a:lnTo>
                      <a:pt x="58475" y="68531"/>
                    </a:lnTo>
                    <a:lnTo>
                      <a:pt x="84877" y="68531"/>
                    </a:lnTo>
                    <a:lnTo>
                      <a:pt x="84877" y="88758"/>
                    </a:lnTo>
                    <a:close/>
                    <a:moveTo>
                      <a:pt x="84878" y="50683"/>
                    </a:moveTo>
                    <a:lnTo>
                      <a:pt x="84877" y="50683"/>
                    </a:lnTo>
                    <a:lnTo>
                      <a:pt x="58475" y="50683"/>
                    </a:lnTo>
                    <a:lnTo>
                      <a:pt x="58475" y="49534"/>
                    </a:lnTo>
                    <a:cubicBezTo>
                      <a:pt x="58475" y="47889"/>
                      <a:pt x="59413" y="44539"/>
                      <a:pt x="60267" y="43135"/>
                    </a:cubicBezTo>
                    <a:lnTo>
                      <a:pt x="71677" y="24356"/>
                    </a:lnTo>
                    <a:lnTo>
                      <a:pt x="83086" y="43135"/>
                    </a:lnTo>
                    <a:cubicBezTo>
                      <a:pt x="83940" y="44540"/>
                      <a:pt x="84878" y="47891"/>
                      <a:pt x="84878" y="49535"/>
                    </a:cubicBezTo>
                    <a:lnTo>
                      <a:pt x="84878" y="50683"/>
                    </a:lnTo>
                    <a:close/>
                    <a:moveTo>
                      <a:pt x="125503" y="110350"/>
                    </a:moveTo>
                    <a:cubicBezTo>
                      <a:pt x="125415" y="110749"/>
                      <a:pt x="125001" y="111469"/>
                      <a:pt x="124699" y="111746"/>
                    </a:cubicBezTo>
                    <a:lnTo>
                      <a:pt x="97489" y="127538"/>
                    </a:lnTo>
                    <a:lnTo>
                      <a:pt x="98339" y="126136"/>
                    </a:lnTo>
                    <a:cubicBezTo>
                      <a:pt x="100881" y="121953"/>
                      <a:pt x="102724" y="115365"/>
                      <a:pt x="102724" y="110470"/>
                    </a:cubicBezTo>
                    <a:lnTo>
                      <a:pt x="102724" y="106605"/>
                    </a:lnTo>
                    <a:lnTo>
                      <a:pt x="125503" y="106605"/>
                    </a:lnTo>
                    <a:lnTo>
                      <a:pt x="125503" y="110350"/>
                    </a:lnTo>
                    <a:close/>
                    <a:moveTo>
                      <a:pt x="125503" y="88758"/>
                    </a:moveTo>
                    <a:lnTo>
                      <a:pt x="102724" y="88758"/>
                    </a:lnTo>
                    <a:lnTo>
                      <a:pt x="102724" y="68531"/>
                    </a:lnTo>
                    <a:lnTo>
                      <a:pt x="125503" y="68531"/>
                    </a:lnTo>
                    <a:lnTo>
                      <a:pt x="125503" y="88758"/>
                    </a:lnTo>
                    <a:close/>
                    <a:moveTo>
                      <a:pt x="125503" y="50683"/>
                    </a:moveTo>
                    <a:lnTo>
                      <a:pt x="102724" y="50683"/>
                    </a:lnTo>
                    <a:lnTo>
                      <a:pt x="102724" y="49534"/>
                    </a:lnTo>
                    <a:cubicBezTo>
                      <a:pt x="102724" y="44639"/>
                      <a:pt x="100880" y="38051"/>
                      <a:pt x="98339" y="33867"/>
                    </a:cubicBezTo>
                    <a:lnTo>
                      <a:pt x="97488" y="32466"/>
                    </a:lnTo>
                    <a:lnTo>
                      <a:pt x="124699" y="48257"/>
                    </a:lnTo>
                    <a:cubicBezTo>
                      <a:pt x="125001" y="48534"/>
                      <a:pt x="125415" y="49253"/>
                      <a:pt x="125503" y="49654"/>
                    </a:cubicBezTo>
                    <a:lnTo>
                      <a:pt x="125503" y="506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1894;p35">
                <a:extLst>
                  <a:ext uri="{FF2B5EF4-FFF2-40B4-BE49-F238E27FC236}">
                    <a16:creationId xmlns:a16="http://schemas.microsoft.com/office/drawing/2014/main" id="{60B39E99-CF2F-BECA-1767-6EACFFBF6BB9}"/>
                  </a:ext>
                </a:extLst>
              </p:cNvPr>
              <p:cNvSpPr/>
              <p:nvPr/>
            </p:nvSpPr>
            <p:spPr>
              <a:xfrm>
                <a:off x="6516301" y="4519250"/>
                <a:ext cx="108824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08824" h="17847" extrusionOk="0">
                    <a:moveTo>
                      <a:pt x="99901" y="0"/>
                    </a:moveTo>
                    <a:lnTo>
                      <a:pt x="8924" y="0"/>
                    </a:lnTo>
                    <a:cubicBezTo>
                      <a:pt x="3994" y="0"/>
                      <a:pt x="0" y="3995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99901" y="17847"/>
                    </a:lnTo>
                    <a:cubicBezTo>
                      <a:pt x="104830" y="17847"/>
                      <a:pt x="108824" y="13852"/>
                      <a:pt x="108824" y="8924"/>
                    </a:cubicBezTo>
                    <a:cubicBezTo>
                      <a:pt x="108824" y="3995"/>
                      <a:pt x="104830" y="0"/>
                      <a:pt x="99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1895;p35">
                <a:extLst>
                  <a:ext uri="{FF2B5EF4-FFF2-40B4-BE49-F238E27FC236}">
                    <a16:creationId xmlns:a16="http://schemas.microsoft.com/office/drawing/2014/main" id="{D628BAC0-C93B-84D9-39F8-F022C5DF7ABA}"/>
                  </a:ext>
                </a:extLst>
              </p:cNvPr>
              <p:cNvSpPr/>
              <p:nvPr/>
            </p:nvSpPr>
            <p:spPr>
              <a:xfrm>
                <a:off x="6272476" y="4350217"/>
                <a:ext cx="85072" cy="62184"/>
              </a:xfrm>
              <a:custGeom>
                <a:avLst/>
                <a:gdLst/>
                <a:ahLst/>
                <a:cxnLst/>
                <a:rect l="l" t="t" r="r" b="b"/>
                <a:pathLst>
                  <a:path w="85072" h="62184" extrusionOk="0">
                    <a:moveTo>
                      <a:pt x="76149" y="22168"/>
                    </a:moveTo>
                    <a:lnTo>
                      <a:pt x="61957" y="22168"/>
                    </a:lnTo>
                    <a:lnTo>
                      <a:pt x="61957" y="14873"/>
                    </a:lnTo>
                    <a:cubicBezTo>
                      <a:pt x="61957" y="6671"/>
                      <a:pt x="55285" y="0"/>
                      <a:pt x="47084" y="0"/>
                    </a:cubicBez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47311"/>
                    </a:lnTo>
                    <a:cubicBezTo>
                      <a:pt x="0" y="55513"/>
                      <a:pt x="6671" y="62184"/>
                      <a:pt x="14873" y="62184"/>
                    </a:cubicBezTo>
                    <a:lnTo>
                      <a:pt x="47084" y="62184"/>
                    </a:lnTo>
                    <a:lnTo>
                      <a:pt x="47084" y="62183"/>
                    </a:lnTo>
                    <a:cubicBezTo>
                      <a:pt x="55285" y="62183"/>
                      <a:pt x="61957" y="55512"/>
                      <a:pt x="61957" y="47310"/>
                    </a:cubicBezTo>
                    <a:lnTo>
                      <a:pt x="61957" y="40015"/>
                    </a:lnTo>
                    <a:lnTo>
                      <a:pt x="76149" y="40015"/>
                    </a:lnTo>
                    <a:cubicBezTo>
                      <a:pt x="81079" y="40015"/>
                      <a:pt x="85073" y="36020"/>
                      <a:pt x="85073" y="31091"/>
                    </a:cubicBezTo>
                    <a:cubicBezTo>
                      <a:pt x="85073" y="26163"/>
                      <a:pt x="81079" y="22168"/>
                      <a:pt x="76149" y="22168"/>
                    </a:cubicBezTo>
                    <a:close/>
                    <a:moveTo>
                      <a:pt x="44109" y="44337"/>
                    </a:moveTo>
                    <a:lnTo>
                      <a:pt x="17847" y="44337"/>
                    </a:lnTo>
                    <a:lnTo>
                      <a:pt x="17847" y="17847"/>
                    </a:lnTo>
                    <a:lnTo>
                      <a:pt x="44109" y="17847"/>
                    </a:lnTo>
                    <a:lnTo>
                      <a:pt x="44109" y="443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0D751631-B2A1-DF18-B9C9-7200EF0DA622}"/>
              </a:ext>
            </a:extLst>
          </p:cNvPr>
          <p:cNvGrpSpPr/>
          <p:nvPr/>
        </p:nvGrpSpPr>
        <p:grpSpPr>
          <a:xfrm>
            <a:off x="1919909" y="1962384"/>
            <a:ext cx="1356584" cy="1356655"/>
            <a:chOff x="1919909" y="1962384"/>
            <a:chExt cx="1356584" cy="1356655"/>
          </a:xfrm>
        </p:grpSpPr>
        <p:grpSp>
          <p:nvGrpSpPr>
            <p:cNvPr id="3" name="Google Shape;80;p16">
              <a:extLst>
                <a:ext uri="{FF2B5EF4-FFF2-40B4-BE49-F238E27FC236}">
                  <a16:creationId xmlns:a16="http://schemas.microsoft.com/office/drawing/2014/main" id="{2B2C606F-79EF-876C-6EC8-6101E8CBB54D}"/>
                </a:ext>
              </a:extLst>
            </p:cNvPr>
            <p:cNvGrpSpPr/>
            <p:nvPr/>
          </p:nvGrpSpPr>
          <p:grpSpPr>
            <a:xfrm>
              <a:off x="1919909" y="1962384"/>
              <a:ext cx="1356584" cy="1356655"/>
              <a:chOff x="1298661" y="1653185"/>
              <a:chExt cx="1063314" cy="1063370"/>
            </a:xfrm>
          </p:grpSpPr>
          <p:sp>
            <p:nvSpPr>
              <p:cNvPr id="5" name="Google Shape;81;p16">
                <a:extLst>
                  <a:ext uri="{FF2B5EF4-FFF2-40B4-BE49-F238E27FC236}">
                    <a16:creationId xmlns:a16="http://schemas.microsoft.com/office/drawing/2014/main" id="{C8145854-6387-A96F-D93D-EA1BA2611557}"/>
                  </a:ext>
                </a:extLst>
              </p:cNvPr>
              <p:cNvSpPr/>
              <p:nvPr/>
            </p:nvSpPr>
            <p:spPr>
              <a:xfrm>
                <a:off x="1298661" y="1653185"/>
                <a:ext cx="1063314" cy="1063370"/>
              </a:xfrm>
              <a:custGeom>
                <a:avLst/>
                <a:gdLst/>
                <a:ahLst/>
                <a:cxnLst/>
                <a:rect l="l" t="t" r="r" b="b"/>
                <a:pathLst>
                  <a:path w="19209" h="19210" extrusionOk="0">
                    <a:moveTo>
                      <a:pt x="19209" y="9598"/>
                    </a:moveTo>
                    <a:cubicBezTo>
                      <a:pt x="19209" y="14905"/>
                      <a:pt x="14905" y="19209"/>
                      <a:pt x="9598" y="19209"/>
                    </a:cubicBezTo>
                    <a:cubicBezTo>
                      <a:pt x="4291" y="19209"/>
                      <a:pt x="0" y="14905"/>
                      <a:pt x="0" y="9598"/>
                    </a:cubicBezTo>
                    <a:cubicBezTo>
                      <a:pt x="0" y="4291"/>
                      <a:pt x="4291" y="1"/>
                      <a:pt x="9598" y="1"/>
                    </a:cubicBezTo>
                    <a:cubicBezTo>
                      <a:pt x="14905" y="1"/>
                      <a:pt x="19209" y="4291"/>
                      <a:pt x="19209" y="9598"/>
                    </a:cubicBez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  <a:effectLst>
                <a:outerShdw blurRad="42863" dist="38100" dir="3300000" algn="bl" rotWithShape="0">
                  <a:schemeClr val="dk2">
                    <a:alpha val="34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6" name="Google Shape;82;p16">
                <a:extLst>
                  <a:ext uri="{FF2B5EF4-FFF2-40B4-BE49-F238E27FC236}">
                    <a16:creationId xmlns:a16="http://schemas.microsoft.com/office/drawing/2014/main" id="{E75B1C8B-3C22-1BFE-C55C-57EC018D87DC}"/>
                  </a:ext>
                </a:extLst>
              </p:cNvPr>
              <p:cNvSpPr/>
              <p:nvPr/>
            </p:nvSpPr>
            <p:spPr>
              <a:xfrm>
                <a:off x="1371731" y="1726254"/>
                <a:ext cx="916457" cy="916457"/>
              </a:xfrm>
              <a:custGeom>
                <a:avLst/>
                <a:gdLst/>
                <a:ahLst/>
                <a:cxnLst/>
                <a:rect l="l" t="t" r="r" b="b"/>
                <a:pathLst>
                  <a:path w="16556" h="16556" extrusionOk="0">
                    <a:moveTo>
                      <a:pt x="8278" y="1"/>
                    </a:moveTo>
                    <a:cubicBezTo>
                      <a:pt x="3710" y="1"/>
                      <a:pt x="0" y="3710"/>
                      <a:pt x="0" y="8278"/>
                    </a:cubicBezTo>
                    <a:cubicBezTo>
                      <a:pt x="0" y="12846"/>
                      <a:pt x="3710" y="16556"/>
                      <a:pt x="8278" y="16556"/>
                    </a:cubicBezTo>
                    <a:cubicBezTo>
                      <a:pt x="12846" y="16556"/>
                      <a:pt x="16555" y="12846"/>
                      <a:pt x="16555" y="8278"/>
                    </a:cubicBezTo>
                    <a:cubicBezTo>
                      <a:pt x="16555" y="3710"/>
                      <a:pt x="12846" y="1"/>
                      <a:pt x="82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4" name="Google Shape;2066;p35">
              <a:extLst>
                <a:ext uri="{FF2B5EF4-FFF2-40B4-BE49-F238E27FC236}">
                  <a16:creationId xmlns:a16="http://schemas.microsoft.com/office/drawing/2014/main" id="{34CA89A6-837F-55C2-46CE-4C9279E31B67}"/>
                </a:ext>
              </a:extLst>
            </p:cNvPr>
            <p:cNvGrpSpPr/>
            <p:nvPr/>
          </p:nvGrpSpPr>
          <p:grpSpPr>
            <a:xfrm>
              <a:off x="2186977" y="2211290"/>
              <a:ext cx="821532" cy="839812"/>
              <a:chOff x="5316959" y="3107782"/>
              <a:chExt cx="595933" cy="609193"/>
            </a:xfrm>
            <a:solidFill>
              <a:srgbClr val="001F56"/>
            </a:solidFill>
          </p:grpSpPr>
          <p:sp>
            <p:nvSpPr>
              <p:cNvPr id="65" name="Google Shape;2067;p35">
                <a:extLst>
                  <a:ext uri="{FF2B5EF4-FFF2-40B4-BE49-F238E27FC236}">
                    <a16:creationId xmlns:a16="http://schemas.microsoft.com/office/drawing/2014/main" id="{1FE38ED1-D713-5E99-D466-85109BA51FB6}"/>
                  </a:ext>
                </a:extLst>
              </p:cNvPr>
              <p:cNvSpPr/>
              <p:nvPr/>
            </p:nvSpPr>
            <p:spPr>
              <a:xfrm>
                <a:off x="5563122" y="3462460"/>
                <a:ext cx="104434" cy="42927"/>
              </a:xfrm>
              <a:custGeom>
                <a:avLst/>
                <a:gdLst/>
                <a:ahLst/>
                <a:cxnLst/>
                <a:rect l="l" t="t" r="r" b="b"/>
                <a:pathLst>
                  <a:path w="104434" h="42927" extrusionOk="0">
                    <a:moveTo>
                      <a:pt x="99893" y="1153"/>
                    </a:moveTo>
                    <a:cubicBezTo>
                      <a:pt x="95600" y="-1267"/>
                      <a:pt x="90158" y="249"/>
                      <a:pt x="87737" y="4542"/>
                    </a:cubicBezTo>
                    <a:cubicBezTo>
                      <a:pt x="80592" y="17211"/>
                      <a:pt x="67163" y="25081"/>
                      <a:pt x="52693" y="25081"/>
                    </a:cubicBezTo>
                    <a:lnTo>
                      <a:pt x="51743" y="25081"/>
                    </a:lnTo>
                    <a:cubicBezTo>
                      <a:pt x="37271" y="25081"/>
                      <a:pt x="23843" y="17211"/>
                      <a:pt x="16698" y="4542"/>
                    </a:cubicBezTo>
                    <a:cubicBezTo>
                      <a:pt x="14275" y="250"/>
                      <a:pt x="8835" y="-1269"/>
                      <a:pt x="4541" y="1153"/>
                    </a:cubicBezTo>
                    <a:cubicBezTo>
                      <a:pt x="248" y="3574"/>
                      <a:pt x="-1269" y="9017"/>
                      <a:pt x="1153" y="13310"/>
                    </a:cubicBezTo>
                    <a:cubicBezTo>
                      <a:pt x="11457" y="31579"/>
                      <a:pt x="30841" y="42928"/>
                      <a:pt x="51743" y="42928"/>
                    </a:cubicBezTo>
                    <a:lnTo>
                      <a:pt x="52693" y="42928"/>
                    </a:lnTo>
                    <a:cubicBezTo>
                      <a:pt x="73593" y="42928"/>
                      <a:pt x="92978" y="31578"/>
                      <a:pt x="103282" y="13310"/>
                    </a:cubicBezTo>
                    <a:cubicBezTo>
                      <a:pt x="105703" y="9017"/>
                      <a:pt x="104186" y="3573"/>
                      <a:pt x="99893" y="11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2068;p35">
                <a:extLst>
                  <a:ext uri="{FF2B5EF4-FFF2-40B4-BE49-F238E27FC236}">
                    <a16:creationId xmlns:a16="http://schemas.microsoft.com/office/drawing/2014/main" id="{67CAC6FA-BCE0-730F-5C5C-DC52E819AB15}"/>
                  </a:ext>
                </a:extLst>
              </p:cNvPr>
              <p:cNvSpPr/>
              <p:nvPr/>
            </p:nvSpPr>
            <p:spPr>
              <a:xfrm>
                <a:off x="5412117" y="3107782"/>
                <a:ext cx="405613" cy="609193"/>
              </a:xfrm>
              <a:custGeom>
                <a:avLst/>
                <a:gdLst/>
                <a:ahLst/>
                <a:cxnLst/>
                <a:rect l="l" t="t" r="r" b="b"/>
                <a:pathLst>
                  <a:path w="405613" h="609193" extrusionOk="0">
                    <a:moveTo>
                      <a:pt x="328150" y="375715"/>
                    </a:moveTo>
                    <a:cubicBezTo>
                      <a:pt x="332604" y="377834"/>
                      <a:pt x="337926" y="375943"/>
                      <a:pt x="340044" y="371495"/>
                    </a:cubicBezTo>
                    <a:cubicBezTo>
                      <a:pt x="346423" y="358095"/>
                      <a:pt x="350710" y="344049"/>
                      <a:pt x="352892" y="329535"/>
                    </a:cubicBezTo>
                    <a:lnTo>
                      <a:pt x="379480" y="329535"/>
                    </a:lnTo>
                    <a:cubicBezTo>
                      <a:pt x="393890" y="329535"/>
                      <a:pt x="405613" y="317813"/>
                      <a:pt x="405613" y="303404"/>
                    </a:cubicBezTo>
                    <a:lnTo>
                      <a:pt x="405613" y="191910"/>
                    </a:lnTo>
                    <a:cubicBezTo>
                      <a:pt x="405615" y="177500"/>
                      <a:pt x="393892" y="165777"/>
                      <a:pt x="379482" y="165777"/>
                    </a:cubicBezTo>
                    <a:lnTo>
                      <a:pt x="354598" y="165777"/>
                    </a:lnTo>
                    <a:lnTo>
                      <a:pt x="354598" y="123450"/>
                    </a:lnTo>
                    <a:cubicBezTo>
                      <a:pt x="354598" y="64015"/>
                      <a:pt x="306246" y="15662"/>
                      <a:pt x="246811" y="15662"/>
                    </a:cubicBezTo>
                    <a:cubicBezTo>
                      <a:pt x="237897" y="15662"/>
                      <a:pt x="229063" y="16774"/>
                      <a:pt x="220447" y="18950"/>
                    </a:cubicBezTo>
                    <a:cubicBezTo>
                      <a:pt x="203060" y="6997"/>
                      <a:pt x="182076" y="0"/>
                      <a:pt x="159634" y="0"/>
                    </a:cubicBezTo>
                    <a:lnTo>
                      <a:pt x="75687" y="0"/>
                    </a:lnTo>
                    <a:cubicBezTo>
                      <a:pt x="70087" y="0"/>
                      <a:pt x="64820" y="2983"/>
                      <a:pt x="61937" y="7785"/>
                    </a:cubicBezTo>
                    <a:cubicBezTo>
                      <a:pt x="59480" y="11882"/>
                      <a:pt x="59007" y="16887"/>
                      <a:pt x="60555" y="21335"/>
                    </a:cubicBezTo>
                    <a:lnTo>
                      <a:pt x="35326" y="21335"/>
                    </a:lnTo>
                    <a:cubicBezTo>
                      <a:pt x="29777" y="21335"/>
                      <a:pt x="24701" y="24140"/>
                      <a:pt x="21749" y="28839"/>
                    </a:cubicBezTo>
                    <a:cubicBezTo>
                      <a:pt x="18797" y="33538"/>
                      <a:pt x="18471" y="39327"/>
                      <a:pt x="20878" y="44327"/>
                    </a:cubicBezTo>
                    <a:lnTo>
                      <a:pt x="51872" y="108710"/>
                    </a:lnTo>
                    <a:cubicBezTo>
                      <a:pt x="51868" y="116333"/>
                      <a:pt x="51860" y="143414"/>
                      <a:pt x="51853" y="165778"/>
                    </a:cubicBezTo>
                    <a:lnTo>
                      <a:pt x="26133" y="165778"/>
                    </a:lnTo>
                    <a:cubicBezTo>
                      <a:pt x="11723" y="165778"/>
                      <a:pt x="0" y="177501"/>
                      <a:pt x="0" y="191910"/>
                    </a:cubicBezTo>
                    <a:lnTo>
                      <a:pt x="0" y="303404"/>
                    </a:lnTo>
                    <a:cubicBezTo>
                      <a:pt x="0" y="317813"/>
                      <a:pt x="11723" y="329535"/>
                      <a:pt x="26133" y="329535"/>
                    </a:cubicBezTo>
                    <a:lnTo>
                      <a:pt x="53580" y="329535"/>
                    </a:lnTo>
                    <a:cubicBezTo>
                      <a:pt x="60579" y="375606"/>
                      <a:pt x="88514" y="414882"/>
                      <a:pt x="127356" y="437321"/>
                    </a:cubicBezTo>
                    <a:cubicBezTo>
                      <a:pt x="123285" y="439978"/>
                      <a:pt x="120585" y="444565"/>
                      <a:pt x="120585" y="449777"/>
                    </a:cubicBezTo>
                    <a:lnTo>
                      <a:pt x="120585" y="482517"/>
                    </a:lnTo>
                    <a:lnTo>
                      <a:pt x="21307" y="482517"/>
                    </a:lnTo>
                    <a:cubicBezTo>
                      <a:pt x="9827" y="482517"/>
                      <a:pt x="485" y="491858"/>
                      <a:pt x="485" y="503339"/>
                    </a:cubicBezTo>
                    <a:lnTo>
                      <a:pt x="485" y="588371"/>
                    </a:lnTo>
                    <a:cubicBezTo>
                      <a:pt x="485" y="599852"/>
                      <a:pt x="9827" y="609193"/>
                      <a:pt x="21307" y="609193"/>
                    </a:cubicBezTo>
                    <a:lnTo>
                      <a:pt x="384304" y="609193"/>
                    </a:lnTo>
                    <a:cubicBezTo>
                      <a:pt x="395785" y="609193"/>
                      <a:pt x="405126" y="599852"/>
                      <a:pt x="405126" y="588371"/>
                    </a:cubicBezTo>
                    <a:lnTo>
                      <a:pt x="405126" y="503339"/>
                    </a:lnTo>
                    <a:cubicBezTo>
                      <a:pt x="405126" y="491858"/>
                      <a:pt x="395785" y="482517"/>
                      <a:pt x="384304" y="482517"/>
                    </a:cubicBezTo>
                    <a:lnTo>
                      <a:pt x="285027" y="482517"/>
                    </a:lnTo>
                    <a:lnTo>
                      <a:pt x="285027" y="449777"/>
                    </a:lnTo>
                    <a:cubicBezTo>
                      <a:pt x="285027" y="444753"/>
                      <a:pt x="282517" y="440311"/>
                      <a:pt x="278692" y="437617"/>
                    </a:cubicBezTo>
                    <a:cubicBezTo>
                      <a:pt x="289088" y="431667"/>
                      <a:pt x="298839" y="424454"/>
                      <a:pt x="307709" y="416026"/>
                    </a:cubicBezTo>
                    <a:cubicBezTo>
                      <a:pt x="311282" y="412632"/>
                      <a:pt x="311426" y="406983"/>
                      <a:pt x="308032" y="403410"/>
                    </a:cubicBezTo>
                    <a:cubicBezTo>
                      <a:pt x="304637" y="399836"/>
                      <a:pt x="298989" y="399693"/>
                      <a:pt x="295416" y="403087"/>
                    </a:cubicBezTo>
                    <a:cubicBezTo>
                      <a:pt x="279325" y="418375"/>
                      <a:pt x="259984" y="429196"/>
                      <a:pt x="239037" y="434904"/>
                    </a:cubicBezTo>
                    <a:lnTo>
                      <a:pt x="167490" y="434904"/>
                    </a:lnTo>
                    <a:cubicBezTo>
                      <a:pt x="118326" y="421471"/>
                      <a:pt x="80448" y="380422"/>
                      <a:pt x="71641" y="329534"/>
                    </a:cubicBezTo>
                    <a:lnTo>
                      <a:pt x="155984" y="329534"/>
                    </a:lnTo>
                    <a:cubicBezTo>
                      <a:pt x="163446" y="329534"/>
                      <a:pt x="170103" y="324797"/>
                      <a:pt x="172547" y="317748"/>
                    </a:cubicBezTo>
                    <a:lnTo>
                      <a:pt x="177193" y="304345"/>
                    </a:lnTo>
                    <a:lnTo>
                      <a:pt x="177193" y="323990"/>
                    </a:lnTo>
                    <a:cubicBezTo>
                      <a:pt x="177193" y="335470"/>
                      <a:pt x="186533" y="344812"/>
                      <a:pt x="198015" y="344812"/>
                    </a:cubicBezTo>
                    <a:lnTo>
                      <a:pt x="215438" y="344812"/>
                    </a:lnTo>
                    <a:cubicBezTo>
                      <a:pt x="220366" y="344812"/>
                      <a:pt x="224362" y="340816"/>
                      <a:pt x="224362" y="335888"/>
                    </a:cubicBezTo>
                    <a:cubicBezTo>
                      <a:pt x="224362" y="330960"/>
                      <a:pt x="220366" y="326964"/>
                      <a:pt x="215438" y="326964"/>
                    </a:cubicBezTo>
                    <a:lnTo>
                      <a:pt x="198015" y="326964"/>
                    </a:lnTo>
                    <a:cubicBezTo>
                      <a:pt x="196403" y="326964"/>
                      <a:pt x="195041" y="325602"/>
                      <a:pt x="195041" y="323990"/>
                    </a:cubicBezTo>
                    <a:lnTo>
                      <a:pt x="195041" y="295030"/>
                    </a:lnTo>
                    <a:lnTo>
                      <a:pt x="222936" y="295030"/>
                    </a:lnTo>
                    <a:cubicBezTo>
                      <a:pt x="223883" y="295030"/>
                      <a:pt x="225617" y="296264"/>
                      <a:pt x="225929" y="297160"/>
                    </a:cubicBezTo>
                    <a:lnTo>
                      <a:pt x="233067" y="317750"/>
                    </a:lnTo>
                    <a:cubicBezTo>
                      <a:pt x="235513" y="324799"/>
                      <a:pt x="242168" y="329535"/>
                      <a:pt x="249629" y="329535"/>
                    </a:cubicBezTo>
                    <a:lnTo>
                      <a:pt x="334793" y="329535"/>
                    </a:lnTo>
                    <a:cubicBezTo>
                      <a:pt x="332762" y="341373"/>
                      <a:pt x="329155" y="352849"/>
                      <a:pt x="323930" y="363821"/>
                    </a:cubicBezTo>
                    <a:cubicBezTo>
                      <a:pt x="321811" y="368271"/>
                      <a:pt x="323702" y="373596"/>
                      <a:pt x="328150" y="375715"/>
                    </a:cubicBezTo>
                    <a:close/>
                    <a:moveTo>
                      <a:pt x="371019" y="183624"/>
                    </a:moveTo>
                    <a:lnTo>
                      <a:pt x="379482" y="183624"/>
                    </a:lnTo>
                    <a:cubicBezTo>
                      <a:pt x="384051" y="183624"/>
                      <a:pt x="387768" y="187341"/>
                      <a:pt x="387768" y="191909"/>
                    </a:cubicBezTo>
                    <a:lnTo>
                      <a:pt x="387768" y="303403"/>
                    </a:lnTo>
                    <a:cubicBezTo>
                      <a:pt x="387768" y="307971"/>
                      <a:pt x="384051" y="311687"/>
                      <a:pt x="379482" y="311687"/>
                    </a:cubicBezTo>
                    <a:lnTo>
                      <a:pt x="371019" y="311687"/>
                    </a:lnTo>
                    <a:lnTo>
                      <a:pt x="371019" y="183624"/>
                    </a:lnTo>
                    <a:close/>
                    <a:moveTo>
                      <a:pt x="35092" y="311688"/>
                    </a:moveTo>
                    <a:lnTo>
                      <a:pt x="26136" y="311688"/>
                    </a:lnTo>
                    <a:cubicBezTo>
                      <a:pt x="21567" y="311688"/>
                      <a:pt x="17850" y="307971"/>
                      <a:pt x="17850" y="303404"/>
                    </a:cubicBezTo>
                    <a:lnTo>
                      <a:pt x="17850" y="191910"/>
                    </a:lnTo>
                    <a:cubicBezTo>
                      <a:pt x="17850" y="187342"/>
                      <a:pt x="21567" y="183625"/>
                      <a:pt x="26136" y="183625"/>
                    </a:cubicBezTo>
                    <a:lnTo>
                      <a:pt x="35092" y="183625"/>
                    </a:lnTo>
                    <a:lnTo>
                      <a:pt x="35092" y="311688"/>
                    </a:lnTo>
                    <a:close/>
                    <a:moveTo>
                      <a:pt x="138434" y="452752"/>
                    </a:moveTo>
                    <a:lnTo>
                      <a:pt x="267182" y="452752"/>
                    </a:lnTo>
                    <a:lnTo>
                      <a:pt x="267182" y="482517"/>
                    </a:lnTo>
                    <a:lnTo>
                      <a:pt x="255161" y="482517"/>
                    </a:lnTo>
                    <a:cubicBezTo>
                      <a:pt x="250233" y="482517"/>
                      <a:pt x="246238" y="486512"/>
                      <a:pt x="246238" y="491440"/>
                    </a:cubicBezTo>
                    <a:cubicBezTo>
                      <a:pt x="246238" y="496369"/>
                      <a:pt x="250233" y="500364"/>
                      <a:pt x="255161" y="500364"/>
                    </a:cubicBezTo>
                    <a:lnTo>
                      <a:pt x="384308" y="500364"/>
                    </a:lnTo>
                    <a:cubicBezTo>
                      <a:pt x="385920" y="500364"/>
                      <a:pt x="387283" y="501726"/>
                      <a:pt x="387283" y="503339"/>
                    </a:cubicBezTo>
                    <a:lnTo>
                      <a:pt x="387283" y="588371"/>
                    </a:lnTo>
                    <a:cubicBezTo>
                      <a:pt x="387283" y="589983"/>
                      <a:pt x="385920" y="591346"/>
                      <a:pt x="384308" y="591346"/>
                    </a:cubicBezTo>
                    <a:lnTo>
                      <a:pt x="21311" y="591346"/>
                    </a:lnTo>
                    <a:cubicBezTo>
                      <a:pt x="19699" y="591346"/>
                      <a:pt x="18336" y="589983"/>
                      <a:pt x="18336" y="588371"/>
                    </a:cubicBezTo>
                    <a:lnTo>
                      <a:pt x="18336" y="503339"/>
                    </a:lnTo>
                    <a:cubicBezTo>
                      <a:pt x="18336" y="501726"/>
                      <a:pt x="19699" y="500364"/>
                      <a:pt x="21311" y="500364"/>
                    </a:cubicBezTo>
                    <a:lnTo>
                      <a:pt x="198050" y="500364"/>
                    </a:lnTo>
                    <a:cubicBezTo>
                      <a:pt x="202978" y="500364"/>
                      <a:pt x="206973" y="496369"/>
                      <a:pt x="206973" y="491440"/>
                    </a:cubicBezTo>
                    <a:cubicBezTo>
                      <a:pt x="206973" y="486512"/>
                      <a:pt x="202978" y="482517"/>
                      <a:pt x="198050" y="482517"/>
                    </a:cubicBezTo>
                    <a:lnTo>
                      <a:pt x="138434" y="482517"/>
                    </a:lnTo>
                    <a:lnTo>
                      <a:pt x="138434" y="452752"/>
                    </a:lnTo>
                    <a:close/>
                    <a:moveTo>
                      <a:pt x="246811" y="33509"/>
                    </a:moveTo>
                    <a:cubicBezTo>
                      <a:pt x="296403" y="33509"/>
                      <a:pt x="336750" y="73856"/>
                      <a:pt x="336750" y="123450"/>
                    </a:cubicBezTo>
                    <a:lnTo>
                      <a:pt x="336750" y="124919"/>
                    </a:lnTo>
                    <a:cubicBezTo>
                      <a:pt x="329454" y="115454"/>
                      <a:pt x="319939" y="107722"/>
                      <a:pt x="308212" y="101780"/>
                    </a:cubicBezTo>
                    <a:cubicBezTo>
                      <a:pt x="295562" y="95371"/>
                      <a:pt x="280883" y="91322"/>
                      <a:pt x="265684" y="88774"/>
                    </a:cubicBezTo>
                    <a:cubicBezTo>
                      <a:pt x="261915" y="67729"/>
                      <a:pt x="252012" y="48845"/>
                      <a:pt x="237952" y="33954"/>
                    </a:cubicBezTo>
                    <a:cubicBezTo>
                      <a:pt x="240891" y="33663"/>
                      <a:pt x="243846" y="33509"/>
                      <a:pt x="246811" y="33509"/>
                    </a:cubicBezTo>
                    <a:close/>
                    <a:moveTo>
                      <a:pt x="38211" y="39182"/>
                    </a:moveTo>
                    <a:lnTo>
                      <a:pt x="75214" y="39182"/>
                    </a:lnTo>
                    <a:cubicBezTo>
                      <a:pt x="78348" y="39182"/>
                      <a:pt x="81254" y="37538"/>
                      <a:pt x="82866" y="34850"/>
                    </a:cubicBezTo>
                    <a:cubicBezTo>
                      <a:pt x="84478" y="32162"/>
                      <a:pt x="84562" y="28826"/>
                      <a:pt x="83087" y="26060"/>
                    </a:cubicBezTo>
                    <a:lnTo>
                      <a:pt x="78708" y="17847"/>
                    </a:lnTo>
                    <a:lnTo>
                      <a:pt x="159634" y="17847"/>
                    </a:lnTo>
                    <a:cubicBezTo>
                      <a:pt x="201461" y="17847"/>
                      <a:pt x="237252" y="46921"/>
                      <a:pt x="246950" y="86348"/>
                    </a:cubicBezTo>
                    <a:cubicBezTo>
                      <a:pt x="232099" y="84940"/>
                      <a:pt x="217330" y="84616"/>
                      <a:pt x="204002" y="84616"/>
                    </a:cubicBezTo>
                    <a:lnTo>
                      <a:pt x="202444" y="84616"/>
                    </a:lnTo>
                    <a:cubicBezTo>
                      <a:pt x="169696" y="84616"/>
                      <a:pt x="128257" y="86567"/>
                      <a:pt x="98232" y="101779"/>
                    </a:cubicBezTo>
                    <a:cubicBezTo>
                      <a:pt x="86516" y="107715"/>
                      <a:pt x="77009" y="115439"/>
                      <a:pt x="69715" y="124891"/>
                    </a:cubicBezTo>
                    <a:cubicBezTo>
                      <a:pt x="69718" y="114464"/>
                      <a:pt x="69720" y="107087"/>
                      <a:pt x="69723" y="106713"/>
                    </a:cubicBezTo>
                    <a:cubicBezTo>
                      <a:pt x="69729" y="105361"/>
                      <a:pt x="69427" y="104024"/>
                      <a:pt x="68840" y="102805"/>
                    </a:cubicBezTo>
                    <a:lnTo>
                      <a:pt x="38211" y="39182"/>
                    </a:lnTo>
                    <a:close/>
                    <a:moveTo>
                      <a:pt x="249857" y="311688"/>
                    </a:moveTo>
                    <a:lnTo>
                      <a:pt x="242792" y="291314"/>
                    </a:lnTo>
                    <a:cubicBezTo>
                      <a:pt x="239999" y="283258"/>
                      <a:pt x="231465" y="277183"/>
                      <a:pt x="222937" y="277183"/>
                    </a:cubicBezTo>
                    <a:lnTo>
                      <a:pt x="182679" y="277183"/>
                    </a:lnTo>
                    <a:cubicBezTo>
                      <a:pt x="174155" y="277183"/>
                      <a:pt x="165620" y="283256"/>
                      <a:pt x="162822" y="291313"/>
                    </a:cubicBezTo>
                    <a:lnTo>
                      <a:pt x="155759" y="311688"/>
                    </a:lnTo>
                    <a:lnTo>
                      <a:pt x="52938" y="311688"/>
                    </a:lnTo>
                    <a:lnTo>
                      <a:pt x="52938" y="183624"/>
                    </a:lnTo>
                    <a:lnTo>
                      <a:pt x="253972" y="183624"/>
                    </a:lnTo>
                    <a:cubicBezTo>
                      <a:pt x="258900" y="183624"/>
                      <a:pt x="262895" y="179629"/>
                      <a:pt x="262895" y="174700"/>
                    </a:cubicBezTo>
                    <a:cubicBezTo>
                      <a:pt x="262895" y="169772"/>
                      <a:pt x="258900" y="165777"/>
                      <a:pt x="253972" y="165777"/>
                    </a:cubicBezTo>
                    <a:lnTo>
                      <a:pt x="71204" y="165777"/>
                    </a:lnTo>
                    <a:cubicBezTo>
                      <a:pt x="75056" y="143273"/>
                      <a:pt x="86453" y="127756"/>
                      <a:pt x="106299" y="117700"/>
                    </a:cubicBezTo>
                    <a:cubicBezTo>
                      <a:pt x="127096" y="107163"/>
                      <a:pt x="156748" y="102463"/>
                      <a:pt x="202444" y="102463"/>
                    </a:cubicBezTo>
                    <a:lnTo>
                      <a:pt x="204002" y="102463"/>
                    </a:lnTo>
                    <a:cubicBezTo>
                      <a:pt x="249698" y="102463"/>
                      <a:pt x="279351" y="107162"/>
                      <a:pt x="300147" y="117700"/>
                    </a:cubicBezTo>
                    <a:cubicBezTo>
                      <a:pt x="319993" y="127757"/>
                      <a:pt x="331389" y="143273"/>
                      <a:pt x="335241" y="165777"/>
                    </a:cubicBezTo>
                    <a:lnTo>
                      <a:pt x="307514" y="165777"/>
                    </a:lnTo>
                    <a:cubicBezTo>
                      <a:pt x="302586" y="165777"/>
                      <a:pt x="298590" y="169772"/>
                      <a:pt x="298590" y="174700"/>
                    </a:cubicBezTo>
                    <a:cubicBezTo>
                      <a:pt x="298590" y="179629"/>
                      <a:pt x="302586" y="183624"/>
                      <a:pt x="307514" y="183624"/>
                    </a:cubicBezTo>
                    <a:lnTo>
                      <a:pt x="353171" y="183624"/>
                    </a:lnTo>
                    <a:lnTo>
                      <a:pt x="353171" y="311688"/>
                    </a:lnTo>
                    <a:lnTo>
                      <a:pt x="249857" y="311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2069;p35">
                <a:extLst>
                  <a:ext uri="{FF2B5EF4-FFF2-40B4-BE49-F238E27FC236}">
                    <a16:creationId xmlns:a16="http://schemas.microsoft.com/office/drawing/2014/main" id="{672766A2-99F6-7851-03DF-4F1DA3A674D5}"/>
                  </a:ext>
                </a:extLst>
              </p:cNvPr>
              <p:cNvSpPr/>
              <p:nvPr/>
            </p:nvSpPr>
            <p:spPr>
              <a:xfrm>
                <a:off x="5475339" y="3310781"/>
                <a:ext cx="279173" cy="54355"/>
              </a:xfrm>
              <a:custGeom>
                <a:avLst/>
                <a:gdLst/>
                <a:ahLst/>
                <a:cxnLst/>
                <a:rect l="l" t="t" r="r" b="b"/>
                <a:pathLst>
                  <a:path w="279173" h="54355" extrusionOk="0">
                    <a:moveTo>
                      <a:pt x="251994" y="0"/>
                    </a:moveTo>
                    <a:lnTo>
                      <a:pt x="27178" y="0"/>
                    </a:lnTo>
                    <a:cubicBezTo>
                      <a:pt x="12192" y="0"/>
                      <a:pt x="0" y="12192"/>
                      <a:pt x="0" y="27178"/>
                    </a:cubicBezTo>
                    <a:cubicBezTo>
                      <a:pt x="0" y="42163"/>
                      <a:pt x="12192" y="54355"/>
                      <a:pt x="27178" y="54355"/>
                    </a:cubicBezTo>
                    <a:lnTo>
                      <a:pt x="251994" y="54355"/>
                    </a:lnTo>
                    <a:cubicBezTo>
                      <a:pt x="266981" y="54355"/>
                      <a:pt x="279173" y="42163"/>
                      <a:pt x="279173" y="27178"/>
                    </a:cubicBezTo>
                    <a:cubicBezTo>
                      <a:pt x="279173" y="12192"/>
                      <a:pt x="266981" y="0"/>
                      <a:pt x="251994" y="0"/>
                    </a:cubicBezTo>
                    <a:close/>
                    <a:moveTo>
                      <a:pt x="251994" y="36508"/>
                    </a:moveTo>
                    <a:lnTo>
                      <a:pt x="27178" y="36508"/>
                    </a:lnTo>
                    <a:cubicBezTo>
                      <a:pt x="22033" y="36508"/>
                      <a:pt x="17847" y="32322"/>
                      <a:pt x="17847" y="27178"/>
                    </a:cubicBezTo>
                    <a:cubicBezTo>
                      <a:pt x="17847" y="22033"/>
                      <a:pt x="22033" y="17847"/>
                      <a:pt x="27178" y="17847"/>
                    </a:cubicBezTo>
                    <a:lnTo>
                      <a:pt x="251994" y="17847"/>
                    </a:lnTo>
                    <a:cubicBezTo>
                      <a:pt x="257140" y="17847"/>
                      <a:pt x="261326" y="22033"/>
                      <a:pt x="261326" y="27178"/>
                    </a:cubicBezTo>
                    <a:cubicBezTo>
                      <a:pt x="261326" y="32322"/>
                      <a:pt x="257140" y="36508"/>
                      <a:pt x="251994" y="365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2070;p35">
                <a:extLst>
                  <a:ext uri="{FF2B5EF4-FFF2-40B4-BE49-F238E27FC236}">
                    <a16:creationId xmlns:a16="http://schemas.microsoft.com/office/drawing/2014/main" id="{294CD8EB-FD34-7703-B5BB-7ADAEC3FE38B}"/>
                  </a:ext>
                </a:extLst>
              </p:cNvPr>
              <p:cNvSpPr/>
              <p:nvPr/>
            </p:nvSpPr>
            <p:spPr>
              <a:xfrm>
                <a:off x="5726223" y="3386321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0" y="2618"/>
                    </a:moveTo>
                    <a:cubicBezTo>
                      <a:pt x="13576" y="952"/>
                      <a:pt x="11268" y="0"/>
                      <a:pt x="8924" y="0"/>
                    </a:cubicBezTo>
                    <a:cubicBezTo>
                      <a:pt x="6580" y="0"/>
                      <a:pt x="4271" y="952"/>
                      <a:pt x="2618" y="2618"/>
                    </a:cubicBezTo>
                    <a:cubicBezTo>
                      <a:pt x="952" y="4271"/>
                      <a:pt x="0" y="6580"/>
                      <a:pt x="0" y="8924"/>
                    </a:cubicBezTo>
                    <a:cubicBezTo>
                      <a:pt x="0" y="11268"/>
                      <a:pt x="952" y="13576"/>
                      <a:pt x="2618" y="15242"/>
                    </a:cubicBezTo>
                    <a:cubicBezTo>
                      <a:pt x="4271" y="16896"/>
                      <a:pt x="6580" y="17847"/>
                      <a:pt x="8924" y="17847"/>
                    </a:cubicBezTo>
                    <a:cubicBezTo>
                      <a:pt x="11268" y="17847"/>
                      <a:pt x="13576" y="16896"/>
                      <a:pt x="15230" y="15242"/>
                    </a:cubicBezTo>
                    <a:cubicBezTo>
                      <a:pt x="16896" y="13576"/>
                      <a:pt x="17847" y="11268"/>
                      <a:pt x="17847" y="8924"/>
                    </a:cubicBezTo>
                    <a:cubicBezTo>
                      <a:pt x="17847" y="6580"/>
                      <a:pt x="16896" y="4271"/>
                      <a:pt x="15230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2071;p35">
                <a:extLst>
                  <a:ext uri="{FF2B5EF4-FFF2-40B4-BE49-F238E27FC236}">
                    <a16:creationId xmlns:a16="http://schemas.microsoft.com/office/drawing/2014/main" id="{FFD8798F-C0E5-67A5-967A-F9AD2BC40018}"/>
                  </a:ext>
                </a:extLst>
              </p:cNvPr>
              <p:cNvSpPr/>
              <p:nvPr/>
            </p:nvSpPr>
            <p:spPr>
              <a:xfrm>
                <a:off x="5692003" y="3386321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42" y="2618"/>
                    </a:moveTo>
                    <a:cubicBezTo>
                      <a:pt x="13576" y="952"/>
                      <a:pt x="11280" y="0"/>
                      <a:pt x="8924" y="0"/>
                    </a:cubicBezTo>
                    <a:cubicBezTo>
                      <a:pt x="6580" y="0"/>
                      <a:pt x="4283" y="952"/>
                      <a:pt x="2618" y="2618"/>
                    </a:cubicBezTo>
                    <a:cubicBezTo>
                      <a:pt x="952" y="4283"/>
                      <a:pt x="0" y="6580"/>
                      <a:pt x="0" y="8924"/>
                    </a:cubicBezTo>
                    <a:cubicBezTo>
                      <a:pt x="0" y="11280"/>
                      <a:pt x="952" y="13576"/>
                      <a:pt x="2618" y="15230"/>
                    </a:cubicBezTo>
                    <a:cubicBezTo>
                      <a:pt x="4283" y="16896"/>
                      <a:pt x="6580" y="17847"/>
                      <a:pt x="8924" y="17847"/>
                    </a:cubicBezTo>
                    <a:cubicBezTo>
                      <a:pt x="11280" y="17847"/>
                      <a:pt x="13576" y="16896"/>
                      <a:pt x="15242" y="15230"/>
                    </a:cubicBezTo>
                    <a:cubicBezTo>
                      <a:pt x="16896" y="13576"/>
                      <a:pt x="17847" y="11280"/>
                      <a:pt x="17847" y="8924"/>
                    </a:cubicBezTo>
                    <a:cubicBezTo>
                      <a:pt x="17847" y="6580"/>
                      <a:pt x="16896" y="4271"/>
                      <a:pt x="15242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2072;p35">
                <a:extLst>
                  <a:ext uri="{FF2B5EF4-FFF2-40B4-BE49-F238E27FC236}">
                    <a16:creationId xmlns:a16="http://schemas.microsoft.com/office/drawing/2014/main" id="{4542CDCD-8BA4-5EF3-40F3-D2E279497580}"/>
                  </a:ext>
                </a:extLst>
              </p:cNvPr>
              <p:cNvSpPr/>
              <p:nvPr/>
            </p:nvSpPr>
            <p:spPr>
              <a:xfrm>
                <a:off x="5833768" y="3296470"/>
                <a:ext cx="40847" cy="117933"/>
              </a:xfrm>
              <a:custGeom>
                <a:avLst/>
                <a:gdLst/>
                <a:ahLst/>
                <a:cxnLst/>
                <a:rect l="l" t="t" r="r" b="b"/>
                <a:pathLst>
                  <a:path w="40847" h="117933" extrusionOk="0">
                    <a:moveTo>
                      <a:pt x="14743" y="2157"/>
                    </a:moveTo>
                    <a:cubicBezTo>
                      <a:pt x="11005" y="-1056"/>
                      <a:pt x="5372" y="-630"/>
                      <a:pt x="2158" y="3106"/>
                    </a:cubicBezTo>
                    <a:cubicBezTo>
                      <a:pt x="-1055" y="6843"/>
                      <a:pt x="-630" y="12477"/>
                      <a:pt x="3106" y="15691"/>
                    </a:cubicBezTo>
                    <a:cubicBezTo>
                      <a:pt x="15749" y="26562"/>
                      <a:pt x="23001" y="42334"/>
                      <a:pt x="23001" y="58967"/>
                    </a:cubicBezTo>
                    <a:cubicBezTo>
                      <a:pt x="23001" y="75600"/>
                      <a:pt x="15749" y="91373"/>
                      <a:pt x="3106" y="102244"/>
                    </a:cubicBezTo>
                    <a:cubicBezTo>
                      <a:pt x="-631" y="105457"/>
                      <a:pt x="-1056" y="111091"/>
                      <a:pt x="2158" y="114828"/>
                    </a:cubicBezTo>
                    <a:cubicBezTo>
                      <a:pt x="3922" y="116882"/>
                      <a:pt x="6419" y="117934"/>
                      <a:pt x="8928" y="117934"/>
                    </a:cubicBezTo>
                    <a:cubicBezTo>
                      <a:pt x="10988" y="117934"/>
                      <a:pt x="13058" y="117225"/>
                      <a:pt x="14741" y="115777"/>
                    </a:cubicBezTo>
                    <a:cubicBezTo>
                      <a:pt x="31332" y="101511"/>
                      <a:pt x="40848" y="80804"/>
                      <a:pt x="40848" y="58966"/>
                    </a:cubicBezTo>
                    <a:cubicBezTo>
                      <a:pt x="40848" y="37128"/>
                      <a:pt x="31334" y="16422"/>
                      <a:pt x="14743" y="2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2073;p35">
                <a:extLst>
                  <a:ext uri="{FF2B5EF4-FFF2-40B4-BE49-F238E27FC236}">
                    <a16:creationId xmlns:a16="http://schemas.microsoft.com/office/drawing/2014/main" id="{E89C96FB-9FD5-048A-60C3-2A79AA9259B5}"/>
                  </a:ext>
                </a:extLst>
              </p:cNvPr>
              <p:cNvSpPr/>
              <p:nvPr/>
            </p:nvSpPr>
            <p:spPr>
              <a:xfrm>
                <a:off x="5862447" y="3274302"/>
                <a:ext cx="50445" cy="162269"/>
              </a:xfrm>
              <a:custGeom>
                <a:avLst/>
                <a:gdLst/>
                <a:ahLst/>
                <a:cxnLst/>
                <a:rect l="l" t="t" r="r" b="b"/>
                <a:pathLst>
                  <a:path w="50445" h="162269" extrusionOk="0">
                    <a:moveTo>
                      <a:pt x="14833" y="2236"/>
                    </a:moveTo>
                    <a:cubicBezTo>
                      <a:pt x="11138" y="-1027"/>
                      <a:pt x="5500" y="-678"/>
                      <a:pt x="2237" y="3016"/>
                    </a:cubicBezTo>
                    <a:cubicBezTo>
                      <a:pt x="-1027" y="6709"/>
                      <a:pt x="-677" y="12349"/>
                      <a:pt x="3016" y="15611"/>
                    </a:cubicBezTo>
                    <a:cubicBezTo>
                      <a:pt x="21816" y="32221"/>
                      <a:pt x="32598" y="56104"/>
                      <a:pt x="32598" y="81135"/>
                    </a:cubicBezTo>
                    <a:cubicBezTo>
                      <a:pt x="32598" y="106167"/>
                      <a:pt x="21816" y="130049"/>
                      <a:pt x="3015" y="146659"/>
                    </a:cubicBezTo>
                    <a:cubicBezTo>
                      <a:pt x="-678" y="149923"/>
                      <a:pt x="-1027" y="155561"/>
                      <a:pt x="2236" y="159255"/>
                    </a:cubicBezTo>
                    <a:cubicBezTo>
                      <a:pt x="3999" y="161251"/>
                      <a:pt x="6457" y="162270"/>
                      <a:pt x="8927" y="162270"/>
                    </a:cubicBezTo>
                    <a:cubicBezTo>
                      <a:pt x="11026" y="162270"/>
                      <a:pt x="13136" y="161533"/>
                      <a:pt x="14833" y="160034"/>
                    </a:cubicBezTo>
                    <a:cubicBezTo>
                      <a:pt x="37464" y="140038"/>
                      <a:pt x="50445" y="111281"/>
                      <a:pt x="50445" y="81134"/>
                    </a:cubicBezTo>
                    <a:cubicBezTo>
                      <a:pt x="50445" y="50988"/>
                      <a:pt x="37466" y="22231"/>
                      <a:pt x="14833" y="22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2074;p35">
                <a:extLst>
                  <a:ext uri="{FF2B5EF4-FFF2-40B4-BE49-F238E27FC236}">
                    <a16:creationId xmlns:a16="http://schemas.microsoft.com/office/drawing/2014/main" id="{DB8A758B-89D6-9074-DCC8-C0D35EC2DA7C}"/>
                  </a:ext>
                </a:extLst>
              </p:cNvPr>
              <p:cNvSpPr/>
              <p:nvPr/>
            </p:nvSpPr>
            <p:spPr>
              <a:xfrm>
                <a:off x="5355234" y="3296469"/>
                <a:ext cx="40848" cy="117934"/>
              </a:xfrm>
              <a:custGeom>
                <a:avLst/>
                <a:gdLst/>
                <a:ahLst/>
                <a:cxnLst/>
                <a:rect l="l" t="t" r="r" b="b"/>
                <a:pathLst>
                  <a:path w="40848" h="117934" extrusionOk="0">
                    <a:moveTo>
                      <a:pt x="37741" y="102245"/>
                    </a:moveTo>
                    <a:cubicBezTo>
                      <a:pt x="25098" y="91373"/>
                      <a:pt x="17846" y="75600"/>
                      <a:pt x="17846" y="58968"/>
                    </a:cubicBezTo>
                    <a:cubicBezTo>
                      <a:pt x="17849" y="42336"/>
                      <a:pt x="25099" y="26562"/>
                      <a:pt x="37743" y="15690"/>
                    </a:cubicBezTo>
                    <a:cubicBezTo>
                      <a:pt x="41480" y="12477"/>
                      <a:pt x="41905" y="6843"/>
                      <a:pt x="38691" y="3106"/>
                    </a:cubicBezTo>
                    <a:cubicBezTo>
                      <a:pt x="35478" y="-632"/>
                      <a:pt x="29845" y="-1055"/>
                      <a:pt x="26106" y="2157"/>
                    </a:cubicBezTo>
                    <a:cubicBezTo>
                      <a:pt x="9515" y="16423"/>
                      <a:pt x="0" y="37129"/>
                      <a:pt x="0" y="58967"/>
                    </a:cubicBezTo>
                    <a:cubicBezTo>
                      <a:pt x="0" y="80805"/>
                      <a:pt x="9516" y="101512"/>
                      <a:pt x="26106" y="115778"/>
                    </a:cubicBezTo>
                    <a:cubicBezTo>
                      <a:pt x="27791" y="117226"/>
                      <a:pt x="29860" y="117935"/>
                      <a:pt x="31920" y="117935"/>
                    </a:cubicBezTo>
                    <a:cubicBezTo>
                      <a:pt x="34430" y="117935"/>
                      <a:pt x="36925" y="116882"/>
                      <a:pt x="38690" y="114830"/>
                    </a:cubicBezTo>
                    <a:cubicBezTo>
                      <a:pt x="41902" y="111092"/>
                      <a:pt x="41477" y="105458"/>
                      <a:pt x="37741" y="1022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2075;p35">
                <a:extLst>
                  <a:ext uri="{FF2B5EF4-FFF2-40B4-BE49-F238E27FC236}">
                    <a16:creationId xmlns:a16="http://schemas.microsoft.com/office/drawing/2014/main" id="{9D6F35E4-3FA8-FC00-FF03-1563E9A45C0C}"/>
                  </a:ext>
                </a:extLst>
              </p:cNvPr>
              <p:cNvSpPr/>
              <p:nvPr/>
            </p:nvSpPr>
            <p:spPr>
              <a:xfrm>
                <a:off x="5316959" y="3274302"/>
                <a:ext cx="50445" cy="162270"/>
              </a:xfrm>
              <a:custGeom>
                <a:avLst/>
                <a:gdLst/>
                <a:ahLst/>
                <a:cxnLst/>
                <a:rect l="l" t="t" r="r" b="b"/>
                <a:pathLst>
                  <a:path w="50445" h="162270" extrusionOk="0">
                    <a:moveTo>
                      <a:pt x="47430" y="146659"/>
                    </a:moveTo>
                    <a:cubicBezTo>
                      <a:pt x="28630" y="130049"/>
                      <a:pt x="17847" y="106167"/>
                      <a:pt x="17847" y="81135"/>
                    </a:cubicBezTo>
                    <a:cubicBezTo>
                      <a:pt x="17847" y="56104"/>
                      <a:pt x="28630" y="32221"/>
                      <a:pt x="47429" y="15611"/>
                    </a:cubicBezTo>
                    <a:cubicBezTo>
                      <a:pt x="51122" y="12348"/>
                      <a:pt x="51471" y="6709"/>
                      <a:pt x="48208" y="3016"/>
                    </a:cubicBezTo>
                    <a:cubicBezTo>
                      <a:pt x="44945" y="-678"/>
                      <a:pt x="39306" y="-1027"/>
                      <a:pt x="35613" y="2236"/>
                    </a:cubicBezTo>
                    <a:cubicBezTo>
                      <a:pt x="12980" y="22231"/>
                      <a:pt x="0" y="50990"/>
                      <a:pt x="0" y="81135"/>
                    </a:cubicBezTo>
                    <a:cubicBezTo>
                      <a:pt x="0" y="111281"/>
                      <a:pt x="12981" y="140039"/>
                      <a:pt x="35613" y="160035"/>
                    </a:cubicBezTo>
                    <a:cubicBezTo>
                      <a:pt x="37311" y="161534"/>
                      <a:pt x="39418" y="162271"/>
                      <a:pt x="41518" y="162271"/>
                    </a:cubicBezTo>
                    <a:cubicBezTo>
                      <a:pt x="43988" y="162271"/>
                      <a:pt x="46445" y="161251"/>
                      <a:pt x="48210" y="159256"/>
                    </a:cubicBezTo>
                    <a:cubicBezTo>
                      <a:pt x="51473" y="155561"/>
                      <a:pt x="51123" y="149923"/>
                      <a:pt x="47430" y="1466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7F6836E7-B758-F83D-F685-70E6D2A8F638}"/>
              </a:ext>
            </a:extLst>
          </p:cNvPr>
          <p:cNvSpPr txBox="1"/>
          <p:nvPr/>
        </p:nvSpPr>
        <p:spPr>
          <a:xfrm>
            <a:off x="1385041" y="4008839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841D9FA-9639-267E-FA1E-5A9798F71281}"/>
              </a:ext>
            </a:extLst>
          </p:cNvPr>
          <p:cNvSpPr txBox="1"/>
          <p:nvPr/>
        </p:nvSpPr>
        <p:spPr>
          <a:xfrm>
            <a:off x="3773066" y="1156878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AC50600-277E-C7C1-C116-0448769F8686}"/>
              </a:ext>
            </a:extLst>
          </p:cNvPr>
          <p:cNvSpPr txBox="1"/>
          <p:nvPr/>
        </p:nvSpPr>
        <p:spPr>
          <a:xfrm>
            <a:off x="6074964" y="3937637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8A87881-CEFF-FA8C-0EAC-A4A3A59F876A}"/>
              </a:ext>
            </a:extLst>
          </p:cNvPr>
          <p:cNvSpPr txBox="1"/>
          <p:nvPr/>
        </p:nvSpPr>
        <p:spPr>
          <a:xfrm>
            <a:off x="8422198" y="1156878"/>
            <a:ext cx="250023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850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489EE5-F9DD-2D09-EAAC-52DF2C6301D4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5015143-493F-4337-1F8D-2C893A1FF53C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0154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روش تحقیق</a:t>
              </a:r>
              <a:endParaRPr lang="en-US" sz="6000" b="1" dirty="0">
                <a:solidFill>
                  <a:srgbClr val="00154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20D5284-A612-0E9F-1686-AF036CFF92BD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003B7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سوم</a:t>
              </a:r>
              <a:endParaRPr lang="en-US" sz="4800" b="1" dirty="0">
                <a:solidFill>
                  <a:srgbClr val="003B7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" name="Freeform 166">
            <a:extLst>
              <a:ext uri="{FF2B5EF4-FFF2-40B4-BE49-F238E27FC236}">
                <a16:creationId xmlns:a16="http://schemas.microsoft.com/office/drawing/2014/main" id="{D4E5A05C-E3F6-3057-A5B4-D782D7DD3EF4}"/>
              </a:ext>
            </a:extLst>
          </p:cNvPr>
          <p:cNvSpPr>
            <a:spLocks noEditPoints="1"/>
          </p:cNvSpPr>
          <p:nvPr/>
        </p:nvSpPr>
        <p:spPr bwMode="auto">
          <a:xfrm>
            <a:off x="8776201" y="2308486"/>
            <a:ext cx="1582209" cy="1947335"/>
          </a:xfrm>
          <a:custGeom>
            <a:avLst/>
            <a:gdLst>
              <a:gd name="T0" fmla="*/ 91 w 130"/>
              <a:gd name="T1" fmla="*/ 69 h 160"/>
              <a:gd name="T2" fmla="*/ 74 w 130"/>
              <a:gd name="T3" fmla="*/ 72 h 160"/>
              <a:gd name="T4" fmla="*/ 51 w 130"/>
              <a:gd name="T5" fmla="*/ 73 h 160"/>
              <a:gd name="T6" fmla="*/ 2 w 130"/>
              <a:gd name="T7" fmla="*/ 81 h 160"/>
              <a:gd name="T8" fmla="*/ 5 w 130"/>
              <a:gd name="T9" fmla="*/ 128 h 160"/>
              <a:gd name="T10" fmla="*/ 21 w 130"/>
              <a:gd name="T11" fmla="*/ 129 h 160"/>
              <a:gd name="T12" fmla="*/ 23 w 130"/>
              <a:gd name="T13" fmla="*/ 160 h 160"/>
              <a:gd name="T14" fmla="*/ 104 w 130"/>
              <a:gd name="T15" fmla="*/ 155 h 160"/>
              <a:gd name="T16" fmla="*/ 113 w 130"/>
              <a:gd name="T17" fmla="*/ 146 h 160"/>
              <a:gd name="T18" fmla="*/ 124 w 130"/>
              <a:gd name="T19" fmla="*/ 103 h 160"/>
              <a:gd name="T20" fmla="*/ 25 w 130"/>
              <a:gd name="T21" fmla="*/ 126 h 160"/>
              <a:gd name="T22" fmla="*/ 34 w 130"/>
              <a:gd name="T23" fmla="*/ 112 h 160"/>
              <a:gd name="T24" fmla="*/ 28 w 130"/>
              <a:gd name="T25" fmla="*/ 89 h 160"/>
              <a:gd name="T26" fmla="*/ 25 w 130"/>
              <a:gd name="T27" fmla="*/ 89 h 160"/>
              <a:gd name="T28" fmla="*/ 29 w 130"/>
              <a:gd name="T29" fmla="*/ 109 h 160"/>
              <a:gd name="T30" fmla="*/ 8 w 130"/>
              <a:gd name="T31" fmla="*/ 83 h 160"/>
              <a:gd name="T32" fmla="*/ 98 w 130"/>
              <a:gd name="T33" fmla="*/ 145 h 160"/>
              <a:gd name="T34" fmla="*/ 103 w 130"/>
              <a:gd name="T35" fmla="*/ 109 h 160"/>
              <a:gd name="T36" fmla="*/ 77 w 130"/>
              <a:gd name="T37" fmla="*/ 62 h 160"/>
              <a:gd name="T38" fmla="*/ 51 w 130"/>
              <a:gd name="T39" fmla="*/ 26 h 160"/>
              <a:gd name="T40" fmla="*/ 80 w 130"/>
              <a:gd name="T41" fmla="*/ 121 h 160"/>
              <a:gd name="T42" fmla="*/ 35 w 130"/>
              <a:gd name="T43" fmla="*/ 124 h 160"/>
              <a:gd name="T44" fmla="*/ 79 w 130"/>
              <a:gd name="T45" fmla="*/ 136 h 160"/>
              <a:gd name="T46" fmla="*/ 42 w 130"/>
              <a:gd name="T47" fmla="*/ 146 h 160"/>
              <a:gd name="T48" fmla="*/ 79 w 130"/>
              <a:gd name="T49" fmla="*/ 136 h 160"/>
              <a:gd name="T50" fmla="*/ 50 w 130"/>
              <a:gd name="T51" fmla="*/ 108 h 160"/>
              <a:gd name="T52" fmla="*/ 42 w 130"/>
              <a:gd name="T53" fmla="*/ 87 h 160"/>
              <a:gd name="T54" fmla="*/ 34 w 130"/>
              <a:gd name="T55" fmla="*/ 91 h 160"/>
              <a:gd name="T56" fmla="*/ 38 w 130"/>
              <a:gd name="T57" fmla="*/ 90 h 160"/>
              <a:gd name="T58" fmla="*/ 47 w 130"/>
              <a:gd name="T59" fmla="*/ 105 h 160"/>
              <a:gd name="T60" fmla="*/ 42 w 130"/>
              <a:gd name="T61" fmla="*/ 105 h 160"/>
              <a:gd name="T62" fmla="*/ 57 w 130"/>
              <a:gd name="T63" fmla="*/ 111 h 160"/>
              <a:gd name="T64" fmla="*/ 65 w 130"/>
              <a:gd name="T65" fmla="*/ 106 h 160"/>
              <a:gd name="T66" fmla="*/ 61 w 130"/>
              <a:gd name="T67" fmla="*/ 97 h 160"/>
              <a:gd name="T68" fmla="*/ 58 w 130"/>
              <a:gd name="T69" fmla="*/ 85 h 160"/>
              <a:gd name="T70" fmla="*/ 47 w 130"/>
              <a:gd name="T71" fmla="*/ 87 h 160"/>
              <a:gd name="T72" fmla="*/ 60 w 130"/>
              <a:gd name="T73" fmla="*/ 100 h 160"/>
              <a:gd name="T74" fmla="*/ 61 w 130"/>
              <a:gd name="T75" fmla="*/ 108 h 160"/>
              <a:gd name="T76" fmla="*/ 58 w 130"/>
              <a:gd name="T77" fmla="*/ 100 h 160"/>
              <a:gd name="T78" fmla="*/ 54 w 130"/>
              <a:gd name="T79" fmla="*/ 88 h 160"/>
              <a:gd name="T80" fmla="*/ 58 w 130"/>
              <a:gd name="T81" fmla="*/ 95 h 160"/>
              <a:gd name="T82" fmla="*/ 52 w 130"/>
              <a:gd name="T83" fmla="*/ 88 h 160"/>
              <a:gd name="T84" fmla="*/ 74 w 130"/>
              <a:gd name="T85" fmla="*/ 98 h 160"/>
              <a:gd name="T86" fmla="*/ 75 w 130"/>
              <a:gd name="T87" fmla="*/ 105 h 160"/>
              <a:gd name="T88" fmla="*/ 73 w 130"/>
              <a:gd name="T89" fmla="*/ 103 h 160"/>
              <a:gd name="T90" fmla="*/ 68 w 130"/>
              <a:gd name="T91" fmla="*/ 105 h 160"/>
              <a:gd name="T92" fmla="*/ 80 w 130"/>
              <a:gd name="T93" fmla="*/ 108 h 160"/>
              <a:gd name="T94" fmla="*/ 75 w 130"/>
              <a:gd name="T95" fmla="*/ 96 h 160"/>
              <a:gd name="T96" fmla="*/ 68 w 130"/>
              <a:gd name="T97" fmla="*/ 93 h 160"/>
              <a:gd name="T98" fmla="*/ 70 w 130"/>
              <a:gd name="T99" fmla="*/ 87 h 160"/>
              <a:gd name="T100" fmla="*/ 73 w 130"/>
              <a:gd name="T101" fmla="*/ 90 h 160"/>
              <a:gd name="T102" fmla="*/ 74 w 130"/>
              <a:gd name="T103" fmla="*/ 88 h 160"/>
              <a:gd name="T104" fmla="*/ 64 w 130"/>
              <a:gd name="T105" fmla="*/ 85 h 160"/>
              <a:gd name="T106" fmla="*/ 67 w 130"/>
              <a:gd name="T107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0">
                <a:moveTo>
                  <a:pt x="124" y="103"/>
                </a:moveTo>
                <a:cubicBezTo>
                  <a:pt x="119" y="89"/>
                  <a:pt x="111" y="80"/>
                  <a:pt x="104" y="75"/>
                </a:cubicBezTo>
                <a:cubicBezTo>
                  <a:pt x="103" y="75"/>
                  <a:pt x="91" y="69"/>
                  <a:pt x="91" y="69"/>
                </a:cubicBezTo>
                <a:cubicBezTo>
                  <a:pt x="85" y="64"/>
                  <a:pt x="85" y="64"/>
                  <a:pt x="85" y="64"/>
                </a:cubicBezTo>
                <a:cubicBezTo>
                  <a:pt x="78" y="72"/>
                  <a:pt x="78" y="72"/>
                  <a:pt x="78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67" y="64"/>
                  <a:pt x="67" y="64"/>
                  <a:pt x="67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3" y="78"/>
                  <a:pt x="3" y="78"/>
                  <a:pt x="3" y="78"/>
                </a:cubicBezTo>
                <a:cubicBezTo>
                  <a:pt x="2" y="78"/>
                  <a:pt x="2" y="78"/>
                  <a:pt x="2" y="80"/>
                </a:cubicBezTo>
                <a:cubicBezTo>
                  <a:pt x="0" y="80"/>
                  <a:pt x="0" y="81"/>
                  <a:pt x="2" y="81"/>
                </a:cubicBezTo>
                <a:cubicBezTo>
                  <a:pt x="5" y="89"/>
                  <a:pt x="9" y="95"/>
                  <a:pt x="10" y="101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0" y="112"/>
                  <a:pt x="2" y="121"/>
                  <a:pt x="5" y="128"/>
                </a:cubicBezTo>
                <a:cubicBezTo>
                  <a:pt x="6" y="131"/>
                  <a:pt x="10" y="132"/>
                  <a:pt x="13" y="132"/>
                </a:cubicBezTo>
                <a:cubicBezTo>
                  <a:pt x="15" y="132"/>
                  <a:pt x="18" y="132"/>
                  <a:pt x="19" y="131"/>
                </a:cubicBezTo>
                <a:cubicBezTo>
                  <a:pt x="19" y="131"/>
                  <a:pt x="21" y="131"/>
                  <a:pt x="21" y="129"/>
                </a:cubicBezTo>
                <a:cubicBezTo>
                  <a:pt x="21" y="134"/>
                  <a:pt x="22" y="137"/>
                  <a:pt x="22" y="138"/>
                </a:cubicBezTo>
                <a:cubicBezTo>
                  <a:pt x="23" y="151"/>
                  <a:pt x="22" y="157"/>
                  <a:pt x="22" y="157"/>
                </a:cubicBezTo>
                <a:cubicBezTo>
                  <a:pt x="22" y="159"/>
                  <a:pt x="22" y="159"/>
                  <a:pt x="23" y="160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101" y="157"/>
                  <a:pt x="101" y="157"/>
                  <a:pt x="101" y="157"/>
                </a:cubicBezTo>
                <a:cubicBezTo>
                  <a:pt x="103" y="157"/>
                  <a:pt x="104" y="157"/>
                  <a:pt x="104" y="155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4" y="149"/>
                  <a:pt x="104" y="149"/>
                  <a:pt x="106" y="149"/>
                </a:cubicBezTo>
                <a:cubicBezTo>
                  <a:pt x="107" y="149"/>
                  <a:pt x="110" y="148"/>
                  <a:pt x="113" y="146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9" y="129"/>
                  <a:pt x="130" y="126"/>
                  <a:pt x="130" y="121"/>
                </a:cubicBezTo>
                <a:cubicBezTo>
                  <a:pt x="129" y="121"/>
                  <a:pt x="127" y="112"/>
                  <a:pt x="124" y="103"/>
                </a:cubicBezTo>
                <a:close/>
                <a:moveTo>
                  <a:pt x="98" y="152"/>
                </a:moveTo>
                <a:cubicBezTo>
                  <a:pt x="28" y="155"/>
                  <a:pt x="28" y="155"/>
                  <a:pt x="28" y="155"/>
                </a:cubicBezTo>
                <a:cubicBezTo>
                  <a:pt x="28" y="151"/>
                  <a:pt x="29" y="141"/>
                  <a:pt x="25" y="126"/>
                </a:cubicBezTo>
                <a:cubicBezTo>
                  <a:pt x="29" y="123"/>
                  <a:pt x="31" y="118"/>
                  <a:pt x="29" y="112"/>
                </a:cubicBezTo>
                <a:cubicBezTo>
                  <a:pt x="29" y="114"/>
                  <a:pt x="31" y="114"/>
                  <a:pt x="31" y="114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1"/>
                  <a:pt x="36" y="111"/>
                  <a:pt x="36" y="109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7"/>
                  <a:pt x="28" y="87"/>
                  <a:pt x="26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9"/>
                  <a:pt x="25" y="89"/>
                  <a:pt x="25" y="89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2" y="107"/>
                  <a:pt x="32" y="109"/>
                  <a:pt x="3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6" y="104"/>
                  <a:pt x="21" y="106"/>
                  <a:pt x="18" y="106"/>
                </a:cubicBezTo>
                <a:cubicBezTo>
                  <a:pt x="16" y="98"/>
                  <a:pt x="12" y="90"/>
                  <a:pt x="8" y="83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83"/>
                  <a:pt x="93" y="107"/>
                  <a:pt x="97" y="132"/>
                </a:cubicBezTo>
                <a:cubicBezTo>
                  <a:pt x="95" y="135"/>
                  <a:pt x="95" y="141"/>
                  <a:pt x="98" y="145"/>
                </a:cubicBezTo>
                <a:lnTo>
                  <a:pt x="98" y="152"/>
                </a:lnTo>
                <a:close/>
                <a:moveTo>
                  <a:pt x="101" y="126"/>
                </a:moveTo>
                <a:cubicBezTo>
                  <a:pt x="103" y="109"/>
                  <a:pt x="103" y="109"/>
                  <a:pt x="103" y="109"/>
                </a:cubicBezTo>
                <a:cubicBezTo>
                  <a:pt x="104" y="112"/>
                  <a:pt x="106" y="117"/>
                  <a:pt x="107" y="120"/>
                </a:cubicBezTo>
                <a:lnTo>
                  <a:pt x="101" y="126"/>
                </a:lnTo>
                <a:close/>
                <a:moveTo>
                  <a:pt x="77" y="62"/>
                </a:moveTo>
                <a:cubicBezTo>
                  <a:pt x="90" y="62"/>
                  <a:pt x="101" y="49"/>
                  <a:pt x="101" y="26"/>
                </a:cubicBezTo>
                <a:cubicBezTo>
                  <a:pt x="101" y="9"/>
                  <a:pt x="94" y="0"/>
                  <a:pt x="77" y="0"/>
                </a:cubicBezTo>
                <a:cubicBezTo>
                  <a:pt x="58" y="0"/>
                  <a:pt x="51" y="9"/>
                  <a:pt x="51" y="26"/>
                </a:cubicBezTo>
                <a:cubicBezTo>
                  <a:pt x="51" y="49"/>
                  <a:pt x="62" y="62"/>
                  <a:pt x="77" y="62"/>
                </a:cubicBezTo>
                <a:close/>
                <a:moveTo>
                  <a:pt x="77" y="126"/>
                </a:moveTo>
                <a:cubicBezTo>
                  <a:pt x="78" y="126"/>
                  <a:pt x="80" y="124"/>
                  <a:pt x="80" y="121"/>
                </a:cubicBezTo>
                <a:cubicBezTo>
                  <a:pt x="80" y="120"/>
                  <a:pt x="78" y="118"/>
                  <a:pt x="75" y="118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6" y="121"/>
                  <a:pt x="35" y="123"/>
                  <a:pt x="35" y="124"/>
                </a:cubicBezTo>
                <a:cubicBezTo>
                  <a:pt x="36" y="127"/>
                  <a:pt x="38" y="129"/>
                  <a:pt x="39" y="129"/>
                </a:cubicBezTo>
                <a:cubicBezTo>
                  <a:pt x="77" y="126"/>
                  <a:pt x="77" y="126"/>
                  <a:pt x="77" y="126"/>
                </a:cubicBezTo>
                <a:close/>
                <a:moveTo>
                  <a:pt x="79" y="136"/>
                </a:moveTo>
                <a:cubicBezTo>
                  <a:pt x="42" y="137"/>
                  <a:pt x="42" y="137"/>
                  <a:pt x="42" y="137"/>
                </a:cubicBezTo>
                <a:cubicBezTo>
                  <a:pt x="39" y="137"/>
                  <a:pt x="37" y="140"/>
                  <a:pt x="37" y="141"/>
                </a:cubicBezTo>
                <a:cubicBezTo>
                  <a:pt x="37" y="143"/>
                  <a:pt x="39" y="146"/>
                  <a:pt x="42" y="146"/>
                </a:cubicBezTo>
                <a:cubicBezTo>
                  <a:pt x="79" y="143"/>
                  <a:pt x="79" y="143"/>
                  <a:pt x="79" y="143"/>
                </a:cubicBezTo>
                <a:cubicBezTo>
                  <a:pt x="81" y="143"/>
                  <a:pt x="83" y="141"/>
                  <a:pt x="83" y="139"/>
                </a:cubicBezTo>
                <a:cubicBezTo>
                  <a:pt x="83" y="137"/>
                  <a:pt x="81" y="136"/>
                  <a:pt x="79" y="136"/>
                </a:cubicBezTo>
                <a:close/>
                <a:moveTo>
                  <a:pt x="42" y="110"/>
                </a:moveTo>
                <a:cubicBezTo>
                  <a:pt x="44" y="111"/>
                  <a:pt x="45" y="111"/>
                  <a:pt x="47" y="111"/>
                </a:cubicBezTo>
                <a:cubicBezTo>
                  <a:pt x="48" y="111"/>
                  <a:pt x="50" y="110"/>
                  <a:pt x="50" y="108"/>
                </a:cubicBezTo>
                <a:cubicBezTo>
                  <a:pt x="51" y="108"/>
                  <a:pt x="51" y="107"/>
                  <a:pt x="51" y="105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4" y="88"/>
                  <a:pt x="42" y="87"/>
                </a:cubicBezTo>
                <a:cubicBezTo>
                  <a:pt x="41" y="87"/>
                  <a:pt x="40" y="85"/>
                  <a:pt x="38" y="87"/>
                </a:cubicBezTo>
                <a:cubicBezTo>
                  <a:pt x="35" y="87"/>
                  <a:pt x="35" y="87"/>
                  <a:pt x="34" y="88"/>
                </a:cubicBezTo>
                <a:cubicBezTo>
                  <a:pt x="34" y="90"/>
                  <a:pt x="34" y="90"/>
                  <a:pt x="34" y="91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1" y="108"/>
                  <a:pt x="42" y="110"/>
                </a:cubicBezTo>
                <a:close/>
                <a:moveTo>
                  <a:pt x="38" y="90"/>
                </a:moveTo>
                <a:cubicBezTo>
                  <a:pt x="40" y="90"/>
                  <a:pt x="40" y="90"/>
                  <a:pt x="41" y="90"/>
                </a:cubicBezTo>
                <a:cubicBezTo>
                  <a:pt x="41" y="91"/>
                  <a:pt x="41" y="91"/>
                  <a:pt x="41" y="91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2" y="107"/>
                  <a:pt x="42" y="105"/>
                </a:cubicBezTo>
                <a:cubicBezTo>
                  <a:pt x="38" y="91"/>
                  <a:pt x="38" y="91"/>
                  <a:pt x="38" y="91"/>
                </a:cubicBezTo>
                <a:cubicBezTo>
                  <a:pt x="37" y="91"/>
                  <a:pt x="37" y="90"/>
                  <a:pt x="38" y="90"/>
                </a:cubicBezTo>
                <a:close/>
                <a:moveTo>
                  <a:pt x="57" y="111"/>
                </a:moveTo>
                <a:cubicBezTo>
                  <a:pt x="64" y="111"/>
                  <a:pt x="64" y="111"/>
                  <a:pt x="64" y="111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7" y="108"/>
                  <a:pt x="67" y="108"/>
                  <a:pt x="65" y="106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1" y="97"/>
                  <a:pt x="61" y="97"/>
                  <a:pt x="61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7"/>
                  <a:pt x="58" y="85"/>
                  <a:pt x="58" y="85"/>
                </a:cubicBezTo>
                <a:cubicBezTo>
                  <a:pt x="57" y="85"/>
                  <a:pt x="55" y="83"/>
                  <a:pt x="54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5"/>
                  <a:pt x="47" y="85"/>
                  <a:pt x="47" y="87"/>
                </a:cubicBezTo>
                <a:cubicBezTo>
                  <a:pt x="55" y="111"/>
                  <a:pt x="55" y="111"/>
                  <a:pt x="55" y="111"/>
                </a:cubicBezTo>
                <a:lnTo>
                  <a:pt x="57" y="111"/>
                </a:lnTo>
                <a:close/>
                <a:moveTo>
                  <a:pt x="60" y="100"/>
                </a:move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6"/>
                  <a:pt x="61" y="106"/>
                  <a:pt x="61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58" y="100"/>
                  <a:pt x="58" y="100"/>
                </a:cubicBezTo>
                <a:lnTo>
                  <a:pt x="60" y="100"/>
                </a:lnTo>
                <a:close/>
                <a:moveTo>
                  <a:pt x="52" y="88"/>
                </a:move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7" y="88"/>
                  <a:pt x="57" y="90"/>
                </a:cubicBezTo>
                <a:cubicBezTo>
                  <a:pt x="58" y="95"/>
                  <a:pt x="58" y="95"/>
                  <a:pt x="58" y="95"/>
                </a:cubicBezTo>
                <a:cubicBezTo>
                  <a:pt x="57" y="97"/>
                  <a:pt x="57" y="97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88"/>
                  <a:pt x="52" y="88"/>
                  <a:pt x="52" y="88"/>
                </a:cubicBezTo>
                <a:close/>
                <a:moveTo>
                  <a:pt x="67" y="96"/>
                </a:moveTo>
                <a:cubicBezTo>
                  <a:pt x="68" y="98"/>
                  <a:pt x="71" y="98"/>
                  <a:pt x="73" y="98"/>
                </a:cubicBezTo>
                <a:cubicBezTo>
                  <a:pt x="73" y="98"/>
                  <a:pt x="73" y="98"/>
                  <a:pt x="74" y="98"/>
                </a:cubicBezTo>
                <a:cubicBezTo>
                  <a:pt x="74" y="100"/>
                  <a:pt x="74" y="100"/>
                  <a:pt x="75" y="100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5"/>
                  <a:pt x="77" y="105"/>
                  <a:pt x="75" y="105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4" y="106"/>
                  <a:pt x="74" y="106"/>
                  <a:pt x="73" y="105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6"/>
                  <a:pt x="70" y="108"/>
                  <a:pt x="71" y="108"/>
                </a:cubicBezTo>
                <a:cubicBezTo>
                  <a:pt x="73" y="110"/>
                  <a:pt x="74" y="110"/>
                  <a:pt x="75" y="110"/>
                </a:cubicBezTo>
                <a:cubicBezTo>
                  <a:pt x="78" y="110"/>
                  <a:pt x="78" y="108"/>
                  <a:pt x="80" y="108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78" y="98"/>
                  <a:pt x="77" y="96"/>
                  <a:pt x="75" y="96"/>
                </a:cubicBezTo>
                <a:cubicBezTo>
                  <a:pt x="74" y="95"/>
                  <a:pt x="73" y="95"/>
                  <a:pt x="71" y="95"/>
                </a:cubicBezTo>
                <a:cubicBezTo>
                  <a:pt x="70" y="95"/>
                  <a:pt x="70" y="95"/>
                  <a:pt x="70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8"/>
                  <a:pt x="71" y="88"/>
                  <a:pt x="71" y="88"/>
                </a:cubicBezTo>
                <a:cubicBezTo>
                  <a:pt x="71" y="90"/>
                  <a:pt x="71" y="90"/>
                  <a:pt x="71" y="90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87"/>
                  <a:pt x="73" y="85"/>
                  <a:pt x="71" y="85"/>
                </a:cubicBezTo>
                <a:cubicBezTo>
                  <a:pt x="70" y="83"/>
                  <a:pt x="68" y="83"/>
                  <a:pt x="67" y="83"/>
                </a:cubicBezTo>
                <a:cubicBezTo>
                  <a:pt x="66" y="83"/>
                  <a:pt x="64" y="83"/>
                  <a:pt x="64" y="85"/>
                </a:cubicBezTo>
                <a:cubicBezTo>
                  <a:pt x="63" y="87"/>
                  <a:pt x="63" y="88"/>
                  <a:pt x="63" y="90"/>
                </a:cubicBezTo>
                <a:cubicBezTo>
                  <a:pt x="64" y="93"/>
                  <a:pt x="64" y="93"/>
                  <a:pt x="64" y="93"/>
                </a:cubicBezTo>
                <a:cubicBezTo>
                  <a:pt x="66" y="95"/>
                  <a:pt x="66" y="96"/>
                  <a:pt x="67" y="96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EA5D7F-F238-740C-C8FE-E29F7A37385C}"/>
              </a:ext>
            </a:extLst>
          </p:cNvPr>
          <p:cNvCxnSpPr/>
          <p:nvPr/>
        </p:nvCxnSpPr>
        <p:spPr>
          <a:xfrm>
            <a:off x="7400040" y="2187019"/>
            <a:ext cx="0" cy="2469822"/>
          </a:xfrm>
          <a:prstGeom prst="line">
            <a:avLst/>
          </a:prstGeom>
          <a:ln w="57150">
            <a:solidFill>
              <a:srgbClr val="001F5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055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22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CA1C8B-42AE-0692-BA71-2C2029986D8B}"/>
              </a:ext>
            </a:extLst>
          </p:cNvPr>
          <p:cNvSpPr txBox="1"/>
          <p:nvPr/>
        </p:nvSpPr>
        <p:spPr>
          <a:xfrm>
            <a:off x="614313" y="1085308"/>
            <a:ext cx="1096337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562237-E5A2-747C-FAC4-974211835587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445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A6A8E9-8A6E-2DED-D297-663551A6D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23</a:t>
            </a:fld>
            <a:endParaRPr lang="fa-IR" dirty="0"/>
          </a:p>
        </p:txBody>
      </p:sp>
      <p:graphicFrame>
        <p:nvGraphicFramePr>
          <p:cNvPr id="3" name="Table 33">
            <a:extLst>
              <a:ext uri="{FF2B5EF4-FFF2-40B4-BE49-F238E27FC236}">
                <a16:creationId xmlns:a16="http://schemas.microsoft.com/office/drawing/2014/main" id="{E294BE3A-4203-FA20-EE67-E108338AE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599046"/>
              </p:ext>
            </p:extLst>
          </p:nvPr>
        </p:nvGraphicFramePr>
        <p:xfrm>
          <a:off x="651497" y="980910"/>
          <a:ext cx="10889005" cy="4575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0683">
                  <a:extLst>
                    <a:ext uri="{9D8B030D-6E8A-4147-A177-3AD203B41FA5}">
                      <a16:colId xmlns:a16="http://schemas.microsoft.com/office/drawing/2014/main" val="3378702949"/>
                    </a:ext>
                  </a:extLst>
                </a:gridCol>
                <a:gridCol w="2347942">
                  <a:extLst>
                    <a:ext uri="{9D8B030D-6E8A-4147-A177-3AD203B41FA5}">
                      <a16:colId xmlns:a16="http://schemas.microsoft.com/office/drawing/2014/main" val="1545850872"/>
                    </a:ext>
                  </a:extLst>
                </a:gridCol>
                <a:gridCol w="2430380">
                  <a:extLst>
                    <a:ext uri="{9D8B030D-6E8A-4147-A177-3AD203B41FA5}">
                      <a16:colId xmlns:a16="http://schemas.microsoft.com/office/drawing/2014/main" val="869321772"/>
                    </a:ext>
                  </a:extLst>
                </a:gridCol>
              </a:tblGrid>
              <a:tr h="573552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عنوان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1F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پژهشگران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1F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سال پژوهش</a:t>
                      </a:r>
                      <a:endParaRPr lang="en-US" dirty="0">
                        <a:latin typeface="Shabnam" panose="020B0603030804020204" pitchFamily="34" charset="-78"/>
                        <a:cs typeface="Shabnam" panose="020B0603030804020204" pitchFamily="34" charset="-78"/>
                      </a:endParaRPr>
                    </a:p>
                  </a:txBody>
                  <a:tcPr>
                    <a:solidFill>
                      <a:srgbClr val="001F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089578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1F56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lang="en-US" sz="1400" dirty="0">
                          <a:solidFill>
                            <a:srgbClr val="001F56"/>
                          </a:solidFill>
                          <a:latin typeface="Shabnam" panose="020B0603030804020204" pitchFamily="34" charset="-78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800" b="1" kern="1200" dirty="0">
                          <a:solidFill>
                            <a:schemeClr val="bg1"/>
                          </a:solidFill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lang="en-US" sz="1800" b="1" kern="1200" dirty="0">
                        <a:solidFill>
                          <a:schemeClr val="bg1"/>
                        </a:solidFill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0042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181480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0042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021027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0042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384669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0042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830305"/>
                  </a:ext>
                </a:extLst>
              </a:tr>
              <a:tr h="8003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فروشگاه مینارو ارائه دهنده انواع فایل های کاربردی با بهترین کیفیت این متن تست می باشد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1F56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سید رضا رحمانی</a:t>
                      </a: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1F56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+mn-ea"/>
                          <a:cs typeface="Shabnam" panose="020B0603030804020204" pitchFamily="34" charset="-78"/>
                        </a:rPr>
                        <a:t>عنوان پژوهشگر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+mn-ea"/>
                        <a:cs typeface="Shabnam" panose="020B0603030804020204" pitchFamily="34" charset="-78"/>
                      </a:endParaRPr>
                    </a:p>
                  </a:txBody>
                  <a:tcPr anchor="ctr">
                    <a:solidFill>
                      <a:srgbClr val="0042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37708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9EE574C-D03F-7B7B-C32C-904D95EAB0F8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566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24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1E5CAF-7DA1-F680-F410-222E5456BD5E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D840D9D-F4D0-BF39-9F69-683F16EDEAF4}"/>
              </a:ext>
            </a:extLst>
          </p:cNvPr>
          <p:cNvSpPr/>
          <p:nvPr/>
        </p:nvSpPr>
        <p:spPr>
          <a:xfrm>
            <a:off x="975883" y="1599834"/>
            <a:ext cx="10157173" cy="3937654"/>
          </a:xfrm>
          <a:prstGeom prst="roundRect">
            <a:avLst>
              <a:gd name="adj" fmla="val 11066"/>
            </a:avLst>
          </a:prstGeom>
          <a:noFill/>
          <a:ln>
            <a:solidFill>
              <a:srgbClr val="00456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4A75EE8-5275-68A9-F65F-92D41886A2EB}"/>
              </a:ext>
            </a:extLst>
          </p:cNvPr>
          <p:cNvGrpSpPr/>
          <p:nvPr/>
        </p:nvGrpSpPr>
        <p:grpSpPr>
          <a:xfrm>
            <a:off x="8312915" y="897838"/>
            <a:ext cx="3207181" cy="1887495"/>
            <a:chOff x="7619999" y="2221043"/>
            <a:chExt cx="2286141" cy="161615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DBF66F7-8D74-1605-BF9C-2CD4588F486F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B730712-2439-18D9-78EE-2ECD2065B8BC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F8A917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98C019C-08EA-E6C2-20CE-E617BB2486D4}"/>
              </a:ext>
            </a:extLst>
          </p:cNvPr>
          <p:cNvGrpSpPr/>
          <p:nvPr/>
        </p:nvGrpSpPr>
        <p:grpSpPr>
          <a:xfrm>
            <a:off x="542953" y="4063634"/>
            <a:ext cx="3207181" cy="1887495"/>
            <a:chOff x="7619999" y="2221043"/>
            <a:chExt cx="2286141" cy="161615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0537E5-4A5D-AFCB-58B7-340361BA54D7}"/>
                </a:ext>
              </a:extLst>
            </p:cNvPr>
            <p:cNvSpPr txBox="1"/>
            <p:nvPr/>
          </p:nvSpPr>
          <p:spPr>
            <a:xfrm>
              <a:off x="7619999" y="2697423"/>
              <a:ext cx="2286140" cy="1139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justLow" rtl="1">
                <a:lnSpc>
                  <a:spcPct val="150000"/>
                </a:lnSpc>
                <a:defRPr sz="1400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fa-IR" dirty="0"/>
                <a:t>فروشگاه مینارو ارائه دهنده انواع فایل های کاربردی با بهترین کیفیت این متن تست می باشد.</a:t>
              </a:r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10B427B-1F49-A447-BEE1-24013C0EBC1D}"/>
                </a:ext>
              </a:extLst>
            </p:cNvPr>
            <p:cNvSpPr txBox="1"/>
            <p:nvPr/>
          </p:nvSpPr>
          <p:spPr>
            <a:xfrm>
              <a:off x="7620000" y="2221043"/>
              <a:ext cx="2286140" cy="342591"/>
            </a:xfrm>
            <a:prstGeom prst="rect">
              <a:avLst/>
            </a:prstGeom>
            <a:solidFill>
              <a:srgbClr val="011446"/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oogle Shape;684;p40">
            <a:extLst>
              <a:ext uri="{FF2B5EF4-FFF2-40B4-BE49-F238E27FC236}">
                <a16:creationId xmlns:a16="http://schemas.microsoft.com/office/drawing/2014/main" id="{996A4FBE-81FF-F2F6-95E3-403E493C5E8D}"/>
              </a:ext>
            </a:extLst>
          </p:cNvPr>
          <p:cNvGrpSpPr/>
          <p:nvPr/>
        </p:nvGrpSpPr>
        <p:grpSpPr>
          <a:xfrm>
            <a:off x="3750133" y="1320512"/>
            <a:ext cx="4472787" cy="3937654"/>
            <a:chOff x="3948400" y="3182900"/>
            <a:chExt cx="2492250" cy="2193925"/>
          </a:xfrm>
        </p:grpSpPr>
        <p:sp>
          <p:nvSpPr>
            <p:cNvPr id="13" name="Google Shape;685;p40">
              <a:extLst>
                <a:ext uri="{FF2B5EF4-FFF2-40B4-BE49-F238E27FC236}">
                  <a16:creationId xmlns:a16="http://schemas.microsoft.com/office/drawing/2014/main" id="{C5420AD9-1929-1823-00CD-BDA87FC080C0}"/>
                </a:ext>
              </a:extLst>
            </p:cNvPr>
            <p:cNvSpPr/>
            <p:nvPr/>
          </p:nvSpPr>
          <p:spPr>
            <a:xfrm>
              <a:off x="3948400" y="3182900"/>
              <a:ext cx="2492250" cy="2033475"/>
            </a:xfrm>
            <a:custGeom>
              <a:avLst/>
              <a:gdLst/>
              <a:ahLst/>
              <a:cxnLst/>
              <a:rect l="l" t="t" r="r" b="b"/>
              <a:pathLst>
                <a:path w="99690" h="81339" extrusionOk="0">
                  <a:moveTo>
                    <a:pt x="56158" y="1"/>
                  </a:moveTo>
                  <a:cubicBezTo>
                    <a:pt x="51035" y="1"/>
                    <a:pt x="46019" y="1271"/>
                    <a:pt x="41665" y="4479"/>
                  </a:cubicBezTo>
                  <a:cubicBezTo>
                    <a:pt x="35393" y="9096"/>
                    <a:pt x="31842" y="16496"/>
                    <a:pt x="26098" y="21676"/>
                  </a:cubicBezTo>
                  <a:cubicBezTo>
                    <a:pt x="23242" y="24251"/>
                    <a:pt x="20126" y="25089"/>
                    <a:pt x="16715" y="26628"/>
                  </a:cubicBezTo>
                  <a:cubicBezTo>
                    <a:pt x="8438" y="30382"/>
                    <a:pt x="1511" y="37620"/>
                    <a:pt x="934" y="47167"/>
                  </a:cubicBezTo>
                  <a:cubicBezTo>
                    <a:pt x="0" y="63140"/>
                    <a:pt x="12655" y="74173"/>
                    <a:pt x="26776" y="77796"/>
                  </a:cubicBezTo>
                  <a:cubicBezTo>
                    <a:pt x="35926" y="80142"/>
                    <a:pt x="43943" y="81338"/>
                    <a:pt x="51249" y="81338"/>
                  </a:cubicBezTo>
                  <a:cubicBezTo>
                    <a:pt x="58842" y="81338"/>
                    <a:pt x="65667" y="80047"/>
                    <a:pt x="72198" y="77413"/>
                  </a:cubicBezTo>
                  <a:cubicBezTo>
                    <a:pt x="78854" y="74727"/>
                    <a:pt x="85634" y="71332"/>
                    <a:pt x="90427" y="65773"/>
                  </a:cubicBezTo>
                  <a:cubicBezTo>
                    <a:pt x="97678" y="57366"/>
                    <a:pt x="99690" y="45425"/>
                    <a:pt x="98039" y="34637"/>
                  </a:cubicBezTo>
                  <a:cubicBezTo>
                    <a:pt x="97772" y="32876"/>
                    <a:pt x="97376" y="31137"/>
                    <a:pt x="96855" y="29432"/>
                  </a:cubicBezTo>
                  <a:cubicBezTo>
                    <a:pt x="93392" y="18113"/>
                    <a:pt x="84486" y="9052"/>
                    <a:pt x="73952" y="4269"/>
                  </a:cubicBezTo>
                  <a:cubicBezTo>
                    <a:pt x="68492" y="1797"/>
                    <a:pt x="62249" y="1"/>
                    <a:pt x="56158" y="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86;p40">
              <a:extLst>
                <a:ext uri="{FF2B5EF4-FFF2-40B4-BE49-F238E27FC236}">
                  <a16:creationId xmlns:a16="http://schemas.microsoft.com/office/drawing/2014/main" id="{7A5B7B9E-61C2-16C0-8D4A-E9F31E071339}"/>
                </a:ext>
              </a:extLst>
            </p:cNvPr>
            <p:cNvSpPr/>
            <p:nvPr/>
          </p:nvSpPr>
          <p:spPr>
            <a:xfrm>
              <a:off x="5427200" y="3296900"/>
              <a:ext cx="204450" cy="128225"/>
            </a:xfrm>
            <a:custGeom>
              <a:avLst/>
              <a:gdLst/>
              <a:ahLst/>
              <a:cxnLst/>
              <a:rect l="l" t="t" r="r" b="b"/>
              <a:pathLst>
                <a:path w="8178" h="5129" extrusionOk="0">
                  <a:moveTo>
                    <a:pt x="148" y="26"/>
                  </a:moveTo>
                  <a:cubicBezTo>
                    <a:pt x="79" y="34"/>
                    <a:pt x="26" y="89"/>
                    <a:pt x="17" y="157"/>
                  </a:cubicBezTo>
                  <a:cubicBezTo>
                    <a:pt x="6" y="238"/>
                    <a:pt x="66" y="312"/>
                    <a:pt x="148" y="323"/>
                  </a:cubicBezTo>
                  <a:lnTo>
                    <a:pt x="749" y="323"/>
                  </a:lnTo>
                  <a:cubicBezTo>
                    <a:pt x="816" y="314"/>
                    <a:pt x="871" y="260"/>
                    <a:pt x="879" y="191"/>
                  </a:cubicBezTo>
                  <a:cubicBezTo>
                    <a:pt x="889" y="110"/>
                    <a:pt x="830" y="35"/>
                    <a:pt x="749" y="26"/>
                  </a:cubicBezTo>
                  <a:close/>
                  <a:moveTo>
                    <a:pt x="1427" y="26"/>
                  </a:moveTo>
                  <a:cubicBezTo>
                    <a:pt x="1345" y="35"/>
                    <a:pt x="1287" y="110"/>
                    <a:pt x="1296" y="191"/>
                  </a:cubicBezTo>
                  <a:cubicBezTo>
                    <a:pt x="1305" y="260"/>
                    <a:pt x="1358" y="314"/>
                    <a:pt x="1427" y="323"/>
                  </a:cubicBezTo>
                  <a:lnTo>
                    <a:pt x="3005" y="323"/>
                  </a:lnTo>
                  <a:cubicBezTo>
                    <a:pt x="3084" y="318"/>
                    <a:pt x="3145" y="253"/>
                    <a:pt x="3145" y="172"/>
                  </a:cubicBezTo>
                  <a:cubicBezTo>
                    <a:pt x="3145" y="92"/>
                    <a:pt x="3079" y="26"/>
                    <a:pt x="2998" y="26"/>
                  </a:cubicBezTo>
                  <a:close/>
                  <a:moveTo>
                    <a:pt x="3666" y="1"/>
                  </a:moveTo>
                  <a:cubicBezTo>
                    <a:pt x="3571" y="1"/>
                    <a:pt x="3493" y="78"/>
                    <a:pt x="3493" y="174"/>
                  </a:cubicBezTo>
                  <a:cubicBezTo>
                    <a:pt x="3493" y="269"/>
                    <a:pt x="3571" y="346"/>
                    <a:pt x="3666" y="346"/>
                  </a:cubicBezTo>
                  <a:lnTo>
                    <a:pt x="3668" y="346"/>
                  </a:lnTo>
                  <a:cubicBezTo>
                    <a:pt x="3761" y="346"/>
                    <a:pt x="3839" y="269"/>
                    <a:pt x="3839" y="175"/>
                  </a:cubicBezTo>
                  <a:lnTo>
                    <a:pt x="3839" y="174"/>
                  </a:lnTo>
                  <a:cubicBezTo>
                    <a:pt x="3839" y="77"/>
                    <a:pt x="3761" y="1"/>
                    <a:pt x="3666" y="1"/>
                  </a:cubicBezTo>
                  <a:close/>
                  <a:moveTo>
                    <a:pt x="4181" y="1"/>
                  </a:moveTo>
                  <a:cubicBezTo>
                    <a:pt x="4086" y="1"/>
                    <a:pt x="4009" y="78"/>
                    <a:pt x="4009" y="174"/>
                  </a:cubicBezTo>
                  <a:cubicBezTo>
                    <a:pt x="4009" y="269"/>
                    <a:pt x="4086" y="346"/>
                    <a:pt x="4181" y="346"/>
                  </a:cubicBezTo>
                  <a:cubicBezTo>
                    <a:pt x="4277" y="346"/>
                    <a:pt x="4354" y="272"/>
                    <a:pt x="4354" y="177"/>
                  </a:cubicBezTo>
                  <a:lnTo>
                    <a:pt x="4354" y="174"/>
                  </a:lnTo>
                  <a:cubicBezTo>
                    <a:pt x="4354" y="77"/>
                    <a:pt x="4277" y="1"/>
                    <a:pt x="4181" y="1"/>
                  </a:cubicBezTo>
                  <a:close/>
                  <a:moveTo>
                    <a:pt x="4696" y="1"/>
                  </a:moveTo>
                  <a:cubicBezTo>
                    <a:pt x="4600" y="1"/>
                    <a:pt x="4524" y="78"/>
                    <a:pt x="4524" y="174"/>
                  </a:cubicBezTo>
                  <a:cubicBezTo>
                    <a:pt x="4524" y="269"/>
                    <a:pt x="4601" y="346"/>
                    <a:pt x="4696" y="346"/>
                  </a:cubicBezTo>
                  <a:lnTo>
                    <a:pt x="4698" y="346"/>
                  </a:lnTo>
                  <a:cubicBezTo>
                    <a:pt x="4792" y="346"/>
                    <a:pt x="4869" y="269"/>
                    <a:pt x="4869" y="175"/>
                  </a:cubicBezTo>
                  <a:lnTo>
                    <a:pt x="4869" y="174"/>
                  </a:lnTo>
                  <a:cubicBezTo>
                    <a:pt x="4869" y="77"/>
                    <a:pt x="4792" y="1"/>
                    <a:pt x="4696" y="1"/>
                  </a:cubicBezTo>
                  <a:close/>
                  <a:moveTo>
                    <a:pt x="5212" y="1"/>
                  </a:moveTo>
                  <a:cubicBezTo>
                    <a:pt x="5116" y="1"/>
                    <a:pt x="5039" y="78"/>
                    <a:pt x="5039" y="174"/>
                  </a:cubicBezTo>
                  <a:cubicBezTo>
                    <a:pt x="5039" y="269"/>
                    <a:pt x="5116" y="346"/>
                    <a:pt x="5212" y="346"/>
                  </a:cubicBezTo>
                  <a:lnTo>
                    <a:pt x="5215" y="346"/>
                  </a:lnTo>
                  <a:cubicBezTo>
                    <a:pt x="5308" y="346"/>
                    <a:pt x="5384" y="269"/>
                    <a:pt x="5384" y="175"/>
                  </a:cubicBezTo>
                  <a:lnTo>
                    <a:pt x="5384" y="174"/>
                  </a:lnTo>
                  <a:cubicBezTo>
                    <a:pt x="5384" y="77"/>
                    <a:pt x="5307" y="1"/>
                    <a:pt x="5212" y="1"/>
                  </a:cubicBezTo>
                  <a:close/>
                  <a:moveTo>
                    <a:pt x="6242" y="1"/>
                  </a:moveTo>
                  <a:cubicBezTo>
                    <a:pt x="6147" y="1"/>
                    <a:pt x="6069" y="78"/>
                    <a:pt x="6069" y="174"/>
                  </a:cubicBezTo>
                  <a:cubicBezTo>
                    <a:pt x="6069" y="269"/>
                    <a:pt x="6147" y="346"/>
                    <a:pt x="6242" y="346"/>
                  </a:cubicBezTo>
                  <a:lnTo>
                    <a:pt x="6243" y="346"/>
                  </a:lnTo>
                  <a:cubicBezTo>
                    <a:pt x="6339" y="346"/>
                    <a:pt x="6415" y="269"/>
                    <a:pt x="6415" y="175"/>
                  </a:cubicBezTo>
                  <a:lnTo>
                    <a:pt x="6415" y="174"/>
                  </a:lnTo>
                  <a:cubicBezTo>
                    <a:pt x="6415" y="77"/>
                    <a:pt x="6337" y="1"/>
                    <a:pt x="6242" y="1"/>
                  </a:cubicBezTo>
                  <a:close/>
                  <a:moveTo>
                    <a:pt x="5728" y="1"/>
                  </a:moveTo>
                  <a:cubicBezTo>
                    <a:pt x="5633" y="1"/>
                    <a:pt x="5556" y="78"/>
                    <a:pt x="5556" y="174"/>
                  </a:cubicBezTo>
                  <a:cubicBezTo>
                    <a:pt x="5556" y="269"/>
                    <a:pt x="5633" y="346"/>
                    <a:pt x="5728" y="346"/>
                  </a:cubicBezTo>
                  <a:cubicBezTo>
                    <a:pt x="5730" y="346"/>
                    <a:pt x="5732" y="346"/>
                    <a:pt x="5734" y="346"/>
                  </a:cubicBezTo>
                  <a:cubicBezTo>
                    <a:pt x="5825" y="346"/>
                    <a:pt x="5901" y="274"/>
                    <a:pt x="5905" y="181"/>
                  </a:cubicBezTo>
                  <a:lnTo>
                    <a:pt x="5905" y="172"/>
                  </a:lnTo>
                  <a:lnTo>
                    <a:pt x="5901" y="172"/>
                  </a:lnTo>
                  <a:lnTo>
                    <a:pt x="5901" y="174"/>
                  </a:lnTo>
                  <a:cubicBezTo>
                    <a:pt x="5901" y="77"/>
                    <a:pt x="5824" y="1"/>
                    <a:pt x="5728" y="1"/>
                  </a:cubicBezTo>
                  <a:close/>
                  <a:moveTo>
                    <a:pt x="148" y="713"/>
                  </a:moveTo>
                  <a:cubicBezTo>
                    <a:pt x="67" y="735"/>
                    <a:pt x="21" y="817"/>
                    <a:pt x="42" y="896"/>
                  </a:cubicBezTo>
                  <a:cubicBezTo>
                    <a:pt x="57" y="946"/>
                    <a:pt x="96" y="987"/>
                    <a:pt x="148" y="1000"/>
                  </a:cubicBezTo>
                  <a:lnTo>
                    <a:pt x="749" y="1000"/>
                  </a:lnTo>
                  <a:cubicBezTo>
                    <a:pt x="827" y="1000"/>
                    <a:pt x="892" y="939"/>
                    <a:pt x="895" y="860"/>
                  </a:cubicBezTo>
                  <a:cubicBezTo>
                    <a:pt x="895" y="778"/>
                    <a:pt x="830" y="713"/>
                    <a:pt x="749" y="713"/>
                  </a:cubicBezTo>
                  <a:close/>
                  <a:moveTo>
                    <a:pt x="1427" y="713"/>
                  </a:moveTo>
                  <a:cubicBezTo>
                    <a:pt x="1346" y="733"/>
                    <a:pt x="1300" y="817"/>
                    <a:pt x="1323" y="896"/>
                  </a:cubicBezTo>
                  <a:cubicBezTo>
                    <a:pt x="1336" y="946"/>
                    <a:pt x="1376" y="987"/>
                    <a:pt x="1427" y="1000"/>
                  </a:cubicBezTo>
                  <a:lnTo>
                    <a:pt x="3005" y="1000"/>
                  </a:lnTo>
                  <a:cubicBezTo>
                    <a:pt x="3081" y="996"/>
                    <a:pt x="3140" y="936"/>
                    <a:pt x="3145" y="860"/>
                  </a:cubicBezTo>
                  <a:cubicBezTo>
                    <a:pt x="3145" y="778"/>
                    <a:pt x="3079" y="713"/>
                    <a:pt x="2998" y="713"/>
                  </a:cubicBezTo>
                  <a:close/>
                  <a:moveTo>
                    <a:pt x="148" y="1399"/>
                  </a:moveTo>
                  <a:cubicBezTo>
                    <a:pt x="66" y="1409"/>
                    <a:pt x="6" y="1484"/>
                    <a:pt x="17" y="1566"/>
                  </a:cubicBezTo>
                  <a:cubicBezTo>
                    <a:pt x="24" y="1634"/>
                    <a:pt x="79" y="1688"/>
                    <a:pt x="148" y="1695"/>
                  </a:cubicBezTo>
                  <a:lnTo>
                    <a:pt x="748" y="1695"/>
                  </a:lnTo>
                  <a:cubicBezTo>
                    <a:pt x="830" y="1695"/>
                    <a:pt x="895" y="1630"/>
                    <a:pt x="895" y="1549"/>
                  </a:cubicBezTo>
                  <a:cubicBezTo>
                    <a:pt x="897" y="1468"/>
                    <a:pt x="833" y="1401"/>
                    <a:pt x="751" y="1399"/>
                  </a:cubicBezTo>
                  <a:close/>
                  <a:moveTo>
                    <a:pt x="1427" y="1399"/>
                  </a:moveTo>
                  <a:cubicBezTo>
                    <a:pt x="1345" y="1409"/>
                    <a:pt x="1287" y="1482"/>
                    <a:pt x="1296" y="1564"/>
                  </a:cubicBezTo>
                  <a:cubicBezTo>
                    <a:pt x="1305" y="1633"/>
                    <a:pt x="1358" y="1688"/>
                    <a:pt x="1427" y="1695"/>
                  </a:cubicBezTo>
                  <a:lnTo>
                    <a:pt x="3005" y="1695"/>
                  </a:lnTo>
                  <a:cubicBezTo>
                    <a:pt x="3084" y="1692"/>
                    <a:pt x="3145" y="1627"/>
                    <a:pt x="3145" y="1548"/>
                  </a:cubicBezTo>
                  <a:cubicBezTo>
                    <a:pt x="3145" y="1466"/>
                    <a:pt x="3078" y="1399"/>
                    <a:pt x="2996" y="1399"/>
                  </a:cubicBezTo>
                  <a:close/>
                  <a:moveTo>
                    <a:pt x="3665" y="1374"/>
                  </a:moveTo>
                  <a:cubicBezTo>
                    <a:pt x="3571" y="1374"/>
                    <a:pt x="3495" y="1449"/>
                    <a:pt x="3493" y="1545"/>
                  </a:cubicBezTo>
                  <a:cubicBezTo>
                    <a:pt x="3492" y="1640"/>
                    <a:pt x="3568" y="1718"/>
                    <a:pt x="3663" y="1719"/>
                  </a:cubicBezTo>
                  <a:lnTo>
                    <a:pt x="3668" y="1719"/>
                  </a:lnTo>
                  <a:cubicBezTo>
                    <a:pt x="3763" y="1719"/>
                    <a:pt x="3839" y="1643"/>
                    <a:pt x="3839" y="1548"/>
                  </a:cubicBezTo>
                  <a:cubicBezTo>
                    <a:pt x="3840" y="1453"/>
                    <a:pt x="3763" y="1375"/>
                    <a:pt x="3668" y="1374"/>
                  </a:cubicBezTo>
                  <a:cubicBezTo>
                    <a:pt x="3667" y="1374"/>
                    <a:pt x="3666" y="1374"/>
                    <a:pt x="3665" y="1374"/>
                  </a:cubicBezTo>
                  <a:close/>
                  <a:moveTo>
                    <a:pt x="4181" y="1374"/>
                  </a:moveTo>
                  <a:cubicBezTo>
                    <a:pt x="4087" y="1374"/>
                    <a:pt x="4010" y="1449"/>
                    <a:pt x="4009" y="1545"/>
                  </a:cubicBezTo>
                  <a:cubicBezTo>
                    <a:pt x="4009" y="1640"/>
                    <a:pt x="4084" y="1718"/>
                    <a:pt x="4180" y="1719"/>
                  </a:cubicBezTo>
                  <a:lnTo>
                    <a:pt x="4181" y="1719"/>
                  </a:lnTo>
                  <a:cubicBezTo>
                    <a:pt x="4277" y="1719"/>
                    <a:pt x="4354" y="1643"/>
                    <a:pt x="4355" y="1548"/>
                  </a:cubicBezTo>
                  <a:lnTo>
                    <a:pt x="4354" y="1548"/>
                  </a:lnTo>
                  <a:cubicBezTo>
                    <a:pt x="4355" y="1453"/>
                    <a:pt x="4280" y="1375"/>
                    <a:pt x="4184" y="1374"/>
                  </a:cubicBezTo>
                  <a:cubicBezTo>
                    <a:pt x="4183" y="1374"/>
                    <a:pt x="4182" y="1374"/>
                    <a:pt x="4181" y="1374"/>
                  </a:cubicBezTo>
                  <a:close/>
                  <a:moveTo>
                    <a:pt x="4695" y="1374"/>
                  </a:moveTo>
                  <a:cubicBezTo>
                    <a:pt x="4601" y="1374"/>
                    <a:pt x="4524" y="1449"/>
                    <a:pt x="4524" y="1545"/>
                  </a:cubicBezTo>
                  <a:cubicBezTo>
                    <a:pt x="4522" y="1640"/>
                    <a:pt x="4598" y="1718"/>
                    <a:pt x="4693" y="1719"/>
                  </a:cubicBezTo>
                  <a:lnTo>
                    <a:pt x="4698" y="1719"/>
                  </a:lnTo>
                  <a:cubicBezTo>
                    <a:pt x="4792" y="1719"/>
                    <a:pt x="4869" y="1643"/>
                    <a:pt x="4869" y="1548"/>
                  </a:cubicBezTo>
                  <a:cubicBezTo>
                    <a:pt x="4869" y="1453"/>
                    <a:pt x="4793" y="1375"/>
                    <a:pt x="4698" y="1374"/>
                  </a:cubicBezTo>
                  <a:cubicBezTo>
                    <a:pt x="4697" y="1374"/>
                    <a:pt x="4696" y="1374"/>
                    <a:pt x="4695" y="1374"/>
                  </a:cubicBezTo>
                  <a:close/>
                  <a:moveTo>
                    <a:pt x="5212" y="1374"/>
                  </a:moveTo>
                  <a:cubicBezTo>
                    <a:pt x="5116" y="1374"/>
                    <a:pt x="5040" y="1449"/>
                    <a:pt x="5039" y="1545"/>
                  </a:cubicBezTo>
                  <a:cubicBezTo>
                    <a:pt x="5037" y="1640"/>
                    <a:pt x="5115" y="1718"/>
                    <a:pt x="5210" y="1719"/>
                  </a:cubicBezTo>
                  <a:lnTo>
                    <a:pt x="5215" y="1719"/>
                  </a:lnTo>
                  <a:cubicBezTo>
                    <a:pt x="5308" y="1719"/>
                    <a:pt x="5384" y="1643"/>
                    <a:pt x="5384" y="1548"/>
                  </a:cubicBezTo>
                  <a:cubicBezTo>
                    <a:pt x="5386" y="1453"/>
                    <a:pt x="5310" y="1375"/>
                    <a:pt x="5215" y="1374"/>
                  </a:cubicBezTo>
                  <a:cubicBezTo>
                    <a:pt x="5214" y="1374"/>
                    <a:pt x="5213" y="1374"/>
                    <a:pt x="5212" y="1374"/>
                  </a:cubicBezTo>
                  <a:close/>
                  <a:moveTo>
                    <a:pt x="6241" y="1374"/>
                  </a:moveTo>
                  <a:cubicBezTo>
                    <a:pt x="6147" y="1374"/>
                    <a:pt x="6071" y="1449"/>
                    <a:pt x="6069" y="1545"/>
                  </a:cubicBezTo>
                  <a:cubicBezTo>
                    <a:pt x="6068" y="1640"/>
                    <a:pt x="6145" y="1718"/>
                    <a:pt x="6240" y="1719"/>
                  </a:cubicBezTo>
                  <a:lnTo>
                    <a:pt x="6243" y="1719"/>
                  </a:lnTo>
                  <a:cubicBezTo>
                    <a:pt x="6339" y="1719"/>
                    <a:pt x="6415" y="1643"/>
                    <a:pt x="6415" y="1548"/>
                  </a:cubicBezTo>
                  <a:cubicBezTo>
                    <a:pt x="6416" y="1453"/>
                    <a:pt x="6339" y="1375"/>
                    <a:pt x="6243" y="1374"/>
                  </a:cubicBezTo>
                  <a:cubicBezTo>
                    <a:pt x="6243" y="1374"/>
                    <a:pt x="6242" y="1374"/>
                    <a:pt x="6241" y="1374"/>
                  </a:cubicBezTo>
                  <a:close/>
                  <a:moveTo>
                    <a:pt x="5727" y="1374"/>
                  </a:moveTo>
                  <a:cubicBezTo>
                    <a:pt x="5633" y="1374"/>
                    <a:pt x="5557" y="1449"/>
                    <a:pt x="5556" y="1545"/>
                  </a:cubicBezTo>
                  <a:cubicBezTo>
                    <a:pt x="5554" y="1640"/>
                    <a:pt x="5630" y="1718"/>
                    <a:pt x="5725" y="1719"/>
                  </a:cubicBezTo>
                  <a:lnTo>
                    <a:pt x="5728" y="1719"/>
                  </a:lnTo>
                  <a:cubicBezTo>
                    <a:pt x="5730" y="1719"/>
                    <a:pt x="5732" y="1719"/>
                    <a:pt x="5734" y="1719"/>
                  </a:cubicBezTo>
                  <a:cubicBezTo>
                    <a:pt x="5827" y="1719"/>
                    <a:pt x="5903" y="1644"/>
                    <a:pt x="5905" y="1551"/>
                  </a:cubicBezTo>
                  <a:lnTo>
                    <a:pt x="5905" y="1548"/>
                  </a:lnTo>
                  <a:lnTo>
                    <a:pt x="5901" y="1548"/>
                  </a:lnTo>
                  <a:cubicBezTo>
                    <a:pt x="5902" y="1453"/>
                    <a:pt x="5825" y="1375"/>
                    <a:pt x="5730" y="1374"/>
                  </a:cubicBezTo>
                  <a:cubicBezTo>
                    <a:pt x="5729" y="1374"/>
                    <a:pt x="5728" y="1374"/>
                    <a:pt x="5727" y="1374"/>
                  </a:cubicBezTo>
                  <a:close/>
                  <a:moveTo>
                    <a:pt x="1427" y="2085"/>
                  </a:moveTo>
                  <a:cubicBezTo>
                    <a:pt x="1345" y="2096"/>
                    <a:pt x="1287" y="2170"/>
                    <a:pt x="1296" y="2252"/>
                  </a:cubicBezTo>
                  <a:cubicBezTo>
                    <a:pt x="1305" y="2321"/>
                    <a:pt x="1358" y="2374"/>
                    <a:pt x="1427" y="2382"/>
                  </a:cubicBezTo>
                  <a:lnTo>
                    <a:pt x="3005" y="2382"/>
                  </a:lnTo>
                  <a:cubicBezTo>
                    <a:pt x="3084" y="2379"/>
                    <a:pt x="3145" y="2313"/>
                    <a:pt x="3145" y="2234"/>
                  </a:cubicBezTo>
                  <a:cubicBezTo>
                    <a:pt x="3145" y="2152"/>
                    <a:pt x="3078" y="2085"/>
                    <a:pt x="2996" y="2085"/>
                  </a:cubicBezTo>
                  <a:close/>
                  <a:moveTo>
                    <a:pt x="148" y="2085"/>
                  </a:moveTo>
                  <a:cubicBezTo>
                    <a:pt x="66" y="2096"/>
                    <a:pt x="6" y="2170"/>
                    <a:pt x="17" y="2252"/>
                  </a:cubicBezTo>
                  <a:cubicBezTo>
                    <a:pt x="24" y="2321"/>
                    <a:pt x="79" y="2374"/>
                    <a:pt x="148" y="2383"/>
                  </a:cubicBezTo>
                  <a:lnTo>
                    <a:pt x="748" y="2383"/>
                  </a:lnTo>
                  <a:cubicBezTo>
                    <a:pt x="830" y="2383"/>
                    <a:pt x="895" y="2316"/>
                    <a:pt x="895" y="2236"/>
                  </a:cubicBezTo>
                  <a:cubicBezTo>
                    <a:pt x="897" y="2154"/>
                    <a:pt x="833" y="2087"/>
                    <a:pt x="751" y="2085"/>
                  </a:cubicBezTo>
                  <a:close/>
                  <a:moveTo>
                    <a:pt x="148" y="2773"/>
                  </a:moveTo>
                  <a:cubicBezTo>
                    <a:pt x="66" y="2782"/>
                    <a:pt x="6" y="2857"/>
                    <a:pt x="17" y="2939"/>
                  </a:cubicBezTo>
                  <a:cubicBezTo>
                    <a:pt x="24" y="3007"/>
                    <a:pt x="79" y="3061"/>
                    <a:pt x="148" y="3070"/>
                  </a:cubicBezTo>
                  <a:lnTo>
                    <a:pt x="748" y="3070"/>
                  </a:lnTo>
                  <a:cubicBezTo>
                    <a:pt x="830" y="3070"/>
                    <a:pt x="895" y="3003"/>
                    <a:pt x="895" y="2922"/>
                  </a:cubicBezTo>
                  <a:cubicBezTo>
                    <a:pt x="897" y="2840"/>
                    <a:pt x="833" y="2773"/>
                    <a:pt x="751" y="2773"/>
                  </a:cubicBezTo>
                  <a:close/>
                  <a:moveTo>
                    <a:pt x="1427" y="2772"/>
                  </a:moveTo>
                  <a:cubicBezTo>
                    <a:pt x="1345" y="2782"/>
                    <a:pt x="1287" y="2857"/>
                    <a:pt x="1296" y="2939"/>
                  </a:cubicBezTo>
                  <a:cubicBezTo>
                    <a:pt x="1305" y="3007"/>
                    <a:pt x="1358" y="3061"/>
                    <a:pt x="1427" y="3070"/>
                  </a:cubicBezTo>
                  <a:lnTo>
                    <a:pt x="3005" y="3070"/>
                  </a:lnTo>
                  <a:cubicBezTo>
                    <a:pt x="3084" y="3065"/>
                    <a:pt x="3146" y="3000"/>
                    <a:pt x="3145" y="2919"/>
                  </a:cubicBezTo>
                  <a:lnTo>
                    <a:pt x="3145" y="2919"/>
                  </a:lnTo>
                  <a:lnTo>
                    <a:pt x="3145" y="2922"/>
                  </a:lnTo>
                  <a:cubicBezTo>
                    <a:pt x="3145" y="2839"/>
                    <a:pt x="3078" y="2772"/>
                    <a:pt x="2996" y="2772"/>
                  </a:cubicBezTo>
                  <a:close/>
                  <a:moveTo>
                    <a:pt x="5426" y="3348"/>
                  </a:moveTo>
                  <a:cubicBezTo>
                    <a:pt x="5332" y="3348"/>
                    <a:pt x="5256" y="3425"/>
                    <a:pt x="5255" y="3519"/>
                  </a:cubicBezTo>
                  <a:cubicBezTo>
                    <a:pt x="5253" y="3615"/>
                    <a:pt x="5329" y="3692"/>
                    <a:pt x="5425" y="3693"/>
                  </a:cubicBezTo>
                  <a:lnTo>
                    <a:pt x="5427" y="3693"/>
                  </a:lnTo>
                  <a:cubicBezTo>
                    <a:pt x="5521" y="3693"/>
                    <a:pt x="5599" y="3618"/>
                    <a:pt x="5600" y="3524"/>
                  </a:cubicBezTo>
                  <a:cubicBezTo>
                    <a:pt x="5602" y="3427"/>
                    <a:pt x="5524" y="3350"/>
                    <a:pt x="5429" y="3348"/>
                  </a:cubicBezTo>
                  <a:cubicBezTo>
                    <a:pt x="5428" y="3348"/>
                    <a:pt x="5427" y="3348"/>
                    <a:pt x="5426" y="3348"/>
                  </a:cubicBezTo>
                  <a:close/>
                  <a:moveTo>
                    <a:pt x="6457" y="3348"/>
                  </a:moveTo>
                  <a:cubicBezTo>
                    <a:pt x="6363" y="3348"/>
                    <a:pt x="6285" y="3425"/>
                    <a:pt x="6285" y="3519"/>
                  </a:cubicBezTo>
                  <a:cubicBezTo>
                    <a:pt x="6284" y="3615"/>
                    <a:pt x="6360" y="3692"/>
                    <a:pt x="6455" y="3693"/>
                  </a:cubicBezTo>
                  <a:lnTo>
                    <a:pt x="6458" y="3693"/>
                  </a:lnTo>
                  <a:cubicBezTo>
                    <a:pt x="6552" y="3693"/>
                    <a:pt x="6629" y="3618"/>
                    <a:pt x="6631" y="3524"/>
                  </a:cubicBezTo>
                  <a:cubicBezTo>
                    <a:pt x="6631" y="3427"/>
                    <a:pt x="6555" y="3350"/>
                    <a:pt x="6459" y="3348"/>
                  </a:cubicBezTo>
                  <a:cubicBezTo>
                    <a:pt x="6458" y="3348"/>
                    <a:pt x="6458" y="3348"/>
                    <a:pt x="6457" y="3348"/>
                  </a:cubicBezTo>
                  <a:close/>
                  <a:moveTo>
                    <a:pt x="6970" y="3348"/>
                  </a:moveTo>
                  <a:cubicBezTo>
                    <a:pt x="6876" y="3348"/>
                    <a:pt x="6799" y="3425"/>
                    <a:pt x="6799" y="3519"/>
                  </a:cubicBezTo>
                  <a:cubicBezTo>
                    <a:pt x="6797" y="3615"/>
                    <a:pt x="6873" y="3692"/>
                    <a:pt x="6969" y="3693"/>
                  </a:cubicBezTo>
                  <a:lnTo>
                    <a:pt x="6973" y="3693"/>
                  </a:lnTo>
                  <a:cubicBezTo>
                    <a:pt x="7067" y="3693"/>
                    <a:pt x="7144" y="3618"/>
                    <a:pt x="7144" y="3524"/>
                  </a:cubicBezTo>
                  <a:cubicBezTo>
                    <a:pt x="7144" y="3427"/>
                    <a:pt x="7068" y="3350"/>
                    <a:pt x="6973" y="3348"/>
                  </a:cubicBezTo>
                  <a:cubicBezTo>
                    <a:pt x="6972" y="3348"/>
                    <a:pt x="6971" y="3348"/>
                    <a:pt x="6970" y="3348"/>
                  </a:cubicBezTo>
                  <a:close/>
                  <a:moveTo>
                    <a:pt x="7487" y="3348"/>
                  </a:moveTo>
                  <a:cubicBezTo>
                    <a:pt x="7393" y="3348"/>
                    <a:pt x="7315" y="3425"/>
                    <a:pt x="7314" y="3519"/>
                  </a:cubicBezTo>
                  <a:cubicBezTo>
                    <a:pt x="7314" y="3615"/>
                    <a:pt x="7390" y="3692"/>
                    <a:pt x="7485" y="3693"/>
                  </a:cubicBezTo>
                  <a:lnTo>
                    <a:pt x="7487" y="3693"/>
                  </a:lnTo>
                  <a:cubicBezTo>
                    <a:pt x="7582" y="3693"/>
                    <a:pt x="7659" y="3618"/>
                    <a:pt x="7659" y="3524"/>
                  </a:cubicBezTo>
                  <a:cubicBezTo>
                    <a:pt x="7661" y="3427"/>
                    <a:pt x="7585" y="3350"/>
                    <a:pt x="7490" y="3348"/>
                  </a:cubicBezTo>
                  <a:cubicBezTo>
                    <a:pt x="7489" y="3348"/>
                    <a:pt x="7488" y="3348"/>
                    <a:pt x="7487" y="3348"/>
                  </a:cubicBezTo>
                  <a:close/>
                  <a:moveTo>
                    <a:pt x="8002" y="3348"/>
                  </a:moveTo>
                  <a:cubicBezTo>
                    <a:pt x="7908" y="3348"/>
                    <a:pt x="7832" y="3425"/>
                    <a:pt x="7831" y="3519"/>
                  </a:cubicBezTo>
                  <a:cubicBezTo>
                    <a:pt x="7829" y="3615"/>
                    <a:pt x="7905" y="3692"/>
                    <a:pt x="8002" y="3693"/>
                  </a:cubicBezTo>
                  <a:lnTo>
                    <a:pt x="8003" y="3693"/>
                  </a:lnTo>
                  <a:cubicBezTo>
                    <a:pt x="8097" y="3693"/>
                    <a:pt x="8175" y="3618"/>
                    <a:pt x="8176" y="3524"/>
                  </a:cubicBezTo>
                  <a:cubicBezTo>
                    <a:pt x="8178" y="3427"/>
                    <a:pt x="8100" y="3350"/>
                    <a:pt x="8005" y="3348"/>
                  </a:cubicBezTo>
                  <a:cubicBezTo>
                    <a:pt x="8004" y="3348"/>
                    <a:pt x="8003" y="3348"/>
                    <a:pt x="8002" y="3348"/>
                  </a:cubicBezTo>
                  <a:close/>
                  <a:moveTo>
                    <a:pt x="5940" y="3348"/>
                  </a:moveTo>
                  <a:cubicBezTo>
                    <a:pt x="5846" y="3348"/>
                    <a:pt x="5770" y="3425"/>
                    <a:pt x="5768" y="3519"/>
                  </a:cubicBezTo>
                  <a:cubicBezTo>
                    <a:pt x="5767" y="3615"/>
                    <a:pt x="5844" y="3692"/>
                    <a:pt x="5940" y="3693"/>
                  </a:cubicBezTo>
                  <a:lnTo>
                    <a:pt x="5943" y="3693"/>
                  </a:lnTo>
                  <a:cubicBezTo>
                    <a:pt x="5945" y="3694"/>
                    <a:pt x="5946" y="3694"/>
                    <a:pt x="5948" y="3694"/>
                  </a:cubicBezTo>
                  <a:cubicBezTo>
                    <a:pt x="6041" y="3694"/>
                    <a:pt x="6115" y="3620"/>
                    <a:pt x="6118" y="3527"/>
                  </a:cubicBezTo>
                  <a:lnTo>
                    <a:pt x="6118" y="3524"/>
                  </a:lnTo>
                  <a:lnTo>
                    <a:pt x="6114" y="3524"/>
                  </a:lnTo>
                  <a:cubicBezTo>
                    <a:pt x="6115" y="3427"/>
                    <a:pt x="6038" y="3350"/>
                    <a:pt x="5943" y="3348"/>
                  </a:cubicBezTo>
                  <a:cubicBezTo>
                    <a:pt x="5942" y="3348"/>
                    <a:pt x="5941" y="3348"/>
                    <a:pt x="5940" y="3348"/>
                  </a:cubicBezTo>
                  <a:close/>
                  <a:moveTo>
                    <a:pt x="148" y="3460"/>
                  </a:moveTo>
                  <a:cubicBezTo>
                    <a:pt x="66" y="3469"/>
                    <a:pt x="6" y="3543"/>
                    <a:pt x="17" y="3625"/>
                  </a:cubicBezTo>
                  <a:cubicBezTo>
                    <a:pt x="24" y="3693"/>
                    <a:pt x="79" y="3747"/>
                    <a:pt x="148" y="3756"/>
                  </a:cubicBezTo>
                  <a:lnTo>
                    <a:pt x="748" y="3756"/>
                  </a:lnTo>
                  <a:cubicBezTo>
                    <a:pt x="830" y="3756"/>
                    <a:pt x="895" y="3690"/>
                    <a:pt x="895" y="3609"/>
                  </a:cubicBezTo>
                  <a:cubicBezTo>
                    <a:pt x="897" y="3527"/>
                    <a:pt x="833" y="3460"/>
                    <a:pt x="751" y="3460"/>
                  </a:cubicBezTo>
                  <a:close/>
                  <a:moveTo>
                    <a:pt x="3307" y="3460"/>
                  </a:moveTo>
                  <a:cubicBezTo>
                    <a:pt x="3225" y="3469"/>
                    <a:pt x="3167" y="3543"/>
                    <a:pt x="3178" y="3625"/>
                  </a:cubicBezTo>
                  <a:cubicBezTo>
                    <a:pt x="3185" y="3693"/>
                    <a:pt x="3239" y="3747"/>
                    <a:pt x="3307" y="3756"/>
                  </a:cubicBezTo>
                  <a:lnTo>
                    <a:pt x="4886" y="3756"/>
                  </a:lnTo>
                  <a:cubicBezTo>
                    <a:pt x="4967" y="3756"/>
                    <a:pt x="5034" y="3690"/>
                    <a:pt x="5034" y="3609"/>
                  </a:cubicBezTo>
                  <a:cubicBezTo>
                    <a:pt x="5034" y="3525"/>
                    <a:pt x="4967" y="3460"/>
                    <a:pt x="4886" y="3460"/>
                  </a:cubicBezTo>
                  <a:close/>
                  <a:moveTo>
                    <a:pt x="148" y="4146"/>
                  </a:moveTo>
                  <a:cubicBezTo>
                    <a:pt x="66" y="4155"/>
                    <a:pt x="6" y="4229"/>
                    <a:pt x="17" y="4311"/>
                  </a:cubicBezTo>
                  <a:cubicBezTo>
                    <a:pt x="24" y="4380"/>
                    <a:pt x="79" y="4433"/>
                    <a:pt x="148" y="4442"/>
                  </a:cubicBezTo>
                  <a:lnTo>
                    <a:pt x="748" y="4442"/>
                  </a:lnTo>
                  <a:cubicBezTo>
                    <a:pt x="830" y="4442"/>
                    <a:pt x="895" y="4377"/>
                    <a:pt x="895" y="4295"/>
                  </a:cubicBezTo>
                  <a:cubicBezTo>
                    <a:pt x="897" y="4213"/>
                    <a:pt x="833" y="4148"/>
                    <a:pt x="751" y="4146"/>
                  </a:cubicBezTo>
                  <a:close/>
                  <a:moveTo>
                    <a:pt x="3307" y="4146"/>
                  </a:moveTo>
                  <a:cubicBezTo>
                    <a:pt x="3225" y="4155"/>
                    <a:pt x="3167" y="4229"/>
                    <a:pt x="3178" y="4311"/>
                  </a:cubicBezTo>
                  <a:cubicBezTo>
                    <a:pt x="3185" y="4380"/>
                    <a:pt x="3239" y="4433"/>
                    <a:pt x="3307" y="4442"/>
                  </a:cubicBezTo>
                  <a:lnTo>
                    <a:pt x="4886" y="4442"/>
                  </a:lnTo>
                  <a:cubicBezTo>
                    <a:pt x="4967" y="4442"/>
                    <a:pt x="5034" y="4377"/>
                    <a:pt x="5034" y="4295"/>
                  </a:cubicBezTo>
                  <a:cubicBezTo>
                    <a:pt x="5034" y="4213"/>
                    <a:pt x="4967" y="4146"/>
                    <a:pt x="4886" y="4146"/>
                  </a:cubicBezTo>
                  <a:close/>
                  <a:moveTo>
                    <a:pt x="5426" y="4764"/>
                  </a:moveTo>
                  <a:cubicBezTo>
                    <a:pt x="5332" y="4764"/>
                    <a:pt x="5256" y="4841"/>
                    <a:pt x="5255" y="4935"/>
                  </a:cubicBezTo>
                  <a:cubicBezTo>
                    <a:pt x="5253" y="5031"/>
                    <a:pt x="5329" y="5108"/>
                    <a:pt x="5425" y="5109"/>
                  </a:cubicBezTo>
                  <a:lnTo>
                    <a:pt x="5427" y="5109"/>
                  </a:lnTo>
                  <a:cubicBezTo>
                    <a:pt x="5521" y="5109"/>
                    <a:pt x="5599" y="5034"/>
                    <a:pt x="5600" y="4940"/>
                  </a:cubicBezTo>
                  <a:cubicBezTo>
                    <a:pt x="5602" y="4843"/>
                    <a:pt x="5524" y="4766"/>
                    <a:pt x="5429" y="4764"/>
                  </a:cubicBezTo>
                  <a:cubicBezTo>
                    <a:pt x="5428" y="4764"/>
                    <a:pt x="5427" y="4764"/>
                    <a:pt x="5426" y="4764"/>
                  </a:cubicBezTo>
                  <a:close/>
                  <a:moveTo>
                    <a:pt x="6457" y="4764"/>
                  </a:moveTo>
                  <a:cubicBezTo>
                    <a:pt x="6363" y="4764"/>
                    <a:pt x="6285" y="4841"/>
                    <a:pt x="6285" y="4935"/>
                  </a:cubicBezTo>
                  <a:cubicBezTo>
                    <a:pt x="6284" y="5031"/>
                    <a:pt x="6360" y="5108"/>
                    <a:pt x="6455" y="5109"/>
                  </a:cubicBezTo>
                  <a:lnTo>
                    <a:pt x="6458" y="5109"/>
                  </a:lnTo>
                  <a:cubicBezTo>
                    <a:pt x="6552" y="5109"/>
                    <a:pt x="6629" y="5034"/>
                    <a:pt x="6631" y="4940"/>
                  </a:cubicBezTo>
                  <a:cubicBezTo>
                    <a:pt x="6631" y="4843"/>
                    <a:pt x="6555" y="4766"/>
                    <a:pt x="6459" y="4764"/>
                  </a:cubicBezTo>
                  <a:cubicBezTo>
                    <a:pt x="6458" y="4764"/>
                    <a:pt x="6458" y="4764"/>
                    <a:pt x="6457" y="4764"/>
                  </a:cubicBezTo>
                  <a:close/>
                  <a:moveTo>
                    <a:pt x="6970" y="4764"/>
                  </a:moveTo>
                  <a:cubicBezTo>
                    <a:pt x="6876" y="4764"/>
                    <a:pt x="6799" y="4841"/>
                    <a:pt x="6799" y="4935"/>
                  </a:cubicBezTo>
                  <a:cubicBezTo>
                    <a:pt x="6797" y="5031"/>
                    <a:pt x="6873" y="5108"/>
                    <a:pt x="6969" y="5109"/>
                  </a:cubicBezTo>
                  <a:lnTo>
                    <a:pt x="6973" y="5109"/>
                  </a:lnTo>
                  <a:cubicBezTo>
                    <a:pt x="7067" y="5109"/>
                    <a:pt x="7144" y="5034"/>
                    <a:pt x="7144" y="4940"/>
                  </a:cubicBezTo>
                  <a:cubicBezTo>
                    <a:pt x="7144" y="4843"/>
                    <a:pt x="7068" y="4766"/>
                    <a:pt x="6973" y="4764"/>
                  </a:cubicBezTo>
                  <a:cubicBezTo>
                    <a:pt x="6972" y="4764"/>
                    <a:pt x="6971" y="4764"/>
                    <a:pt x="6970" y="4764"/>
                  </a:cubicBezTo>
                  <a:close/>
                  <a:moveTo>
                    <a:pt x="7487" y="4764"/>
                  </a:moveTo>
                  <a:cubicBezTo>
                    <a:pt x="7393" y="4764"/>
                    <a:pt x="7315" y="4841"/>
                    <a:pt x="7314" y="4935"/>
                  </a:cubicBezTo>
                  <a:cubicBezTo>
                    <a:pt x="7314" y="5031"/>
                    <a:pt x="7390" y="5108"/>
                    <a:pt x="7485" y="5109"/>
                  </a:cubicBezTo>
                  <a:lnTo>
                    <a:pt x="7487" y="5109"/>
                  </a:lnTo>
                  <a:cubicBezTo>
                    <a:pt x="7582" y="5109"/>
                    <a:pt x="7659" y="5034"/>
                    <a:pt x="7659" y="4940"/>
                  </a:cubicBezTo>
                  <a:cubicBezTo>
                    <a:pt x="7661" y="4843"/>
                    <a:pt x="7585" y="4766"/>
                    <a:pt x="7490" y="4764"/>
                  </a:cubicBezTo>
                  <a:cubicBezTo>
                    <a:pt x="7489" y="4764"/>
                    <a:pt x="7488" y="4764"/>
                    <a:pt x="7487" y="4764"/>
                  </a:cubicBezTo>
                  <a:close/>
                  <a:moveTo>
                    <a:pt x="8002" y="4764"/>
                  </a:moveTo>
                  <a:cubicBezTo>
                    <a:pt x="7908" y="4764"/>
                    <a:pt x="7832" y="4841"/>
                    <a:pt x="7831" y="4935"/>
                  </a:cubicBezTo>
                  <a:cubicBezTo>
                    <a:pt x="7829" y="5031"/>
                    <a:pt x="7905" y="5108"/>
                    <a:pt x="8002" y="5109"/>
                  </a:cubicBezTo>
                  <a:lnTo>
                    <a:pt x="8003" y="5109"/>
                  </a:lnTo>
                  <a:cubicBezTo>
                    <a:pt x="8097" y="5109"/>
                    <a:pt x="8175" y="5034"/>
                    <a:pt x="8176" y="4940"/>
                  </a:cubicBezTo>
                  <a:cubicBezTo>
                    <a:pt x="8178" y="4843"/>
                    <a:pt x="8100" y="4766"/>
                    <a:pt x="8005" y="4764"/>
                  </a:cubicBezTo>
                  <a:cubicBezTo>
                    <a:pt x="8004" y="4764"/>
                    <a:pt x="8003" y="4764"/>
                    <a:pt x="8002" y="4764"/>
                  </a:cubicBezTo>
                  <a:close/>
                  <a:moveTo>
                    <a:pt x="5940" y="4764"/>
                  </a:moveTo>
                  <a:cubicBezTo>
                    <a:pt x="5846" y="4764"/>
                    <a:pt x="5770" y="4841"/>
                    <a:pt x="5768" y="4935"/>
                  </a:cubicBezTo>
                  <a:cubicBezTo>
                    <a:pt x="5767" y="5031"/>
                    <a:pt x="5844" y="5108"/>
                    <a:pt x="5940" y="5109"/>
                  </a:cubicBezTo>
                  <a:lnTo>
                    <a:pt x="5943" y="5109"/>
                  </a:lnTo>
                  <a:cubicBezTo>
                    <a:pt x="5945" y="5110"/>
                    <a:pt x="5946" y="5110"/>
                    <a:pt x="5948" y="5110"/>
                  </a:cubicBezTo>
                  <a:cubicBezTo>
                    <a:pt x="6041" y="5110"/>
                    <a:pt x="6115" y="5036"/>
                    <a:pt x="6118" y="4943"/>
                  </a:cubicBezTo>
                  <a:lnTo>
                    <a:pt x="6118" y="4940"/>
                  </a:lnTo>
                  <a:lnTo>
                    <a:pt x="6114" y="4940"/>
                  </a:lnTo>
                  <a:cubicBezTo>
                    <a:pt x="6115" y="4843"/>
                    <a:pt x="6038" y="4766"/>
                    <a:pt x="5943" y="4764"/>
                  </a:cubicBezTo>
                  <a:cubicBezTo>
                    <a:pt x="5942" y="4764"/>
                    <a:pt x="5941" y="4764"/>
                    <a:pt x="5940" y="4764"/>
                  </a:cubicBezTo>
                  <a:close/>
                  <a:moveTo>
                    <a:pt x="148" y="4833"/>
                  </a:moveTo>
                  <a:cubicBezTo>
                    <a:pt x="66" y="4834"/>
                    <a:pt x="0" y="4900"/>
                    <a:pt x="0" y="4981"/>
                  </a:cubicBezTo>
                  <a:cubicBezTo>
                    <a:pt x="0" y="5063"/>
                    <a:pt x="66" y="5129"/>
                    <a:pt x="148" y="5129"/>
                  </a:cubicBezTo>
                  <a:lnTo>
                    <a:pt x="749" y="5129"/>
                  </a:lnTo>
                  <a:cubicBezTo>
                    <a:pt x="830" y="5129"/>
                    <a:pt x="895" y="5063"/>
                    <a:pt x="895" y="4981"/>
                  </a:cubicBezTo>
                  <a:cubicBezTo>
                    <a:pt x="895" y="4900"/>
                    <a:pt x="830" y="4834"/>
                    <a:pt x="749" y="4833"/>
                  </a:cubicBezTo>
                  <a:close/>
                  <a:moveTo>
                    <a:pt x="3307" y="4833"/>
                  </a:moveTo>
                  <a:cubicBezTo>
                    <a:pt x="3225" y="4834"/>
                    <a:pt x="3160" y="4901"/>
                    <a:pt x="3160" y="4981"/>
                  </a:cubicBezTo>
                  <a:cubicBezTo>
                    <a:pt x="3160" y="5063"/>
                    <a:pt x="3227" y="5129"/>
                    <a:pt x="3307" y="5129"/>
                  </a:cubicBezTo>
                  <a:lnTo>
                    <a:pt x="4886" y="5129"/>
                  </a:lnTo>
                  <a:cubicBezTo>
                    <a:pt x="4967" y="5129"/>
                    <a:pt x="5034" y="5063"/>
                    <a:pt x="5034" y="4981"/>
                  </a:cubicBezTo>
                  <a:cubicBezTo>
                    <a:pt x="5034" y="4900"/>
                    <a:pt x="4967" y="4834"/>
                    <a:pt x="4886" y="4833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87;p40">
              <a:extLst>
                <a:ext uri="{FF2B5EF4-FFF2-40B4-BE49-F238E27FC236}">
                  <a16:creationId xmlns:a16="http://schemas.microsoft.com/office/drawing/2014/main" id="{FF13B67F-F67D-5818-F251-0E8AC973A7F1}"/>
                </a:ext>
              </a:extLst>
            </p:cNvPr>
            <p:cNvSpPr/>
            <p:nvPr/>
          </p:nvSpPr>
          <p:spPr>
            <a:xfrm>
              <a:off x="5427200" y="3434275"/>
              <a:ext cx="204450" cy="128275"/>
            </a:xfrm>
            <a:custGeom>
              <a:avLst/>
              <a:gdLst/>
              <a:ahLst/>
              <a:cxnLst/>
              <a:rect l="l" t="t" r="r" b="b"/>
              <a:pathLst>
                <a:path w="8178" h="5131" extrusionOk="0">
                  <a:moveTo>
                    <a:pt x="148" y="27"/>
                  </a:moveTo>
                  <a:cubicBezTo>
                    <a:pt x="79" y="34"/>
                    <a:pt x="26" y="89"/>
                    <a:pt x="17" y="156"/>
                  </a:cubicBezTo>
                  <a:cubicBezTo>
                    <a:pt x="6" y="238"/>
                    <a:pt x="66" y="313"/>
                    <a:pt x="148" y="323"/>
                  </a:cubicBezTo>
                  <a:lnTo>
                    <a:pt x="749" y="323"/>
                  </a:lnTo>
                  <a:cubicBezTo>
                    <a:pt x="816" y="314"/>
                    <a:pt x="871" y="261"/>
                    <a:pt x="879" y="192"/>
                  </a:cubicBezTo>
                  <a:cubicBezTo>
                    <a:pt x="889" y="110"/>
                    <a:pt x="830" y="36"/>
                    <a:pt x="749" y="27"/>
                  </a:cubicBezTo>
                  <a:close/>
                  <a:moveTo>
                    <a:pt x="1427" y="27"/>
                  </a:moveTo>
                  <a:cubicBezTo>
                    <a:pt x="1345" y="36"/>
                    <a:pt x="1287" y="110"/>
                    <a:pt x="1296" y="192"/>
                  </a:cubicBezTo>
                  <a:cubicBezTo>
                    <a:pt x="1305" y="261"/>
                    <a:pt x="1358" y="314"/>
                    <a:pt x="1427" y="323"/>
                  </a:cubicBezTo>
                  <a:lnTo>
                    <a:pt x="3005" y="323"/>
                  </a:lnTo>
                  <a:cubicBezTo>
                    <a:pt x="3084" y="319"/>
                    <a:pt x="3145" y="255"/>
                    <a:pt x="3145" y="176"/>
                  </a:cubicBezTo>
                  <a:cubicBezTo>
                    <a:pt x="3145" y="92"/>
                    <a:pt x="3078" y="27"/>
                    <a:pt x="2996" y="27"/>
                  </a:cubicBezTo>
                  <a:close/>
                  <a:moveTo>
                    <a:pt x="3665" y="0"/>
                  </a:moveTo>
                  <a:cubicBezTo>
                    <a:pt x="3571" y="0"/>
                    <a:pt x="3495" y="77"/>
                    <a:pt x="3493" y="171"/>
                  </a:cubicBezTo>
                  <a:cubicBezTo>
                    <a:pt x="3492" y="267"/>
                    <a:pt x="3568" y="344"/>
                    <a:pt x="3663" y="346"/>
                  </a:cubicBezTo>
                  <a:lnTo>
                    <a:pt x="3668" y="346"/>
                  </a:lnTo>
                  <a:cubicBezTo>
                    <a:pt x="3763" y="346"/>
                    <a:pt x="3839" y="270"/>
                    <a:pt x="3839" y="174"/>
                  </a:cubicBezTo>
                  <a:cubicBezTo>
                    <a:pt x="3840" y="79"/>
                    <a:pt x="3763" y="2"/>
                    <a:pt x="3668" y="0"/>
                  </a:cubicBezTo>
                  <a:cubicBezTo>
                    <a:pt x="3667" y="0"/>
                    <a:pt x="3666" y="0"/>
                    <a:pt x="3665" y="0"/>
                  </a:cubicBezTo>
                  <a:close/>
                  <a:moveTo>
                    <a:pt x="4182" y="0"/>
                  </a:moveTo>
                  <a:cubicBezTo>
                    <a:pt x="4087" y="0"/>
                    <a:pt x="4010" y="77"/>
                    <a:pt x="4009" y="171"/>
                  </a:cubicBezTo>
                  <a:cubicBezTo>
                    <a:pt x="4009" y="267"/>
                    <a:pt x="4084" y="344"/>
                    <a:pt x="4180" y="346"/>
                  </a:cubicBezTo>
                  <a:lnTo>
                    <a:pt x="4181" y="346"/>
                  </a:lnTo>
                  <a:cubicBezTo>
                    <a:pt x="4277" y="346"/>
                    <a:pt x="4354" y="270"/>
                    <a:pt x="4354" y="174"/>
                  </a:cubicBezTo>
                  <a:cubicBezTo>
                    <a:pt x="4355" y="79"/>
                    <a:pt x="4280" y="2"/>
                    <a:pt x="4184" y="0"/>
                  </a:cubicBezTo>
                  <a:cubicBezTo>
                    <a:pt x="4183" y="0"/>
                    <a:pt x="4182" y="0"/>
                    <a:pt x="4182" y="0"/>
                  </a:cubicBezTo>
                  <a:close/>
                  <a:moveTo>
                    <a:pt x="4695" y="0"/>
                  </a:moveTo>
                  <a:cubicBezTo>
                    <a:pt x="4601" y="0"/>
                    <a:pt x="4524" y="77"/>
                    <a:pt x="4524" y="171"/>
                  </a:cubicBezTo>
                  <a:cubicBezTo>
                    <a:pt x="4522" y="267"/>
                    <a:pt x="4598" y="344"/>
                    <a:pt x="4693" y="346"/>
                  </a:cubicBezTo>
                  <a:lnTo>
                    <a:pt x="4698" y="346"/>
                  </a:lnTo>
                  <a:cubicBezTo>
                    <a:pt x="4792" y="346"/>
                    <a:pt x="4869" y="270"/>
                    <a:pt x="4869" y="174"/>
                  </a:cubicBezTo>
                  <a:cubicBezTo>
                    <a:pt x="4869" y="79"/>
                    <a:pt x="4793" y="2"/>
                    <a:pt x="4698" y="0"/>
                  </a:cubicBezTo>
                  <a:cubicBezTo>
                    <a:pt x="4697" y="0"/>
                    <a:pt x="4696" y="0"/>
                    <a:pt x="4695" y="0"/>
                  </a:cubicBezTo>
                  <a:close/>
                  <a:moveTo>
                    <a:pt x="5212" y="0"/>
                  </a:moveTo>
                  <a:cubicBezTo>
                    <a:pt x="5116" y="0"/>
                    <a:pt x="5040" y="77"/>
                    <a:pt x="5039" y="171"/>
                  </a:cubicBezTo>
                  <a:cubicBezTo>
                    <a:pt x="5037" y="267"/>
                    <a:pt x="5115" y="344"/>
                    <a:pt x="5210" y="346"/>
                  </a:cubicBezTo>
                  <a:lnTo>
                    <a:pt x="5215" y="346"/>
                  </a:lnTo>
                  <a:cubicBezTo>
                    <a:pt x="5308" y="346"/>
                    <a:pt x="5384" y="270"/>
                    <a:pt x="5384" y="174"/>
                  </a:cubicBezTo>
                  <a:cubicBezTo>
                    <a:pt x="5386" y="79"/>
                    <a:pt x="5310" y="2"/>
                    <a:pt x="5215" y="0"/>
                  </a:cubicBezTo>
                  <a:cubicBezTo>
                    <a:pt x="5214" y="0"/>
                    <a:pt x="5213" y="0"/>
                    <a:pt x="5212" y="0"/>
                  </a:cubicBezTo>
                  <a:close/>
                  <a:moveTo>
                    <a:pt x="6241" y="0"/>
                  </a:moveTo>
                  <a:cubicBezTo>
                    <a:pt x="6147" y="0"/>
                    <a:pt x="6071" y="77"/>
                    <a:pt x="6069" y="171"/>
                  </a:cubicBezTo>
                  <a:cubicBezTo>
                    <a:pt x="6068" y="267"/>
                    <a:pt x="6145" y="344"/>
                    <a:pt x="6240" y="346"/>
                  </a:cubicBezTo>
                  <a:lnTo>
                    <a:pt x="6243" y="346"/>
                  </a:lnTo>
                  <a:cubicBezTo>
                    <a:pt x="6339" y="346"/>
                    <a:pt x="6415" y="270"/>
                    <a:pt x="6415" y="174"/>
                  </a:cubicBezTo>
                  <a:cubicBezTo>
                    <a:pt x="6416" y="79"/>
                    <a:pt x="6339" y="2"/>
                    <a:pt x="6243" y="0"/>
                  </a:cubicBezTo>
                  <a:cubicBezTo>
                    <a:pt x="6243" y="0"/>
                    <a:pt x="6242" y="0"/>
                    <a:pt x="6241" y="0"/>
                  </a:cubicBezTo>
                  <a:close/>
                  <a:moveTo>
                    <a:pt x="5727" y="0"/>
                  </a:moveTo>
                  <a:cubicBezTo>
                    <a:pt x="5633" y="0"/>
                    <a:pt x="5557" y="77"/>
                    <a:pt x="5556" y="171"/>
                  </a:cubicBezTo>
                  <a:cubicBezTo>
                    <a:pt x="5554" y="267"/>
                    <a:pt x="5630" y="344"/>
                    <a:pt x="5725" y="346"/>
                  </a:cubicBezTo>
                  <a:lnTo>
                    <a:pt x="5728" y="346"/>
                  </a:lnTo>
                  <a:cubicBezTo>
                    <a:pt x="5730" y="346"/>
                    <a:pt x="5732" y="346"/>
                    <a:pt x="5734" y="346"/>
                  </a:cubicBezTo>
                  <a:cubicBezTo>
                    <a:pt x="5827" y="346"/>
                    <a:pt x="5903" y="271"/>
                    <a:pt x="5905" y="177"/>
                  </a:cubicBezTo>
                  <a:lnTo>
                    <a:pt x="5905" y="174"/>
                  </a:lnTo>
                  <a:lnTo>
                    <a:pt x="5901" y="174"/>
                  </a:lnTo>
                  <a:cubicBezTo>
                    <a:pt x="5902" y="79"/>
                    <a:pt x="5825" y="2"/>
                    <a:pt x="5730" y="0"/>
                  </a:cubicBezTo>
                  <a:cubicBezTo>
                    <a:pt x="5729" y="0"/>
                    <a:pt x="5728" y="0"/>
                    <a:pt x="5727" y="0"/>
                  </a:cubicBezTo>
                  <a:close/>
                  <a:moveTo>
                    <a:pt x="148" y="713"/>
                  </a:moveTo>
                  <a:cubicBezTo>
                    <a:pt x="66" y="724"/>
                    <a:pt x="6" y="798"/>
                    <a:pt x="17" y="880"/>
                  </a:cubicBezTo>
                  <a:cubicBezTo>
                    <a:pt x="24" y="947"/>
                    <a:pt x="79" y="1002"/>
                    <a:pt x="148" y="1010"/>
                  </a:cubicBezTo>
                  <a:lnTo>
                    <a:pt x="748" y="1010"/>
                  </a:lnTo>
                  <a:cubicBezTo>
                    <a:pt x="830" y="1010"/>
                    <a:pt x="895" y="944"/>
                    <a:pt x="895" y="862"/>
                  </a:cubicBezTo>
                  <a:cubicBezTo>
                    <a:pt x="897" y="782"/>
                    <a:pt x="833" y="715"/>
                    <a:pt x="751" y="713"/>
                  </a:cubicBezTo>
                  <a:close/>
                  <a:moveTo>
                    <a:pt x="1427" y="713"/>
                  </a:moveTo>
                  <a:cubicBezTo>
                    <a:pt x="1345" y="722"/>
                    <a:pt x="1287" y="797"/>
                    <a:pt x="1296" y="879"/>
                  </a:cubicBezTo>
                  <a:cubicBezTo>
                    <a:pt x="1305" y="947"/>
                    <a:pt x="1358" y="1001"/>
                    <a:pt x="1427" y="1010"/>
                  </a:cubicBezTo>
                  <a:lnTo>
                    <a:pt x="3005" y="1010"/>
                  </a:lnTo>
                  <a:cubicBezTo>
                    <a:pt x="3084" y="1007"/>
                    <a:pt x="3145" y="941"/>
                    <a:pt x="3145" y="862"/>
                  </a:cubicBezTo>
                  <a:cubicBezTo>
                    <a:pt x="3145" y="780"/>
                    <a:pt x="3078" y="713"/>
                    <a:pt x="2996" y="713"/>
                  </a:cubicBezTo>
                  <a:close/>
                  <a:moveTo>
                    <a:pt x="148" y="1400"/>
                  </a:moveTo>
                  <a:cubicBezTo>
                    <a:pt x="66" y="1410"/>
                    <a:pt x="6" y="1485"/>
                    <a:pt x="17" y="1566"/>
                  </a:cubicBezTo>
                  <a:cubicBezTo>
                    <a:pt x="24" y="1635"/>
                    <a:pt x="79" y="1689"/>
                    <a:pt x="148" y="1696"/>
                  </a:cubicBezTo>
                  <a:lnTo>
                    <a:pt x="748" y="1696"/>
                  </a:lnTo>
                  <a:cubicBezTo>
                    <a:pt x="830" y="1696"/>
                    <a:pt x="895" y="1630"/>
                    <a:pt x="895" y="1549"/>
                  </a:cubicBezTo>
                  <a:cubicBezTo>
                    <a:pt x="897" y="1468"/>
                    <a:pt x="833" y="1401"/>
                    <a:pt x="751" y="1400"/>
                  </a:cubicBezTo>
                  <a:close/>
                  <a:moveTo>
                    <a:pt x="1427" y="1400"/>
                  </a:moveTo>
                  <a:cubicBezTo>
                    <a:pt x="1345" y="1409"/>
                    <a:pt x="1287" y="1483"/>
                    <a:pt x="1296" y="1565"/>
                  </a:cubicBezTo>
                  <a:cubicBezTo>
                    <a:pt x="1305" y="1633"/>
                    <a:pt x="1358" y="1687"/>
                    <a:pt x="1427" y="1696"/>
                  </a:cubicBezTo>
                  <a:lnTo>
                    <a:pt x="3005" y="1696"/>
                  </a:lnTo>
                  <a:cubicBezTo>
                    <a:pt x="3084" y="1693"/>
                    <a:pt x="3145" y="1627"/>
                    <a:pt x="3145" y="1549"/>
                  </a:cubicBezTo>
                  <a:cubicBezTo>
                    <a:pt x="3145" y="1467"/>
                    <a:pt x="3078" y="1400"/>
                    <a:pt x="2996" y="1400"/>
                  </a:cubicBezTo>
                  <a:close/>
                  <a:moveTo>
                    <a:pt x="3668" y="1373"/>
                  </a:moveTo>
                  <a:cubicBezTo>
                    <a:pt x="3572" y="1373"/>
                    <a:pt x="3495" y="1449"/>
                    <a:pt x="3493" y="1544"/>
                  </a:cubicBezTo>
                  <a:cubicBezTo>
                    <a:pt x="3492" y="1639"/>
                    <a:pt x="3568" y="1718"/>
                    <a:pt x="3663" y="1718"/>
                  </a:cubicBezTo>
                  <a:lnTo>
                    <a:pt x="3668" y="1718"/>
                  </a:lnTo>
                  <a:cubicBezTo>
                    <a:pt x="3763" y="1718"/>
                    <a:pt x="3839" y="1642"/>
                    <a:pt x="3839" y="1549"/>
                  </a:cubicBezTo>
                  <a:cubicBezTo>
                    <a:pt x="3840" y="1453"/>
                    <a:pt x="3763" y="1374"/>
                    <a:pt x="3668" y="1373"/>
                  </a:cubicBezTo>
                  <a:close/>
                  <a:moveTo>
                    <a:pt x="4184" y="1373"/>
                  </a:moveTo>
                  <a:cubicBezTo>
                    <a:pt x="4089" y="1373"/>
                    <a:pt x="4010" y="1449"/>
                    <a:pt x="4009" y="1544"/>
                  </a:cubicBezTo>
                  <a:cubicBezTo>
                    <a:pt x="4009" y="1639"/>
                    <a:pt x="4084" y="1718"/>
                    <a:pt x="4180" y="1718"/>
                  </a:cubicBezTo>
                  <a:lnTo>
                    <a:pt x="4181" y="1718"/>
                  </a:lnTo>
                  <a:cubicBezTo>
                    <a:pt x="4277" y="1718"/>
                    <a:pt x="4354" y="1642"/>
                    <a:pt x="4355" y="1549"/>
                  </a:cubicBezTo>
                  <a:lnTo>
                    <a:pt x="4354" y="1549"/>
                  </a:lnTo>
                  <a:cubicBezTo>
                    <a:pt x="4355" y="1453"/>
                    <a:pt x="4280" y="1374"/>
                    <a:pt x="4184" y="1373"/>
                  </a:cubicBezTo>
                  <a:close/>
                  <a:moveTo>
                    <a:pt x="4698" y="1373"/>
                  </a:moveTo>
                  <a:cubicBezTo>
                    <a:pt x="4603" y="1373"/>
                    <a:pt x="4524" y="1449"/>
                    <a:pt x="4524" y="1544"/>
                  </a:cubicBezTo>
                  <a:cubicBezTo>
                    <a:pt x="4522" y="1639"/>
                    <a:pt x="4598" y="1718"/>
                    <a:pt x="4693" y="1718"/>
                  </a:cubicBezTo>
                  <a:lnTo>
                    <a:pt x="4698" y="1718"/>
                  </a:lnTo>
                  <a:cubicBezTo>
                    <a:pt x="4792" y="1718"/>
                    <a:pt x="4869" y="1642"/>
                    <a:pt x="4869" y="1549"/>
                  </a:cubicBezTo>
                  <a:cubicBezTo>
                    <a:pt x="4869" y="1453"/>
                    <a:pt x="4793" y="1374"/>
                    <a:pt x="4698" y="1373"/>
                  </a:cubicBezTo>
                  <a:close/>
                  <a:moveTo>
                    <a:pt x="5215" y="1373"/>
                  </a:moveTo>
                  <a:cubicBezTo>
                    <a:pt x="5118" y="1373"/>
                    <a:pt x="5040" y="1449"/>
                    <a:pt x="5039" y="1544"/>
                  </a:cubicBezTo>
                  <a:cubicBezTo>
                    <a:pt x="5037" y="1639"/>
                    <a:pt x="5115" y="1718"/>
                    <a:pt x="5210" y="1718"/>
                  </a:cubicBezTo>
                  <a:lnTo>
                    <a:pt x="5215" y="1718"/>
                  </a:lnTo>
                  <a:cubicBezTo>
                    <a:pt x="5308" y="1718"/>
                    <a:pt x="5384" y="1642"/>
                    <a:pt x="5384" y="1549"/>
                  </a:cubicBezTo>
                  <a:cubicBezTo>
                    <a:pt x="5386" y="1453"/>
                    <a:pt x="5310" y="1374"/>
                    <a:pt x="5215" y="1373"/>
                  </a:cubicBezTo>
                  <a:close/>
                  <a:moveTo>
                    <a:pt x="6243" y="1373"/>
                  </a:moveTo>
                  <a:cubicBezTo>
                    <a:pt x="6148" y="1373"/>
                    <a:pt x="6071" y="1449"/>
                    <a:pt x="6069" y="1544"/>
                  </a:cubicBezTo>
                  <a:cubicBezTo>
                    <a:pt x="6068" y="1639"/>
                    <a:pt x="6145" y="1718"/>
                    <a:pt x="6240" y="1718"/>
                  </a:cubicBezTo>
                  <a:lnTo>
                    <a:pt x="6243" y="1718"/>
                  </a:lnTo>
                  <a:cubicBezTo>
                    <a:pt x="6339" y="1718"/>
                    <a:pt x="6415" y="1642"/>
                    <a:pt x="6415" y="1549"/>
                  </a:cubicBezTo>
                  <a:cubicBezTo>
                    <a:pt x="6416" y="1453"/>
                    <a:pt x="6339" y="1374"/>
                    <a:pt x="6243" y="1373"/>
                  </a:cubicBezTo>
                  <a:close/>
                  <a:moveTo>
                    <a:pt x="5730" y="1373"/>
                  </a:moveTo>
                  <a:cubicBezTo>
                    <a:pt x="5634" y="1373"/>
                    <a:pt x="5557" y="1449"/>
                    <a:pt x="5556" y="1544"/>
                  </a:cubicBezTo>
                  <a:cubicBezTo>
                    <a:pt x="5554" y="1639"/>
                    <a:pt x="5630" y="1718"/>
                    <a:pt x="5725" y="1718"/>
                  </a:cubicBezTo>
                  <a:lnTo>
                    <a:pt x="5728" y="1718"/>
                  </a:lnTo>
                  <a:cubicBezTo>
                    <a:pt x="5730" y="1718"/>
                    <a:pt x="5732" y="1718"/>
                    <a:pt x="5734" y="1718"/>
                  </a:cubicBezTo>
                  <a:cubicBezTo>
                    <a:pt x="5827" y="1718"/>
                    <a:pt x="5903" y="1644"/>
                    <a:pt x="5905" y="1550"/>
                  </a:cubicBezTo>
                  <a:lnTo>
                    <a:pt x="5905" y="1549"/>
                  </a:lnTo>
                  <a:lnTo>
                    <a:pt x="5901" y="1549"/>
                  </a:lnTo>
                  <a:cubicBezTo>
                    <a:pt x="5902" y="1453"/>
                    <a:pt x="5825" y="1374"/>
                    <a:pt x="5730" y="1373"/>
                  </a:cubicBezTo>
                  <a:close/>
                  <a:moveTo>
                    <a:pt x="148" y="2086"/>
                  </a:moveTo>
                  <a:cubicBezTo>
                    <a:pt x="66" y="2088"/>
                    <a:pt x="0" y="2155"/>
                    <a:pt x="0" y="2236"/>
                  </a:cubicBezTo>
                  <a:cubicBezTo>
                    <a:pt x="0" y="2317"/>
                    <a:pt x="66" y="2382"/>
                    <a:pt x="148" y="2382"/>
                  </a:cubicBezTo>
                  <a:lnTo>
                    <a:pt x="749" y="2382"/>
                  </a:lnTo>
                  <a:cubicBezTo>
                    <a:pt x="830" y="2382"/>
                    <a:pt x="895" y="2317"/>
                    <a:pt x="895" y="2236"/>
                  </a:cubicBezTo>
                  <a:cubicBezTo>
                    <a:pt x="895" y="2155"/>
                    <a:pt x="830" y="2088"/>
                    <a:pt x="749" y="2086"/>
                  </a:cubicBezTo>
                  <a:close/>
                  <a:moveTo>
                    <a:pt x="1427" y="2086"/>
                  </a:moveTo>
                  <a:cubicBezTo>
                    <a:pt x="1345" y="2088"/>
                    <a:pt x="1279" y="2153"/>
                    <a:pt x="1279" y="2235"/>
                  </a:cubicBezTo>
                  <a:cubicBezTo>
                    <a:pt x="1279" y="2317"/>
                    <a:pt x="1345" y="2382"/>
                    <a:pt x="1427" y="2382"/>
                  </a:cubicBezTo>
                  <a:lnTo>
                    <a:pt x="3005" y="2382"/>
                  </a:lnTo>
                  <a:cubicBezTo>
                    <a:pt x="3084" y="2379"/>
                    <a:pt x="3145" y="2314"/>
                    <a:pt x="3145" y="2235"/>
                  </a:cubicBezTo>
                  <a:cubicBezTo>
                    <a:pt x="3145" y="2153"/>
                    <a:pt x="3078" y="2086"/>
                    <a:pt x="2996" y="2086"/>
                  </a:cubicBezTo>
                  <a:close/>
                  <a:moveTo>
                    <a:pt x="148" y="2775"/>
                  </a:moveTo>
                  <a:cubicBezTo>
                    <a:pt x="66" y="2775"/>
                    <a:pt x="0" y="2841"/>
                    <a:pt x="0" y="2923"/>
                  </a:cubicBezTo>
                  <a:cubicBezTo>
                    <a:pt x="0" y="3005"/>
                    <a:pt x="66" y="3070"/>
                    <a:pt x="148" y="3072"/>
                  </a:cubicBezTo>
                  <a:lnTo>
                    <a:pt x="749" y="3072"/>
                  </a:lnTo>
                  <a:cubicBezTo>
                    <a:pt x="830" y="3070"/>
                    <a:pt x="895" y="3003"/>
                    <a:pt x="895" y="2923"/>
                  </a:cubicBezTo>
                  <a:cubicBezTo>
                    <a:pt x="895" y="2841"/>
                    <a:pt x="830" y="2775"/>
                    <a:pt x="749" y="2775"/>
                  </a:cubicBezTo>
                  <a:close/>
                  <a:moveTo>
                    <a:pt x="1427" y="2774"/>
                  </a:moveTo>
                  <a:cubicBezTo>
                    <a:pt x="1345" y="2774"/>
                    <a:pt x="1279" y="2841"/>
                    <a:pt x="1279" y="2921"/>
                  </a:cubicBezTo>
                  <a:cubicBezTo>
                    <a:pt x="1279" y="3003"/>
                    <a:pt x="1345" y="3070"/>
                    <a:pt x="1427" y="3072"/>
                  </a:cubicBezTo>
                  <a:lnTo>
                    <a:pt x="3005" y="3072"/>
                  </a:lnTo>
                  <a:cubicBezTo>
                    <a:pt x="3084" y="3067"/>
                    <a:pt x="3145" y="3002"/>
                    <a:pt x="3145" y="2921"/>
                  </a:cubicBezTo>
                  <a:cubicBezTo>
                    <a:pt x="3145" y="2841"/>
                    <a:pt x="3079" y="2774"/>
                    <a:pt x="2998" y="2774"/>
                  </a:cubicBezTo>
                  <a:close/>
                  <a:moveTo>
                    <a:pt x="5426" y="3349"/>
                  </a:moveTo>
                  <a:cubicBezTo>
                    <a:pt x="5332" y="3349"/>
                    <a:pt x="5256" y="3424"/>
                    <a:pt x="5255" y="3518"/>
                  </a:cubicBezTo>
                  <a:cubicBezTo>
                    <a:pt x="5253" y="3614"/>
                    <a:pt x="5329" y="3693"/>
                    <a:pt x="5425" y="3694"/>
                  </a:cubicBezTo>
                  <a:lnTo>
                    <a:pt x="5427" y="3694"/>
                  </a:lnTo>
                  <a:cubicBezTo>
                    <a:pt x="5521" y="3694"/>
                    <a:pt x="5599" y="3618"/>
                    <a:pt x="5600" y="3523"/>
                  </a:cubicBezTo>
                  <a:cubicBezTo>
                    <a:pt x="5602" y="3428"/>
                    <a:pt x="5524" y="3349"/>
                    <a:pt x="5429" y="3349"/>
                  </a:cubicBezTo>
                  <a:cubicBezTo>
                    <a:pt x="5428" y="3349"/>
                    <a:pt x="5427" y="3349"/>
                    <a:pt x="5426" y="3349"/>
                  </a:cubicBezTo>
                  <a:close/>
                  <a:moveTo>
                    <a:pt x="6457" y="3349"/>
                  </a:moveTo>
                  <a:cubicBezTo>
                    <a:pt x="6363" y="3349"/>
                    <a:pt x="6285" y="3424"/>
                    <a:pt x="6285" y="3518"/>
                  </a:cubicBezTo>
                  <a:cubicBezTo>
                    <a:pt x="6284" y="3614"/>
                    <a:pt x="6360" y="3693"/>
                    <a:pt x="6455" y="3694"/>
                  </a:cubicBezTo>
                  <a:lnTo>
                    <a:pt x="6458" y="3694"/>
                  </a:lnTo>
                  <a:cubicBezTo>
                    <a:pt x="6552" y="3694"/>
                    <a:pt x="6629" y="3618"/>
                    <a:pt x="6631" y="3523"/>
                  </a:cubicBezTo>
                  <a:cubicBezTo>
                    <a:pt x="6631" y="3428"/>
                    <a:pt x="6555" y="3349"/>
                    <a:pt x="6459" y="3349"/>
                  </a:cubicBezTo>
                  <a:cubicBezTo>
                    <a:pt x="6458" y="3349"/>
                    <a:pt x="6457" y="3349"/>
                    <a:pt x="6457" y="3349"/>
                  </a:cubicBezTo>
                  <a:close/>
                  <a:moveTo>
                    <a:pt x="6970" y="3349"/>
                  </a:moveTo>
                  <a:cubicBezTo>
                    <a:pt x="6876" y="3349"/>
                    <a:pt x="6799" y="3424"/>
                    <a:pt x="6799" y="3518"/>
                  </a:cubicBezTo>
                  <a:cubicBezTo>
                    <a:pt x="6797" y="3614"/>
                    <a:pt x="6873" y="3693"/>
                    <a:pt x="6969" y="3694"/>
                  </a:cubicBezTo>
                  <a:lnTo>
                    <a:pt x="6973" y="3694"/>
                  </a:lnTo>
                  <a:cubicBezTo>
                    <a:pt x="7067" y="3694"/>
                    <a:pt x="7144" y="3617"/>
                    <a:pt x="7144" y="3523"/>
                  </a:cubicBezTo>
                  <a:cubicBezTo>
                    <a:pt x="7144" y="3428"/>
                    <a:pt x="7068" y="3349"/>
                    <a:pt x="6973" y="3349"/>
                  </a:cubicBezTo>
                  <a:cubicBezTo>
                    <a:pt x="6972" y="3349"/>
                    <a:pt x="6971" y="3349"/>
                    <a:pt x="6970" y="3349"/>
                  </a:cubicBezTo>
                  <a:close/>
                  <a:moveTo>
                    <a:pt x="7487" y="3349"/>
                  </a:moveTo>
                  <a:cubicBezTo>
                    <a:pt x="7393" y="3349"/>
                    <a:pt x="7315" y="3424"/>
                    <a:pt x="7314" y="3518"/>
                  </a:cubicBezTo>
                  <a:cubicBezTo>
                    <a:pt x="7314" y="3614"/>
                    <a:pt x="7390" y="3693"/>
                    <a:pt x="7485" y="3694"/>
                  </a:cubicBezTo>
                  <a:lnTo>
                    <a:pt x="7487" y="3694"/>
                  </a:lnTo>
                  <a:cubicBezTo>
                    <a:pt x="7582" y="3694"/>
                    <a:pt x="7659" y="3618"/>
                    <a:pt x="7659" y="3523"/>
                  </a:cubicBezTo>
                  <a:cubicBezTo>
                    <a:pt x="7661" y="3428"/>
                    <a:pt x="7585" y="3349"/>
                    <a:pt x="7490" y="3349"/>
                  </a:cubicBezTo>
                  <a:cubicBezTo>
                    <a:pt x="7489" y="3349"/>
                    <a:pt x="7488" y="3349"/>
                    <a:pt x="7487" y="3349"/>
                  </a:cubicBezTo>
                  <a:close/>
                  <a:moveTo>
                    <a:pt x="8002" y="3349"/>
                  </a:moveTo>
                  <a:cubicBezTo>
                    <a:pt x="7908" y="3349"/>
                    <a:pt x="7832" y="3424"/>
                    <a:pt x="7831" y="3518"/>
                  </a:cubicBezTo>
                  <a:cubicBezTo>
                    <a:pt x="7829" y="3614"/>
                    <a:pt x="7905" y="3693"/>
                    <a:pt x="8002" y="3694"/>
                  </a:cubicBezTo>
                  <a:lnTo>
                    <a:pt x="8003" y="3694"/>
                  </a:lnTo>
                  <a:cubicBezTo>
                    <a:pt x="8097" y="3694"/>
                    <a:pt x="8175" y="3618"/>
                    <a:pt x="8176" y="3523"/>
                  </a:cubicBezTo>
                  <a:cubicBezTo>
                    <a:pt x="8178" y="3428"/>
                    <a:pt x="8100" y="3349"/>
                    <a:pt x="8005" y="3349"/>
                  </a:cubicBezTo>
                  <a:cubicBezTo>
                    <a:pt x="8004" y="3349"/>
                    <a:pt x="8003" y="3349"/>
                    <a:pt x="8002" y="3349"/>
                  </a:cubicBezTo>
                  <a:close/>
                  <a:moveTo>
                    <a:pt x="5940" y="3349"/>
                  </a:moveTo>
                  <a:cubicBezTo>
                    <a:pt x="5846" y="3349"/>
                    <a:pt x="5770" y="3424"/>
                    <a:pt x="5768" y="3518"/>
                  </a:cubicBezTo>
                  <a:cubicBezTo>
                    <a:pt x="5767" y="3614"/>
                    <a:pt x="5844" y="3693"/>
                    <a:pt x="5940" y="3694"/>
                  </a:cubicBezTo>
                  <a:lnTo>
                    <a:pt x="5943" y="3694"/>
                  </a:lnTo>
                  <a:cubicBezTo>
                    <a:pt x="5944" y="3694"/>
                    <a:pt x="5945" y="3694"/>
                    <a:pt x="5945" y="3694"/>
                  </a:cubicBezTo>
                  <a:cubicBezTo>
                    <a:pt x="6039" y="3694"/>
                    <a:pt x="6115" y="3620"/>
                    <a:pt x="6118" y="3527"/>
                  </a:cubicBezTo>
                  <a:lnTo>
                    <a:pt x="6118" y="3523"/>
                  </a:lnTo>
                  <a:lnTo>
                    <a:pt x="6114" y="3523"/>
                  </a:lnTo>
                  <a:cubicBezTo>
                    <a:pt x="6115" y="3428"/>
                    <a:pt x="6038" y="3349"/>
                    <a:pt x="5943" y="3349"/>
                  </a:cubicBezTo>
                  <a:cubicBezTo>
                    <a:pt x="5942" y="3349"/>
                    <a:pt x="5941" y="3349"/>
                    <a:pt x="5940" y="3349"/>
                  </a:cubicBezTo>
                  <a:close/>
                  <a:moveTo>
                    <a:pt x="148" y="3462"/>
                  </a:moveTo>
                  <a:cubicBezTo>
                    <a:pt x="66" y="3472"/>
                    <a:pt x="6" y="3545"/>
                    <a:pt x="17" y="3627"/>
                  </a:cubicBezTo>
                  <a:cubicBezTo>
                    <a:pt x="26" y="3696"/>
                    <a:pt x="79" y="3751"/>
                    <a:pt x="148" y="3758"/>
                  </a:cubicBezTo>
                  <a:lnTo>
                    <a:pt x="749" y="3758"/>
                  </a:lnTo>
                  <a:cubicBezTo>
                    <a:pt x="830" y="3758"/>
                    <a:pt x="895" y="3693"/>
                    <a:pt x="895" y="3611"/>
                  </a:cubicBezTo>
                  <a:lnTo>
                    <a:pt x="895" y="3609"/>
                  </a:lnTo>
                  <a:cubicBezTo>
                    <a:pt x="895" y="3527"/>
                    <a:pt x="830" y="3462"/>
                    <a:pt x="749" y="3462"/>
                  </a:cubicBezTo>
                  <a:close/>
                  <a:moveTo>
                    <a:pt x="3307" y="3462"/>
                  </a:moveTo>
                  <a:cubicBezTo>
                    <a:pt x="3225" y="3471"/>
                    <a:pt x="3167" y="3545"/>
                    <a:pt x="3178" y="3627"/>
                  </a:cubicBezTo>
                  <a:cubicBezTo>
                    <a:pt x="3185" y="3696"/>
                    <a:pt x="3239" y="3749"/>
                    <a:pt x="3307" y="3758"/>
                  </a:cubicBezTo>
                  <a:lnTo>
                    <a:pt x="4886" y="3758"/>
                  </a:lnTo>
                  <a:cubicBezTo>
                    <a:pt x="4967" y="3758"/>
                    <a:pt x="5034" y="3691"/>
                    <a:pt x="5034" y="3608"/>
                  </a:cubicBezTo>
                  <a:cubicBezTo>
                    <a:pt x="5034" y="3527"/>
                    <a:pt x="4967" y="3462"/>
                    <a:pt x="4886" y="3462"/>
                  </a:cubicBezTo>
                  <a:close/>
                  <a:moveTo>
                    <a:pt x="148" y="4148"/>
                  </a:moveTo>
                  <a:cubicBezTo>
                    <a:pt x="66" y="4159"/>
                    <a:pt x="6" y="4233"/>
                    <a:pt x="17" y="4315"/>
                  </a:cubicBezTo>
                  <a:cubicBezTo>
                    <a:pt x="26" y="4382"/>
                    <a:pt x="79" y="4437"/>
                    <a:pt x="148" y="4445"/>
                  </a:cubicBezTo>
                  <a:lnTo>
                    <a:pt x="749" y="4445"/>
                  </a:lnTo>
                  <a:cubicBezTo>
                    <a:pt x="830" y="4445"/>
                    <a:pt x="895" y="4379"/>
                    <a:pt x="895" y="4297"/>
                  </a:cubicBezTo>
                  <a:lnTo>
                    <a:pt x="895" y="4296"/>
                  </a:lnTo>
                  <a:cubicBezTo>
                    <a:pt x="895" y="4214"/>
                    <a:pt x="830" y="4148"/>
                    <a:pt x="749" y="4148"/>
                  </a:cubicBezTo>
                  <a:close/>
                  <a:moveTo>
                    <a:pt x="3307" y="4148"/>
                  </a:moveTo>
                  <a:cubicBezTo>
                    <a:pt x="3225" y="4157"/>
                    <a:pt x="3167" y="4232"/>
                    <a:pt x="3178" y="4314"/>
                  </a:cubicBezTo>
                  <a:cubicBezTo>
                    <a:pt x="3185" y="4382"/>
                    <a:pt x="3239" y="4436"/>
                    <a:pt x="3307" y="4445"/>
                  </a:cubicBezTo>
                  <a:lnTo>
                    <a:pt x="4886" y="4445"/>
                  </a:lnTo>
                  <a:cubicBezTo>
                    <a:pt x="4967" y="4445"/>
                    <a:pt x="5034" y="4378"/>
                    <a:pt x="5034" y="4296"/>
                  </a:cubicBezTo>
                  <a:cubicBezTo>
                    <a:pt x="5034" y="4214"/>
                    <a:pt x="4967" y="4148"/>
                    <a:pt x="4886" y="4148"/>
                  </a:cubicBezTo>
                  <a:close/>
                  <a:moveTo>
                    <a:pt x="6972" y="4766"/>
                  </a:moveTo>
                  <a:cubicBezTo>
                    <a:pt x="6876" y="4766"/>
                    <a:pt x="6799" y="4844"/>
                    <a:pt x="6799" y="4939"/>
                  </a:cubicBezTo>
                  <a:cubicBezTo>
                    <a:pt x="6799" y="5034"/>
                    <a:pt x="6876" y="5112"/>
                    <a:pt x="6972" y="5112"/>
                  </a:cubicBezTo>
                  <a:lnTo>
                    <a:pt x="6973" y="5112"/>
                  </a:lnTo>
                  <a:cubicBezTo>
                    <a:pt x="7067" y="5112"/>
                    <a:pt x="7144" y="5036"/>
                    <a:pt x="7144" y="4940"/>
                  </a:cubicBezTo>
                  <a:lnTo>
                    <a:pt x="7144" y="4939"/>
                  </a:lnTo>
                  <a:cubicBezTo>
                    <a:pt x="7144" y="4844"/>
                    <a:pt x="7067" y="4766"/>
                    <a:pt x="6972" y="4766"/>
                  </a:cubicBezTo>
                  <a:close/>
                  <a:moveTo>
                    <a:pt x="8003" y="4766"/>
                  </a:moveTo>
                  <a:cubicBezTo>
                    <a:pt x="7908" y="4766"/>
                    <a:pt x="7831" y="4844"/>
                    <a:pt x="7831" y="4939"/>
                  </a:cubicBezTo>
                  <a:cubicBezTo>
                    <a:pt x="7831" y="5034"/>
                    <a:pt x="7908" y="5112"/>
                    <a:pt x="8003" y="5112"/>
                  </a:cubicBezTo>
                  <a:cubicBezTo>
                    <a:pt x="8099" y="5112"/>
                    <a:pt x="8176" y="5034"/>
                    <a:pt x="8176" y="4939"/>
                  </a:cubicBezTo>
                  <a:cubicBezTo>
                    <a:pt x="8176" y="4844"/>
                    <a:pt x="8099" y="4766"/>
                    <a:pt x="8003" y="4766"/>
                  </a:cubicBezTo>
                  <a:close/>
                  <a:moveTo>
                    <a:pt x="5427" y="4766"/>
                  </a:moveTo>
                  <a:cubicBezTo>
                    <a:pt x="5332" y="4766"/>
                    <a:pt x="5255" y="4844"/>
                    <a:pt x="5255" y="4939"/>
                  </a:cubicBezTo>
                  <a:cubicBezTo>
                    <a:pt x="5255" y="5034"/>
                    <a:pt x="5332" y="5112"/>
                    <a:pt x="5427" y="5112"/>
                  </a:cubicBezTo>
                  <a:cubicBezTo>
                    <a:pt x="5428" y="5112"/>
                    <a:pt x="5429" y="5112"/>
                    <a:pt x="5430" y="5112"/>
                  </a:cubicBezTo>
                  <a:cubicBezTo>
                    <a:pt x="5523" y="5112"/>
                    <a:pt x="5599" y="5036"/>
                    <a:pt x="5600" y="4943"/>
                  </a:cubicBezTo>
                  <a:lnTo>
                    <a:pt x="5600" y="4939"/>
                  </a:lnTo>
                  <a:cubicBezTo>
                    <a:pt x="5600" y="4844"/>
                    <a:pt x="5523" y="4766"/>
                    <a:pt x="5427" y="4766"/>
                  </a:cubicBezTo>
                  <a:close/>
                  <a:moveTo>
                    <a:pt x="6458" y="4766"/>
                  </a:moveTo>
                  <a:cubicBezTo>
                    <a:pt x="6361" y="4766"/>
                    <a:pt x="6285" y="4844"/>
                    <a:pt x="6285" y="4939"/>
                  </a:cubicBezTo>
                  <a:cubicBezTo>
                    <a:pt x="6285" y="5034"/>
                    <a:pt x="6363" y="5112"/>
                    <a:pt x="6458" y="5112"/>
                  </a:cubicBezTo>
                  <a:cubicBezTo>
                    <a:pt x="6459" y="5112"/>
                    <a:pt x="6460" y="5112"/>
                    <a:pt x="6461" y="5112"/>
                  </a:cubicBezTo>
                  <a:cubicBezTo>
                    <a:pt x="6553" y="5112"/>
                    <a:pt x="6629" y="5036"/>
                    <a:pt x="6631" y="4943"/>
                  </a:cubicBezTo>
                  <a:lnTo>
                    <a:pt x="6631" y="4939"/>
                  </a:lnTo>
                  <a:cubicBezTo>
                    <a:pt x="6631" y="4844"/>
                    <a:pt x="6553" y="4766"/>
                    <a:pt x="6458" y="4766"/>
                  </a:cubicBezTo>
                  <a:close/>
                  <a:moveTo>
                    <a:pt x="7487" y="4766"/>
                  </a:moveTo>
                  <a:cubicBezTo>
                    <a:pt x="7391" y="4766"/>
                    <a:pt x="7314" y="4844"/>
                    <a:pt x="7314" y="4939"/>
                  </a:cubicBezTo>
                  <a:cubicBezTo>
                    <a:pt x="7314" y="5034"/>
                    <a:pt x="7391" y="5112"/>
                    <a:pt x="7487" y="5112"/>
                  </a:cubicBezTo>
                  <a:cubicBezTo>
                    <a:pt x="7488" y="5112"/>
                    <a:pt x="7489" y="5112"/>
                    <a:pt x="7489" y="5112"/>
                  </a:cubicBezTo>
                  <a:cubicBezTo>
                    <a:pt x="7583" y="5112"/>
                    <a:pt x="7659" y="5036"/>
                    <a:pt x="7659" y="4943"/>
                  </a:cubicBezTo>
                  <a:lnTo>
                    <a:pt x="7659" y="4939"/>
                  </a:lnTo>
                  <a:cubicBezTo>
                    <a:pt x="7659" y="4844"/>
                    <a:pt x="7582" y="4766"/>
                    <a:pt x="7487" y="4766"/>
                  </a:cubicBezTo>
                  <a:close/>
                  <a:moveTo>
                    <a:pt x="5941" y="4766"/>
                  </a:moveTo>
                  <a:cubicBezTo>
                    <a:pt x="5846" y="4766"/>
                    <a:pt x="5768" y="4844"/>
                    <a:pt x="5768" y="4939"/>
                  </a:cubicBezTo>
                  <a:cubicBezTo>
                    <a:pt x="5768" y="5034"/>
                    <a:pt x="5846" y="5112"/>
                    <a:pt x="5941" y="5112"/>
                  </a:cubicBezTo>
                  <a:lnTo>
                    <a:pt x="5943" y="5112"/>
                  </a:lnTo>
                  <a:cubicBezTo>
                    <a:pt x="5945" y="5112"/>
                    <a:pt x="5946" y="5112"/>
                    <a:pt x="5948" y="5112"/>
                  </a:cubicBezTo>
                  <a:cubicBezTo>
                    <a:pt x="6041" y="5112"/>
                    <a:pt x="6115" y="5038"/>
                    <a:pt x="6118" y="4945"/>
                  </a:cubicBezTo>
                  <a:lnTo>
                    <a:pt x="6118" y="4939"/>
                  </a:lnTo>
                  <a:lnTo>
                    <a:pt x="6114" y="4939"/>
                  </a:lnTo>
                  <a:cubicBezTo>
                    <a:pt x="6114" y="4844"/>
                    <a:pt x="6036" y="4766"/>
                    <a:pt x="5941" y="4766"/>
                  </a:cubicBezTo>
                  <a:close/>
                  <a:moveTo>
                    <a:pt x="148" y="4835"/>
                  </a:moveTo>
                  <a:cubicBezTo>
                    <a:pt x="66" y="4845"/>
                    <a:pt x="6" y="4920"/>
                    <a:pt x="17" y="5001"/>
                  </a:cubicBezTo>
                  <a:cubicBezTo>
                    <a:pt x="26" y="5070"/>
                    <a:pt x="79" y="5124"/>
                    <a:pt x="148" y="5131"/>
                  </a:cubicBezTo>
                  <a:lnTo>
                    <a:pt x="749" y="5131"/>
                  </a:lnTo>
                  <a:cubicBezTo>
                    <a:pt x="830" y="5131"/>
                    <a:pt x="895" y="5065"/>
                    <a:pt x="895" y="4984"/>
                  </a:cubicBezTo>
                  <a:lnTo>
                    <a:pt x="895" y="4982"/>
                  </a:lnTo>
                  <a:cubicBezTo>
                    <a:pt x="895" y="4900"/>
                    <a:pt x="830" y="4835"/>
                    <a:pt x="749" y="4835"/>
                  </a:cubicBezTo>
                  <a:close/>
                  <a:moveTo>
                    <a:pt x="3307" y="4835"/>
                  </a:moveTo>
                  <a:cubicBezTo>
                    <a:pt x="3225" y="4844"/>
                    <a:pt x="3167" y="4918"/>
                    <a:pt x="3178" y="5000"/>
                  </a:cubicBezTo>
                  <a:cubicBezTo>
                    <a:pt x="3185" y="5068"/>
                    <a:pt x="3239" y="5122"/>
                    <a:pt x="3307" y="5131"/>
                  </a:cubicBezTo>
                  <a:lnTo>
                    <a:pt x="4886" y="5131"/>
                  </a:lnTo>
                  <a:cubicBezTo>
                    <a:pt x="4967" y="5131"/>
                    <a:pt x="5034" y="5064"/>
                    <a:pt x="5034" y="4982"/>
                  </a:cubicBezTo>
                  <a:cubicBezTo>
                    <a:pt x="5034" y="4900"/>
                    <a:pt x="4967" y="4835"/>
                    <a:pt x="4886" y="4835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88;p40">
              <a:extLst>
                <a:ext uri="{FF2B5EF4-FFF2-40B4-BE49-F238E27FC236}">
                  <a16:creationId xmlns:a16="http://schemas.microsoft.com/office/drawing/2014/main" id="{A3E66F23-5A02-3867-944D-001B3F504E8A}"/>
                </a:ext>
              </a:extLst>
            </p:cNvPr>
            <p:cNvSpPr/>
            <p:nvPr/>
          </p:nvSpPr>
          <p:spPr>
            <a:xfrm>
              <a:off x="5427200" y="3575075"/>
              <a:ext cx="204450" cy="128275"/>
            </a:xfrm>
            <a:custGeom>
              <a:avLst/>
              <a:gdLst/>
              <a:ahLst/>
              <a:cxnLst/>
              <a:rect l="l" t="t" r="r" b="b"/>
              <a:pathLst>
                <a:path w="8178" h="5131" extrusionOk="0">
                  <a:moveTo>
                    <a:pt x="1427" y="26"/>
                  </a:moveTo>
                  <a:cubicBezTo>
                    <a:pt x="1345" y="36"/>
                    <a:pt x="1287" y="111"/>
                    <a:pt x="1296" y="193"/>
                  </a:cubicBezTo>
                  <a:cubicBezTo>
                    <a:pt x="1305" y="260"/>
                    <a:pt x="1358" y="315"/>
                    <a:pt x="1427" y="322"/>
                  </a:cubicBezTo>
                  <a:lnTo>
                    <a:pt x="3005" y="322"/>
                  </a:lnTo>
                  <a:cubicBezTo>
                    <a:pt x="3084" y="318"/>
                    <a:pt x="3146" y="251"/>
                    <a:pt x="3145" y="170"/>
                  </a:cubicBezTo>
                  <a:lnTo>
                    <a:pt x="3145" y="170"/>
                  </a:lnTo>
                  <a:lnTo>
                    <a:pt x="3145" y="173"/>
                  </a:lnTo>
                  <a:cubicBezTo>
                    <a:pt x="3145" y="92"/>
                    <a:pt x="3079" y="26"/>
                    <a:pt x="2998" y="26"/>
                  </a:cubicBezTo>
                  <a:close/>
                  <a:moveTo>
                    <a:pt x="148" y="26"/>
                  </a:moveTo>
                  <a:cubicBezTo>
                    <a:pt x="79" y="35"/>
                    <a:pt x="26" y="89"/>
                    <a:pt x="17" y="157"/>
                  </a:cubicBezTo>
                  <a:cubicBezTo>
                    <a:pt x="6" y="239"/>
                    <a:pt x="66" y="313"/>
                    <a:pt x="148" y="324"/>
                  </a:cubicBezTo>
                  <a:lnTo>
                    <a:pt x="749" y="324"/>
                  </a:lnTo>
                  <a:cubicBezTo>
                    <a:pt x="816" y="315"/>
                    <a:pt x="871" y="261"/>
                    <a:pt x="879" y="193"/>
                  </a:cubicBezTo>
                  <a:cubicBezTo>
                    <a:pt x="889" y="111"/>
                    <a:pt x="830" y="36"/>
                    <a:pt x="749" y="26"/>
                  </a:cubicBezTo>
                  <a:close/>
                  <a:moveTo>
                    <a:pt x="3666" y="1"/>
                  </a:moveTo>
                  <a:cubicBezTo>
                    <a:pt x="3571" y="1"/>
                    <a:pt x="3493" y="78"/>
                    <a:pt x="3493" y="173"/>
                  </a:cubicBezTo>
                  <a:cubicBezTo>
                    <a:pt x="3493" y="269"/>
                    <a:pt x="3571" y="346"/>
                    <a:pt x="3666" y="346"/>
                  </a:cubicBezTo>
                  <a:lnTo>
                    <a:pt x="3668" y="346"/>
                  </a:lnTo>
                  <a:cubicBezTo>
                    <a:pt x="3761" y="346"/>
                    <a:pt x="3839" y="269"/>
                    <a:pt x="3839" y="175"/>
                  </a:cubicBezTo>
                  <a:lnTo>
                    <a:pt x="3839" y="173"/>
                  </a:lnTo>
                  <a:cubicBezTo>
                    <a:pt x="3839" y="77"/>
                    <a:pt x="3761" y="1"/>
                    <a:pt x="3666" y="1"/>
                  </a:cubicBezTo>
                  <a:close/>
                  <a:moveTo>
                    <a:pt x="4181" y="1"/>
                  </a:moveTo>
                  <a:cubicBezTo>
                    <a:pt x="4086" y="1"/>
                    <a:pt x="4009" y="78"/>
                    <a:pt x="4009" y="173"/>
                  </a:cubicBezTo>
                  <a:cubicBezTo>
                    <a:pt x="4009" y="269"/>
                    <a:pt x="4086" y="346"/>
                    <a:pt x="4181" y="346"/>
                  </a:cubicBezTo>
                  <a:cubicBezTo>
                    <a:pt x="4277" y="346"/>
                    <a:pt x="4354" y="272"/>
                    <a:pt x="4354" y="176"/>
                  </a:cubicBezTo>
                  <a:lnTo>
                    <a:pt x="4354" y="173"/>
                  </a:lnTo>
                  <a:cubicBezTo>
                    <a:pt x="4354" y="77"/>
                    <a:pt x="4277" y="1"/>
                    <a:pt x="4181" y="1"/>
                  </a:cubicBezTo>
                  <a:close/>
                  <a:moveTo>
                    <a:pt x="4696" y="1"/>
                  </a:moveTo>
                  <a:cubicBezTo>
                    <a:pt x="4601" y="1"/>
                    <a:pt x="4524" y="78"/>
                    <a:pt x="4524" y="173"/>
                  </a:cubicBezTo>
                  <a:cubicBezTo>
                    <a:pt x="4524" y="269"/>
                    <a:pt x="4601" y="346"/>
                    <a:pt x="4696" y="346"/>
                  </a:cubicBezTo>
                  <a:lnTo>
                    <a:pt x="4698" y="346"/>
                  </a:lnTo>
                  <a:cubicBezTo>
                    <a:pt x="4792" y="346"/>
                    <a:pt x="4869" y="269"/>
                    <a:pt x="4869" y="175"/>
                  </a:cubicBezTo>
                  <a:lnTo>
                    <a:pt x="4869" y="173"/>
                  </a:lnTo>
                  <a:cubicBezTo>
                    <a:pt x="4869" y="77"/>
                    <a:pt x="4792" y="1"/>
                    <a:pt x="4696" y="1"/>
                  </a:cubicBezTo>
                  <a:close/>
                  <a:moveTo>
                    <a:pt x="5212" y="1"/>
                  </a:moveTo>
                  <a:cubicBezTo>
                    <a:pt x="5116" y="1"/>
                    <a:pt x="5039" y="78"/>
                    <a:pt x="5039" y="173"/>
                  </a:cubicBezTo>
                  <a:cubicBezTo>
                    <a:pt x="5039" y="269"/>
                    <a:pt x="5116" y="346"/>
                    <a:pt x="5212" y="346"/>
                  </a:cubicBezTo>
                  <a:lnTo>
                    <a:pt x="5215" y="346"/>
                  </a:lnTo>
                  <a:cubicBezTo>
                    <a:pt x="5308" y="346"/>
                    <a:pt x="5384" y="269"/>
                    <a:pt x="5384" y="175"/>
                  </a:cubicBezTo>
                  <a:lnTo>
                    <a:pt x="5384" y="173"/>
                  </a:lnTo>
                  <a:cubicBezTo>
                    <a:pt x="5384" y="77"/>
                    <a:pt x="5307" y="1"/>
                    <a:pt x="5212" y="1"/>
                  </a:cubicBezTo>
                  <a:close/>
                  <a:moveTo>
                    <a:pt x="6242" y="1"/>
                  </a:moveTo>
                  <a:cubicBezTo>
                    <a:pt x="6147" y="1"/>
                    <a:pt x="6069" y="78"/>
                    <a:pt x="6069" y="173"/>
                  </a:cubicBezTo>
                  <a:cubicBezTo>
                    <a:pt x="6069" y="269"/>
                    <a:pt x="6147" y="346"/>
                    <a:pt x="6242" y="346"/>
                  </a:cubicBezTo>
                  <a:lnTo>
                    <a:pt x="6243" y="346"/>
                  </a:lnTo>
                  <a:cubicBezTo>
                    <a:pt x="6339" y="346"/>
                    <a:pt x="6415" y="269"/>
                    <a:pt x="6415" y="175"/>
                  </a:cubicBezTo>
                  <a:lnTo>
                    <a:pt x="6415" y="173"/>
                  </a:lnTo>
                  <a:cubicBezTo>
                    <a:pt x="6415" y="77"/>
                    <a:pt x="6337" y="1"/>
                    <a:pt x="6242" y="1"/>
                  </a:cubicBezTo>
                  <a:close/>
                  <a:moveTo>
                    <a:pt x="5728" y="1"/>
                  </a:moveTo>
                  <a:cubicBezTo>
                    <a:pt x="5633" y="1"/>
                    <a:pt x="5556" y="78"/>
                    <a:pt x="5556" y="173"/>
                  </a:cubicBezTo>
                  <a:cubicBezTo>
                    <a:pt x="5556" y="269"/>
                    <a:pt x="5633" y="346"/>
                    <a:pt x="5728" y="346"/>
                  </a:cubicBezTo>
                  <a:cubicBezTo>
                    <a:pt x="5730" y="346"/>
                    <a:pt x="5732" y="346"/>
                    <a:pt x="5734" y="346"/>
                  </a:cubicBezTo>
                  <a:cubicBezTo>
                    <a:pt x="5825" y="346"/>
                    <a:pt x="5901" y="274"/>
                    <a:pt x="5905" y="181"/>
                  </a:cubicBezTo>
                  <a:lnTo>
                    <a:pt x="5905" y="170"/>
                  </a:lnTo>
                  <a:lnTo>
                    <a:pt x="5901" y="173"/>
                  </a:lnTo>
                  <a:cubicBezTo>
                    <a:pt x="5901" y="77"/>
                    <a:pt x="5824" y="1"/>
                    <a:pt x="5728" y="1"/>
                  </a:cubicBezTo>
                  <a:close/>
                  <a:moveTo>
                    <a:pt x="1427" y="712"/>
                  </a:moveTo>
                  <a:cubicBezTo>
                    <a:pt x="1345" y="723"/>
                    <a:pt x="1287" y="797"/>
                    <a:pt x="1296" y="879"/>
                  </a:cubicBezTo>
                  <a:cubicBezTo>
                    <a:pt x="1305" y="948"/>
                    <a:pt x="1358" y="1001"/>
                    <a:pt x="1427" y="1009"/>
                  </a:cubicBezTo>
                  <a:lnTo>
                    <a:pt x="3005" y="1009"/>
                  </a:lnTo>
                  <a:cubicBezTo>
                    <a:pt x="3084" y="1004"/>
                    <a:pt x="3146" y="937"/>
                    <a:pt x="3145" y="858"/>
                  </a:cubicBezTo>
                  <a:lnTo>
                    <a:pt x="3145" y="858"/>
                  </a:lnTo>
                  <a:lnTo>
                    <a:pt x="3145" y="860"/>
                  </a:lnTo>
                  <a:cubicBezTo>
                    <a:pt x="3145" y="778"/>
                    <a:pt x="3079" y="712"/>
                    <a:pt x="2998" y="712"/>
                  </a:cubicBezTo>
                  <a:close/>
                  <a:moveTo>
                    <a:pt x="148" y="714"/>
                  </a:moveTo>
                  <a:cubicBezTo>
                    <a:pt x="66" y="723"/>
                    <a:pt x="6" y="797"/>
                    <a:pt x="17" y="879"/>
                  </a:cubicBezTo>
                  <a:cubicBezTo>
                    <a:pt x="26" y="948"/>
                    <a:pt x="79" y="1001"/>
                    <a:pt x="148" y="1010"/>
                  </a:cubicBezTo>
                  <a:lnTo>
                    <a:pt x="749" y="1010"/>
                  </a:lnTo>
                  <a:cubicBezTo>
                    <a:pt x="830" y="1010"/>
                    <a:pt x="895" y="943"/>
                    <a:pt x="895" y="863"/>
                  </a:cubicBezTo>
                  <a:lnTo>
                    <a:pt x="895" y="860"/>
                  </a:lnTo>
                  <a:cubicBezTo>
                    <a:pt x="895" y="779"/>
                    <a:pt x="830" y="714"/>
                    <a:pt x="749" y="714"/>
                  </a:cubicBezTo>
                  <a:close/>
                  <a:moveTo>
                    <a:pt x="1427" y="1399"/>
                  </a:moveTo>
                  <a:cubicBezTo>
                    <a:pt x="1345" y="1409"/>
                    <a:pt x="1287" y="1484"/>
                    <a:pt x="1296" y="1566"/>
                  </a:cubicBezTo>
                  <a:cubicBezTo>
                    <a:pt x="1305" y="1634"/>
                    <a:pt x="1358" y="1688"/>
                    <a:pt x="1427" y="1695"/>
                  </a:cubicBezTo>
                  <a:lnTo>
                    <a:pt x="3005" y="1695"/>
                  </a:lnTo>
                  <a:cubicBezTo>
                    <a:pt x="3084" y="1691"/>
                    <a:pt x="3146" y="1625"/>
                    <a:pt x="3145" y="1545"/>
                  </a:cubicBezTo>
                  <a:lnTo>
                    <a:pt x="3145" y="1545"/>
                  </a:lnTo>
                  <a:lnTo>
                    <a:pt x="3145" y="1546"/>
                  </a:lnTo>
                  <a:cubicBezTo>
                    <a:pt x="3145" y="1466"/>
                    <a:pt x="3079" y="1399"/>
                    <a:pt x="2998" y="1399"/>
                  </a:cubicBezTo>
                  <a:close/>
                  <a:moveTo>
                    <a:pt x="148" y="1400"/>
                  </a:moveTo>
                  <a:cubicBezTo>
                    <a:pt x="66" y="1409"/>
                    <a:pt x="6" y="1484"/>
                    <a:pt x="17" y="1566"/>
                  </a:cubicBezTo>
                  <a:cubicBezTo>
                    <a:pt x="26" y="1634"/>
                    <a:pt x="79" y="1688"/>
                    <a:pt x="148" y="1697"/>
                  </a:cubicBezTo>
                  <a:lnTo>
                    <a:pt x="749" y="1697"/>
                  </a:lnTo>
                  <a:cubicBezTo>
                    <a:pt x="830" y="1697"/>
                    <a:pt x="895" y="1631"/>
                    <a:pt x="895" y="1549"/>
                  </a:cubicBezTo>
                  <a:lnTo>
                    <a:pt x="895" y="1548"/>
                  </a:lnTo>
                  <a:cubicBezTo>
                    <a:pt x="895" y="1466"/>
                    <a:pt x="830" y="1400"/>
                    <a:pt x="749" y="1400"/>
                  </a:cubicBezTo>
                  <a:close/>
                  <a:moveTo>
                    <a:pt x="3666" y="1374"/>
                  </a:moveTo>
                  <a:cubicBezTo>
                    <a:pt x="3571" y="1374"/>
                    <a:pt x="3493" y="1451"/>
                    <a:pt x="3493" y="1546"/>
                  </a:cubicBezTo>
                  <a:cubicBezTo>
                    <a:pt x="3493" y="1642"/>
                    <a:pt x="3571" y="1719"/>
                    <a:pt x="3666" y="1719"/>
                  </a:cubicBezTo>
                  <a:lnTo>
                    <a:pt x="3668" y="1719"/>
                  </a:lnTo>
                  <a:cubicBezTo>
                    <a:pt x="3761" y="1719"/>
                    <a:pt x="3839" y="1643"/>
                    <a:pt x="3839" y="1548"/>
                  </a:cubicBezTo>
                  <a:lnTo>
                    <a:pt x="3839" y="1546"/>
                  </a:lnTo>
                  <a:cubicBezTo>
                    <a:pt x="3839" y="1451"/>
                    <a:pt x="3761" y="1374"/>
                    <a:pt x="3666" y="1374"/>
                  </a:cubicBezTo>
                  <a:close/>
                  <a:moveTo>
                    <a:pt x="4696" y="1374"/>
                  </a:moveTo>
                  <a:cubicBezTo>
                    <a:pt x="4601" y="1374"/>
                    <a:pt x="4524" y="1451"/>
                    <a:pt x="4524" y="1546"/>
                  </a:cubicBezTo>
                  <a:cubicBezTo>
                    <a:pt x="4524" y="1642"/>
                    <a:pt x="4601" y="1719"/>
                    <a:pt x="4696" y="1719"/>
                  </a:cubicBezTo>
                  <a:lnTo>
                    <a:pt x="4698" y="1719"/>
                  </a:lnTo>
                  <a:cubicBezTo>
                    <a:pt x="4792" y="1719"/>
                    <a:pt x="4869" y="1643"/>
                    <a:pt x="4869" y="1548"/>
                  </a:cubicBezTo>
                  <a:lnTo>
                    <a:pt x="4869" y="1546"/>
                  </a:lnTo>
                  <a:cubicBezTo>
                    <a:pt x="4869" y="1451"/>
                    <a:pt x="4792" y="1374"/>
                    <a:pt x="4696" y="1374"/>
                  </a:cubicBezTo>
                  <a:close/>
                  <a:moveTo>
                    <a:pt x="5212" y="1374"/>
                  </a:moveTo>
                  <a:cubicBezTo>
                    <a:pt x="5116" y="1374"/>
                    <a:pt x="5039" y="1451"/>
                    <a:pt x="5039" y="1546"/>
                  </a:cubicBezTo>
                  <a:cubicBezTo>
                    <a:pt x="5039" y="1642"/>
                    <a:pt x="5116" y="1719"/>
                    <a:pt x="5212" y="1719"/>
                  </a:cubicBezTo>
                  <a:lnTo>
                    <a:pt x="5215" y="1719"/>
                  </a:lnTo>
                  <a:cubicBezTo>
                    <a:pt x="5308" y="1719"/>
                    <a:pt x="5384" y="1643"/>
                    <a:pt x="5384" y="1548"/>
                  </a:cubicBezTo>
                  <a:lnTo>
                    <a:pt x="5384" y="1546"/>
                  </a:lnTo>
                  <a:cubicBezTo>
                    <a:pt x="5384" y="1451"/>
                    <a:pt x="5307" y="1374"/>
                    <a:pt x="5212" y="1374"/>
                  </a:cubicBezTo>
                  <a:close/>
                  <a:moveTo>
                    <a:pt x="6242" y="1374"/>
                  </a:moveTo>
                  <a:cubicBezTo>
                    <a:pt x="6147" y="1374"/>
                    <a:pt x="6069" y="1451"/>
                    <a:pt x="6069" y="1546"/>
                  </a:cubicBezTo>
                  <a:cubicBezTo>
                    <a:pt x="6069" y="1642"/>
                    <a:pt x="6147" y="1719"/>
                    <a:pt x="6242" y="1719"/>
                  </a:cubicBezTo>
                  <a:lnTo>
                    <a:pt x="6243" y="1719"/>
                  </a:lnTo>
                  <a:cubicBezTo>
                    <a:pt x="6339" y="1719"/>
                    <a:pt x="6415" y="1643"/>
                    <a:pt x="6415" y="1548"/>
                  </a:cubicBezTo>
                  <a:lnTo>
                    <a:pt x="6415" y="1546"/>
                  </a:lnTo>
                  <a:cubicBezTo>
                    <a:pt x="6415" y="1451"/>
                    <a:pt x="6337" y="1374"/>
                    <a:pt x="6242" y="1374"/>
                  </a:cubicBezTo>
                  <a:close/>
                  <a:moveTo>
                    <a:pt x="4181" y="1374"/>
                  </a:moveTo>
                  <a:cubicBezTo>
                    <a:pt x="4086" y="1374"/>
                    <a:pt x="4009" y="1451"/>
                    <a:pt x="4009" y="1546"/>
                  </a:cubicBezTo>
                  <a:cubicBezTo>
                    <a:pt x="4009" y="1642"/>
                    <a:pt x="4086" y="1719"/>
                    <a:pt x="4181" y="1719"/>
                  </a:cubicBezTo>
                  <a:cubicBezTo>
                    <a:pt x="4182" y="1719"/>
                    <a:pt x="4183" y="1719"/>
                    <a:pt x="4184" y="1719"/>
                  </a:cubicBezTo>
                  <a:cubicBezTo>
                    <a:pt x="4278" y="1719"/>
                    <a:pt x="4354" y="1644"/>
                    <a:pt x="4354" y="1551"/>
                  </a:cubicBezTo>
                  <a:lnTo>
                    <a:pt x="4354" y="1546"/>
                  </a:lnTo>
                  <a:cubicBezTo>
                    <a:pt x="4354" y="1451"/>
                    <a:pt x="4277" y="1374"/>
                    <a:pt x="4181" y="1374"/>
                  </a:cubicBezTo>
                  <a:close/>
                  <a:moveTo>
                    <a:pt x="5728" y="1374"/>
                  </a:moveTo>
                  <a:cubicBezTo>
                    <a:pt x="5633" y="1374"/>
                    <a:pt x="5556" y="1451"/>
                    <a:pt x="5556" y="1546"/>
                  </a:cubicBezTo>
                  <a:cubicBezTo>
                    <a:pt x="5556" y="1642"/>
                    <a:pt x="5633" y="1719"/>
                    <a:pt x="5728" y="1719"/>
                  </a:cubicBezTo>
                  <a:cubicBezTo>
                    <a:pt x="5730" y="1719"/>
                    <a:pt x="5732" y="1719"/>
                    <a:pt x="5734" y="1719"/>
                  </a:cubicBezTo>
                  <a:cubicBezTo>
                    <a:pt x="5825" y="1719"/>
                    <a:pt x="5901" y="1647"/>
                    <a:pt x="5905" y="1555"/>
                  </a:cubicBezTo>
                  <a:lnTo>
                    <a:pt x="5905" y="1545"/>
                  </a:lnTo>
                  <a:lnTo>
                    <a:pt x="5901" y="1546"/>
                  </a:lnTo>
                  <a:cubicBezTo>
                    <a:pt x="5901" y="1451"/>
                    <a:pt x="5824" y="1374"/>
                    <a:pt x="5728" y="1374"/>
                  </a:cubicBezTo>
                  <a:close/>
                  <a:moveTo>
                    <a:pt x="148" y="2087"/>
                  </a:moveTo>
                  <a:cubicBezTo>
                    <a:pt x="66" y="2097"/>
                    <a:pt x="6" y="2170"/>
                    <a:pt x="17" y="2252"/>
                  </a:cubicBezTo>
                  <a:cubicBezTo>
                    <a:pt x="24" y="2320"/>
                    <a:pt x="79" y="2376"/>
                    <a:pt x="148" y="2383"/>
                  </a:cubicBezTo>
                  <a:lnTo>
                    <a:pt x="748" y="2383"/>
                  </a:lnTo>
                  <a:cubicBezTo>
                    <a:pt x="827" y="2383"/>
                    <a:pt x="892" y="2320"/>
                    <a:pt x="895" y="2243"/>
                  </a:cubicBezTo>
                  <a:lnTo>
                    <a:pt x="895" y="2236"/>
                  </a:lnTo>
                  <a:cubicBezTo>
                    <a:pt x="897" y="2155"/>
                    <a:pt x="833" y="2088"/>
                    <a:pt x="751" y="2087"/>
                  </a:cubicBezTo>
                  <a:close/>
                  <a:moveTo>
                    <a:pt x="1427" y="2087"/>
                  </a:moveTo>
                  <a:cubicBezTo>
                    <a:pt x="1345" y="2096"/>
                    <a:pt x="1287" y="2170"/>
                    <a:pt x="1296" y="2252"/>
                  </a:cubicBezTo>
                  <a:cubicBezTo>
                    <a:pt x="1305" y="2320"/>
                    <a:pt x="1358" y="2374"/>
                    <a:pt x="1427" y="2383"/>
                  </a:cubicBezTo>
                  <a:lnTo>
                    <a:pt x="3005" y="2383"/>
                  </a:lnTo>
                  <a:cubicBezTo>
                    <a:pt x="3081" y="2380"/>
                    <a:pt x="3142" y="2318"/>
                    <a:pt x="3145" y="2242"/>
                  </a:cubicBezTo>
                  <a:lnTo>
                    <a:pt x="3145" y="2236"/>
                  </a:lnTo>
                  <a:cubicBezTo>
                    <a:pt x="3145" y="2152"/>
                    <a:pt x="3078" y="2087"/>
                    <a:pt x="2996" y="2087"/>
                  </a:cubicBezTo>
                  <a:close/>
                  <a:moveTo>
                    <a:pt x="148" y="2773"/>
                  </a:moveTo>
                  <a:cubicBezTo>
                    <a:pt x="66" y="2784"/>
                    <a:pt x="6" y="2858"/>
                    <a:pt x="17" y="2940"/>
                  </a:cubicBezTo>
                  <a:cubicBezTo>
                    <a:pt x="24" y="3007"/>
                    <a:pt x="79" y="3062"/>
                    <a:pt x="148" y="3069"/>
                  </a:cubicBezTo>
                  <a:lnTo>
                    <a:pt x="748" y="3069"/>
                  </a:lnTo>
                  <a:cubicBezTo>
                    <a:pt x="830" y="3069"/>
                    <a:pt x="895" y="3004"/>
                    <a:pt x="895" y="2922"/>
                  </a:cubicBezTo>
                  <a:cubicBezTo>
                    <a:pt x="897" y="2842"/>
                    <a:pt x="833" y="2775"/>
                    <a:pt x="751" y="2773"/>
                  </a:cubicBezTo>
                  <a:close/>
                  <a:moveTo>
                    <a:pt x="1427" y="2773"/>
                  </a:moveTo>
                  <a:cubicBezTo>
                    <a:pt x="1345" y="2782"/>
                    <a:pt x="1287" y="2857"/>
                    <a:pt x="1296" y="2938"/>
                  </a:cubicBezTo>
                  <a:cubicBezTo>
                    <a:pt x="1305" y="3007"/>
                    <a:pt x="1358" y="3060"/>
                    <a:pt x="1427" y="3069"/>
                  </a:cubicBezTo>
                  <a:lnTo>
                    <a:pt x="3005" y="3069"/>
                  </a:lnTo>
                  <a:cubicBezTo>
                    <a:pt x="3084" y="3065"/>
                    <a:pt x="3146" y="2999"/>
                    <a:pt x="3145" y="2921"/>
                  </a:cubicBezTo>
                  <a:lnTo>
                    <a:pt x="3145" y="2921"/>
                  </a:lnTo>
                  <a:lnTo>
                    <a:pt x="3145" y="2922"/>
                  </a:lnTo>
                  <a:cubicBezTo>
                    <a:pt x="3145" y="2840"/>
                    <a:pt x="3078" y="2773"/>
                    <a:pt x="2996" y="2773"/>
                  </a:cubicBezTo>
                  <a:close/>
                  <a:moveTo>
                    <a:pt x="6972" y="3348"/>
                  </a:moveTo>
                  <a:cubicBezTo>
                    <a:pt x="6876" y="3348"/>
                    <a:pt x="6799" y="3425"/>
                    <a:pt x="6799" y="3521"/>
                  </a:cubicBezTo>
                  <a:cubicBezTo>
                    <a:pt x="6799" y="3616"/>
                    <a:pt x="6876" y="3693"/>
                    <a:pt x="6972" y="3693"/>
                  </a:cubicBezTo>
                  <a:lnTo>
                    <a:pt x="6973" y="3693"/>
                  </a:lnTo>
                  <a:cubicBezTo>
                    <a:pt x="7067" y="3693"/>
                    <a:pt x="7144" y="3617"/>
                    <a:pt x="7144" y="3524"/>
                  </a:cubicBezTo>
                  <a:lnTo>
                    <a:pt x="7144" y="3521"/>
                  </a:lnTo>
                  <a:cubicBezTo>
                    <a:pt x="7144" y="3425"/>
                    <a:pt x="7067" y="3348"/>
                    <a:pt x="6972" y="3348"/>
                  </a:cubicBezTo>
                  <a:close/>
                  <a:moveTo>
                    <a:pt x="8003" y="3348"/>
                  </a:moveTo>
                  <a:cubicBezTo>
                    <a:pt x="7908" y="3348"/>
                    <a:pt x="7831" y="3425"/>
                    <a:pt x="7831" y="3521"/>
                  </a:cubicBezTo>
                  <a:cubicBezTo>
                    <a:pt x="7831" y="3616"/>
                    <a:pt x="7908" y="3693"/>
                    <a:pt x="8003" y="3693"/>
                  </a:cubicBezTo>
                  <a:cubicBezTo>
                    <a:pt x="8099" y="3693"/>
                    <a:pt x="8176" y="3616"/>
                    <a:pt x="8176" y="3521"/>
                  </a:cubicBezTo>
                  <a:cubicBezTo>
                    <a:pt x="8176" y="3425"/>
                    <a:pt x="8099" y="3348"/>
                    <a:pt x="8003" y="3348"/>
                  </a:cubicBezTo>
                  <a:close/>
                  <a:moveTo>
                    <a:pt x="5427" y="3348"/>
                  </a:moveTo>
                  <a:cubicBezTo>
                    <a:pt x="5332" y="3348"/>
                    <a:pt x="5255" y="3425"/>
                    <a:pt x="5255" y="3521"/>
                  </a:cubicBezTo>
                  <a:cubicBezTo>
                    <a:pt x="5255" y="3616"/>
                    <a:pt x="5332" y="3693"/>
                    <a:pt x="5427" y="3693"/>
                  </a:cubicBezTo>
                  <a:cubicBezTo>
                    <a:pt x="5428" y="3693"/>
                    <a:pt x="5429" y="3693"/>
                    <a:pt x="5430" y="3693"/>
                  </a:cubicBezTo>
                  <a:cubicBezTo>
                    <a:pt x="5523" y="3693"/>
                    <a:pt x="5599" y="3618"/>
                    <a:pt x="5600" y="3525"/>
                  </a:cubicBezTo>
                  <a:lnTo>
                    <a:pt x="5600" y="3521"/>
                  </a:lnTo>
                  <a:cubicBezTo>
                    <a:pt x="5600" y="3425"/>
                    <a:pt x="5523" y="3348"/>
                    <a:pt x="5427" y="3348"/>
                  </a:cubicBezTo>
                  <a:close/>
                  <a:moveTo>
                    <a:pt x="6458" y="3348"/>
                  </a:moveTo>
                  <a:cubicBezTo>
                    <a:pt x="6363" y="3348"/>
                    <a:pt x="6285" y="3425"/>
                    <a:pt x="6285" y="3521"/>
                  </a:cubicBezTo>
                  <a:cubicBezTo>
                    <a:pt x="6285" y="3616"/>
                    <a:pt x="6363" y="3693"/>
                    <a:pt x="6458" y="3693"/>
                  </a:cubicBezTo>
                  <a:cubicBezTo>
                    <a:pt x="6459" y="3693"/>
                    <a:pt x="6460" y="3693"/>
                    <a:pt x="6461" y="3693"/>
                  </a:cubicBezTo>
                  <a:cubicBezTo>
                    <a:pt x="6553" y="3693"/>
                    <a:pt x="6629" y="3618"/>
                    <a:pt x="6631" y="3525"/>
                  </a:cubicBezTo>
                  <a:lnTo>
                    <a:pt x="6631" y="3521"/>
                  </a:lnTo>
                  <a:cubicBezTo>
                    <a:pt x="6631" y="3425"/>
                    <a:pt x="6553" y="3348"/>
                    <a:pt x="6458" y="3348"/>
                  </a:cubicBezTo>
                  <a:close/>
                  <a:moveTo>
                    <a:pt x="7487" y="3348"/>
                  </a:moveTo>
                  <a:cubicBezTo>
                    <a:pt x="7391" y="3348"/>
                    <a:pt x="7314" y="3425"/>
                    <a:pt x="7314" y="3521"/>
                  </a:cubicBezTo>
                  <a:cubicBezTo>
                    <a:pt x="7314" y="3616"/>
                    <a:pt x="7391" y="3693"/>
                    <a:pt x="7487" y="3693"/>
                  </a:cubicBezTo>
                  <a:cubicBezTo>
                    <a:pt x="7488" y="3693"/>
                    <a:pt x="7489" y="3693"/>
                    <a:pt x="7489" y="3693"/>
                  </a:cubicBezTo>
                  <a:cubicBezTo>
                    <a:pt x="7583" y="3693"/>
                    <a:pt x="7659" y="3618"/>
                    <a:pt x="7659" y="3525"/>
                  </a:cubicBezTo>
                  <a:lnTo>
                    <a:pt x="7659" y="3521"/>
                  </a:lnTo>
                  <a:cubicBezTo>
                    <a:pt x="7659" y="3425"/>
                    <a:pt x="7582" y="3348"/>
                    <a:pt x="7487" y="3348"/>
                  </a:cubicBezTo>
                  <a:close/>
                  <a:moveTo>
                    <a:pt x="5941" y="3348"/>
                  </a:moveTo>
                  <a:cubicBezTo>
                    <a:pt x="5846" y="3348"/>
                    <a:pt x="5768" y="3425"/>
                    <a:pt x="5768" y="3521"/>
                  </a:cubicBezTo>
                  <a:cubicBezTo>
                    <a:pt x="5768" y="3616"/>
                    <a:pt x="5846" y="3693"/>
                    <a:pt x="5941" y="3693"/>
                  </a:cubicBezTo>
                  <a:lnTo>
                    <a:pt x="5943" y="3693"/>
                  </a:lnTo>
                  <a:cubicBezTo>
                    <a:pt x="5945" y="3693"/>
                    <a:pt x="5946" y="3693"/>
                    <a:pt x="5948" y="3693"/>
                  </a:cubicBezTo>
                  <a:cubicBezTo>
                    <a:pt x="6041" y="3693"/>
                    <a:pt x="6115" y="3620"/>
                    <a:pt x="6118" y="3528"/>
                  </a:cubicBezTo>
                  <a:lnTo>
                    <a:pt x="6118" y="3521"/>
                  </a:lnTo>
                  <a:lnTo>
                    <a:pt x="6114" y="3521"/>
                  </a:lnTo>
                  <a:cubicBezTo>
                    <a:pt x="6114" y="3425"/>
                    <a:pt x="6036" y="3348"/>
                    <a:pt x="5941" y="3348"/>
                  </a:cubicBezTo>
                  <a:close/>
                  <a:moveTo>
                    <a:pt x="148" y="3460"/>
                  </a:moveTo>
                  <a:cubicBezTo>
                    <a:pt x="66" y="3470"/>
                    <a:pt x="6" y="3544"/>
                    <a:pt x="17" y="3626"/>
                  </a:cubicBezTo>
                  <a:cubicBezTo>
                    <a:pt x="24" y="3695"/>
                    <a:pt x="79" y="3748"/>
                    <a:pt x="148" y="3756"/>
                  </a:cubicBezTo>
                  <a:lnTo>
                    <a:pt x="748" y="3756"/>
                  </a:lnTo>
                  <a:cubicBezTo>
                    <a:pt x="830" y="3756"/>
                    <a:pt x="895" y="3690"/>
                    <a:pt x="895" y="3608"/>
                  </a:cubicBezTo>
                  <a:cubicBezTo>
                    <a:pt x="897" y="3528"/>
                    <a:pt x="833" y="3461"/>
                    <a:pt x="751" y="3460"/>
                  </a:cubicBezTo>
                  <a:close/>
                  <a:moveTo>
                    <a:pt x="3307" y="3460"/>
                  </a:moveTo>
                  <a:cubicBezTo>
                    <a:pt x="3225" y="3468"/>
                    <a:pt x="3167" y="3543"/>
                    <a:pt x="3178" y="3625"/>
                  </a:cubicBezTo>
                  <a:cubicBezTo>
                    <a:pt x="3185" y="3693"/>
                    <a:pt x="3239" y="3747"/>
                    <a:pt x="3307" y="3756"/>
                  </a:cubicBezTo>
                  <a:lnTo>
                    <a:pt x="4886" y="3756"/>
                  </a:lnTo>
                  <a:cubicBezTo>
                    <a:pt x="4967" y="3756"/>
                    <a:pt x="5034" y="3689"/>
                    <a:pt x="5034" y="3608"/>
                  </a:cubicBezTo>
                  <a:lnTo>
                    <a:pt x="5034" y="3608"/>
                  </a:lnTo>
                  <a:cubicBezTo>
                    <a:pt x="5034" y="3608"/>
                    <a:pt x="5034" y="3608"/>
                    <a:pt x="5034" y="3608"/>
                  </a:cubicBezTo>
                  <a:lnTo>
                    <a:pt x="5034" y="3607"/>
                  </a:lnTo>
                  <a:cubicBezTo>
                    <a:pt x="5034" y="3607"/>
                    <a:pt x="5034" y="3607"/>
                    <a:pt x="5034" y="3608"/>
                  </a:cubicBezTo>
                  <a:cubicBezTo>
                    <a:pt x="5034" y="3526"/>
                    <a:pt x="4967" y="3460"/>
                    <a:pt x="4886" y="3460"/>
                  </a:cubicBezTo>
                  <a:close/>
                  <a:moveTo>
                    <a:pt x="148" y="4146"/>
                  </a:moveTo>
                  <a:cubicBezTo>
                    <a:pt x="66" y="4156"/>
                    <a:pt x="6" y="4231"/>
                    <a:pt x="17" y="4313"/>
                  </a:cubicBezTo>
                  <a:cubicBezTo>
                    <a:pt x="24" y="4381"/>
                    <a:pt x="79" y="4435"/>
                    <a:pt x="148" y="4442"/>
                  </a:cubicBezTo>
                  <a:lnTo>
                    <a:pt x="748" y="4442"/>
                  </a:lnTo>
                  <a:cubicBezTo>
                    <a:pt x="830" y="4442"/>
                    <a:pt x="895" y="4377"/>
                    <a:pt x="895" y="4296"/>
                  </a:cubicBezTo>
                  <a:cubicBezTo>
                    <a:pt x="897" y="4214"/>
                    <a:pt x="833" y="4147"/>
                    <a:pt x="751" y="4146"/>
                  </a:cubicBezTo>
                  <a:close/>
                  <a:moveTo>
                    <a:pt x="3307" y="4146"/>
                  </a:moveTo>
                  <a:cubicBezTo>
                    <a:pt x="3225" y="4156"/>
                    <a:pt x="3167" y="4229"/>
                    <a:pt x="3178" y="4311"/>
                  </a:cubicBezTo>
                  <a:cubicBezTo>
                    <a:pt x="3185" y="4380"/>
                    <a:pt x="3239" y="4435"/>
                    <a:pt x="3307" y="4442"/>
                  </a:cubicBezTo>
                  <a:lnTo>
                    <a:pt x="4886" y="4442"/>
                  </a:lnTo>
                  <a:cubicBezTo>
                    <a:pt x="4967" y="4442"/>
                    <a:pt x="5034" y="4376"/>
                    <a:pt x="5034" y="4294"/>
                  </a:cubicBezTo>
                  <a:lnTo>
                    <a:pt x="5034" y="4294"/>
                  </a:lnTo>
                  <a:cubicBezTo>
                    <a:pt x="5034" y="4294"/>
                    <a:pt x="5034" y="4295"/>
                    <a:pt x="5034" y="4295"/>
                  </a:cubicBezTo>
                  <a:lnTo>
                    <a:pt x="5034" y="4293"/>
                  </a:lnTo>
                  <a:cubicBezTo>
                    <a:pt x="5034" y="4294"/>
                    <a:pt x="5034" y="4294"/>
                    <a:pt x="5034" y="4294"/>
                  </a:cubicBezTo>
                  <a:lnTo>
                    <a:pt x="5034" y="4294"/>
                  </a:lnTo>
                  <a:cubicBezTo>
                    <a:pt x="5034" y="4213"/>
                    <a:pt x="4967" y="4146"/>
                    <a:pt x="4886" y="4146"/>
                  </a:cubicBezTo>
                  <a:close/>
                  <a:moveTo>
                    <a:pt x="6631" y="4937"/>
                  </a:moveTo>
                  <a:cubicBezTo>
                    <a:pt x="6631" y="4937"/>
                    <a:pt x="6631" y="4937"/>
                    <a:pt x="6631" y="4937"/>
                  </a:cubicBezTo>
                  <a:lnTo>
                    <a:pt x="6631" y="4937"/>
                  </a:lnTo>
                  <a:close/>
                  <a:moveTo>
                    <a:pt x="5429" y="4764"/>
                  </a:moveTo>
                  <a:cubicBezTo>
                    <a:pt x="5334" y="4764"/>
                    <a:pt x="5256" y="4840"/>
                    <a:pt x="5255" y="4935"/>
                  </a:cubicBezTo>
                  <a:cubicBezTo>
                    <a:pt x="5253" y="5030"/>
                    <a:pt x="5329" y="5109"/>
                    <a:pt x="5425" y="5109"/>
                  </a:cubicBezTo>
                  <a:lnTo>
                    <a:pt x="5427" y="5109"/>
                  </a:lnTo>
                  <a:cubicBezTo>
                    <a:pt x="5523" y="5109"/>
                    <a:pt x="5600" y="5032"/>
                    <a:pt x="5600" y="4937"/>
                  </a:cubicBezTo>
                  <a:lnTo>
                    <a:pt x="5600" y="4940"/>
                  </a:lnTo>
                  <a:cubicBezTo>
                    <a:pt x="5602" y="4844"/>
                    <a:pt x="5524" y="4765"/>
                    <a:pt x="5429" y="4764"/>
                  </a:cubicBezTo>
                  <a:close/>
                  <a:moveTo>
                    <a:pt x="6459" y="4764"/>
                  </a:moveTo>
                  <a:cubicBezTo>
                    <a:pt x="6364" y="4764"/>
                    <a:pt x="6285" y="4840"/>
                    <a:pt x="6285" y="4935"/>
                  </a:cubicBezTo>
                  <a:cubicBezTo>
                    <a:pt x="6284" y="5030"/>
                    <a:pt x="6360" y="5109"/>
                    <a:pt x="6455" y="5109"/>
                  </a:cubicBezTo>
                  <a:lnTo>
                    <a:pt x="6458" y="5109"/>
                  </a:lnTo>
                  <a:cubicBezTo>
                    <a:pt x="6553" y="5109"/>
                    <a:pt x="6630" y="5033"/>
                    <a:pt x="6631" y="4938"/>
                  </a:cubicBezTo>
                  <a:lnTo>
                    <a:pt x="6631" y="4938"/>
                  </a:lnTo>
                  <a:cubicBezTo>
                    <a:pt x="6631" y="4939"/>
                    <a:pt x="6631" y="4939"/>
                    <a:pt x="6631" y="4940"/>
                  </a:cubicBezTo>
                  <a:lnTo>
                    <a:pt x="6631" y="4937"/>
                  </a:lnTo>
                  <a:cubicBezTo>
                    <a:pt x="6631" y="4937"/>
                    <a:pt x="6631" y="4938"/>
                    <a:pt x="6631" y="4938"/>
                  </a:cubicBezTo>
                  <a:lnTo>
                    <a:pt x="6631" y="4938"/>
                  </a:lnTo>
                  <a:cubicBezTo>
                    <a:pt x="6630" y="4843"/>
                    <a:pt x="6554" y="4765"/>
                    <a:pt x="6459" y="4764"/>
                  </a:cubicBezTo>
                  <a:close/>
                  <a:moveTo>
                    <a:pt x="6973" y="4764"/>
                  </a:moveTo>
                  <a:cubicBezTo>
                    <a:pt x="6878" y="4764"/>
                    <a:pt x="6800" y="4840"/>
                    <a:pt x="6799" y="4935"/>
                  </a:cubicBezTo>
                  <a:cubicBezTo>
                    <a:pt x="6797" y="5030"/>
                    <a:pt x="6873" y="5109"/>
                    <a:pt x="6969" y="5109"/>
                  </a:cubicBezTo>
                  <a:lnTo>
                    <a:pt x="6973" y="5109"/>
                  </a:lnTo>
                  <a:cubicBezTo>
                    <a:pt x="7068" y="5109"/>
                    <a:pt x="7144" y="5033"/>
                    <a:pt x="7144" y="4940"/>
                  </a:cubicBezTo>
                  <a:cubicBezTo>
                    <a:pt x="7146" y="4844"/>
                    <a:pt x="7068" y="4765"/>
                    <a:pt x="6973" y="4764"/>
                  </a:cubicBezTo>
                  <a:close/>
                  <a:moveTo>
                    <a:pt x="7490" y="4764"/>
                  </a:moveTo>
                  <a:cubicBezTo>
                    <a:pt x="7394" y="4764"/>
                    <a:pt x="7315" y="4840"/>
                    <a:pt x="7314" y="4935"/>
                  </a:cubicBezTo>
                  <a:cubicBezTo>
                    <a:pt x="7314" y="5030"/>
                    <a:pt x="7390" y="5109"/>
                    <a:pt x="7485" y="5109"/>
                  </a:cubicBezTo>
                  <a:lnTo>
                    <a:pt x="7487" y="5109"/>
                  </a:lnTo>
                  <a:cubicBezTo>
                    <a:pt x="7583" y="5109"/>
                    <a:pt x="7661" y="5032"/>
                    <a:pt x="7661" y="4937"/>
                  </a:cubicBezTo>
                  <a:lnTo>
                    <a:pt x="7661" y="4937"/>
                  </a:lnTo>
                  <a:lnTo>
                    <a:pt x="7659" y="4940"/>
                  </a:lnTo>
                  <a:cubicBezTo>
                    <a:pt x="7661" y="4844"/>
                    <a:pt x="7585" y="4765"/>
                    <a:pt x="7490" y="4764"/>
                  </a:cubicBezTo>
                  <a:close/>
                  <a:moveTo>
                    <a:pt x="8005" y="4764"/>
                  </a:moveTo>
                  <a:cubicBezTo>
                    <a:pt x="7910" y="4764"/>
                    <a:pt x="7832" y="4840"/>
                    <a:pt x="7831" y="4935"/>
                  </a:cubicBezTo>
                  <a:cubicBezTo>
                    <a:pt x="7829" y="5030"/>
                    <a:pt x="7907" y="5109"/>
                    <a:pt x="8002" y="5109"/>
                  </a:cubicBezTo>
                  <a:lnTo>
                    <a:pt x="8003" y="5109"/>
                  </a:lnTo>
                  <a:cubicBezTo>
                    <a:pt x="8099" y="5109"/>
                    <a:pt x="8176" y="5032"/>
                    <a:pt x="8176" y="4937"/>
                  </a:cubicBezTo>
                  <a:lnTo>
                    <a:pt x="8176" y="4940"/>
                  </a:lnTo>
                  <a:cubicBezTo>
                    <a:pt x="8178" y="4844"/>
                    <a:pt x="8102" y="4765"/>
                    <a:pt x="8005" y="4764"/>
                  </a:cubicBezTo>
                  <a:close/>
                  <a:moveTo>
                    <a:pt x="5943" y="4764"/>
                  </a:moveTo>
                  <a:cubicBezTo>
                    <a:pt x="5847" y="4764"/>
                    <a:pt x="5770" y="4840"/>
                    <a:pt x="5768" y="4935"/>
                  </a:cubicBezTo>
                  <a:cubicBezTo>
                    <a:pt x="5767" y="5030"/>
                    <a:pt x="5844" y="5109"/>
                    <a:pt x="5940" y="5109"/>
                  </a:cubicBezTo>
                  <a:lnTo>
                    <a:pt x="5943" y="5109"/>
                  </a:lnTo>
                  <a:cubicBezTo>
                    <a:pt x="5945" y="5109"/>
                    <a:pt x="5946" y="5109"/>
                    <a:pt x="5948" y="5109"/>
                  </a:cubicBezTo>
                  <a:cubicBezTo>
                    <a:pt x="6041" y="5109"/>
                    <a:pt x="6115" y="5036"/>
                    <a:pt x="6118" y="4944"/>
                  </a:cubicBezTo>
                  <a:lnTo>
                    <a:pt x="6118" y="4937"/>
                  </a:lnTo>
                  <a:lnTo>
                    <a:pt x="6114" y="4940"/>
                  </a:lnTo>
                  <a:cubicBezTo>
                    <a:pt x="6115" y="4844"/>
                    <a:pt x="6038" y="4765"/>
                    <a:pt x="5943" y="4764"/>
                  </a:cubicBezTo>
                  <a:close/>
                  <a:moveTo>
                    <a:pt x="3307" y="4832"/>
                  </a:moveTo>
                  <a:cubicBezTo>
                    <a:pt x="3225" y="4834"/>
                    <a:pt x="3160" y="4901"/>
                    <a:pt x="3160" y="4981"/>
                  </a:cubicBezTo>
                  <a:cubicBezTo>
                    <a:pt x="3160" y="5063"/>
                    <a:pt x="3227" y="5129"/>
                    <a:pt x="3307" y="5129"/>
                  </a:cubicBezTo>
                  <a:lnTo>
                    <a:pt x="4886" y="5129"/>
                  </a:lnTo>
                  <a:cubicBezTo>
                    <a:pt x="4967" y="5129"/>
                    <a:pt x="5034" y="5062"/>
                    <a:pt x="5034" y="4980"/>
                  </a:cubicBezTo>
                  <a:lnTo>
                    <a:pt x="5034" y="4980"/>
                  </a:lnTo>
                  <a:cubicBezTo>
                    <a:pt x="5034" y="4981"/>
                    <a:pt x="5034" y="4981"/>
                    <a:pt x="5034" y="4981"/>
                  </a:cubicBezTo>
                  <a:lnTo>
                    <a:pt x="5034" y="4980"/>
                  </a:lnTo>
                  <a:cubicBezTo>
                    <a:pt x="5034" y="4980"/>
                    <a:pt x="5034" y="4980"/>
                    <a:pt x="5034" y="4980"/>
                  </a:cubicBezTo>
                  <a:lnTo>
                    <a:pt x="5034" y="4980"/>
                  </a:lnTo>
                  <a:cubicBezTo>
                    <a:pt x="5034" y="4899"/>
                    <a:pt x="4967" y="4834"/>
                    <a:pt x="4886" y="4832"/>
                  </a:cubicBezTo>
                  <a:close/>
                  <a:moveTo>
                    <a:pt x="148" y="4832"/>
                  </a:moveTo>
                  <a:cubicBezTo>
                    <a:pt x="66" y="4834"/>
                    <a:pt x="0" y="4901"/>
                    <a:pt x="0" y="4983"/>
                  </a:cubicBezTo>
                  <a:cubicBezTo>
                    <a:pt x="0" y="5063"/>
                    <a:pt x="66" y="5130"/>
                    <a:pt x="148" y="5130"/>
                  </a:cubicBezTo>
                  <a:lnTo>
                    <a:pt x="749" y="5130"/>
                  </a:lnTo>
                  <a:cubicBezTo>
                    <a:pt x="830" y="5130"/>
                    <a:pt x="895" y="5063"/>
                    <a:pt x="895" y="4983"/>
                  </a:cubicBezTo>
                  <a:cubicBezTo>
                    <a:pt x="895" y="4901"/>
                    <a:pt x="830" y="4834"/>
                    <a:pt x="749" y="4832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89;p40">
              <a:extLst>
                <a:ext uri="{FF2B5EF4-FFF2-40B4-BE49-F238E27FC236}">
                  <a16:creationId xmlns:a16="http://schemas.microsoft.com/office/drawing/2014/main" id="{ABF90754-C55D-359F-9040-3F23EE823597}"/>
                </a:ext>
              </a:extLst>
            </p:cNvPr>
            <p:cNvSpPr/>
            <p:nvPr/>
          </p:nvSpPr>
          <p:spPr>
            <a:xfrm>
              <a:off x="5657875" y="3296875"/>
              <a:ext cx="204375" cy="128250"/>
            </a:xfrm>
            <a:custGeom>
              <a:avLst/>
              <a:gdLst/>
              <a:ahLst/>
              <a:cxnLst/>
              <a:rect l="l" t="t" r="r" b="b"/>
              <a:pathLst>
                <a:path w="8175" h="5130" extrusionOk="0">
                  <a:moveTo>
                    <a:pt x="148" y="27"/>
                  </a:moveTo>
                  <a:cubicBezTo>
                    <a:pt x="79" y="35"/>
                    <a:pt x="26" y="90"/>
                    <a:pt x="17" y="158"/>
                  </a:cubicBezTo>
                  <a:cubicBezTo>
                    <a:pt x="8" y="239"/>
                    <a:pt x="66" y="313"/>
                    <a:pt x="148" y="324"/>
                  </a:cubicBezTo>
                  <a:lnTo>
                    <a:pt x="749" y="324"/>
                  </a:lnTo>
                  <a:cubicBezTo>
                    <a:pt x="818" y="315"/>
                    <a:pt x="871" y="261"/>
                    <a:pt x="880" y="192"/>
                  </a:cubicBezTo>
                  <a:cubicBezTo>
                    <a:pt x="889" y="111"/>
                    <a:pt x="831" y="36"/>
                    <a:pt x="749" y="27"/>
                  </a:cubicBezTo>
                  <a:close/>
                  <a:moveTo>
                    <a:pt x="1418" y="27"/>
                  </a:moveTo>
                  <a:cubicBezTo>
                    <a:pt x="1336" y="36"/>
                    <a:pt x="1278" y="111"/>
                    <a:pt x="1288" y="192"/>
                  </a:cubicBezTo>
                  <a:cubicBezTo>
                    <a:pt x="1296" y="261"/>
                    <a:pt x="1351" y="315"/>
                    <a:pt x="1418" y="324"/>
                  </a:cubicBezTo>
                  <a:lnTo>
                    <a:pt x="2996" y="324"/>
                  </a:lnTo>
                  <a:cubicBezTo>
                    <a:pt x="3079" y="324"/>
                    <a:pt x="3146" y="257"/>
                    <a:pt x="3146" y="173"/>
                  </a:cubicBezTo>
                  <a:cubicBezTo>
                    <a:pt x="3146" y="93"/>
                    <a:pt x="3079" y="27"/>
                    <a:pt x="2999" y="27"/>
                  </a:cubicBezTo>
                  <a:close/>
                  <a:moveTo>
                    <a:pt x="3666" y="0"/>
                  </a:moveTo>
                  <a:cubicBezTo>
                    <a:pt x="3571" y="0"/>
                    <a:pt x="3493" y="78"/>
                    <a:pt x="3493" y="173"/>
                  </a:cubicBezTo>
                  <a:cubicBezTo>
                    <a:pt x="3493" y="268"/>
                    <a:pt x="3571" y="346"/>
                    <a:pt x="3666" y="346"/>
                  </a:cubicBezTo>
                  <a:lnTo>
                    <a:pt x="3667" y="346"/>
                  </a:lnTo>
                  <a:cubicBezTo>
                    <a:pt x="3763" y="346"/>
                    <a:pt x="3839" y="270"/>
                    <a:pt x="3839" y="176"/>
                  </a:cubicBezTo>
                  <a:lnTo>
                    <a:pt x="3839" y="173"/>
                  </a:lnTo>
                  <a:cubicBezTo>
                    <a:pt x="3839" y="78"/>
                    <a:pt x="3761" y="0"/>
                    <a:pt x="3666" y="0"/>
                  </a:cubicBezTo>
                  <a:close/>
                  <a:moveTo>
                    <a:pt x="4696" y="0"/>
                  </a:moveTo>
                  <a:cubicBezTo>
                    <a:pt x="4601" y="0"/>
                    <a:pt x="4524" y="78"/>
                    <a:pt x="4524" y="173"/>
                  </a:cubicBezTo>
                  <a:cubicBezTo>
                    <a:pt x="4524" y="268"/>
                    <a:pt x="4601" y="346"/>
                    <a:pt x="4696" y="346"/>
                  </a:cubicBezTo>
                  <a:lnTo>
                    <a:pt x="4698" y="346"/>
                  </a:lnTo>
                  <a:cubicBezTo>
                    <a:pt x="4792" y="346"/>
                    <a:pt x="4869" y="270"/>
                    <a:pt x="4869" y="176"/>
                  </a:cubicBezTo>
                  <a:lnTo>
                    <a:pt x="4869" y="173"/>
                  </a:lnTo>
                  <a:cubicBezTo>
                    <a:pt x="4869" y="78"/>
                    <a:pt x="4792" y="0"/>
                    <a:pt x="4696" y="0"/>
                  </a:cubicBezTo>
                  <a:close/>
                  <a:moveTo>
                    <a:pt x="6242" y="0"/>
                  </a:moveTo>
                  <a:cubicBezTo>
                    <a:pt x="6147" y="0"/>
                    <a:pt x="6069" y="78"/>
                    <a:pt x="6069" y="173"/>
                  </a:cubicBezTo>
                  <a:cubicBezTo>
                    <a:pt x="6069" y="268"/>
                    <a:pt x="6147" y="346"/>
                    <a:pt x="6242" y="346"/>
                  </a:cubicBezTo>
                  <a:lnTo>
                    <a:pt x="6245" y="346"/>
                  </a:lnTo>
                  <a:cubicBezTo>
                    <a:pt x="6339" y="346"/>
                    <a:pt x="6415" y="270"/>
                    <a:pt x="6415" y="176"/>
                  </a:cubicBezTo>
                  <a:lnTo>
                    <a:pt x="6415" y="173"/>
                  </a:lnTo>
                  <a:cubicBezTo>
                    <a:pt x="6415" y="78"/>
                    <a:pt x="6337" y="0"/>
                    <a:pt x="6242" y="0"/>
                  </a:cubicBezTo>
                  <a:close/>
                  <a:moveTo>
                    <a:pt x="4183" y="0"/>
                  </a:moveTo>
                  <a:cubicBezTo>
                    <a:pt x="4087" y="0"/>
                    <a:pt x="4010" y="78"/>
                    <a:pt x="4010" y="173"/>
                  </a:cubicBezTo>
                  <a:cubicBezTo>
                    <a:pt x="4010" y="268"/>
                    <a:pt x="4087" y="346"/>
                    <a:pt x="4183" y="346"/>
                  </a:cubicBezTo>
                  <a:cubicBezTo>
                    <a:pt x="4184" y="346"/>
                    <a:pt x="4184" y="346"/>
                    <a:pt x="4185" y="346"/>
                  </a:cubicBezTo>
                  <a:cubicBezTo>
                    <a:pt x="4278" y="346"/>
                    <a:pt x="4354" y="271"/>
                    <a:pt x="4355" y="178"/>
                  </a:cubicBezTo>
                  <a:lnTo>
                    <a:pt x="4355" y="173"/>
                  </a:lnTo>
                  <a:cubicBezTo>
                    <a:pt x="4355" y="78"/>
                    <a:pt x="4278" y="0"/>
                    <a:pt x="4183" y="0"/>
                  </a:cubicBezTo>
                  <a:close/>
                  <a:moveTo>
                    <a:pt x="5212" y="0"/>
                  </a:moveTo>
                  <a:cubicBezTo>
                    <a:pt x="5116" y="0"/>
                    <a:pt x="5039" y="78"/>
                    <a:pt x="5039" y="173"/>
                  </a:cubicBezTo>
                  <a:cubicBezTo>
                    <a:pt x="5039" y="268"/>
                    <a:pt x="5116" y="346"/>
                    <a:pt x="5212" y="346"/>
                  </a:cubicBezTo>
                  <a:cubicBezTo>
                    <a:pt x="5212" y="346"/>
                    <a:pt x="5213" y="346"/>
                    <a:pt x="5214" y="346"/>
                  </a:cubicBezTo>
                  <a:cubicBezTo>
                    <a:pt x="5308" y="346"/>
                    <a:pt x="5384" y="271"/>
                    <a:pt x="5384" y="178"/>
                  </a:cubicBezTo>
                  <a:lnTo>
                    <a:pt x="5384" y="173"/>
                  </a:lnTo>
                  <a:cubicBezTo>
                    <a:pt x="5384" y="78"/>
                    <a:pt x="5307" y="0"/>
                    <a:pt x="5212" y="0"/>
                  </a:cubicBezTo>
                  <a:close/>
                  <a:moveTo>
                    <a:pt x="5725" y="3"/>
                  </a:moveTo>
                  <a:cubicBezTo>
                    <a:pt x="5631" y="3"/>
                    <a:pt x="5554" y="79"/>
                    <a:pt x="5554" y="173"/>
                  </a:cubicBezTo>
                  <a:cubicBezTo>
                    <a:pt x="5552" y="268"/>
                    <a:pt x="5628" y="347"/>
                    <a:pt x="5724" y="349"/>
                  </a:cubicBezTo>
                  <a:cubicBezTo>
                    <a:pt x="5819" y="349"/>
                    <a:pt x="5898" y="273"/>
                    <a:pt x="5899" y="178"/>
                  </a:cubicBezTo>
                  <a:lnTo>
                    <a:pt x="5899" y="173"/>
                  </a:lnTo>
                  <a:cubicBezTo>
                    <a:pt x="5899" y="79"/>
                    <a:pt x="5822" y="3"/>
                    <a:pt x="5728" y="3"/>
                  </a:cubicBezTo>
                  <a:cubicBezTo>
                    <a:pt x="5727" y="3"/>
                    <a:pt x="5726" y="3"/>
                    <a:pt x="5725" y="3"/>
                  </a:cubicBezTo>
                  <a:close/>
                  <a:moveTo>
                    <a:pt x="148" y="714"/>
                  </a:moveTo>
                  <a:cubicBezTo>
                    <a:pt x="66" y="724"/>
                    <a:pt x="8" y="798"/>
                    <a:pt x="17" y="880"/>
                  </a:cubicBezTo>
                  <a:cubicBezTo>
                    <a:pt x="26" y="947"/>
                    <a:pt x="79" y="1002"/>
                    <a:pt x="148" y="1010"/>
                  </a:cubicBezTo>
                  <a:lnTo>
                    <a:pt x="749" y="1010"/>
                  </a:lnTo>
                  <a:cubicBezTo>
                    <a:pt x="831" y="1010"/>
                    <a:pt x="897" y="944"/>
                    <a:pt x="897" y="863"/>
                  </a:cubicBezTo>
                  <a:lnTo>
                    <a:pt x="897" y="861"/>
                  </a:lnTo>
                  <a:cubicBezTo>
                    <a:pt x="897" y="779"/>
                    <a:pt x="830" y="714"/>
                    <a:pt x="749" y="714"/>
                  </a:cubicBezTo>
                  <a:close/>
                  <a:moveTo>
                    <a:pt x="1418" y="714"/>
                  </a:moveTo>
                  <a:cubicBezTo>
                    <a:pt x="1336" y="723"/>
                    <a:pt x="1278" y="797"/>
                    <a:pt x="1288" y="879"/>
                  </a:cubicBezTo>
                  <a:cubicBezTo>
                    <a:pt x="1296" y="947"/>
                    <a:pt x="1351" y="1001"/>
                    <a:pt x="1418" y="1010"/>
                  </a:cubicBezTo>
                  <a:lnTo>
                    <a:pt x="2996" y="1010"/>
                  </a:lnTo>
                  <a:cubicBezTo>
                    <a:pt x="3079" y="1010"/>
                    <a:pt x="3146" y="943"/>
                    <a:pt x="3146" y="861"/>
                  </a:cubicBezTo>
                  <a:cubicBezTo>
                    <a:pt x="3146" y="779"/>
                    <a:pt x="3079" y="714"/>
                    <a:pt x="2999" y="714"/>
                  </a:cubicBezTo>
                  <a:close/>
                  <a:moveTo>
                    <a:pt x="148" y="1400"/>
                  </a:moveTo>
                  <a:cubicBezTo>
                    <a:pt x="66" y="1410"/>
                    <a:pt x="8" y="1485"/>
                    <a:pt x="17" y="1567"/>
                  </a:cubicBezTo>
                  <a:cubicBezTo>
                    <a:pt x="26" y="1635"/>
                    <a:pt x="79" y="1689"/>
                    <a:pt x="148" y="1696"/>
                  </a:cubicBezTo>
                  <a:lnTo>
                    <a:pt x="749" y="1696"/>
                  </a:lnTo>
                  <a:cubicBezTo>
                    <a:pt x="830" y="1696"/>
                    <a:pt x="897" y="1631"/>
                    <a:pt x="897" y="1550"/>
                  </a:cubicBezTo>
                  <a:cubicBezTo>
                    <a:pt x="898" y="1469"/>
                    <a:pt x="833" y="1402"/>
                    <a:pt x="751" y="1400"/>
                  </a:cubicBezTo>
                  <a:close/>
                  <a:moveTo>
                    <a:pt x="1419" y="1400"/>
                  </a:moveTo>
                  <a:cubicBezTo>
                    <a:pt x="1337" y="1410"/>
                    <a:pt x="1278" y="1483"/>
                    <a:pt x="1288" y="1565"/>
                  </a:cubicBezTo>
                  <a:cubicBezTo>
                    <a:pt x="1296" y="1634"/>
                    <a:pt x="1351" y="1689"/>
                    <a:pt x="1419" y="1696"/>
                  </a:cubicBezTo>
                  <a:lnTo>
                    <a:pt x="2996" y="1696"/>
                  </a:lnTo>
                  <a:cubicBezTo>
                    <a:pt x="2997" y="1696"/>
                    <a:pt x="2998" y="1696"/>
                    <a:pt x="2999" y="1696"/>
                  </a:cubicBezTo>
                  <a:cubicBezTo>
                    <a:pt x="3079" y="1696"/>
                    <a:pt x="3145" y="1631"/>
                    <a:pt x="3146" y="1552"/>
                  </a:cubicBezTo>
                  <a:lnTo>
                    <a:pt x="3146" y="1549"/>
                  </a:lnTo>
                  <a:cubicBezTo>
                    <a:pt x="3146" y="1467"/>
                    <a:pt x="3079" y="1400"/>
                    <a:pt x="2996" y="1400"/>
                  </a:cubicBezTo>
                  <a:close/>
                  <a:moveTo>
                    <a:pt x="3665" y="1375"/>
                  </a:moveTo>
                  <a:cubicBezTo>
                    <a:pt x="3571" y="1375"/>
                    <a:pt x="3495" y="1450"/>
                    <a:pt x="3493" y="1544"/>
                  </a:cubicBezTo>
                  <a:cubicBezTo>
                    <a:pt x="3492" y="1640"/>
                    <a:pt x="3569" y="1719"/>
                    <a:pt x="3665" y="1720"/>
                  </a:cubicBezTo>
                  <a:lnTo>
                    <a:pt x="3669" y="1720"/>
                  </a:lnTo>
                  <a:cubicBezTo>
                    <a:pt x="3763" y="1720"/>
                    <a:pt x="3839" y="1643"/>
                    <a:pt x="3839" y="1549"/>
                  </a:cubicBezTo>
                  <a:cubicBezTo>
                    <a:pt x="3840" y="1454"/>
                    <a:pt x="3764" y="1375"/>
                    <a:pt x="3667" y="1375"/>
                  </a:cubicBezTo>
                  <a:cubicBezTo>
                    <a:pt x="3667" y="1375"/>
                    <a:pt x="3666" y="1375"/>
                    <a:pt x="3665" y="1375"/>
                  </a:cubicBezTo>
                  <a:close/>
                  <a:moveTo>
                    <a:pt x="4181" y="1375"/>
                  </a:moveTo>
                  <a:cubicBezTo>
                    <a:pt x="4087" y="1375"/>
                    <a:pt x="4010" y="1450"/>
                    <a:pt x="4010" y="1544"/>
                  </a:cubicBezTo>
                  <a:cubicBezTo>
                    <a:pt x="4008" y="1640"/>
                    <a:pt x="4084" y="1719"/>
                    <a:pt x="4180" y="1720"/>
                  </a:cubicBezTo>
                  <a:lnTo>
                    <a:pt x="4183" y="1720"/>
                  </a:lnTo>
                  <a:cubicBezTo>
                    <a:pt x="4276" y="1720"/>
                    <a:pt x="4354" y="1644"/>
                    <a:pt x="4355" y="1549"/>
                  </a:cubicBezTo>
                  <a:cubicBezTo>
                    <a:pt x="4355" y="1454"/>
                    <a:pt x="4279" y="1375"/>
                    <a:pt x="4184" y="1375"/>
                  </a:cubicBezTo>
                  <a:cubicBezTo>
                    <a:pt x="4183" y="1375"/>
                    <a:pt x="4182" y="1375"/>
                    <a:pt x="4181" y="1375"/>
                  </a:cubicBezTo>
                  <a:close/>
                  <a:moveTo>
                    <a:pt x="4695" y="1375"/>
                  </a:moveTo>
                  <a:cubicBezTo>
                    <a:pt x="4601" y="1375"/>
                    <a:pt x="4525" y="1450"/>
                    <a:pt x="4524" y="1544"/>
                  </a:cubicBezTo>
                  <a:cubicBezTo>
                    <a:pt x="4522" y="1640"/>
                    <a:pt x="4598" y="1719"/>
                    <a:pt x="4695" y="1720"/>
                  </a:cubicBezTo>
                  <a:lnTo>
                    <a:pt x="4698" y="1720"/>
                  </a:lnTo>
                  <a:cubicBezTo>
                    <a:pt x="4793" y="1720"/>
                    <a:pt x="4869" y="1643"/>
                    <a:pt x="4869" y="1549"/>
                  </a:cubicBezTo>
                  <a:cubicBezTo>
                    <a:pt x="4871" y="1454"/>
                    <a:pt x="4793" y="1375"/>
                    <a:pt x="4698" y="1375"/>
                  </a:cubicBezTo>
                  <a:cubicBezTo>
                    <a:pt x="4697" y="1375"/>
                    <a:pt x="4696" y="1375"/>
                    <a:pt x="4695" y="1375"/>
                  </a:cubicBezTo>
                  <a:close/>
                  <a:moveTo>
                    <a:pt x="5212" y="1375"/>
                  </a:moveTo>
                  <a:cubicBezTo>
                    <a:pt x="5118" y="1375"/>
                    <a:pt x="5040" y="1450"/>
                    <a:pt x="5039" y="1544"/>
                  </a:cubicBezTo>
                  <a:cubicBezTo>
                    <a:pt x="5039" y="1640"/>
                    <a:pt x="5115" y="1719"/>
                    <a:pt x="5210" y="1720"/>
                  </a:cubicBezTo>
                  <a:lnTo>
                    <a:pt x="5213" y="1720"/>
                  </a:lnTo>
                  <a:cubicBezTo>
                    <a:pt x="5307" y="1720"/>
                    <a:pt x="5384" y="1644"/>
                    <a:pt x="5386" y="1549"/>
                  </a:cubicBezTo>
                  <a:lnTo>
                    <a:pt x="5384" y="1549"/>
                  </a:lnTo>
                  <a:cubicBezTo>
                    <a:pt x="5386" y="1454"/>
                    <a:pt x="5310" y="1375"/>
                    <a:pt x="5214" y="1375"/>
                  </a:cubicBezTo>
                  <a:cubicBezTo>
                    <a:pt x="5214" y="1375"/>
                    <a:pt x="5213" y="1375"/>
                    <a:pt x="5212" y="1375"/>
                  </a:cubicBezTo>
                  <a:close/>
                  <a:moveTo>
                    <a:pt x="6242" y="1375"/>
                  </a:moveTo>
                  <a:cubicBezTo>
                    <a:pt x="6148" y="1375"/>
                    <a:pt x="6071" y="1450"/>
                    <a:pt x="6069" y="1544"/>
                  </a:cubicBezTo>
                  <a:cubicBezTo>
                    <a:pt x="6069" y="1640"/>
                    <a:pt x="6145" y="1719"/>
                    <a:pt x="6240" y="1720"/>
                  </a:cubicBezTo>
                  <a:lnTo>
                    <a:pt x="6245" y="1720"/>
                  </a:lnTo>
                  <a:cubicBezTo>
                    <a:pt x="6339" y="1720"/>
                    <a:pt x="6415" y="1643"/>
                    <a:pt x="6415" y="1549"/>
                  </a:cubicBezTo>
                  <a:cubicBezTo>
                    <a:pt x="6416" y="1454"/>
                    <a:pt x="6340" y="1375"/>
                    <a:pt x="6245" y="1375"/>
                  </a:cubicBezTo>
                  <a:cubicBezTo>
                    <a:pt x="6244" y="1375"/>
                    <a:pt x="6243" y="1375"/>
                    <a:pt x="6242" y="1375"/>
                  </a:cubicBezTo>
                  <a:close/>
                  <a:moveTo>
                    <a:pt x="5709" y="1375"/>
                  </a:moveTo>
                  <a:cubicBezTo>
                    <a:pt x="5622" y="1375"/>
                    <a:pt x="5547" y="1441"/>
                    <a:pt x="5538" y="1528"/>
                  </a:cubicBezTo>
                  <a:cubicBezTo>
                    <a:pt x="5527" y="1623"/>
                    <a:pt x="5596" y="1708"/>
                    <a:pt x="5689" y="1720"/>
                  </a:cubicBezTo>
                  <a:cubicBezTo>
                    <a:pt x="5696" y="1721"/>
                    <a:pt x="5702" y="1721"/>
                    <a:pt x="5709" y="1721"/>
                  </a:cubicBezTo>
                  <a:cubicBezTo>
                    <a:pt x="5715" y="1721"/>
                    <a:pt x="5721" y="1721"/>
                    <a:pt x="5728" y="1720"/>
                  </a:cubicBezTo>
                  <a:cubicBezTo>
                    <a:pt x="5822" y="1720"/>
                    <a:pt x="5899" y="1643"/>
                    <a:pt x="5899" y="1549"/>
                  </a:cubicBezTo>
                  <a:cubicBezTo>
                    <a:pt x="5899" y="1455"/>
                    <a:pt x="5825" y="1378"/>
                    <a:pt x="5731" y="1376"/>
                  </a:cubicBezTo>
                  <a:lnTo>
                    <a:pt x="5728" y="1376"/>
                  </a:lnTo>
                  <a:cubicBezTo>
                    <a:pt x="5722" y="1375"/>
                    <a:pt x="5715" y="1375"/>
                    <a:pt x="5709" y="1375"/>
                  </a:cubicBezTo>
                  <a:close/>
                  <a:moveTo>
                    <a:pt x="1419" y="2086"/>
                  </a:moveTo>
                  <a:cubicBezTo>
                    <a:pt x="1337" y="2097"/>
                    <a:pt x="1278" y="2171"/>
                    <a:pt x="1288" y="2253"/>
                  </a:cubicBezTo>
                  <a:cubicBezTo>
                    <a:pt x="1296" y="2322"/>
                    <a:pt x="1351" y="2375"/>
                    <a:pt x="1419" y="2383"/>
                  </a:cubicBezTo>
                  <a:lnTo>
                    <a:pt x="2996" y="2383"/>
                  </a:lnTo>
                  <a:cubicBezTo>
                    <a:pt x="2997" y="2383"/>
                    <a:pt x="2998" y="2383"/>
                    <a:pt x="2999" y="2383"/>
                  </a:cubicBezTo>
                  <a:cubicBezTo>
                    <a:pt x="3079" y="2383"/>
                    <a:pt x="3145" y="2319"/>
                    <a:pt x="3146" y="2238"/>
                  </a:cubicBezTo>
                  <a:lnTo>
                    <a:pt x="3146" y="2235"/>
                  </a:lnTo>
                  <a:cubicBezTo>
                    <a:pt x="3146" y="2153"/>
                    <a:pt x="3079" y="2086"/>
                    <a:pt x="2996" y="2086"/>
                  </a:cubicBezTo>
                  <a:close/>
                  <a:moveTo>
                    <a:pt x="148" y="2086"/>
                  </a:moveTo>
                  <a:cubicBezTo>
                    <a:pt x="66" y="2097"/>
                    <a:pt x="8" y="2171"/>
                    <a:pt x="17" y="2253"/>
                  </a:cubicBezTo>
                  <a:cubicBezTo>
                    <a:pt x="26" y="2322"/>
                    <a:pt x="79" y="2375"/>
                    <a:pt x="148" y="2384"/>
                  </a:cubicBezTo>
                  <a:lnTo>
                    <a:pt x="749" y="2384"/>
                  </a:lnTo>
                  <a:cubicBezTo>
                    <a:pt x="830" y="2384"/>
                    <a:pt x="897" y="2317"/>
                    <a:pt x="897" y="2237"/>
                  </a:cubicBezTo>
                  <a:cubicBezTo>
                    <a:pt x="898" y="2155"/>
                    <a:pt x="833" y="2088"/>
                    <a:pt x="751" y="2086"/>
                  </a:cubicBezTo>
                  <a:close/>
                  <a:moveTo>
                    <a:pt x="148" y="2774"/>
                  </a:moveTo>
                  <a:cubicBezTo>
                    <a:pt x="66" y="2783"/>
                    <a:pt x="8" y="2858"/>
                    <a:pt x="17" y="2940"/>
                  </a:cubicBezTo>
                  <a:cubicBezTo>
                    <a:pt x="26" y="3008"/>
                    <a:pt x="79" y="3062"/>
                    <a:pt x="148" y="3071"/>
                  </a:cubicBezTo>
                  <a:lnTo>
                    <a:pt x="749" y="3071"/>
                  </a:lnTo>
                  <a:cubicBezTo>
                    <a:pt x="830" y="3071"/>
                    <a:pt x="897" y="3004"/>
                    <a:pt x="897" y="2923"/>
                  </a:cubicBezTo>
                  <a:cubicBezTo>
                    <a:pt x="898" y="2841"/>
                    <a:pt x="833" y="2774"/>
                    <a:pt x="751" y="2774"/>
                  </a:cubicBezTo>
                  <a:close/>
                  <a:moveTo>
                    <a:pt x="1419" y="2773"/>
                  </a:moveTo>
                  <a:cubicBezTo>
                    <a:pt x="1337" y="2783"/>
                    <a:pt x="1278" y="2858"/>
                    <a:pt x="1288" y="2940"/>
                  </a:cubicBezTo>
                  <a:cubicBezTo>
                    <a:pt x="1296" y="3008"/>
                    <a:pt x="1351" y="3062"/>
                    <a:pt x="1419" y="3071"/>
                  </a:cubicBezTo>
                  <a:lnTo>
                    <a:pt x="2996" y="3071"/>
                  </a:lnTo>
                  <a:cubicBezTo>
                    <a:pt x="3078" y="3071"/>
                    <a:pt x="3145" y="3007"/>
                    <a:pt x="3146" y="2925"/>
                  </a:cubicBezTo>
                  <a:lnTo>
                    <a:pt x="3146" y="2923"/>
                  </a:lnTo>
                  <a:cubicBezTo>
                    <a:pt x="3146" y="2840"/>
                    <a:pt x="3079" y="2773"/>
                    <a:pt x="2996" y="2773"/>
                  </a:cubicBezTo>
                  <a:close/>
                  <a:moveTo>
                    <a:pt x="5426" y="3349"/>
                  </a:moveTo>
                  <a:cubicBezTo>
                    <a:pt x="5332" y="3349"/>
                    <a:pt x="5256" y="3424"/>
                    <a:pt x="5255" y="3520"/>
                  </a:cubicBezTo>
                  <a:cubicBezTo>
                    <a:pt x="5253" y="3616"/>
                    <a:pt x="5331" y="3693"/>
                    <a:pt x="5426" y="3694"/>
                  </a:cubicBezTo>
                  <a:lnTo>
                    <a:pt x="5427" y="3694"/>
                  </a:lnTo>
                  <a:cubicBezTo>
                    <a:pt x="5523" y="3694"/>
                    <a:pt x="5599" y="3619"/>
                    <a:pt x="5600" y="3523"/>
                  </a:cubicBezTo>
                  <a:cubicBezTo>
                    <a:pt x="5602" y="3428"/>
                    <a:pt x="5526" y="3351"/>
                    <a:pt x="5429" y="3349"/>
                  </a:cubicBezTo>
                  <a:cubicBezTo>
                    <a:pt x="5428" y="3349"/>
                    <a:pt x="5427" y="3349"/>
                    <a:pt x="5426" y="3349"/>
                  </a:cubicBezTo>
                  <a:close/>
                  <a:moveTo>
                    <a:pt x="5941" y="3349"/>
                  </a:moveTo>
                  <a:cubicBezTo>
                    <a:pt x="5847" y="3349"/>
                    <a:pt x="5770" y="3424"/>
                    <a:pt x="5768" y="3520"/>
                  </a:cubicBezTo>
                  <a:cubicBezTo>
                    <a:pt x="5768" y="3616"/>
                    <a:pt x="5844" y="3693"/>
                    <a:pt x="5940" y="3694"/>
                  </a:cubicBezTo>
                  <a:lnTo>
                    <a:pt x="5944" y="3694"/>
                  </a:lnTo>
                  <a:cubicBezTo>
                    <a:pt x="6038" y="3694"/>
                    <a:pt x="6114" y="3619"/>
                    <a:pt x="6114" y="3523"/>
                  </a:cubicBezTo>
                  <a:cubicBezTo>
                    <a:pt x="6115" y="3428"/>
                    <a:pt x="6039" y="3351"/>
                    <a:pt x="5944" y="3349"/>
                  </a:cubicBezTo>
                  <a:cubicBezTo>
                    <a:pt x="5943" y="3349"/>
                    <a:pt x="5942" y="3349"/>
                    <a:pt x="5941" y="3349"/>
                  </a:cubicBezTo>
                  <a:close/>
                  <a:moveTo>
                    <a:pt x="6456" y="3349"/>
                  </a:moveTo>
                  <a:cubicBezTo>
                    <a:pt x="6362" y="3349"/>
                    <a:pt x="6286" y="3424"/>
                    <a:pt x="6285" y="3520"/>
                  </a:cubicBezTo>
                  <a:cubicBezTo>
                    <a:pt x="6284" y="3616"/>
                    <a:pt x="6359" y="3693"/>
                    <a:pt x="6455" y="3694"/>
                  </a:cubicBezTo>
                  <a:lnTo>
                    <a:pt x="6458" y="3694"/>
                  </a:lnTo>
                  <a:cubicBezTo>
                    <a:pt x="6552" y="3694"/>
                    <a:pt x="6629" y="3619"/>
                    <a:pt x="6630" y="3523"/>
                  </a:cubicBezTo>
                  <a:cubicBezTo>
                    <a:pt x="6632" y="3428"/>
                    <a:pt x="6555" y="3351"/>
                    <a:pt x="6459" y="3349"/>
                  </a:cubicBezTo>
                  <a:cubicBezTo>
                    <a:pt x="6458" y="3349"/>
                    <a:pt x="6457" y="3349"/>
                    <a:pt x="6456" y="3349"/>
                  </a:cubicBezTo>
                  <a:close/>
                  <a:moveTo>
                    <a:pt x="6970" y="3349"/>
                  </a:moveTo>
                  <a:cubicBezTo>
                    <a:pt x="6876" y="3349"/>
                    <a:pt x="6800" y="3424"/>
                    <a:pt x="6799" y="3520"/>
                  </a:cubicBezTo>
                  <a:cubicBezTo>
                    <a:pt x="6797" y="3616"/>
                    <a:pt x="6875" y="3693"/>
                    <a:pt x="6970" y="3694"/>
                  </a:cubicBezTo>
                  <a:lnTo>
                    <a:pt x="6973" y="3694"/>
                  </a:lnTo>
                  <a:cubicBezTo>
                    <a:pt x="7068" y="3694"/>
                    <a:pt x="7144" y="3619"/>
                    <a:pt x="7144" y="3523"/>
                  </a:cubicBezTo>
                  <a:cubicBezTo>
                    <a:pt x="7146" y="3428"/>
                    <a:pt x="7068" y="3351"/>
                    <a:pt x="6973" y="3349"/>
                  </a:cubicBezTo>
                  <a:cubicBezTo>
                    <a:pt x="6972" y="3349"/>
                    <a:pt x="6971" y="3349"/>
                    <a:pt x="6970" y="3349"/>
                  </a:cubicBezTo>
                  <a:close/>
                  <a:moveTo>
                    <a:pt x="7487" y="3349"/>
                  </a:moveTo>
                  <a:cubicBezTo>
                    <a:pt x="7393" y="3349"/>
                    <a:pt x="7315" y="3424"/>
                    <a:pt x="7315" y="3520"/>
                  </a:cubicBezTo>
                  <a:cubicBezTo>
                    <a:pt x="7314" y="3616"/>
                    <a:pt x="7390" y="3693"/>
                    <a:pt x="7485" y="3694"/>
                  </a:cubicBezTo>
                  <a:lnTo>
                    <a:pt x="7488" y="3694"/>
                  </a:lnTo>
                  <a:cubicBezTo>
                    <a:pt x="7582" y="3694"/>
                    <a:pt x="7659" y="3619"/>
                    <a:pt x="7661" y="3523"/>
                  </a:cubicBezTo>
                  <a:cubicBezTo>
                    <a:pt x="7661" y="3428"/>
                    <a:pt x="7585" y="3351"/>
                    <a:pt x="7490" y="3349"/>
                  </a:cubicBezTo>
                  <a:cubicBezTo>
                    <a:pt x="7489" y="3349"/>
                    <a:pt x="7488" y="3349"/>
                    <a:pt x="7487" y="3349"/>
                  </a:cubicBezTo>
                  <a:close/>
                  <a:moveTo>
                    <a:pt x="8000" y="3349"/>
                  </a:moveTo>
                  <a:cubicBezTo>
                    <a:pt x="7906" y="3349"/>
                    <a:pt x="7829" y="3424"/>
                    <a:pt x="7829" y="3520"/>
                  </a:cubicBezTo>
                  <a:cubicBezTo>
                    <a:pt x="7828" y="3616"/>
                    <a:pt x="7903" y="3693"/>
                    <a:pt x="7999" y="3694"/>
                  </a:cubicBezTo>
                  <a:lnTo>
                    <a:pt x="8003" y="3694"/>
                  </a:lnTo>
                  <a:cubicBezTo>
                    <a:pt x="8097" y="3694"/>
                    <a:pt x="8174" y="3619"/>
                    <a:pt x="8174" y="3523"/>
                  </a:cubicBezTo>
                  <a:cubicBezTo>
                    <a:pt x="8174" y="3428"/>
                    <a:pt x="8099" y="3351"/>
                    <a:pt x="8003" y="3349"/>
                  </a:cubicBezTo>
                  <a:cubicBezTo>
                    <a:pt x="8002" y="3349"/>
                    <a:pt x="8001" y="3349"/>
                    <a:pt x="8000" y="3349"/>
                  </a:cubicBezTo>
                  <a:close/>
                  <a:moveTo>
                    <a:pt x="148" y="3461"/>
                  </a:moveTo>
                  <a:cubicBezTo>
                    <a:pt x="66" y="3470"/>
                    <a:pt x="8" y="3544"/>
                    <a:pt x="17" y="3626"/>
                  </a:cubicBezTo>
                  <a:cubicBezTo>
                    <a:pt x="26" y="3694"/>
                    <a:pt x="79" y="3748"/>
                    <a:pt x="148" y="3757"/>
                  </a:cubicBezTo>
                  <a:lnTo>
                    <a:pt x="749" y="3757"/>
                  </a:lnTo>
                  <a:cubicBezTo>
                    <a:pt x="830" y="3757"/>
                    <a:pt x="897" y="3691"/>
                    <a:pt x="897" y="3610"/>
                  </a:cubicBezTo>
                  <a:cubicBezTo>
                    <a:pt x="898" y="3528"/>
                    <a:pt x="833" y="3461"/>
                    <a:pt x="751" y="3461"/>
                  </a:cubicBezTo>
                  <a:close/>
                  <a:moveTo>
                    <a:pt x="3307" y="3461"/>
                  </a:moveTo>
                  <a:cubicBezTo>
                    <a:pt x="3225" y="3470"/>
                    <a:pt x="3167" y="3544"/>
                    <a:pt x="3178" y="3626"/>
                  </a:cubicBezTo>
                  <a:cubicBezTo>
                    <a:pt x="3185" y="3694"/>
                    <a:pt x="3240" y="3748"/>
                    <a:pt x="3307" y="3757"/>
                  </a:cubicBezTo>
                  <a:lnTo>
                    <a:pt x="4885" y="3757"/>
                  </a:lnTo>
                  <a:cubicBezTo>
                    <a:pt x="4967" y="3757"/>
                    <a:pt x="5033" y="3690"/>
                    <a:pt x="5033" y="3610"/>
                  </a:cubicBezTo>
                  <a:cubicBezTo>
                    <a:pt x="5034" y="3528"/>
                    <a:pt x="4969" y="3461"/>
                    <a:pt x="4888" y="3461"/>
                  </a:cubicBezTo>
                  <a:close/>
                  <a:moveTo>
                    <a:pt x="148" y="4147"/>
                  </a:moveTo>
                  <a:cubicBezTo>
                    <a:pt x="66" y="4156"/>
                    <a:pt x="8" y="4230"/>
                    <a:pt x="17" y="4312"/>
                  </a:cubicBezTo>
                  <a:cubicBezTo>
                    <a:pt x="26" y="4381"/>
                    <a:pt x="79" y="4434"/>
                    <a:pt x="148" y="4443"/>
                  </a:cubicBezTo>
                  <a:lnTo>
                    <a:pt x="749" y="4443"/>
                  </a:lnTo>
                  <a:cubicBezTo>
                    <a:pt x="830" y="4443"/>
                    <a:pt x="897" y="4378"/>
                    <a:pt x="897" y="4296"/>
                  </a:cubicBezTo>
                  <a:cubicBezTo>
                    <a:pt x="898" y="4214"/>
                    <a:pt x="833" y="4149"/>
                    <a:pt x="751" y="4147"/>
                  </a:cubicBezTo>
                  <a:close/>
                  <a:moveTo>
                    <a:pt x="3307" y="4147"/>
                  </a:moveTo>
                  <a:cubicBezTo>
                    <a:pt x="3225" y="4156"/>
                    <a:pt x="3167" y="4230"/>
                    <a:pt x="3178" y="4312"/>
                  </a:cubicBezTo>
                  <a:cubicBezTo>
                    <a:pt x="3185" y="4381"/>
                    <a:pt x="3240" y="4434"/>
                    <a:pt x="3307" y="4443"/>
                  </a:cubicBezTo>
                  <a:lnTo>
                    <a:pt x="4885" y="4443"/>
                  </a:lnTo>
                  <a:cubicBezTo>
                    <a:pt x="4967" y="4443"/>
                    <a:pt x="5033" y="4378"/>
                    <a:pt x="5033" y="4296"/>
                  </a:cubicBezTo>
                  <a:cubicBezTo>
                    <a:pt x="5034" y="4214"/>
                    <a:pt x="4969" y="4147"/>
                    <a:pt x="4888" y="4147"/>
                  </a:cubicBezTo>
                  <a:close/>
                  <a:moveTo>
                    <a:pt x="5426" y="4765"/>
                  </a:moveTo>
                  <a:cubicBezTo>
                    <a:pt x="5332" y="4765"/>
                    <a:pt x="5256" y="4840"/>
                    <a:pt x="5255" y="4936"/>
                  </a:cubicBezTo>
                  <a:cubicBezTo>
                    <a:pt x="5253" y="5032"/>
                    <a:pt x="5331" y="5109"/>
                    <a:pt x="5426" y="5110"/>
                  </a:cubicBezTo>
                  <a:lnTo>
                    <a:pt x="5427" y="5110"/>
                  </a:lnTo>
                  <a:cubicBezTo>
                    <a:pt x="5523" y="5110"/>
                    <a:pt x="5599" y="5035"/>
                    <a:pt x="5600" y="4939"/>
                  </a:cubicBezTo>
                  <a:cubicBezTo>
                    <a:pt x="5602" y="4844"/>
                    <a:pt x="5524" y="4767"/>
                    <a:pt x="5429" y="4765"/>
                  </a:cubicBezTo>
                  <a:cubicBezTo>
                    <a:pt x="5428" y="4765"/>
                    <a:pt x="5427" y="4765"/>
                    <a:pt x="5426" y="4765"/>
                  </a:cubicBezTo>
                  <a:close/>
                  <a:moveTo>
                    <a:pt x="5941" y="4765"/>
                  </a:moveTo>
                  <a:cubicBezTo>
                    <a:pt x="5846" y="4765"/>
                    <a:pt x="5770" y="4840"/>
                    <a:pt x="5768" y="4936"/>
                  </a:cubicBezTo>
                  <a:cubicBezTo>
                    <a:pt x="5767" y="5032"/>
                    <a:pt x="5844" y="5109"/>
                    <a:pt x="5940" y="5110"/>
                  </a:cubicBezTo>
                  <a:lnTo>
                    <a:pt x="5944" y="5110"/>
                  </a:lnTo>
                  <a:cubicBezTo>
                    <a:pt x="6038" y="5110"/>
                    <a:pt x="6114" y="5035"/>
                    <a:pt x="6114" y="4939"/>
                  </a:cubicBezTo>
                  <a:cubicBezTo>
                    <a:pt x="6115" y="4844"/>
                    <a:pt x="6039" y="4767"/>
                    <a:pt x="5944" y="4765"/>
                  </a:cubicBezTo>
                  <a:cubicBezTo>
                    <a:pt x="5943" y="4765"/>
                    <a:pt x="5942" y="4765"/>
                    <a:pt x="5941" y="4765"/>
                  </a:cubicBezTo>
                  <a:close/>
                  <a:moveTo>
                    <a:pt x="6456" y="4765"/>
                  </a:moveTo>
                  <a:cubicBezTo>
                    <a:pt x="6362" y="4765"/>
                    <a:pt x="6286" y="4840"/>
                    <a:pt x="6285" y="4936"/>
                  </a:cubicBezTo>
                  <a:cubicBezTo>
                    <a:pt x="6284" y="5032"/>
                    <a:pt x="6359" y="5109"/>
                    <a:pt x="6455" y="5110"/>
                  </a:cubicBezTo>
                  <a:lnTo>
                    <a:pt x="6458" y="5110"/>
                  </a:lnTo>
                  <a:cubicBezTo>
                    <a:pt x="6552" y="5110"/>
                    <a:pt x="6629" y="5035"/>
                    <a:pt x="6630" y="4939"/>
                  </a:cubicBezTo>
                  <a:cubicBezTo>
                    <a:pt x="6632" y="4844"/>
                    <a:pt x="6555" y="4767"/>
                    <a:pt x="6459" y="4765"/>
                  </a:cubicBezTo>
                  <a:cubicBezTo>
                    <a:pt x="6458" y="4765"/>
                    <a:pt x="6457" y="4765"/>
                    <a:pt x="6456" y="4765"/>
                  </a:cubicBezTo>
                  <a:close/>
                  <a:moveTo>
                    <a:pt x="6970" y="4765"/>
                  </a:moveTo>
                  <a:cubicBezTo>
                    <a:pt x="6876" y="4765"/>
                    <a:pt x="6800" y="4840"/>
                    <a:pt x="6799" y="4936"/>
                  </a:cubicBezTo>
                  <a:cubicBezTo>
                    <a:pt x="6797" y="5032"/>
                    <a:pt x="6873" y="5109"/>
                    <a:pt x="6970" y="5110"/>
                  </a:cubicBezTo>
                  <a:lnTo>
                    <a:pt x="6973" y="5110"/>
                  </a:lnTo>
                  <a:cubicBezTo>
                    <a:pt x="7068" y="5110"/>
                    <a:pt x="7144" y="5035"/>
                    <a:pt x="7144" y="4939"/>
                  </a:cubicBezTo>
                  <a:cubicBezTo>
                    <a:pt x="7146" y="4844"/>
                    <a:pt x="7068" y="4767"/>
                    <a:pt x="6973" y="4765"/>
                  </a:cubicBezTo>
                  <a:cubicBezTo>
                    <a:pt x="6972" y="4765"/>
                    <a:pt x="6971" y="4765"/>
                    <a:pt x="6970" y="4765"/>
                  </a:cubicBezTo>
                  <a:close/>
                  <a:moveTo>
                    <a:pt x="7487" y="4765"/>
                  </a:moveTo>
                  <a:cubicBezTo>
                    <a:pt x="7393" y="4765"/>
                    <a:pt x="7315" y="4840"/>
                    <a:pt x="7315" y="4936"/>
                  </a:cubicBezTo>
                  <a:cubicBezTo>
                    <a:pt x="7314" y="5032"/>
                    <a:pt x="7390" y="5109"/>
                    <a:pt x="7485" y="5110"/>
                  </a:cubicBezTo>
                  <a:lnTo>
                    <a:pt x="7488" y="5110"/>
                  </a:lnTo>
                  <a:cubicBezTo>
                    <a:pt x="7582" y="5110"/>
                    <a:pt x="7659" y="5035"/>
                    <a:pt x="7661" y="4939"/>
                  </a:cubicBezTo>
                  <a:cubicBezTo>
                    <a:pt x="7661" y="4844"/>
                    <a:pt x="7585" y="4767"/>
                    <a:pt x="7490" y="4765"/>
                  </a:cubicBezTo>
                  <a:cubicBezTo>
                    <a:pt x="7489" y="4765"/>
                    <a:pt x="7488" y="4765"/>
                    <a:pt x="7487" y="4765"/>
                  </a:cubicBezTo>
                  <a:close/>
                  <a:moveTo>
                    <a:pt x="8000" y="4765"/>
                  </a:moveTo>
                  <a:cubicBezTo>
                    <a:pt x="7906" y="4765"/>
                    <a:pt x="7829" y="4840"/>
                    <a:pt x="7829" y="4936"/>
                  </a:cubicBezTo>
                  <a:cubicBezTo>
                    <a:pt x="7828" y="5032"/>
                    <a:pt x="7903" y="5109"/>
                    <a:pt x="7999" y="5110"/>
                  </a:cubicBezTo>
                  <a:lnTo>
                    <a:pt x="8003" y="5110"/>
                  </a:lnTo>
                  <a:cubicBezTo>
                    <a:pt x="8097" y="5110"/>
                    <a:pt x="8174" y="5035"/>
                    <a:pt x="8174" y="4939"/>
                  </a:cubicBezTo>
                  <a:cubicBezTo>
                    <a:pt x="8174" y="4844"/>
                    <a:pt x="8099" y="4767"/>
                    <a:pt x="8003" y="4765"/>
                  </a:cubicBezTo>
                  <a:cubicBezTo>
                    <a:pt x="8002" y="4765"/>
                    <a:pt x="8001" y="4765"/>
                    <a:pt x="8000" y="4765"/>
                  </a:cubicBezTo>
                  <a:close/>
                  <a:moveTo>
                    <a:pt x="148" y="4834"/>
                  </a:moveTo>
                  <a:cubicBezTo>
                    <a:pt x="66" y="4835"/>
                    <a:pt x="0" y="4901"/>
                    <a:pt x="0" y="4982"/>
                  </a:cubicBezTo>
                  <a:cubicBezTo>
                    <a:pt x="0" y="5064"/>
                    <a:pt x="66" y="5130"/>
                    <a:pt x="148" y="5130"/>
                  </a:cubicBezTo>
                  <a:lnTo>
                    <a:pt x="749" y="5130"/>
                  </a:lnTo>
                  <a:cubicBezTo>
                    <a:pt x="831" y="5130"/>
                    <a:pt x="897" y="5064"/>
                    <a:pt x="897" y="4982"/>
                  </a:cubicBezTo>
                  <a:cubicBezTo>
                    <a:pt x="897" y="4901"/>
                    <a:pt x="831" y="4835"/>
                    <a:pt x="749" y="4834"/>
                  </a:cubicBezTo>
                  <a:close/>
                  <a:moveTo>
                    <a:pt x="3307" y="4834"/>
                  </a:moveTo>
                  <a:cubicBezTo>
                    <a:pt x="3227" y="4835"/>
                    <a:pt x="3161" y="4901"/>
                    <a:pt x="3161" y="4982"/>
                  </a:cubicBezTo>
                  <a:cubicBezTo>
                    <a:pt x="3161" y="5064"/>
                    <a:pt x="3227" y="5130"/>
                    <a:pt x="3307" y="5130"/>
                  </a:cubicBezTo>
                  <a:lnTo>
                    <a:pt x="4885" y="5130"/>
                  </a:lnTo>
                  <a:cubicBezTo>
                    <a:pt x="4967" y="5130"/>
                    <a:pt x="5033" y="5064"/>
                    <a:pt x="5033" y="4982"/>
                  </a:cubicBezTo>
                  <a:cubicBezTo>
                    <a:pt x="5033" y="4901"/>
                    <a:pt x="4967" y="4835"/>
                    <a:pt x="4885" y="4834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90;p40">
              <a:extLst>
                <a:ext uri="{FF2B5EF4-FFF2-40B4-BE49-F238E27FC236}">
                  <a16:creationId xmlns:a16="http://schemas.microsoft.com/office/drawing/2014/main" id="{A4F3BEC2-4106-851B-5A74-A855921E8AFD}"/>
                </a:ext>
              </a:extLst>
            </p:cNvPr>
            <p:cNvSpPr/>
            <p:nvPr/>
          </p:nvSpPr>
          <p:spPr>
            <a:xfrm>
              <a:off x="5657875" y="3437575"/>
              <a:ext cx="204375" cy="128300"/>
            </a:xfrm>
            <a:custGeom>
              <a:avLst/>
              <a:gdLst/>
              <a:ahLst/>
              <a:cxnLst/>
              <a:rect l="l" t="t" r="r" b="b"/>
              <a:pathLst>
                <a:path w="8175" h="5132" extrusionOk="0">
                  <a:moveTo>
                    <a:pt x="1419" y="26"/>
                  </a:moveTo>
                  <a:cubicBezTo>
                    <a:pt x="1337" y="27"/>
                    <a:pt x="1272" y="94"/>
                    <a:pt x="1272" y="176"/>
                  </a:cubicBezTo>
                  <a:cubicBezTo>
                    <a:pt x="1272" y="257"/>
                    <a:pt x="1337" y="322"/>
                    <a:pt x="1419" y="322"/>
                  </a:cubicBezTo>
                  <a:lnTo>
                    <a:pt x="2996" y="322"/>
                  </a:lnTo>
                  <a:cubicBezTo>
                    <a:pt x="2997" y="322"/>
                    <a:pt x="2998" y="322"/>
                    <a:pt x="2999" y="322"/>
                  </a:cubicBezTo>
                  <a:cubicBezTo>
                    <a:pt x="3079" y="322"/>
                    <a:pt x="3145" y="259"/>
                    <a:pt x="3146" y="178"/>
                  </a:cubicBezTo>
                  <a:lnTo>
                    <a:pt x="3146" y="176"/>
                  </a:lnTo>
                  <a:cubicBezTo>
                    <a:pt x="3146" y="93"/>
                    <a:pt x="3079" y="26"/>
                    <a:pt x="2996" y="26"/>
                  </a:cubicBezTo>
                  <a:close/>
                  <a:moveTo>
                    <a:pt x="148" y="27"/>
                  </a:moveTo>
                  <a:cubicBezTo>
                    <a:pt x="66" y="27"/>
                    <a:pt x="0" y="94"/>
                    <a:pt x="0" y="176"/>
                  </a:cubicBezTo>
                  <a:cubicBezTo>
                    <a:pt x="0" y="257"/>
                    <a:pt x="66" y="324"/>
                    <a:pt x="148" y="324"/>
                  </a:cubicBezTo>
                  <a:lnTo>
                    <a:pt x="749" y="324"/>
                  </a:lnTo>
                  <a:cubicBezTo>
                    <a:pt x="830" y="324"/>
                    <a:pt x="897" y="257"/>
                    <a:pt x="897" y="176"/>
                  </a:cubicBezTo>
                  <a:cubicBezTo>
                    <a:pt x="897" y="94"/>
                    <a:pt x="831" y="27"/>
                    <a:pt x="749" y="27"/>
                  </a:cubicBezTo>
                  <a:close/>
                  <a:moveTo>
                    <a:pt x="3665" y="1"/>
                  </a:moveTo>
                  <a:cubicBezTo>
                    <a:pt x="3571" y="1"/>
                    <a:pt x="3495" y="76"/>
                    <a:pt x="3493" y="170"/>
                  </a:cubicBezTo>
                  <a:cubicBezTo>
                    <a:pt x="3492" y="267"/>
                    <a:pt x="3569" y="345"/>
                    <a:pt x="3665" y="346"/>
                  </a:cubicBezTo>
                  <a:lnTo>
                    <a:pt x="3669" y="346"/>
                  </a:lnTo>
                  <a:cubicBezTo>
                    <a:pt x="3763" y="346"/>
                    <a:pt x="3839" y="270"/>
                    <a:pt x="3839" y="175"/>
                  </a:cubicBezTo>
                  <a:cubicBezTo>
                    <a:pt x="3840" y="80"/>
                    <a:pt x="3764" y="2"/>
                    <a:pt x="3667" y="1"/>
                  </a:cubicBezTo>
                  <a:cubicBezTo>
                    <a:pt x="3667" y="1"/>
                    <a:pt x="3666" y="1"/>
                    <a:pt x="3665" y="1"/>
                  </a:cubicBezTo>
                  <a:close/>
                  <a:moveTo>
                    <a:pt x="4181" y="1"/>
                  </a:moveTo>
                  <a:cubicBezTo>
                    <a:pt x="4087" y="1"/>
                    <a:pt x="4010" y="76"/>
                    <a:pt x="4010" y="170"/>
                  </a:cubicBezTo>
                  <a:cubicBezTo>
                    <a:pt x="4008" y="267"/>
                    <a:pt x="4084" y="345"/>
                    <a:pt x="4180" y="346"/>
                  </a:cubicBezTo>
                  <a:lnTo>
                    <a:pt x="4183" y="346"/>
                  </a:lnTo>
                  <a:cubicBezTo>
                    <a:pt x="4276" y="346"/>
                    <a:pt x="4354" y="270"/>
                    <a:pt x="4355" y="175"/>
                  </a:cubicBezTo>
                  <a:cubicBezTo>
                    <a:pt x="4355" y="80"/>
                    <a:pt x="4279" y="2"/>
                    <a:pt x="4184" y="1"/>
                  </a:cubicBezTo>
                  <a:cubicBezTo>
                    <a:pt x="4183" y="1"/>
                    <a:pt x="4182" y="1"/>
                    <a:pt x="4181" y="1"/>
                  </a:cubicBezTo>
                  <a:close/>
                  <a:moveTo>
                    <a:pt x="4695" y="1"/>
                  </a:moveTo>
                  <a:cubicBezTo>
                    <a:pt x="4601" y="1"/>
                    <a:pt x="4525" y="76"/>
                    <a:pt x="4524" y="170"/>
                  </a:cubicBezTo>
                  <a:cubicBezTo>
                    <a:pt x="4522" y="267"/>
                    <a:pt x="4598" y="345"/>
                    <a:pt x="4695" y="346"/>
                  </a:cubicBezTo>
                  <a:lnTo>
                    <a:pt x="4698" y="346"/>
                  </a:lnTo>
                  <a:cubicBezTo>
                    <a:pt x="4793" y="346"/>
                    <a:pt x="4869" y="270"/>
                    <a:pt x="4869" y="175"/>
                  </a:cubicBezTo>
                  <a:cubicBezTo>
                    <a:pt x="4871" y="80"/>
                    <a:pt x="4793" y="2"/>
                    <a:pt x="4698" y="1"/>
                  </a:cubicBezTo>
                  <a:cubicBezTo>
                    <a:pt x="4697" y="1"/>
                    <a:pt x="4696" y="1"/>
                    <a:pt x="4695" y="1"/>
                  </a:cubicBezTo>
                  <a:close/>
                  <a:moveTo>
                    <a:pt x="5212" y="1"/>
                  </a:moveTo>
                  <a:cubicBezTo>
                    <a:pt x="5118" y="1"/>
                    <a:pt x="5040" y="76"/>
                    <a:pt x="5039" y="170"/>
                  </a:cubicBezTo>
                  <a:cubicBezTo>
                    <a:pt x="5039" y="267"/>
                    <a:pt x="5115" y="345"/>
                    <a:pt x="5210" y="346"/>
                  </a:cubicBezTo>
                  <a:lnTo>
                    <a:pt x="5213" y="346"/>
                  </a:lnTo>
                  <a:cubicBezTo>
                    <a:pt x="5307" y="346"/>
                    <a:pt x="5384" y="270"/>
                    <a:pt x="5386" y="175"/>
                  </a:cubicBezTo>
                  <a:lnTo>
                    <a:pt x="5384" y="175"/>
                  </a:lnTo>
                  <a:cubicBezTo>
                    <a:pt x="5386" y="80"/>
                    <a:pt x="5310" y="2"/>
                    <a:pt x="5214" y="1"/>
                  </a:cubicBezTo>
                  <a:cubicBezTo>
                    <a:pt x="5214" y="1"/>
                    <a:pt x="5213" y="1"/>
                    <a:pt x="5212" y="1"/>
                  </a:cubicBezTo>
                  <a:close/>
                  <a:moveTo>
                    <a:pt x="6242" y="1"/>
                  </a:moveTo>
                  <a:cubicBezTo>
                    <a:pt x="6148" y="1"/>
                    <a:pt x="6071" y="76"/>
                    <a:pt x="6069" y="170"/>
                  </a:cubicBezTo>
                  <a:cubicBezTo>
                    <a:pt x="6069" y="267"/>
                    <a:pt x="6145" y="345"/>
                    <a:pt x="6240" y="346"/>
                  </a:cubicBezTo>
                  <a:lnTo>
                    <a:pt x="6245" y="346"/>
                  </a:lnTo>
                  <a:cubicBezTo>
                    <a:pt x="6339" y="346"/>
                    <a:pt x="6415" y="270"/>
                    <a:pt x="6415" y="175"/>
                  </a:cubicBezTo>
                  <a:cubicBezTo>
                    <a:pt x="6416" y="80"/>
                    <a:pt x="6340" y="2"/>
                    <a:pt x="6245" y="1"/>
                  </a:cubicBezTo>
                  <a:cubicBezTo>
                    <a:pt x="6244" y="1"/>
                    <a:pt x="6243" y="1"/>
                    <a:pt x="6242" y="1"/>
                  </a:cubicBezTo>
                  <a:close/>
                  <a:moveTo>
                    <a:pt x="5709" y="1"/>
                  </a:moveTo>
                  <a:cubicBezTo>
                    <a:pt x="5622" y="1"/>
                    <a:pt x="5547" y="67"/>
                    <a:pt x="5538" y="155"/>
                  </a:cubicBezTo>
                  <a:cubicBezTo>
                    <a:pt x="5527" y="249"/>
                    <a:pt x="5596" y="336"/>
                    <a:pt x="5689" y="346"/>
                  </a:cubicBezTo>
                  <a:cubicBezTo>
                    <a:pt x="5696" y="347"/>
                    <a:pt x="5702" y="347"/>
                    <a:pt x="5709" y="347"/>
                  </a:cubicBezTo>
                  <a:cubicBezTo>
                    <a:pt x="5715" y="347"/>
                    <a:pt x="5721" y="347"/>
                    <a:pt x="5728" y="346"/>
                  </a:cubicBezTo>
                  <a:cubicBezTo>
                    <a:pt x="5822" y="346"/>
                    <a:pt x="5899" y="269"/>
                    <a:pt x="5899" y="175"/>
                  </a:cubicBezTo>
                  <a:cubicBezTo>
                    <a:pt x="5899" y="81"/>
                    <a:pt x="5825" y="4"/>
                    <a:pt x="5731" y="2"/>
                  </a:cubicBezTo>
                  <a:lnTo>
                    <a:pt x="5728" y="2"/>
                  </a:lnTo>
                  <a:cubicBezTo>
                    <a:pt x="5722" y="1"/>
                    <a:pt x="5715" y="1"/>
                    <a:pt x="5709" y="1"/>
                  </a:cubicBezTo>
                  <a:close/>
                  <a:moveTo>
                    <a:pt x="148" y="715"/>
                  </a:moveTo>
                  <a:cubicBezTo>
                    <a:pt x="66" y="715"/>
                    <a:pt x="0" y="781"/>
                    <a:pt x="0" y="863"/>
                  </a:cubicBezTo>
                  <a:cubicBezTo>
                    <a:pt x="0" y="945"/>
                    <a:pt x="66" y="1012"/>
                    <a:pt x="148" y="1012"/>
                  </a:cubicBezTo>
                  <a:lnTo>
                    <a:pt x="749" y="1012"/>
                  </a:lnTo>
                  <a:cubicBezTo>
                    <a:pt x="831" y="1012"/>
                    <a:pt x="897" y="945"/>
                    <a:pt x="897" y="863"/>
                  </a:cubicBezTo>
                  <a:cubicBezTo>
                    <a:pt x="897" y="781"/>
                    <a:pt x="830" y="715"/>
                    <a:pt x="749" y="715"/>
                  </a:cubicBezTo>
                  <a:close/>
                  <a:moveTo>
                    <a:pt x="1418" y="715"/>
                  </a:moveTo>
                  <a:cubicBezTo>
                    <a:pt x="1337" y="715"/>
                    <a:pt x="1272" y="781"/>
                    <a:pt x="1272" y="863"/>
                  </a:cubicBezTo>
                  <a:cubicBezTo>
                    <a:pt x="1272" y="945"/>
                    <a:pt x="1337" y="1010"/>
                    <a:pt x="1418" y="1012"/>
                  </a:cubicBezTo>
                  <a:lnTo>
                    <a:pt x="2996" y="1012"/>
                  </a:lnTo>
                  <a:cubicBezTo>
                    <a:pt x="3079" y="1012"/>
                    <a:pt x="3146" y="945"/>
                    <a:pt x="3146" y="863"/>
                  </a:cubicBezTo>
                  <a:cubicBezTo>
                    <a:pt x="3146" y="781"/>
                    <a:pt x="3079" y="715"/>
                    <a:pt x="2999" y="715"/>
                  </a:cubicBezTo>
                  <a:close/>
                  <a:moveTo>
                    <a:pt x="148" y="1402"/>
                  </a:moveTo>
                  <a:cubicBezTo>
                    <a:pt x="66" y="1412"/>
                    <a:pt x="8" y="1487"/>
                    <a:pt x="17" y="1568"/>
                  </a:cubicBezTo>
                  <a:cubicBezTo>
                    <a:pt x="26" y="1637"/>
                    <a:pt x="79" y="1691"/>
                    <a:pt x="148" y="1698"/>
                  </a:cubicBezTo>
                  <a:lnTo>
                    <a:pt x="749" y="1698"/>
                  </a:lnTo>
                  <a:cubicBezTo>
                    <a:pt x="828" y="1698"/>
                    <a:pt x="892" y="1637"/>
                    <a:pt x="897" y="1558"/>
                  </a:cubicBezTo>
                  <a:lnTo>
                    <a:pt x="897" y="1549"/>
                  </a:lnTo>
                  <a:cubicBezTo>
                    <a:pt x="897" y="1469"/>
                    <a:pt x="830" y="1402"/>
                    <a:pt x="749" y="1402"/>
                  </a:cubicBezTo>
                  <a:close/>
                  <a:moveTo>
                    <a:pt x="1418" y="1402"/>
                  </a:moveTo>
                  <a:cubicBezTo>
                    <a:pt x="1336" y="1412"/>
                    <a:pt x="1278" y="1485"/>
                    <a:pt x="1288" y="1567"/>
                  </a:cubicBezTo>
                  <a:cubicBezTo>
                    <a:pt x="1296" y="1635"/>
                    <a:pt x="1351" y="1691"/>
                    <a:pt x="1418" y="1698"/>
                  </a:cubicBezTo>
                  <a:lnTo>
                    <a:pt x="2996" y="1698"/>
                  </a:lnTo>
                  <a:cubicBezTo>
                    <a:pt x="3076" y="1698"/>
                    <a:pt x="3142" y="1637"/>
                    <a:pt x="3146" y="1558"/>
                  </a:cubicBezTo>
                  <a:lnTo>
                    <a:pt x="3146" y="1549"/>
                  </a:lnTo>
                  <a:cubicBezTo>
                    <a:pt x="3146" y="1467"/>
                    <a:pt x="3079" y="1402"/>
                    <a:pt x="2999" y="1402"/>
                  </a:cubicBezTo>
                  <a:close/>
                  <a:moveTo>
                    <a:pt x="3666" y="1384"/>
                  </a:moveTo>
                  <a:cubicBezTo>
                    <a:pt x="3571" y="1384"/>
                    <a:pt x="3493" y="1461"/>
                    <a:pt x="3493" y="1557"/>
                  </a:cubicBezTo>
                  <a:cubicBezTo>
                    <a:pt x="3493" y="1652"/>
                    <a:pt x="3571" y="1729"/>
                    <a:pt x="3666" y="1729"/>
                  </a:cubicBezTo>
                  <a:lnTo>
                    <a:pt x="3667" y="1729"/>
                  </a:lnTo>
                  <a:cubicBezTo>
                    <a:pt x="3763" y="1729"/>
                    <a:pt x="3839" y="1653"/>
                    <a:pt x="3839" y="1560"/>
                  </a:cubicBezTo>
                  <a:lnTo>
                    <a:pt x="3839" y="1557"/>
                  </a:lnTo>
                  <a:cubicBezTo>
                    <a:pt x="3839" y="1461"/>
                    <a:pt x="3761" y="1384"/>
                    <a:pt x="3666" y="1384"/>
                  </a:cubicBezTo>
                  <a:close/>
                  <a:moveTo>
                    <a:pt x="4696" y="1384"/>
                  </a:moveTo>
                  <a:cubicBezTo>
                    <a:pt x="4601" y="1384"/>
                    <a:pt x="4524" y="1461"/>
                    <a:pt x="4524" y="1557"/>
                  </a:cubicBezTo>
                  <a:cubicBezTo>
                    <a:pt x="4524" y="1652"/>
                    <a:pt x="4601" y="1729"/>
                    <a:pt x="4696" y="1729"/>
                  </a:cubicBezTo>
                  <a:lnTo>
                    <a:pt x="4698" y="1729"/>
                  </a:lnTo>
                  <a:cubicBezTo>
                    <a:pt x="4792" y="1729"/>
                    <a:pt x="4869" y="1653"/>
                    <a:pt x="4869" y="1560"/>
                  </a:cubicBezTo>
                  <a:lnTo>
                    <a:pt x="4869" y="1557"/>
                  </a:lnTo>
                  <a:cubicBezTo>
                    <a:pt x="4869" y="1461"/>
                    <a:pt x="4792" y="1384"/>
                    <a:pt x="4696" y="1384"/>
                  </a:cubicBezTo>
                  <a:close/>
                  <a:moveTo>
                    <a:pt x="6242" y="1384"/>
                  </a:moveTo>
                  <a:cubicBezTo>
                    <a:pt x="6147" y="1384"/>
                    <a:pt x="6069" y="1461"/>
                    <a:pt x="6069" y="1557"/>
                  </a:cubicBezTo>
                  <a:cubicBezTo>
                    <a:pt x="6069" y="1652"/>
                    <a:pt x="6147" y="1729"/>
                    <a:pt x="6242" y="1729"/>
                  </a:cubicBezTo>
                  <a:lnTo>
                    <a:pt x="6245" y="1729"/>
                  </a:lnTo>
                  <a:cubicBezTo>
                    <a:pt x="6339" y="1729"/>
                    <a:pt x="6415" y="1653"/>
                    <a:pt x="6415" y="1560"/>
                  </a:cubicBezTo>
                  <a:lnTo>
                    <a:pt x="6415" y="1557"/>
                  </a:lnTo>
                  <a:cubicBezTo>
                    <a:pt x="6415" y="1461"/>
                    <a:pt x="6337" y="1384"/>
                    <a:pt x="6242" y="1384"/>
                  </a:cubicBezTo>
                  <a:close/>
                  <a:moveTo>
                    <a:pt x="4183" y="1384"/>
                  </a:moveTo>
                  <a:cubicBezTo>
                    <a:pt x="4087" y="1384"/>
                    <a:pt x="4010" y="1461"/>
                    <a:pt x="4010" y="1557"/>
                  </a:cubicBezTo>
                  <a:cubicBezTo>
                    <a:pt x="4010" y="1652"/>
                    <a:pt x="4087" y="1729"/>
                    <a:pt x="4183" y="1729"/>
                  </a:cubicBezTo>
                  <a:cubicBezTo>
                    <a:pt x="4184" y="1729"/>
                    <a:pt x="4184" y="1729"/>
                    <a:pt x="4185" y="1729"/>
                  </a:cubicBezTo>
                  <a:cubicBezTo>
                    <a:pt x="4278" y="1729"/>
                    <a:pt x="4354" y="1654"/>
                    <a:pt x="4355" y="1561"/>
                  </a:cubicBezTo>
                  <a:lnTo>
                    <a:pt x="4355" y="1557"/>
                  </a:lnTo>
                  <a:cubicBezTo>
                    <a:pt x="4355" y="1461"/>
                    <a:pt x="4278" y="1384"/>
                    <a:pt x="4183" y="1384"/>
                  </a:cubicBezTo>
                  <a:close/>
                  <a:moveTo>
                    <a:pt x="5212" y="1384"/>
                  </a:moveTo>
                  <a:cubicBezTo>
                    <a:pt x="5116" y="1384"/>
                    <a:pt x="5039" y="1461"/>
                    <a:pt x="5039" y="1557"/>
                  </a:cubicBezTo>
                  <a:cubicBezTo>
                    <a:pt x="5039" y="1652"/>
                    <a:pt x="5116" y="1729"/>
                    <a:pt x="5212" y="1729"/>
                  </a:cubicBezTo>
                  <a:cubicBezTo>
                    <a:pt x="5212" y="1729"/>
                    <a:pt x="5213" y="1729"/>
                    <a:pt x="5214" y="1729"/>
                  </a:cubicBezTo>
                  <a:cubicBezTo>
                    <a:pt x="5308" y="1729"/>
                    <a:pt x="5384" y="1654"/>
                    <a:pt x="5384" y="1561"/>
                  </a:cubicBezTo>
                  <a:lnTo>
                    <a:pt x="5384" y="1557"/>
                  </a:lnTo>
                  <a:cubicBezTo>
                    <a:pt x="5384" y="1461"/>
                    <a:pt x="5307" y="1384"/>
                    <a:pt x="5212" y="1384"/>
                  </a:cubicBezTo>
                  <a:close/>
                  <a:moveTo>
                    <a:pt x="5725" y="1387"/>
                  </a:moveTo>
                  <a:cubicBezTo>
                    <a:pt x="5631" y="1387"/>
                    <a:pt x="5554" y="1462"/>
                    <a:pt x="5554" y="1557"/>
                  </a:cubicBezTo>
                  <a:cubicBezTo>
                    <a:pt x="5552" y="1652"/>
                    <a:pt x="5628" y="1731"/>
                    <a:pt x="5724" y="1732"/>
                  </a:cubicBezTo>
                  <a:cubicBezTo>
                    <a:pt x="5819" y="1732"/>
                    <a:pt x="5898" y="1656"/>
                    <a:pt x="5899" y="1561"/>
                  </a:cubicBezTo>
                  <a:lnTo>
                    <a:pt x="5899" y="1557"/>
                  </a:lnTo>
                  <a:cubicBezTo>
                    <a:pt x="5899" y="1463"/>
                    <a:pt x="5822" y="1387"/>
                    <a:pt x="5728" y="1387"/>
                  </a:cubicBezTo>
                  <a:cubicBezTo>
                    <a:pt x="5727" y="1387"/>
                    <a:pt x="5726" y="1387"/>
                    <a:pt x="5725" y="1387"/>
                  </a:cubicBezTo>
                  <a:close/>
                  <a:moveTo>
                    <a:pt x="1418" y="2088"/>
                  </a:moveTo>
                  <a:cubicBezTo>
                    <a:pt x="1336" y="2099"/>
                    <a:pt x="1278" y="2173"/>
                    <a:pt x="1288" y="2255"/>
                  </a:cubicBezTo>
                  <a:cubicBezTo>
                    <a:pt x="1296" y="2322"/>
                    <a:pt x="1351" y="2377"/>
                    <a:pt x="1418" y="2384"/>
                  </a:cubicBezTo>
                  <a:lnTo>
                    <a:pt x="2996" y="2384"/>
                  </a:lnTo>
                  <a:cubicBezTo>
                    <a:pt x="3079" y="2384"/>
                    <a:pt x="3146" y="2317"/>
                    <a:pt x="3146" y="2235"/>
                  </a:cubicBezTo>
                  <a:cubicBezTo>
                    <a:pt x="3146" y="2154"/>
                    <a:pt x="3079" y="2088"/>
                    <a:pt x="2999" y="2088"/>
                  </a:cubicBezTo>
                  <a:close/>
                  <a:moveTo>
                    <a:pt x="148" y="2088"/>
                  </a:moveTo>
                  <a:cubicBezTo>
                    <a:pt x="66" y="2099"/>
                    <a:pt x="8" y="2173"/>
                    <a:pt x="17" y="2255"/>
                  </a:cubicBezTo>
                  <a:cubicBezTo>
                    <a:pt x="26" y="2323"/>
                    <a:pt x="79" y="2377"/>
                    <a:pt x="148" y="2386"/>
                  </a:cubicBezTo>
                  <a:lnTo>
                    <a:pt x="749" y="2386"/>
                  </a:lnTo>
                  <a:cubicBezTo>
                    <a:pt x="831" y="2386"/>
                    <a:pt x="897" y="2319"/>
                    <a:pt x="897" y="2238"/>
                  </a:cubicBezTo>
                  <a:lnTo>
                    <a:pt x="897" y="2235"/>
                  </a:lnTo>
                  <a:cubicBezTo>
                    <a:pt x="897" y="2155"/>
                    <a:pt x="830" y="2088"/>
                    <a:pt x="749" y="2088"/>
                  </a:cubicBezTo>
                  <a:close/>
                  <a:moveTo>
                    <a:pt x="1418" y="2774"/>
                  </a:moveTo>
                  <a:cubicBezTo>
                    <a:pt x="1336" y="2785"/>
                    <a:pt x="1278" y="2859"/>
                    <a:pt x="1288" y="2941"/>
                  </a:cubicBezTo>
                  <a:cubicBezTo>
                    <a:pt x="1296" y="3010"/>
                    <a:pt x="1351" y="3063"/>
                    <a:pt x="1418" y="3071"/>
                  </a:cubicBezTo>
                  <a:lnTo>
                    <a:pt x="2996" y="3071"/>
                  </a:lnTo>
                  <a:cubicBezTo>
                    <a:pt x="3079" y="3071"/>
                    <a:pt x="3146" y="3004"/>
                    <a:pt x="3146" y="2922"/>
                  </a:cubicBezTo>
                  <a:cubicBezTo>
                    <a:pt x="3146" y="2840"/>
                    <a:pt x="3079" y="2774"/>
                    <a:pt x="2999" y="2774"/>
                  </a:cubicBezTo>
                  <a:close/>
                  <a:moveTo>
                    <a:pt x="148" y="2776"/>
                  </a:moveTo>
                  <a:cubicBezTo>
                    <a:pt x="66" y="2785"/>
                    <a:pt x="8" y="2859"/>
                    <a:pt x="17" y="2941"/>
                  </a:cubicBezTo>
                  <a:cubicBezTo>
                    <a:pt x="26" y="3010"/>
                    <a:pt x="79" y="3063"/>
                    <a:pt x="148" y="3072"/>
                  </a:cubicBezTo>
                  <a:lnTo>
                    <a:pt x="749" y="3072"/>
                  </a:lnTo>
                  <a:cubicBezTo>
                    <a:pt x="831" y="3072"/>
                    <a:pt x="897" y="3005"/>
                    <a:pt x="897" y="2925"/>
                  </a:cubicBezTo>
                  <a:lnTo>
                    <a:pt x="897" y="2922"/>
                  </a:lnTo>
                  <a:cubicBezTo>
                    <a:pt x="897" y="2841"/>
                    <a:pt x="830" y="2776"/>
                    <a:pt x="749" y="2776"/>
                  </a:cubicBezTo>
                  <a:close/>
                  <a:moveTo>
                    <a:pt x="5427" y="3360"/>
                  </a:moveTo>
                  <a:cubicBezTo>
                    <a:pt x="5332" y="3360"/>
                    <a:pt x="5255" y="3437"/>
                    <a:pt x="5255" y="3532"/>
                  </a:cubicBezTo>
                  <a:cubicBezTo>
                    <a:pt x="5255" y="3628"/>
                    <a:pt x="5332" y="3705"/>
                    <a:pt x="5427" y="3705"/>
                  </a:cubicBezTo>
                  <a:cubicBezTo>
                    <a:pt x="5521" y="3705"/>
                    <a:pt x="5599" y="3631"/>
                    <a:pt x="5600" y="3537"/>
                  </a:cubicBezTo>
                  <a:cubicBezTo>
                    <a:pt x="5600" y="3535"/>
                    <a:pt x="5600" y="3534"/>
                    <a:pt x="5600" y="3532"/>
                  </a:cubicBezTo>
                  <a:cubicBezTo>
                    <a:pt x="5600" y="3436"/>
                    <a:pt x="5523" y="3360"/>
                    <a:pt x="5427" y="3360"/>
                  </a:cubicBezTo>
                  <a:close/>
                  <a:moveTo>
                    <a:pt x="5941" y="3360"/>
                  </a:moveTo>
                  <a:cubicBezTo>
                    <a:pt x="5846" y="3360"/>
                    <a:pt x="5768" y="3437"/>
                    <a:pt x="5768" y="3532"/>
                  </a:cubicBezTo>
                  <a:cubicBezTo>
                    <a:pt x="5768" y="3628"/>
                    <a:pt x="5846" y="3705"/>
                    <a:pt x="5941" y="3705"/>
                  </a:cubicBezTo>
                  <a:lnTo>
                    <a:pt x="5944" y="3705"/>
                  </a:lnTo>
                  <a:cubicBezTo>
                    <a:pt x="6038" y="3705"/>
                    <a:pt x="6114" y="3628"/>
                    <a:pt x="6114" y="3534"/>
                  </a:cubicBezTo>
                  <a:cubicBezTo>
                    <a:pt x="6114" y="3533"/>
                    <a:pt x="6114" y="3533"/>
                    <a:pt x="6114" y="3532"/>
                  </a:cubicBezTo>
                  <a:cubicBezTo>
                    <a:pt x="6114" y="3436"/>
                    <a:pt x="6036" y="3360"/>
                    <a:pt x="5941" y="3360"/>
                  </a:cubicBezTo>
                  <a:close/>
                  <a:moveTo>
                    <a:pt x="6458" y="3360"/>
                  </a:moveTo>
                  <a:cubicBezTo>
                    <a:pt x="6362" y="3360"/>
                    <a:pt x="6285" y="3437"/>
                    <a:pt x="6285" y="3532"/>
                  </a:cubicBezTo>
                  <a:cubicBezTo>
                    <a:pt x="6285" y="3628"/>
                    <a:pt x="6362" y="3705"/>
                    <a:pt x="6458" y="3705"/>
                  </a:cubicBezTo>
                  <a:cubicBezTo>
                    <a:pt x="6552" y="3705"/>
                    <a:pt x="6629" y="3631"/>
                    <a:pt x="6630" y="3537"/>
                  </a:cubicBezTo>
                  <a:cubicBezTo>
                    <a:pt x="6630" y="3535"/>
                    <a:pt x="6630" y="3534"/>
                    <a:pt x="6630" y="3532"/>
                  </a:cubicBezTo>
                  <a:cubicBezTo>
                    <a:pt x="6630" y="3436"/>
                    <a:pt x="6553" y="3360"/>
                    <a:pt x="6458" y="3360"/>
                  </a:cubicBezTo>
                  <a:close/>
                  <a:moveTo>
                    <a:pt x="6971" y="3360"/>
                  </a:moveTo>
                  <a:cubicBezTo>
                    <a:pt x="6876" y="3360"/>
                    <a:pt x="6799" y="3437"/>
                    <a:pt x="6799" y="3532"/>
                  </a:cubicBezTo>
                  <a:cubicBezTo>
                    <a:pt x="6799" y="3628"/>
                    <a:pt x="6876" y="3705"/>
                    <a:pt x="6971" y="3705"/>
                  </a:cubicBezTo>
                  <a:lnTo>
                    <a:pt x="6973" y="3705"/>
                  </a:lnTo>
                  <a:cubicBezTo>
                    <a:pt x="7068" y="3705"/>
                    <a:pt x="7144" y="3628"/>
                    <a:pt x="7144" y="3534"/>
                  </a:cubicBezTo>
                  <a:cubicBezTo>
                    <a:pt x="7144" y="3533"/>
                    <a:pt x="7144" y="3533"/>
                    <a:pt x="7144" y="3532"/>
                  </a:cubicBezTo>
                  <a:cubicBezTo>
                    <a:pt x="7144" y="3436"/>
                    <a:pt x="7067" y="3360"/>
                    <a:pt x="6971" y="3360"/>
                  </a:cubicBezTo>
                  <a:close/>
                  <a:moveTo>
                    <a:pt x="7488" y="3360"/>
                  </a:moveTo>
                  <a:cubicBezTo>
                    <a:pt x="7391" y="3360"/>
                    <a:pt x="7315" y="3437"/>
                    <a:pt x="7315" y="3532"/>
                  </a:cubicBezTo>
                  <a:cubicBezTo>
                    <a:pt x="7315" y="3628"/>
                    <a:pt x="7393" y="3705"/>
                    <a:pt x="7488" y="3705"/>
                  </a:cubicBezTo>
                  <a:cubicBezTo>
                    <a:pt x="7582" y="3705"/>
                    <a:pt x="7659" y="3631"/>
                    <a:pt x="7661" y="3537"/>
                  </a:cubicBezTo>
                  <a:cubicBezTo>
                    <a:pt x="7661" y="3535"/>
                    <a:pt x="7661" y="3534"/>
                    <a:pt x="7661" y="3532"/>
                  </a:cubicBezTo>
                  <a:cubicBezTo>
                    <a:pt x="7661" y="3436"/>
                    <a:pt x="7583" y="3360"/>
                    <a:pt x="7488" y="3360"/>
                  </a:cubicBezTo>
                  <a:close/>
                  <a:moveTo>
                    <a:pt x="8002" y="3360"/>
                  </a:moveTo>
                  <a:cubicBezTo>
                    <a:pt x="7906" y="3360"/>
                    <a:pt x="7829" y="3437"/>
                    <a:pt x="7829" y="3532"/>
                  </a:cubicBezTo>
                  <a:cubicBezTo>
                    <a:pt x="7829" y="3628"/>
                    <a:pt x="7906" y="3705"/>
                    <a:pt x="8002" y="3705"/>
                  </a:cubicBezTo>
                  <a:lnTo>
                    <a:pt x="8003" y="3705"/>
                  </a:lnTo>
                  <a:cubicBezTo>
                    <a:pt x="8097" y="3705"/>
                    <a:pt x="8174" y="3628"/>
                    <a:pt x="8174" y="3534"/>
                  </a:cubicBezTo>
                  <a:cubicBezTo>
                    <a:pt x="8174" y="3533"/>
                    <a:pt x="8174" y="3533"/>
                    <a:pt x="8174" y="3532"/>
                  </a:cubicBezTo>
                  <a:cubicBezTo>
                    <a:pt x="8174" y="3436"/>
                    <a:pt x="8097" y="3360"/>
                    <a:pt x="8002" y="3360"/>
                  </a:cubicBezTo>
                  <a:close/>
                  <a:moveTo>
                    <a:pt x="3307" y="3461"/>
                  </a:moveTo>
                  <a:cubicBezTo>
                    <a:pt x="3225" y="3471"/>
                    <a:pt x="3167" y="3546"/>
                    <a:pt x="3178" y="3628"/>
                  </a:cubicBezTo>
                  <a:cubicBezTo>
                    <a:pt x="3185" y="3696"/>
                    <a:pt x="3240" y="3750"/>
                    <a:pt x="3307" y="3757"/>
                  </a:cubicBezTo>
                  <a:lnTo>
                    <a:pt x="4885" y="3757"/>
                  </a:lnTo>
                  <a:cubicBezTo>
                    <a:pt x="4967" y="3757"/>
                    <a:pt x="5033" y="3692"/>
                    <a:pt x="5033" y="3611"/>
                  </a:cubicBezTo>
                  <a:lnTo>
                    <a:pt x="5033" y="3608"/>
                  </a:lnTo>
                  <a:cubicBezTo>
                    <a:pt x="5033" y="3528"/>
                    <a:pt x="4967" y="3461"/>
                    <a:pt x="4885" y="3461"/>
                  </a:cubicBezTo>
                  <a:close/>
                  <a:moveTo>
                    <a:pt x="148" y="3462"/>
                  </a:moveTo>
                  <a:cubicBezTo>
                    <a:pt x="66" y="3471"/>
                    <a:pt x="8" y="3546"/>
                    <a:pt x="17" y="3628"/>
                  </a:cubicBezTo>
                  <a:cubicBezTo>
                    <a:pt x="26" y="3696"/>
                    <a:pt x="79" y="3750"/>
                    <a:pt x="148" y="3759"/>
                  </a:cubicBezTo>
                  <a:lnTo>
                    <a:pt x="749" y="3759"/>
                  </a:lnTo>
                  <a:cubicBezTo>
                    <a:pt x="831" y="3759"/>
                    <a:pt x="897" y="3693"/>
                    <a:pt x="897" y="3611"/>
                  </a:cubicBezTo>
                  <a:lnTo>
                    <a:pt x="897" y="3610"/>
                  </a:lnTo>
                  <a:cubicBezTo>
                    <a:pt x="897" y="3528"/>
                    <a:pt x="830" y="3462"/>
                    <a:pt x="749" y="3462"/>
                  </a:cubicBezTo>
                  <a:close/>
                  <a:moveTo>
                    <a:pt x="148" y="4149"/>
                  </a:moveTo>
                  <a:cubicBezTo>
                    <a:pt x="66" y="4159"/>
                    <a:pt x="8" y="4232"/>
                    <a:pt x="17" y="4314"/>
                  </a:cubicBezTo>
                  <a:cubicBezTo>
                    <a:pt x="26" y="4383"/>
                    <a:pt x="79" y="4438"/>
                    <a:pt x="148" y="4445"/>
                  </a:cubicBezTo>
                  <a:lnTo>
                    <a:pt x="749" y="4445"/>
                  </a:lnTo>
                  <a:cubicBezTo>
                    <a:pt x="830" y="4445"/>
                    <a:pt x="897" y="4380"/>
                    <a:pt x="897" y="4298"/>
                  </a:cubicBezTo>
                  <a:cubicBezTo>
                    <a:pt x="898" y="4217"/>
                    <a:pt x="833" y="4150"/>
                    <a:pt x="751" y="4149"/>
                  </a:cubicBezTo>
                  <a:close/>
                  <a:moveTo>
                    <a:pt x="3307" y="4149"/>
                  </a:moveTo>
                  <a:cubicBezTo>
                    <a:pt x="3225" y="4158"/>
                    <a:pt x="3167" y="4232"/>
                    <a:pt x="3178" y="4314"/>
                  </a:cubicBezTo>
                  <a:cubicBezTo>
                    <a:pt x="3185" y="4383"/>
                    <a:pt x="3240" y="4436"/>
                    <a:pt x="3307" y="4445"/>
                  </a:cubicBezTo>
                  <a:lnTo>
                    <a:pt x="4885" y="4445"/>
                  </a:lnTo>
                  <a:cubicBezTo>
                    <a:pt x="4967" y="4445"/>
                    <a:pt x="5033" y="4378"/>
                    <a:pt x="5033" y="4298"/>
                  </a:cubicBezTo>
                  <a:cubicBezTo>
                    <a:pt x="5034" y="4216"/>
                    <a:pt x="4969" y="4149"/>
                    <a:pt x="4888" y="4149"/>
                  </a:cubicBezTo>
                  <a:close/>
                  <a:moveTo>
                    <a:pt x="5427" y="4776"/>
                  </a:moveTo>
                  <a:cubicBezTo>
                    <a:pt x="5332" y="4776"/>
                    <a:pt x="5255" y="4853"/>
                    <a:pt x="5255" y="4948"/>
                  </a:cubicBezTo>
                  <a:cubicBezTo>
                    <a:pt x="5255" y="5044"/>
                    <a:pt x="5332" y="5121"/>
                    <a:pt x="5427" y="5121"/>
                  </a:cubicBezTo>
                  <a:cubicBezTo>
                    <a:pt x="5521" y="5121"/>
                    <a:pt x="5599" y="5047"/>
                    <a:pt x="5600" y="4953"/>
                  </a:cubicBezTo>
                  <a:cubicBezTo>
                    <a:pt x="5600" y="4951"/>
                    <a:pt x="5600" y="4950"/>
                    <a:pt x="5600" y="4948"/>
                  </a:cubicBezTo>
                  <a:cubicBezTo>
                    <a:pt x="5600" y="4852"/>
                    <a:pt x="5523" y="4776"/>
                    <a:pt x="5427" y="4776"/>
                  </a:cubicBezTo>
                  <a:close/>
                  <a:moveTo>
                    <a:pt x="5941" y="4776"/>
                  </a:moveTo>
                  <a:cubicBezTo>
                    <a:pt x="5846" y="4776"/>
                    <a:pt x="5768" y="4853"/>
                    <a:pt x="5768" y="4948"/>
                  </a:cubicBezTo>
                  <a:cubicBezTo>
                    <a:pt x="5768" y="5044"/>
                    <a:pt x="5846" y="5121"/>
                    <a:pt x="5941" y="5121"/>
                  </a:cubicBezTo>
                  <a:lnTo>
                    <a:pt x="5944" y="5121"/>
                  </a:lnTo>
                  <a:cubicBezTo>
                    <a:pt x="6038" y="5121"/>
                    <a:pt x="6114" y="5044"/>
                    <a:pt x="6114" y="4950"/>
                  </a:cubicBezTo>
                  <a:cubicBezTo>
                    <a:pt x="6114" y="4949"/>
                    <a:pt x="6114" y="4949"/>
                    <a:pt x="6114" y="4948"/>
                  </a:cubicBezTo>
                  <a:cubicBezTo>
                    <a:pt x="6114" y="4852"/>
                    <a:pt x="6036" y="4776"/>
                    <a:pt x="5941" y="4776"/>
                  </a:cubicBezTo>
                  <a:close/>
                  <a:moveTo>
                    <a:pt x="6458" y="4776"/>
                  </a:moveTo>
                  <a:cubicBezTo>
                    <a:pt x="6362" y="4776"/>
                    <a:pt x="6285" y="4853"/>
                    <a:pt x="6285" y="4948"/>
                  </a:cubicBezTo>
                  <a:cubicBezTo>
                    <a:pt x="6285" y="5044"/>
                    <a:pt x="6362" y="5121"/>
                    <a:pt x="6458" y="5121"/>
                  </a:cubicBezTo>
                  <a:cubicBezTo>
                    <a:pt x="6552" y="5121"/>
                    <a:pt x="6629" y="5047"/>
                    <a:pt x="6630" y="4953"/>
                  </a:cubicBezTo>
                  <a:cubicBezTo>
                    <a:pt x="6630" y="4951"/>
                    <a:pt x="6630" y="4950"/>
                    <a:pt x="6630" y="4948"/>
                  </a:cubicBezTo>
                  <a:cubicBezTo>
                    <a:pt x="6630" y="4852"/>
                    <a:pt x="6553" y="4776"/>
                    <a:pt x="6458" y="4776"/>
                  </a:cubicBezTo>
                  <a:close/>
                  <a:moveTo>
                    <a:pt x="6971" y="4776"/>
                  </a:moveTo>
                  <a:cubicBezTo>
                    <a:pt x="6876" y="4776"/>
                    <a:pt x="6799" y="4853"/>
                    <a:pt x="6799" y="4948"/>
                  </a:cubicBezTo>
                  <a:cubicBezTo>
                    <a:pt x="6799" y="5044"/>
                    <a:pt x="6876" y="5121"/>
                    <a:pt x="6971" y="5121"/>
                  </a:cubicBezTo>
                  <a:lnTo>
                    <a:pt x="6973" y="5121"/>
                  </a:lnTo>
                  <a:cubicBezTo>
                    <a:pt x="7068" y="5121"/>
                    <a:pt x="7144" y="5044"/>
                    <a:pt x="7144" y="4950"/>
                  </a:cubicBezTo>
                  <a:cubicBezTo>
                    <a:pt x="7144" y="4949"/>
                    <a:pt x="7144" y="4949"/>
                    <a:pt x="7144" y="4948"/>
                  </a:cubicBezTo>
                  <a:cubicBezTo>
                    <a:pt x="7144" y="4852"/>
                    <a:pt x="7067" y="4776"/>
                    <a:pt x="6971" y="4776"/>
                  </a:cubicBezTo>
                  <a:close/>
                  <a:moveTo>
                    <a:pt x="7488" y="4776"/>
                  </a:moveTo>
                  <a:cubicBezTo>
                    <a:pt x="7391" y="4776"/>
                    <a:pt x="7314" y="4853"/>
                    <a:pt x="7314" y="4948"/>
                  </a:cubicBezTo>
                  <a:cubicBezTo>
                    <a:pt x="7314" y="5044"/>
                    <a:pt x="7391" y="5121"/>
                    <a:pt x="7488" y="5121"/>
                  </a:cubicBezTo>
                  <a:cubicBezTo>
                    <a:pt x="7582" y="5121"/>
                    <a:pt x="7659" y="5047"/>
                    <a:pt x="7661" y="4953"/>
                  </a:cubicBezTo>
                  <a:cubicBezTo>
                    <a:pt x="7661" y="4951"/>
                    <a:pt x="7661" y="4950"/>
                    <a:pt x="7661" y="4948"/>
                  </a:cubicBezTo>
                  <a:lnTo>
                    <a:pt x="7661" y="4948"/>
                  </a:lnTo>
                  <a:lnTo>
                    <a:pt x="7661" y="4948"/>
                  </a:lnTo>
                  <a:cubicBezTo>
                    <a:pt x="7661" y="4852"/>
                    <a:pt x="7583" y="4776"/>
                    <a:pt x="7488" y="4776"/>
                  </a:cubicBezTo>
                  <a:close/>
                  <a:moveTo>
                    <a:pt x="8002" y="4776"/>
                  </a:moveTo>
                  <a:cubicBezTo>
                    <a:pt x="7906" y="4776"/>
                    <a:pt x="7829" y="4853"/>
                    <a:pt x="7829" y="4948"/>
                  </a:cubicBezTo>
                  <a:cubicBezTo>
                    <a:pt x="7829" y="5044"/>
                    <a:pt x="7906" y="5121"/>
                    <a:pt x="8002" y="5121"/>
                  </a:cubicBezTo>
                  <a:lnTo>
                    <a:pt x="8003" y="5121"/>
                  </a:lnTo>
                  <a:cubicBezTo>
                    <a:pt x="8097" y="5121"/>
                    <a:pt x="8174" y="5044"/>
                    <a:pt x="8174" y="4950"/>
                  </a:cubicBezTo>
                  <a:cubicBezTo>
                    <a:pt x="8174" y="4949"/>
                    <a:pt x="8174" y="4949"/>
                    <a:pt x="8174" y="4948"/>
                  </a:cubicBezTo>
                  <a:cubicBezTo>
                    <a:pt x="8174" y="4852"/>
                    <a:pt x="8097" y="4776"/>
                    <a:pt x="8002" y="4776"/>
                  </a:cubicBezTo>
                  <a:close/>
                  <a:moveTo>
                    <a:pt x="148" y="4835"/>
                  </a:moveTo>
                  <a:cubicBezTo>
                    <a:pt x="66" y="4846"/>
                    <a:pt x="8" y="4920"/>
                    <a:pt x="17" y="5002"/>
                  </a:cubicBezTo>
                  <a:cubicBezTo>
                    <a:pt x="26" y="5069"/>
                    <a:pt x="79" y="5124"/>
                    <a:pt x="148" y="5131"/>
                  </a:cubicBezTo>
                  <a:lnTo>
                    <a:pt x="749" y="5131"/>
                  </a:lnTo>
                  <a:cubicBezTo>
                    <a:pt x="830" y="5131"/>
                    <a:pt x="897" y="5066"/>
                    <a:pt x="897" y="4984"/>
                  </a:cubicBezTo>
                  <a:cubicBezTo>
                    <a:pt x="898" y="4904"/>
                    <a:pt x="833" y="4837"/>
                    <a:pt x="751" y="4835"/>
                  </a:cubicBezTo>
                  <a:close/>
                  <a:moveTo>
                    <a:pt x="3307" y="4835"/>
                  </a:moveTo>
                  <a:cubicBezTo>
                    <a:pt x="3225" y="4844"/>
                    <a:pt x="3167" y="4919"/>
                    <a:pt x="3178" y="5000"/>
                  </a:cubicBezTo>
                  <a:cubicBezTo>
                    <a:pt x="3185" y="5069"/>
                    <a:pt x="3240" y="5123"/>
                    <a:pt x="3307" y="5131"/>
                  </a:cubicBezTo>
                  <a:lnTo>
                    <a:pt x="4885" y="5131"/>
                  </a:lnTo>
                  <a:cubicBezTo>
                    <a:pt x="4967" y="5131"/>
                    <a:pt x="5033" y="5066"/>
                    <a:pt x="5033" y="4984"/>
                  </a:cubicBezTo>
                  <a:cubicBezTo>
                    <a:pt x="5034" y="4902"/>
                    <a:pt x="4969" y="4835"/>
                    <a:pt x="4888" y="4835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91;p40">
              <a:extLst>
                <a:ext uri="{FF2B5EF4-FFF2-40B4-BE49-F238E27FC236}">
                  <a16:creationId xmlns:a16="http://schemas.microsoft.com/office/drawing/2014/main" id="{408D1618-753A-ABDB-A678-035A655B210B}"/>
                </a:ext>
              </a:extLst>
            </p:cNvPr>
            <p:cNvSpPr/>
            <p:nvPr/>
          </p:nvSpPr>
          <p:spPr>
            <a:xfrm>
              <a:off x="4324075" y="4663075"/>
              <a:ext cx="204475" cy="128275"/>
            </a:xfrm>
            <a:custGeom>
              <a:avLst/>
              <a:gdLst/>
              <a:ahLst/>
              <a:cxnLst/>
              <a:rect l="l" t="t" r="r" b="b"/>
              <a:pathLst>
                <a:path w="8179" h="5131" extrusionOk="0">
                  <a:moveTo>
                    <a:pt x="768" y="26"/>
                  </a:moveTo>
                  <a:cubicBezTo>
                    <a:pt x="762" y="26"/>
                    <a:pt x="756" y="27"/>
                    <a:pt x="750" y="28"/>
                  </a:cubicBezTo>
                  <a:lnTo>
                    <a:pt x="148" y="28"/>
                  </a:lnTo>
                  <a:cubicBezTo>
                    <a:pt x="80" y="35"/>
                    <a:pt x="26" y="90"/>
                    <a:pt x="17" y="159"/>
                  </a:cubicBezTo>
                  <a:cubicBezTo>
                    <a:pt x="8" y="241"/>
                    <a:pt x="66" y="314"/>
                    <a:pt x="148" y="324"/>
                  </a:cubicBezTo>
                  <a:lnTo>
                    <a:pt x="750" y="324"/>
                  </a:lnTo>
                  <a:cubicBezTo>
                    <a:pt x="756" y="325"/>
                    <a:pt x="762" y="325"/>
                    <a:pt x="768" y="325"/>
                  </a:cubicBezTo>
                  <a:cubicBezTo>
                    <a:pt x="774" y="325"/>
                    <a:pt x="780" y="325"/>
                    <a:pt x="786" y="324"/>
                  </a:cubicBezTo>
                  <a:cubicBezTo>
                    <a:pt x="867" y="314"/>
                    <a:pt x="926" y="241"/>
                    <a:pt x="915" y="159"/>
                  </a:cubicBezTo>
                  <a:cubicBezTo>
                    <a:pt x="907" y="83"/>
                    <a:pt x="843" y="26"/>
                    <a:pt x="768" y="26"/>
                  </a:cubicBezTo>
                  <a:close/>
                  <a:moveTo>
                    <a:pt x="1402" y="26"/>
                  </a:moveTo>
                  <a:cubicBezTo>
                    <a:pt x="1328" y="26"/>
                    <a:pt x="1264" y="82"/>
                    <a:pt x="1255" y="157"/>
                  </a:cubicBezTo>
                  <a:cubicBezTo>
                    <a:pt x="1246" y="239"/>
                    <a:pt x="1304" y="314"/>
                    <a:pt x="1386" y="324"/>
                  </a:cubicBezTo>
                  <a:cubicBezTo>
                    <a:pt x="1392" y="325"/>
                    <a:pt x="1397" y="325"/>
                    <a:pt x="1403" y="325"/>
                  </a:cubicBezTo>
                  <a:cubicBezTo>
                    <a:pt x="1409" y="325"/>
                    <a:pt x="1415" y="325"/>
                    <a:pt x="1421" y="324"/>
                  </a:cubicBezTo>
                  <a:lnTo>
                    <a:pt x="2997" y="324"/>
                  </a:lnTo>
                  <a:cubicBezTo>
                    <a:pt x="3080" y="324"/>
                    <a:pt x="3145" y="257"/>
                    <a:pt x="3145" y="174"/>
                  </a:cubicBezTo>
                  <a:lnTo>
                    <a:pt x="3147" y="174"/>
                  </a:lnTo>
                  <a:cubicBezTo>
                    <a:pt x="3147" y="93"/>
                    <a:pt x="3080" y="28"/>
                    <a:pt x="3000" y="28"/>
                  </a:cubicBezTo>
                  <a:lnTo>
                    <a:pt x="1421" y="28"/>
                  </a:lnTo>
                  <a:cubicBezTo>
                    <a:pt x="1415" y="27"/>
                    <a:pt x="1409" y="26"/>
                    <a:pt x="1402" y="26"/>
                  </a:cubicBezTo>
                  <a:close/>
                  <a:moveTo>
                    <a:pt x="3668" y="1"/>
                  </a:moveTo>
                  <a:cubicBezTo>
                    <a:pt x="3573" y="1"/>
                    <a:pt x="3495" y="78"/>
                    <a:pt x="3495" y="174"/>
                  </a:cubicBezTo>
                  <a:cubicBezTo>
                    <a:pt x="3495" y="269"/>
                    <a:pt x="3573" y="346"/>
                    <a:pt x="3668" y="346"/>
                  </a:cubicBezTo>
                  <a:cubicBezTo>
                    <a:pt x="3765" y="346"/>
                    <a:pt x="3841" y="269"/>
                    <a:pt x="3841" y="174"/>
                  </a:cubicBezTo>
                  <a:cubicBezTo>
                    <a:pt x="3841" y="78"/>
                    <a:pt x="3763" y="1"/>
                    <a:pt x="3668" y="1"/>
                  </a:cubicBezTo>
                  <a:close/>
                  <a:moveTo>
                    <a:pt x="4183" y="1"/>
                  </a:moveTo>
                  <a:cubicBezTo>
                    <a:pt x="4088" y="1"/>
                    <a:pt x="4011" y="78"/>
                    <a:pt x="4011" y="174"/>
                  </a:cubicBezTo>
                  <a:cubicBezTo>
                    <a:pt x="4011" y="269"/>
                    <a:pt x="4088" y="346"/>
                    <a:pt x="4183" y="346"/>
                  </a:cubicBezTo>
                  <a:lnTo>
                    <a:pt x="4185" y="346"/>
                  </a:lnTo>
                  <a:cubicBezTo>
                    <a:pt x="4279" y="346"/>
                    <a:pt x="4356" y="270"/>
                    <a:pt x="4356" y="177"/>
                  </a:cubicBezTo>
                  <a:lnTo>
                    <a:pt x="4356" y="174"/>
                  </a:lnTo>
                  <a:cubicBezTo>
                    <a:pt x="4356" y="78"/>
                    <a:pt x="4279" y="1"/>
                    <a:pt x="4183" y="1"/>
                  </a:cubicBezTo>
                  <a:close/>
                  <a:moveTo>
                    <a:pt x="5212" y="1"/>
                  </a:moveTo>
                  <a:cubicBezTo>
                    <a:pt x="5117" y="1"/>
                    <a:pt x="5039" y="78"/>
                    <a:pt x="5039" y="174"/>
                  </a:cubicBezTo>
                  <a:cubicBezTo>
                    <a:pt x="5039" y="269"/>
                    <a:pt x="5117" y="346"/>
                    <a:pt x="5212" y="346"/>
                  </a:cubicBezTo>
                  <a:lnTo>
                    <a:pt x="5215" y="346"/>
                  </a:lnTo>
                  <a:cubicBezTo>
                    <a:pt x="5309" y="346"/>
                    <a:pt x="5385" y="270"/>
                    <a:pt x="5385" y="177"/>
                  </a:cubicBezTo>
                  <a:lnTo>
                    <a:pt x="5385" y="174"/>
                  </a:lnTo>
                  <a:cubicBezTo>
                    <a:pt x="5385" y="78"/>
                    <a:pt x="5307" y="1"/>
                    <a:pt x="5212" y="1"/>
                  </a:cubicBezTo>
                  <a:close/>
                  <a:moveTo>
                    <a:pt x="6242" y="1"/>
                  </a:moveTo>
                  <a:cubicBezTo>
                    <a:pt x="6147" y="1"/>
                    <a:pt x="6070" y="78"/>
                    <a:pt x="6070" y="174"/>
                  </a:cubicBezTo>
                  <a:cubicBezTo>
                    <a:pt x="6070" y="269"/>
                    <a:pt x="6147" y="346"/>
                    <a:pt x="6242" y="346"/>
                  </a:cubicBezTo>
                  <a:lnTo>
                    <a:pt x="6244" y="346"/>
                  </a:lnTo>
                  <a:cubicBezTo>
                    <a:pt x="6339" y="346"/>
                    <a:pt x="6415" y="270"/>
                    <a:pt x="6415" y="177"/>
                  </a:cubicBezTo>
                  <a:lnTo>
                    <a:pt x="6415" y="174"/>
                  </a:lnTo>
                  <a:cubicBezTo>
                    <a:pt x="6415" y="78"/>
                    <a:pt x="6338" y="1"/>
                    <a:pt x="6242" y="1"/>
                  </a:cubicBezTo>
                  <a:close/>
                  <a:moveTo>
                    <a:pt x="4698" y="1"/>
                  </a:moveTo>
                  <a:cubicBezTo>
                    <a:pt x="4603" y="1"/>
                    <a:pt x="4526" y="78"/>
                    <a:pt x="4526" y="174"/>
                  </a:cubicBezTo>
                  <a:cubicBezTo>
                    <a:pt x="4526" y="269"/>
                    <a:pt x="4603" y="346"/>
                    <a:pt x="4698" y="346"/>
                  </a:cubicBezTo>
                  <a:cubicBezTo>
                    <a:pt x="4699" y="346"/>
                    <a:pt x="4700" y="346"/>
                    <a:pt x="4701" y="346"/>
                  </a:cubicBezTo>
                  <a:cubicBezTo>
                    <a:pt x="4794" y="346"/>
                    <a:pt x="4870" y="271"/>
                    <a:pt x="4871" y="178"/>
                  </a:cubicBezTo>
                  <a:lnTo>
                    <a:pt x="4871" y="174"/>
                  </a:lnTo>
                  <a:cubicBezTo>
                    <a:pt x="4871" y="78"/>
                    <a:pt x="4794" y="1"/>
                    <a:pt x="4698" y="1"/>
                  </a:cubicBezTo>
                  <a:close/>
                  <a:moveTo>
                    <a:pt x="5729" y="1"/>
                  </a:moveTo>
                  <a:cubicBezTo>
                    <a:pt x="5634" y="1"/>
                    <a:pt x="5556" y="78"/>
                    <a:pt x="5556" y="174"/>
                  </a:cubicBezTo>
                  <a:cubicBezTo>
                    <a:pt x="5556" y="269"/>
                    <a:pt x="5634" y="346"/>
                    <a:pt x="5729" y="346"/>
                  </a:cubicBezTo>
                  <a:cubicBezTo>
                    <a:pt x="5730" y="346"/>
                    <a:pt x="5731" y="346"/>
                    <a:pt x="5732" y="346"/>
                  </a:cubicBezTo>
                  <a:cubicBezTo>
                    <a:pt x="5824" y="346"/>
                    <a:pt x="5900" y="271"/>
                    <a:pt x="5902" y="178"/>
                  </a:cubicBezTo>
                  <a:lnTo>
                    <a:pt x="5902" y="174"/>
                  </a:lnTo>
                  <a:cubicBezTo>
                    <a:pt x="5902" y="78"/>
                    <a:pt x="5824" y="1"/>
                    <a:pt x="5729" y="1"/>
                  </a:cubicBezTo>
                  <a:close/>
                  <a:moveTo>
                    <a:pt x="148" y="714"/>
                  </a:moveTo>
                  <a:cubicBezTo>
                    <a:pt x="66" y="724"/>
                    <a:pt x="7" y="799"/>
                    <a:pt x="17" y="881"/>
                  </a:cubicBezTo>
                  <a:cubicBezTo>
                    <a:pt x="26" y="948"/>
                    <a:pt x="80" y="1003"/>
                    <a:pt x="148" y="1010"/>
                  </a:cubicBezTo>
                  <a:lnTo>
                    <a:pt x="750" y="1010"/>
                  </a:lnTo>
                  <a:cubicBezTo>
                    <a:pt x="832" y="1010"/>
                    <a:pt x="899" y="943"/>
                    <a:pt x="899" y="861"/>
                  </a:cubicBezTo>
                  <a:cubicBezTo>
                    <a:pt x="899" y="780"/>
                    <a:pt x="833" y="714"/>
                    <a:pt x="751" y="714"/>
                  </a:cubicBezTo>
                  <a:close/>
                  <a:moveTo>
                    <a:pt x="1402" y="713"/>
                  </a:moveTo>
                  <a:cubicBezTo>
                    <a:pt x="1328" y="713"/>
                    <a:pt x="1264" y="768"/>
                    <a:pt x="1255" y="844"/>
                  </a:cubicBezTo>
                  <a:cubicBezTo>
                    <a:pt x="1246" y="925"/>
                    <a:pt x="1304" y="1000"/>
                    <a:pt x="1386" y="1010"/>
                  </a:cubicBezTo>
                  <a:cubicBezTo>
                    <a:pt x="1392" y="1011"/>
                    <a:pt x="1397" y="1011"/>
                    <a:pt x="1403" y="1011"/>
                  </a:cubicBezTo>
                  <a:cubicBezTo>
                    <a:pt x="1409" y="1011"/>
                    <a:pt x="1415" y="1011"/>
                    <a:pt x="1421" y="1010"/>
                  </a:cubicBezTo>
                  <a:lnTo>
                    <a:pt x="2997" y="1010"/>
                  </a:lnTo>
                  <a:cubicBezTo>
                    <a:pt x="3080" y="1010"/>
                    <a:pt x="3145" y="943"/>
                    <a:pt x="3145" y="860"/>
                  </a:cubicBezTo>
                  <a:lnTo>
                    <a:pt x="3147" y="860"/>
                  </a:lnTo>
                  <a:cubicBezTo>
                    <a:pt x="3147" y="780"/>
                    <a:pt x="3080" y="714"/>
                    <a:pt x="3000" y="714"/>
                  </a:cubicBezTo>
                  <a:lnTo>
                    <a:pt x="1421" y="714"/>
                  </a:lnTo>
                  <a:cubicBezTo>
                    <a:pt x="1415" y="713"/>
                    <a:pt x="1409" y="713"/>
                    <a:pt x="1402" y="713"/>
                  </a:cubicBezTo>
                  <a:close/>
                  <a:moveTo>
                    <a:pt x="148" y="1400"/>
                  </a:moveTo>
                  <a:cubicBezTo>
                    <a:pt x="66" y="1411"/>
                    <a:pt x="8" y="1485"/>
                    <a:pt x="17" y="1567"/>
                  </a:cubicBezTo>
                  <a:cubicBezTo>
                    <a:pt x="26" y="1636"/>
                    <a:pt x="80" y="1689"/>
                    <a:pt x="148" y="1697"/>
                  </a:cubicBezTo>
                  <a:lnTo>
                    <a:pt x="750" y="1697"/>
                  </a:lnTo>
                  <a:cubicBezTo>
                    <a:pt x="751" y="1697"/>
                    <a:pt x="752" y="1697"/>
                    <a:pt x="753" y="1697"/>
                  </a:cubicBezTo>
                  <a:cubicBezTo>
                    <a:pt x="832" y="1697"/>
                    <a:pt x="897" y="1633"/>
                    <a:pt x="899" y="1552"/>
                  </a:cubicBezTo>
                  <a:lnTo>
                    <a:pt x="899" y="1551"/>
                  </a:lnTo>
                  <a:cubicBezTo>
                    <a:pt x="899" y="1467"/>
                    <a:pt x="832" y="1400"/>
                    <a:pt x="750" y="1400"/>
                  </a:cubicBezTo>
                  <a:close/>
                  <a:moveTo>
                    <a:pt x="1402" y="1399"/>
                  </a:moveTo>
                  <a:cubicBezTo>
                    <a:pt x="1328" y="1399"/>
                    <a:pt x="1264" y="1455"/>
                    <a:pt x="1255" y="1530"/>
                  </a:cubicBezTo>
                  <a:cubicBezTo>
                    <a:pt x="1246" y="1612"/>
                    <a:pt x="1304" y="1686"/>
                    <a:pt x="1386" y="1697"/>
                  </a:cubicBezTo>
                  <a:cubicBezTo>
                    <a:pt x="1392" y="1698"/>
                    <a:pt x="1397" y="1698"/>
                    <a:pt x="1403" y="1698"/>
                  </a:cubicBezTo>
                  <a:cubicBezTo>
                    <a:pt x="1409" y="1698"/>
                    <a:pt x="1415" y="1698"/>
                    <a:pt x="1421" y="1697"/>
                  </a:cubicBezTo>
                  <a:lnTo>
                    <a:pt x="2997" y="1697"/>
                  </a:lnTo>
                  <a:cubicBezTo>
                    <a:pt x="2998" y="1697"/>
                    <a:pt x="2998" y="1697"/>
                    <a:pt x="2999" y="1697"/>
                  </a:cubicBezTo>
                  <a:cubicBezTo>
                    <a:pt x="3080" y="1697"/>
                    <a:pt x="3146" y="1632"/>
                    <a:pt x="3147" y="1552"/>
                  </a:cubicBezTo>
                  <a:lnTo>
                    <a:pt x="3147" y="1549"/>
                  </a:lnTo>
                  <a:cubicBezTo>
                    <a:pt x="3147" y="1467"/>
                    <a:pt x="3080" y="1400"/>
                    <a:pt x="2997" y="1400"/>
                  </a:cubicBezTo>
                  <a:lnTo>
                    <a:pt x="1421" y="1400"/>
                  </a:lnTo>
                  <a:cubicBezTo>
                    <a:pt x="1415" y="1400"/>
                    <a:pt x="1409" y="1399"/>
                    <a:pt x="1402" y="1399"/>
                  </a:cubicBezTo>
                  <a:close/>
                  <a:moveTo>
                    <a:pt x="3668" y="1375"/>
                  </a:moveTo>
                  <a:cubicBezTo>
                    <a:pt x="3573" y="1375"/>
                    <a:pt x="3497" y="1451"/>
                    <a:pt x="3495" y="1545"/>
                  </a:cubicBezTo>
                  <a:cubicBezTo>
                    <a:pt x="3494" y="1640"/>
                    <a:pt x="3571" y="1719"/>
                    <a:pt x="3667" y="1721"/>
                  </a:cubicBezTo>
                  <a:lnTo>
                    <a:pt x="3668" y="1721"/>
                  </a:lnTo>
                  <a:cubicBezTo>
                    <a:pt x="3763" y="1721"/>
                    <a:pt x="3839" y="1645"/>
                    <a:pt x="3841" y="1549"/>
                  </a:cubicBezTo>
                  <a:cubicBezTo>
                    <a:pt x="3842" y="1454"/>
                    <a:pt x="3766" y="1375"/>
                    <a:pt x="3671" y="1375"/>
                  </a:cubicBezTo>
                  <a:cubicBezTo>
                    <a:pt x="3670" y="1375"/>
                    <a:pt x="3669" y="1375"/>
                    <a:pt x="3668" y="1375"/>
                  </a:cubicBezTo>
                  <a:close/>
                  <a:moveTo>
                    <a:pt x="4182" y="1375"/>
                  </a:moveTo>
                  <a:cubicBezTo>
                    <a:pt x="4088" y="1375"/>
                    <a:pt x="4011" y="1451"/>
                    <a:pt x="4009" y="1545"/>
                  </a:cubicBezTo>
                  <a:cubicBezTo>
                    <a:pt x="4009" y="1640"/>
                    <a:pt x="4085" y="1719"/>
                    <a:pt x="4180" y="1721"/>
                  </a:cubicBezTo>
                  <a:lnTo>
                    <a:pt x="4185" y="1721"/>
                  </a:lnTo>
                  <a:cubicBezTo>
                    <a:pt x="4279" y="1721"/>
                    <a:pt x="4355" y="1643"/>
                    <a:pt x="4355" y="1549"/>
                  </a:cubicBezTo>
                  <a:cubicBezTo>
                    <a:pt x="4356" y="1454"/>
                    <a:pt x="4280" y="1375"/>
                    <a:pt x="4185" y="1375"/>
                  </a:cubicBezTo>
                  <a:cubicBezTo>
                    <a:pt x="4184" y="1375"/>
                    <a:pt x="4183" y="1375"/>
                    <a:pt x="4182" y="1375"/>
                  </a:cubicBezTo>
                  <a:close/>
                  <a:moveTo>
                    <a:pt x="4697" y="1375"/>
                  </a:moveTo>
                  <a:cubicBezTo>
                    <a:pt x="4603" y="1375"/>
                    <a:pt x="4527" y="1451"/>
                    <a:pt x="4526" y="1545"/>
                  </a:cubicBezTo>
                  <a:cubicBezTo>
                    <a:pt x="4524" y="1640"/>
                    <a:pt x="4600" y="1719"/>
                    <a:pt x="4697" y="1721"/>
                  </a:cubicBezTo>
                  <a:lnTo>
                    <a:pt x="4698" y="1721"/>
                  </a:lnTo>
                  <a:cubicBezTo>
                    <a:pt x="4792" y="1721"/>
                    <a:pt x="4870" y="1645"/>
                    <a:pt x="4871" y="1549"/>
                  </a:cubicBezTo>
                  <a:cubicBezTo>
                    <a:pt x="4873" y="1454"/>
                    <a:pt x="4795" y="1375"/>
                    <a:pt x="4700" y="1375"/>
                  </a:cubicBezTo>
                  <a:cubicBezTo>
                    <a:pt x="4699" y="1375"/>
                    <a:pt x="4698" y="1375"/>
                    <a:pt x="4697" y="1375"/>
                  </a:cubicBezTo>
                  <a:close/>
                  <a:moveTo>
                    <a:pt x="5211" y="1375"/>
                  </a:moveTo>
                  <a:cubicBezTo>
                    <a:pt x="5117" y="1375"/>
                    <a:pt x="5041" y="1451"/>
                    <a:pt x="5039" y="1545"/>
                  </a:cubicBezTo>
                  <a:cubicBezTo>
                    <a:pt x="5038" y="1640"/>
                    <a:pt x="5115" y="1719"/>
                    <a:pt x="5211" y="1721"/>
                  </a:cubicBezTo>
                  <a:lnTo>
                    <a:pt x="5215" y="1721"/>
                  </a:lnTo>
                  <a:cubicBezTo>
                    <a:pt x="5309" y="1721"/>
                    <a:pt x="5385" y="1643"/>
                    <a:pt x="5385" y="1549"/>
                  </a:cubicBezTo>
                  <a:cubicBezTo>
                    <a:pt x="5386" y="1454"/>
                    <a:pt x="5310" y="1375"/>
                    <a:pt x="5214" y="1375"/>
                  </a:cubicBezTo>
                  <a:cubicBezTo>
                    <a:pt x="5213" y="1375"/>
                    <a:pt x="5212" y="1375"/>
                    <a:pt x="5211" y="1375"/>
                  </a:cubicBezTo>
                  <a:close/>
                  <a:moveTo>
                    <a:pt x="5728" y="1375"/>
                  </a:moveTo>
                  <a:cubicBezTo>
                    <a:pt x="5633" y="1375"/>
                    <a:pt x="5556" y="1451"/>
                    <a:pt x="5556" y="1545"/>
                  </a:cubicBezTo>
                  <a:cubicBezTo>
                    <a:pt x="5555" y="1640"/>
                    <a:pt x="5631" y="1719"/>
                    <a:pt x="5726" y="1721"/>
                  </a:cubicBezTo>
                  <a:lnTo>
                    <a:pt x="5729" y="1721"/>
                  </a:lnTo>
                  <a:cubicBezTo>
                    <a:pt x="5823" y="1721"/>
                    <a:pt x="5900" y="1645"/>
                    <a:pt x="5902" y="1549"/>
                  </a:cubicBezTo>
                  <a:cubicBezTo>
                    <a:pt x="5902" y="1454"/>
                    <a:pt x="5826" y="1375"/>
                    <a:pt x="5730" y="1375"/>
                  </a:cubicBezTo>
                  <a:cubicBezTo>
                    <a:pt x="5729" y="1375"/>
                    <a:pt x="5728" y="1375"/>
                    <a:pt x="5728" y="1375"/>
                  </a:cubicBezTo>
                  <a:close/>
                  <a:moveTo>
                    <a:pt x="6241" y="1375"/>
                  </a:moveTo>
                  <a:cubicBezTo>
                    <a:pt x="6147" y="1375"/>
                    <a:pt x="6071" y="1451"/>
                    <a:pt x="6070" y="1545"/>
                  </a:cubicBezTo>
                  <a:cubicBezTo>
                    <a:pt x="6068" y="1640"/>
                    <a:pt x="6144" y="1719"/>
                    <a:pt x="6239" y="1721"/>
                  </a:cubicBezTo>
                  <a:lnTo>
                    <a:pt x="6244" y="1721"/>
                  </a:lnTo>
                  <a:cubicBezTo>
                    <a:pt x="6339" y="1721"/>
                    <a:pt x="6415" y="1643"/>
                    <a:pt x="6415" y="1549"/>
                  </a:cubicBezTo>
                  <a:cubicBezTo>
                    <a:pt x="6417" y="1454"/>
                    <a:pt x="6339" y="1375"/>
                    <a:pt x="6244" y="1375"/>
                  </a:cubicBezTo>
                  <a:cubicBezTo>
                    <a:pt x="6243" y="1375"/>
                    <a:pt x="6242" y="1375"/>
                    <a:pt x="6241" y="1375"/>
                  </a:cubicBezTo>
                  <a:close/>
                  <a:moveTo>
                    <a:pt x="1403" y="2086"/>
                  </a:moveTo>
                  <a:cubicBezTo>
                    <a:pt x="1328" y="2086"/>
                    <a:pt x="1264" y="2142"/>
                    <a:pt x="1255" y="2218"/>
                  </a:cubicBezTo>
                  <a:cubicBezTo>
                    <a:pt x="1246" y="2300"/>
                    <a:pt x="1304" y="2374"/>
                    <a:pt x="1386" y="2383"/>
                  </a:cubicBezTo>
                  <a:cubicBezTo>
                    <a:pt x="1392" y="2384"/>
                    <a:pt x="1397" y="2384"/>
                    <a:pt x="1403" y="2384"/>
                  </a:cubicBezTo>
                  <a:cubicBezTo>
                    <a:pt x="1409" y="2384"/>
                    <a:pt x="1415" y="2384"/>
                    <a:pt x="1421" y="2383"/>
                  </a:cubicBezTo>
                  <a:lnTo>
                    <a:pt x="2997" y="2383"/>
                  </a:lnTo>
                  <a:cubicBezTo>
                    <a:pt x="2998" y="2383"/>
                    <a:pt x="2998" y="2383"/>
                    <a:pt x="2999" y="2383"/>
                  </a:cubicBezTo>
                  <a:cubicBezTo>
                    <a:pt x="3080" y="2383"/>
                    <a:pt x="3146" y="2318"/>
                    <a:pt x="3147" y="2239"/>
                  </a:cubicBezTo>
                  <a:lnTo>
                    <a:pt x="3147" y="2236"/>
                  </a:lnTo>
                  <a:cubicBezTo>
                    <a:pt x="3147" y="2154"/>
                    <a:pt x="3080" y="2087"/>
                    <a:pt x="2997" y="2087"/>
                  </a:cubicBezTo>
                  <a:lnTo>
                    <a:pt x="1421" y="2087"/>
                  </a:lnTo>
                  <a:cubicBezTo>
                    <a:pt x="1415" y="2086"/>
                    <a:pt x="1409" y="2086"/>
                    <a:pt x="1403" y="2086"/>
                  </a:cubicBezTo>
                  <a:close/>
                  <a:moveTo>
                    <a:pt x="148" y="2087"/>
                  </a:moveTo>
                  <a:cubicBezTo>
                    <a:pt x="66" y="2097"/>
                    <a:pt x="8" y="2172"/>
                    <a:pt x="17" y="2254"/>
                  </a:cubicBezTo>
                  <a:cubicBezTo>
                    <a:pt x="26" y="2322"/>
                    <a:pt x="80" y="2376"/>
                    <a:pt x="148" y="2385"/>
                  </a:cubicBezTo>
                  <a:lnTo>
                    <a:pt x="750" y="2385"/>
                  </a:lnTo>
                  <a:cubicBezTo>
                    <a:pt x="830" y="2385"/>
                    <a:pt x="897" y="2321"/>
                    <a:pt x="899" y="2239"/>
                  </a:cubicBezTo>
                  <a:lnTo>
                    <a:pt x="899" y="2237"/>
                  </a:lnTo>
                  <a:cubicBezTo>
                    <a:pt x="899" y="2154"/>
                    <a:pt x="832" y="2087"/>
                    <a:pt x="750" y="2087"/>
                  </a:cubicBezTo>
                  <a:close/>
                  <a:moveTo>
                    <a:pt x="1405" y="2772"/>
                  </a:moveTo>
                  <a:cubicBezTo>
                    <a:pt x="1330" y="2772"/>
                    <a:pt x="1264" y="2828"/>
                    <a:pt x="1255" y="2904"/>
                  </a:cubicBezTo>
                  <a:cubicBezTo>
                    <a:pt x="1246" y="2986"/>
                    <a:pt x="1304" y="3061"/>
                    <a:pt x="1386" y="3070"/>
                  </a:cubicBezTo>
                  <a:cubicBezTo>
                    <a:pt x="1392" y="3070"/>
                    <a:pt x="1397" y="3071"/>
                    <a:pt x="1403" y="3071"/>
                  </a:cubicBezTo>
                  <a:cubicBezTo>
                    <a:pt x="1409" y="3071"/>
                    <a:pt x="1415" y="3070"/>
                    <a:pt x="1421" y="3070"/>
                  </a:cubicBezTo>
                  <a:lnTo>
                    <a:pt x="2997" y="3070"/>
                  </a:lnTo>
                  <a:cubicBezTo>
                    <a:pt x="2998" y="3070"/>
                    <a:pt x="2998" y="3070"/>
                    <a:pt x="2999" y="3070"/>
                  </a:cubicBezTo>
                  <a:cubicBezTo>
                    <a:pt x="3080" y="3070"/>
                    <a:pt x="3146" y="3006"/>
                    <a:pt x="3147" y="2925"/>
                  </a:cubicBezTo>
                  <a:lnTo>
                    <a:pt x="3147" y="2924"/>
                  </a:lnTo>
                  <a:cubicBezTo>
                    <a:pt x="3147" y="2840"/>
                    <a:pt x="3080" y="2773"/>
                    <a:pt x="2997" y="2773"/>
                  </a:cubicBezTo>
                  <a:lnTo>
                    <a:pt x="1421" y="2773"/>
                  </a:lnTo>
                  <a:cubicBezTo>
                    <a:pt x="1416" y="2773"/>
                    <a:pt x="1410" y="2772"/>
                    <a:pt x="1405" y="2772"/>
                  </a:cubicBezTo>
                  <a:close/>
                  <a:moveTo>
                    <a:pt x="148" y="2775"/>
                  </a:moveTo>
                  <a:cubicBezTo>
                    <a:pt x="66" y="2784"/>
                    <a:pt x="8" y="2858"/>
                    <a:pt x="17" y="2940"/>
                  </a:cubicBezTo>
                  <a:cubicBezTo>
                    <a:pt x="26" y="3009"/>
                    <a:pt x="80" y="3062"/>
                    <a:pt x="148" y="3071"/>
                  </a:cubicBezTo>
                  <a:lnTo>
                    <a:pt x="750" y="3071"/>
                  </a:lnTo>
                  <a:cubicBezTo>
                    <a:pt x="830" y="3071"/>
                    <a:pt x="897" y="3007"/>
                    <a:pt x="899" y="2925"/>
                  </a:cubicBezTo>
                  <a:lnTo>
                    <a:pt x="899" y="2924"/>
                  </a:lnTo>
                  <a:cubicBezTo>
                    <a:pt x="899" y="2840"/>
                    <a:pt x="832" y="2775"/>
                    <a:pt x="750" y="2775"/>
                  </a:cubicBezTo>
                  <a:close/>
                  <a:moveTo>
                    <a:pt x="5427" y="3349"/>
                  </a:moveTo>
                  <a:cubicBezTo>
                    <a:pt x="5333" y="3349"/>
                    <a:pt x="5255" y="3425"/>
                    <a:pt x="5255" y="3521"/>
                  </a:cubicBezTo>
                  <a:cubicBezTo>
                    <a:pt x="5254" y="3616"/>
                    <a:pt x="5330" y="3693"/>
                    <a:pt x="5425" y="3695"/>
                  </a:cubicBezTo>
                  <a:lnTo>
                    <a:pt x="5428" y="3695"/>
                  </a:lnTo>
                  <a:cubicBezTo>
                    <a:pt x="5522" y="3695"/>
                    <a:pt x="5599" y="3619"/>
                    <a:pt x="5601" y="3524"/>
                  </a:cubicBezTo>
                  <a:cubicBezTo>
                    <a:pt x="5601" y="3428"/>
                    <a:pt x="5525" y="3351"/>
                    <a:pt x="5430" y="3349"/>
                  </a:cubicBezTo>
                  <a:cubicBezTo>
                    <a:pt x="5429" y="3349"/>
                    <a:pt x="5428" y="3349"/>
                    <a:pt x="5427" y="3349"/>
                  </a:cubicBezTo>
                  <a:close/>
                  <a:moveTo>
                    <a:pt x="5940" y="3349"/>
                  </a:moveTo>
                  <a:cubicBezTo>
                    <a:pt x="5846" y="3349"/>
                    <a:pt x="5770" y="3425"/>
                    <a:pt x="5769" y="3521"/>
                  </a:cubicBezTo>
                  <a:cubicBezTo>
                    <a:pt x="5768" y="3616"/>
                    <a:pt x="5843" y="3693"/>
                    <a:pt x="5939" y="3695"/>
                  </a:cubicBezTo>
                  <a:lnTo>
                    <a:pt x="5943" y="3695"/>
                  </a:lnTo>
                  <a:cubicBezTo>
                    <a:pt x="6038" y="3695"/>
                    <a:pt x="6114" y="3619"/>
                    <a:pt x="6114" y="3524"/>
                  </a:cubicBezTo>
                  <a:cubicBezTo>
                    <a:pt x="6116" y="3428"/>
                    <a:pt x="6038" y="3351"/>
                    <a:pt x="5943" y="3349"/>
                  </a:cubicBezTo>
                  <a:cubicBezTo>
                    <a:pt x="5942" y="3349"/>
                    <a:pt x="5941" y="3349"/>
                    <a:pt x="5940" y="3349"/>
                  </a:cubicBezTo>
                  <a:close/>
                  <a:moveTo>
                    <a:pt x="6457" y="3349"/>
                  </a:moveTo>
                  <a:cubicBezTo>
                    <a:pt x="6363" y="3349"/>
                    <a:pt x="6286" y="3425"/>
                    <a:pt x="6284" y="3521"/>
                  </a:cubicBezTo>
                  <a:cubicBezTo>
                    <a:pt x="6284" y="3616"/>
                    <a:pt x="6360" y="3693"/>
                    <a:pt x="6455" y="3695"/>
                  </a:cubicBezTo>
                  <a:lnTo>
                    <a:pt x="6457" y="3695"/>
                  </a:lnTo>
                  <a:cubicBezTo>
                    <a:pt x="6552" y="3695"/>
                    <a:pt x="6630" y="3619"/>
                    <a:pt x="6630" y="3524"/>
                  </a:cubicBezTo>
                  <a:cubicBezTo>
                    <a:pt x="6631" y="3428"/>
                    <a:pt x="6555" y="3351"/>
                    <a:pt x="6460" y="3349"/>
                  </a:cubicBezTo>
                  <a:cubicBezTo>
                    <a:pt x="6459" y="3349"/>
                    <a:pt x="6458" y="3349"/>
                    <a:pt x="6457" y="3349"/>
                  </a:cubicBezTo>
                  <a:close/>
                  <a:moveTo>
                    <a:pt x="6972" y="3349"/>
                  </a:moveTo>
                  <a:cubicBezTo>
                    <a:pt x="6878" y="3349"/>
                    <a:pt x="6802" y="3425"/>
                    <a:pt x="6801" y="3521"/>
                  </a:cubicBezTo>
                  <a:cubicBezTo>
                    <a:pt x="6799" y="3616"/>
                    <a:pt x="6877" y="3693"/>
                    <a:pt x="6972" y="3695"/>
                  </a:cubicBezTo>
                  <a:lnTo>
                    <a:pt x="6974" y="3695"/>
                  </a:lnTo>
                  <a:cubicBezTo>
                    <a:pt x="7069" y="3695"/>
                    <a:pt x="7145" y="3619"/>
                    <a:pt x="7146" y="3524"/>
                  </a:cubicBezTo>
                  <a:cubicBezTo>
                    <a:pt x="7148" y="3428"/>
                    <a:pt x="7072" y="3351"/>
                    <a:pt x="6975" y="3349"/>
                  </a:cubicBezTo>
                  <a:cubicBezTo>
                    <a:pt x="6974" y="3349"/>
                    <a:pt x="6973" y="3349"/>
                    <a:pt x="6972" y="3349"/>
                  </a:cubicBezTo>
                  <a:close/>
                  <a:moveTo>
                    <a:pt x="7487" y="3349"/>
                  </a:moveTo>
                  <a:cubicBezTo>
                    <a:pt x="7392" y="3349"/>
                    <a:pt x="7316" y="3425"/>
                    <a:pt x="7315" y="3521"/>
                  </a:cubicBezTo>
                  <a:cubicBezTo>
                    <a:pt x="7313" y="3616"/>
                    <a:pt x="7390" y="3693"/>
                    <a:pt x="7486" y="3695"/>
                  </a:cubicBezTo>
                  <a:lnTo>
                    <a:pt x="7490" y="3695"/>
                  </a:lnTo>
                  <a:cubicBezTo>
                    <a:pt x="7584" y="3695"/>
                    <a:pt x="7660" y="3619"/>
                    <a:pt x="7660" y="3524"/>
                  </a:cubicBezTo>
                  <a:cubicBezTo>
                    <a:pt x="7661" y="3428"/>
                    <a:pt x="7585" y="3351"/>
                    <a:pt x="7490" y="3349"/>
                  </a:cubicBezTo>
                  <a:cubicBezTo>
                    <a:pt x="7489" y="3349"/>
                    <a:pt x="7488" y="3349"/>
                    <a:pt x="7487" y="3349"/>
                  </a:cubicBezTo>
                  <a:close/>
                  <a:moveTo>
                    <a:pt x="8003" y="3349"/>
                  </a:moveTo>
                  <a:cubicBezTo>
                    <a:pt x="7909" y="3349"/>
                    <a:pt x="7833" y="3425"/>
                    <a:pt x="7831" y="3521"/>
                  </a:cubicBezTo>
                  <a:cubicBezTo>
                    <a:pt x="7830" y="3616"/>
                    <a:pt x="7906" y="3693"/>
                    <a:pt x="8001" y="3695"/>
                  </a:cubicBezTo>
                  <a:lnTo>
                    <a:pt x="8004" y="3695"/>
                  </a:lnTo>
                  <a:cubicBezTo>
                    <a:pt x="8098" y="3695"/>
                    <a:pt x="8175" y="3619"/>
                    <a:pt x="8177" y="3524"/>
                  </a:cubicBezTo>
                  <a:cubicBezTo>
                    <a:pt x="8178" y="3428"/>
                    <a:pt x="8101" y="3351"/>
                    <a:pt x="8005" y="3349"/>
                  </a:cubicBezTo>
                  <a:cubicBezTo>
                    <a:pt x="8004" y="3349"/>
                    <a:pt x="8004" y="3349"/>
                    <a:pt x="8003" y="3349"/>
                  </a:cubicBezTo>
                  <a:close/>
                  <a:moveTo>
                    <a:pt x="148" y="3461"/>
                  </a:moveTo>
                  <a:cubicBezTo>
                    <a:pt x="66" y="3470"/>
                    <a:pt x="8" y="3545"/>
                    <a:pt x="17" y="3626"/>
                  </a:cubicBezTo>
                  <a:cubicBezTo>
                    <a:pt x="26" y="3695"/>
                    <a:pt x="80" y="3749"/>
                    <a:pt x="148" y="3757"/>
                  </a:cubicBezTo>
                  <a:lnTo>
                    <a:pt x="750" y="3757"/>
                  </a:lnTo>
                  <a:cubicBezTo>
                    <a:pt x="830" y="3757"/>
                    <a:pt x="897" y="3693"/>
                    <a:pt x="899" y="3612"/>
                  </a:cubicBezTo>
                  <a:lnTo>
                    <a:pt x="899" y="3610"/>
                  </a:lnTo>
                  <a:cubicBezTo>
                    <a:pt x="899" y="3528"/>
                    <a:pt x="832" y="3461"/>
                    <a:pt x="750" y="3461"/>
                  </a:cubicBezTo>
                  <a:close/>
                  <a:moveTo>
                    <a:pt x="3308" y="3461"/>
                  </a:moveTo>
                  <a:cubicBezTo>
                    <a:pt x="3226" y="3470"/>
                    <a:pt x="3168" y="3545"/>
                    <a:pt x="3178" y="3626"/>
                  </a:cubicBezTo>
                  <a:cubicBezTo>
                    <a:pt x="3186" y="3695"/>
                    <a:pt x="3241" y="3749"/>
                    <a:pt x="3308" y="3757"/>
                  </a:cubicBezTo>
                  <a:lnTo>
                    <a:pt x="4886" y="3757"/>
                  </a:lnTo>
                  <a:cubicBezTo>
                    <a:pt x="4968" y="3757"/>
                    <a:pt x="5033" y="3690"/>
                    <a:pt x="5033" y="3610"/>
                  </a:cubicBezTo>
                  <a:lnTo>
                    <a:pt x="5036" y="3610"/>
                  </a:lnTo>
                  <a:cubicBezTo>
                    <a:pt x="5036" y="3527"/>
                    <a:pt x="4969" y="3461"/>
                    <a:pt x="4886" y="3461"/>
                  </a:cubicBezTo>
                  <a:close/>
                  <a:moveTo>
                    <a:pt x="3308" y="4148"/>
                  </a:moveTo>
                  <a:cubicBezTo>
                    <a:pt x="3226" y="4156"/>
                    <a:pt x="3168" y="4231"/>
                    <a:pt x="3178" y="4313"/>
                  </a:cubicBezTo>
                  <a:cubicBezTo>
                    <a:pt x="3186" y="4381"/>
                    <a:pt x="3241" y="4435"/>
                    <a:pt x="3308" y="4444"/>
                  </a:cubicBezTo>
                  <a:lnTo>
                    <a:pt x="4886" y="4444"/>
                  </a:lnTo>
                  <a:cubicBezTo>
                    <a:pt x="4968" y="4444"/>
                    <a:pt x="5033" y="4378"/>
                    <a:pt x="5033" y="4296"/>
                  </a:cubicBezTo>
                  <a:lnTo>
                    <a:pt x="5036" y="4296"/>
                  </a:lnTo>
                  <a:cubicBezTo>
                    <a:pt x="5036" y="4215"/>
                    <a:pt x="4969" y="4148"/>
                    <a:pt x="4886" y="4148"/>
                  </a:cubicBezTo>
                  <a:close/>
                  <a:moveTo>
                    <a:pt x="148" y="4148"/>
                  </a:moveTo>
                  <a:cubicBezTo>
                    <a:pt x="66" y="4156"/>
                    <a:pt x="8" y="4231"/>
                    <a:pt x="17" y="4313"/>
                  </a:cubicBezTo>
                  <a:cubicBezTo>
                    <a:pt x="26" y="4381"/>
                    <a:pt x="80" y="4435"/>
                    <a:pt x="148" y="4444"/>
                  </a:cubicBezTo>
                  <a:lnTo>
                    <a:pt x="750" y="4444"/>
                  </a:lnTo>
                  <a:cubicBezTo>
                    <a:pt x="751" y="4444"/>
                    <a:pt x="752" y="4444"/>
                    <a:pt x="752" y="4444"/>
                  </a:cubicBezTo>
                  <a:cubicBezTo>
                    <a:pt x="832" y="4444"/>
                    <a:pt x="897" y="4379"/>
                    <a:pt x="899" y="4298"/>
                  </a:cubicBezTo>
                  <a:lnTo>
                    <a:pt x="899" y="4296"/>
                  </a:lnTo>
                  <a:cubicBezTo>
                    <a:pt x="899" y="4215"/>
                    <a:pt x="832" y="4148"/>
                    <a:pt x="750" y="4148"/>
                  </a:cubicBezTo>
                  <a:close/>
                  <a:moveTo>
                    <a:pt x="5427" y="4765"/>
                  </a:moveTo>
                  <a:cubicBezTo>
                    <a:pt x="5333" y="4765"/>
                    <a:pt x="5255" y="4841"/>
                    <a:pt x="5255" y="4937"/>
                  </a:cubicBezTo>
                  <a:cubicBezTo>
                    <a:pt x="5254" y="5032"/>
                    <a:pt x="5330" y="5109"/>
                    <a:pt x="5425" y="5111"/>
                  </a:cubicBezTo>
                  <a:lnTo>
                    <a:pt x="5428" y="5111"/>
                  </a:lnTo>
                  <a:cubicBezTo>
                    <a:pt x="5522" y="5111"/>
                    <a:pt x="5599" y="5035"/>
                    <a:pt x="5601" y="4940"/>
                  </a:cubicBezTo>
                  <a:cubicBezTo>
                    <a:pt x="5601" y="4844"/>
                    <a:pt x="5525" y="4767"/>
                    <a:pt x="5430" y="4765"/>
                  </a:cubicBezTo>
                  <a:cubicBezTo>
                    <a:pt x="5429" y="4765"/>
                    <a:pt x="5428" y="4765"/>
                    <a:pt x="5427" y="4765"/>
                  </a:cubicBezTo>
                  <a:close/>
                  <a:moveTo>
                    <a:pt x="5940" y="4765"/>
                  </a:moveTo>
                  <a:cubicBezTo>
                    <a:pt x="5846" y="4765"/>
                    <a:pt x="5770" y="4841"/>
                    <a:pt x="5769" y="4937"/>
                  </a:cubicBezTo>
                  <a:cubicBezTo>
                    <a:pt x="5768" y="5032"/>
                    <a:pt x="5843" y="5109"/>
                    <a:pt x="5939" y="5111"/>
                  </a:cubicBezTo>
                  <a:lnTo>
                    <a:pt x="5943" y="5111"/>
                  </a:lnTo>
                  <a:cubicBezTo>
                    <a:pt x="6038" y="5111"/>
                    <a:pt x="6114" y="5035"/>
                    <a:pt x="6114" y="4940"/>
                  </a:cubicBezTo>
                  <a:cubicBezTo>
                    <a:pt x="6116" y="4844"/>
                    <a:pt x="6038" y="4767"/>
                    <a:pt x="5943" y="4765"/>
                  </a:cubicBezTo>
                  <a:cubicBezTo>
                    <a:pt x="5942" y="4765"/>
                    <a:pt x="5941" y="4765"/>
                    <a:pt x="5940" y="4765"/>
                  </a:cubicBezTo>
                  <a:close/>
                  <a:moveTo>
                    <a:pt x="6457" y="4765"/>
                  </a:moveTo>
                  <a:cubicBezTo>
                    <a:pt x="6363" y="4765"/>
                    <a:pt x="6286" y="4841"/>
                    <a:pt x="6284" y="4937"/>
                  </a:cubicBezTo>
                  <a:cubicBezTo>
                    <a:pt x="6284" y="5032"/>
                    <a:pt x="6360" y="5109"/>
                    <a:pt x="6455" y="5111"/>
                  </a:cubicBezTo>
                  <a:lnTo>
                    <a:pt x="6457" y="5111"/>
                  </a:lnTo>
                  <a:cubicBezTo>
                    <a:pt x="6552" y="5111"/>
                    <a:pt x="6630" y="5035"/>
                    <a:pt x="6630" y="4940"/>
                  </a:cubicBezTo>
                  <a:cubicBezTo>
                    <a:pt x="6631" y="4844"/>
                    <a:pt x="6555" y="4767"/>
                    <a:pt x="6460" y="4765"/>
                  </a:cubicBezTo>
                  <a:cubicBezTo>
                    <a:pt x="6459" y="4765"/>
                    <a:pt x="6458" y="4765"/>
                    <a:pt x="6457" y="4765"/>
                  </a:cubicBezTo>
                  <a:close/>
                  <a:moveTo>
                    <a:pt x="6972" y="4765"/>
                  </a:moveTo>
                  <a:cubicBezTo>
                    <a:pt x="6878" y="4765"/>
                    <a:pt x="6802" y="4841"/>
                    <a:pt x="6801" y="4937"/>
                  </a:cubicBezTo>
                  <a:cubicBezTo>
                    <a:pt x="6799" y="5032"/>
                    <a:pt x="6877" y="5109"/>
                    <a:pt x="6972" y="5111"/>
                  </a:cubicBezTo>
                  <a:lnTo>
                    <a:pt x="6974" y="5111"/>
                  </a:lnTo>
                  <a:cubicBezTo>
                    <a:pt x="7069" y="5111"/>
                    <a:pt x="7145" y="5035"/>
                    <a:pt x="7146" y="4940"/>
                  </a:cubicBezTo>
                  <a:cubicBezTo>
                    <a:pt x="7148" y="4844"/>
                    <a:pt x="7072" y="4767"/>
                    <a:pt x="6975" y="4765"/>
                  </a:cubicBezTo>
                  <a:cubicBezTo>
                    <a:pt x="6974" y="4765"/>
                    <a:pt x="6973" y="4765"/>
                    <a:pt x="6972" y="4765"/>
                  </a:cubicBezTo>
                  <a:close/>
                  <a:moveTo>
                    <a:pt x="7487" y="4765"/>
                  </a:moveTo>
                  <a:cubicBezTo>
                    <a:pt x="7392" y="4765"/>
                    <a:pt x="7316" y="4841"/>
                    <a:pt x="7315" y="4937"/>
                  </a:cubicBezTo>
                  <a:cubicBezTo>
                    <a:pt x="7313" y="5032"/>
                    <a:pt x="7390" y="5109"/>
                    <a:pt x="7486" y="5111"/>
                  </a:cubicBezTo>
                  <a:lnTo>
                    <a:pt x="7490" y="5111"/>
                  </a:lnTo>
                  <a:cubicBezTo>
                    <a:pt x="7584" y="5111"/>
                    <a:pt x="7660" y="5035"/>
                    <a:pt x="7660" y="4940"/>
                  </a:cubicBezTo>
                  <a:cubicBezTo>
                    <a:pt x="7661" y="4844"/>
                    <a:pt x="7585" y="4767"/>
                    <a:pt x="7490" y="4765"/>
                  </a:cubicBezTo>
                  <a:cubicBezTo>
                    <a:pt x="7489" y="4765"/>
                    <a:pt x="7488" y="4765"/>
                    <a:pt x="7487" y="4765"/>
                  </a:cubicBezTo>
                  <a:close/>
                  <a:moveTo>
                    <a:pt x="8003" y="4765"/>
                  </a:moveTo>
                  <a:cubicBezTo>
                    <a:pt x="7909" y="4765"/>
                    <a:pt x="7833" y="4841"/>
                    <a:pt x="7831" y="4937"/>
                  </a:cubicBezTo>
                  <a:cubicBezTo>
                    <a:pt x="7830" y="5032"/>
                    <a:pt x="7906" y="5109"/>
                    <a:pt x="8001" y="5111"/>
                  </a:cubicBezTo>
                  <a:lnTo>
                    <a:pt x="8004" y="5111"/>
                  </a:lnTo>
                  <a:cubicBezTo>
                    <a:pt x="8098" y="5111"/>
                    <a:pt x="8175" y="5035"/>
                    <a:pt x="8177" y="4940"/>
                  </a:cubicBezTo>
                  <a:cubicBezTo>
                    <a:pt x="8178" y="4844"/>
                    <a:pt x="8101" y="4767"/>
                    <a:pt x="8005" y="4765"/>
                  </a:cubicBezTo>
                  <a:cubicBezTo>
                    <a:pt x="8004" y="4765"/>
                    <a:pt x="8004" y="4765"/>
                    <a:pt x="8003" y="4765"/>
                  </a:cubicBezTo>
                  <a:close/>
                  <a:moveTo>
                    <a:pt x="3308" y="4834"/>
                  </a:moveTo>
                  <a:cubicBezTo>
                    <a:pt x="3227" y="4835"/>
                    <a:pt x="3162" y="4901"/>
                    <a:pt x="3162" y="4983"/>
                  </a:cubicBezTo>
                  <a:cubicBezTo>
                    <a:pt x="3162" y="5065"/>
                    <a:pt x="3227" y="5130"/>
                    <a:pt x="3308" y="5130"/>
                  </a:cubicBezTo>
                  <a:lnTo>
                    <a:pt x="4886" y="5130"/>
                  </a:lnTo>
                  <a:cubicBezTo>
                    <a:pt x="4968" y="5130"/>
                    <a:pt x="5033" y="5065"/>
                    <a:pt x="5033" y="4983"/>
                  </a:cubicBezTo>
                  <a:lnTo>
                    <a:pt x="5036" y="4983"/>
                  </a:lnTo>
                  <a:cubicBezTo>
                    <a:pt x="5036" y="4901"/>
                    <a:pt x="4969" y="4834"/>
                    <a:pt x="4886" y="4834"/>
                  </a:cubicBezTo>
                  <a:close/>
                  <a:moveTo>
                    <a:pt x="148" y="4834"/>
                  </a:moveTo>
                  <a:cubicBezTo>
                    <a:pt x="66" y="4835"/>
                    <a:pt x="1" y="4901"/>
                    <a:pt x="1" y="4983"/>
                  </a:cubicBezTo>
                  <a:cubicBezTo>
                    <a:pt x="1" y="5065"/>
                    <a:pt x="66" y="5130"/>
                    <a:pt x="148" y="5130"/>
                  </a:cubicBezTo>
                  <a:lnTo>
                    <a:pt x="750" y="5130"/>
                  </a:lnTo>
                  <a:cubicBezTo>
                    <a:pt x="751" y="5130"/>
                    <a:pt x="752" y="5130"/>
                    <a:pt x="752" y="5130"/>
                  </a:cubicBezTo>
                  <a:cubicBezTo>
                    <a:pt x="832" y="5130"/>
                    <a:pt x="897" y="5065"/>
                    <a:pt x="899" y="4986"/>
                  </a:cubicBezTo>
                  <a:lnTo>
                    <a:pt x="899" y="4983"/>
                  </a:lnTo>
                  <a:cubicBezTo>
                    <a:pt x="899" y="4901"/>
                    <a:pt x="832" y="4834"/>
                    <a:pt x="750" y="4834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92;p40">
              <a:extLst>
                <a:ext uri="{FF2B5EF4-FFF2-40B4-BE49-F238E27FC236}">
                  <a16:creationId xmlns:a16="http://schemas.microsoft.com/office/drawing/2014/main" id="{3F7B7885-1D7C-8E0E-8F4E-A2237B03ED87}"/>
                </a:ext>
              </a:extLst>
            </p:cNvPr>
            <p:cNvSpPr/>
            <p:nvPr/>
          </p:nvSpPr>
          <p:spPr>
            <a:xfrm>
              <a:off x="4324075" y="4800475"/>
              <a:ext cx="204475" cy="128300"/>
            </a:xfrm>
            <a:custGeom>
              <a:avLst/>
              <a:gdLst/>
              <a:ahLst/>
              <a:cxnLst/>
              <a:rect l="l" t="t" r="r" b="b"/>
              <a:pathLst>
                <a:path w="8179" h="5132" extrusionOk="0">
                  <a:moveTo>
                    <a:pt x="1405" y="25"/>
                  </a:moveTo>
                  <a:cubicBezTo>
                    <a:pt x="1330" y="25"/>
                    <a:pt x="1264" y="81"/>
                    <a:pt x="1255" y="157"/>
                  </a:cubicBezTo>
                  <a:cubicBezTo>
                    <a:pt x="1246" y="239"/>
                    <a:pt x="1304" y="313"/>
                    <a:pt x="1386" y="322"/>
                  </a:cubicBezTo>
                  <a:cubicBezTo>
                    <a:pt x="1392" y="323"/>
                    <a:pt x="1397" y="323"/>
                    <a:pt x="1403" y="323"/>
                  </a:cubicBezTo>
                  <a:cubicBezTo>
                    <a:pt x="1409" y="323"/>
                    <a:pt x="1415" y="323"/>
                    <a:pt x="1421" y="322"/>
                  </a:cubicBezTo>
                  <a:lnTo>
                    <a:pt x="2997" y="322"/>
                  </a:lnTo>
                  <a:cubicBezTo>
                    <a:pt x="2998" y="322"/>
                    <a:pt x="2998" y="322"/>
                    <a:pt x="2999" y="322"/>
                  </a:cubicBezTo>
                  <a:cubicBezTo>
                    <a:pt x="3080" y="322"/>
                    <a:pt x="3146" y="259"/>
                    <a:pt x="3147" y="178"/>
                  </a:cubicBezTo>
                  <a:lnTo>
                    <a:pt x="3147" y="176"/>
                  </a:lnTo>
                  <a:cubicBezTo>
                    <a:pt x="3147" y="93"/>
                    <a:pt x="3080" y="26"/>
                    <a:pt x="2997" y="26"/>
                  </a:cubicBezTo>
                  <a:lnTo>
                    <a:pt x="1421" y="26"/>
                  </a:lnTo>
                  <a:cubicBezTo>
                    <a:pt x="1416" y="25"/>
                    <a:pt x="1410" y="25"/>
                    <a:pt x="1405" y="25"/>
                  </a:cubicBezTo>
                  <a:close/>
                  <a:moveTo>
                    <a:pt x="769" y="26"/>
                  </a:moveTo>
                  <a:cubicBezTo>
                    <a:pt x="763" y="26"/>
                    <a:pt x="756" y="27"/>
                    <a:pt x="750" y="27"/>
                  </a:cubicBezTo>
                  <a:lnTo>
                    <a:pt x="148" y="27"/>
                  </a:lnTo>
                  <a:cubicBezTo>
                    <a:pt x="80" y="35"/>
                    <a:pt x="26" y="88"/>
                    <a:pt x="17" y="157"/>
                  </a:cubicBezTo>
                  <a:cubicBezTo>
                    <a:pt x="8" y="239"/>
                    <a:pt x="66" y="313"/>
                    <a:pt x="148" y="324"/>
                  </a:cubicBezTo>
                  <a:lnTo>
                    <a:pt x="750" y="324"/>
                  </a:lnTo>
                  <a:cubicBezTo>
                    <a:pt x="756" y="324"/>
                    <a:pt x="762" y="325"/>
                    <a:pt x="768" y="325"/>
                  </a:cubicBezTo>
                  <a:cubicBezTo>
                    <a:pt x="774" y="325"/>
                    <a:pt x="780" y="324"/>
                    <a:pt x="786" y="324"/>
                  </a:cubicBezTo>
                  <a:cubicBezTo>
                    <a:pt x="867" y="313"/>
                    <a:pt x="926" y="239"/>
                    <a:pt x="915" y="157"/>
                  </a:cubicBezTo>
                  <a:cubicBezTo>
                    <a:pt x="907" y="81"/>
                    <a:pt x="843" y="26"/>
                    <a:pt x="769" y="26"/>
                  </a:cubicBezTo>
                  <a:close/>
                  <a:moveTo>
                    <a:pt x="3668" y="1"/>
                  </a:moveTo>
                  <a:cubicBezTo>
                    <a:pt x="3574" y="1"/>
                    <a:pt x="3497" y="76"/>
                    <a:pt x="3495" y="170"/>
                  </a:cubicBezTo>
                  <a:cubicBezTo>
                    <a:pt x="3495" y="267"/>
                    <a:pt x="3571" y="344"/>
                    <a:pt x="3667" y="346"/>
                  </a:cubicBezTo>
                  <a:lnTo>
                    <a:pt x="3668" y="346"/>
                  </a:lnTo>
                  <a:cubicBezTo>
                    <a:pt x="3763" y="346"/>
                    <a:pt x="3841" y="270"/>
                    <a:pt x="3841" y="175"/>
                  </a:cubicBezTo>
                  <a:cubicBezTo>
                    <a:pt x="3842" y="79"/>
                    <a:pt x="3766" y="2"/>
                    <a:pt x="3671" y="1"/>
                  </a:cubicBezTo>
                  <a:cubicBezTo>
                    <a:pt x="3670" y="1"/>
                    <a:pt x="3669" y="1"/>
                    <a:pt x="3668" y="1"/>
                  </a:cubicBezTo>
                  <a:close/>
                  <a:moveTo>
                    <a:pt x="4182" y="1"/>
                  </a:moveTo>
                  <a:cubicBezTo>
                    <a:pt x="4088" y="1"/>
                    <a:pt x="4011" y="76"/>
                    <a:pt x="4011" y="170"/>
                  </a:cubicBezTo>
                  <a:cubicBezTo>
                    <a:pt x="4009" y="267"/>
                    <a:pt x="4085" y="344"/>
                    <a:pt x="4180" y="346"/>
                  </a:cubicBezTo>
                  <a:lnTo>
                    <a:pt x="4185" y="346"/>
                  </a:lnTo>
                  <a:cubicBezTo>
                    <a:pt x="4279" y="346"/>
                    <a:pt x="4356" y="270"/>
                    <a:pt x="4356" y="175"/>
                  </a:cubicBezTo>
                  <a:cubicBezTo>
                    <a:pt x="4356" y="79"/>
                    <a:pt x="4280" y="2"/>
                    <a:pt x="4185" y="1"/>
                  </a:cubicBezTo>
                  <a:cubicBezTo>
                    <a:pt x="4184" y="1"/>
                    <a:pt x="4183" y="1"/>
                    <a:pt x="4182" y="1"/>
                  </a:cubicBezTo>
                  <a:close/>
                  <a:moveTo>
                    <a:pt x="4699" y="1"/>
                  </a:moveTo>
                  <a:cubicBezTo>
                    <a:pt x="4603" y="1"/>
                    <a:pt x="4527" y="76"/>
                    <a:pt x="4526" y="170"/>
                  </a:cubicBezTo>
                  <a:cubicBezTo>
                    <a:pt x="4524" y="267"/>
                    <a:pt x="4602" y="344"/>
                    <a:pt x="4697" y="346"/>
                  </a:cubicBezTo>
                  <a:lnTo>
                    <a:pt x="4698" y="346"/>
                  </a:lnTo>
                  <a:cubicBezTo>
                    <a:pt x="4794" y="346"/>
                    <a:pt x="4870" y="270"/>
                    <a:pt x="4871" y="175"/>
                  </a:cubicBezTo>
                  <a:cubicBezTo>
                    <a:pt x="4873" y="79"/>
                    <a:pt x="4797" y="2"/>
                    <a:pt x="4701" y="1"/>
                  </a:cubicBezTo>
                  <a:cubicBezTo>
                    <a:pt x="4700" y="1"/>
                    <a:pt x="4700" y="1"/>
                    <a:pt x="4699" y="1"/>
                  </a:cubicBezTo>
                  <a:close/>
                  <a:moveTo>
                    <a:pt x="5212" y="1"/>
                  </a:moveTo>
                  <a:cubicBezTo>
                    <a:pt x="5118" y="1"/>
                    <a:pt x="5041" y="76"/>
                    <a:pt x="5039" y="170"/>
                  </a:cubicBezTo>
                  <a:cubicBezTo>
                    <a:pt x="5039" y="267"/>
                    <a:pt x="5115" y="344"/>
                    <a:pt x="5211" y="346"/>
                  </a:cubicBezTo>
                  <a:lnTo>
                    <a:pt x="5215" y="346"/>
                  </a:lnTo>
                  <a:cubicBezTo>
                    <a:pt x="5309" y="346"/>
                    <a:pt x="5385" y="270"/>
                    <a:pt x="5385" y="175"/>
                  </a:cubicBezTo>
                  <a:cubicBezTo>
                    <a:pt x="5386" y="79"/>
                    <a:pt x="5310" y="2"/>
                    <a:pt x="5215" y="1"/>
                  </a:cubicBezTo>
                  <a:cubicBezTo>
                    <a:pt x="5214" y="1"/>
                    <a:pt x="5213" y="1"/>
                    <a:pt x="5212" y="1"/>
                  </a:cubicBezTo>
                  <a:close/>
                  <a:moveTo>
                    <a:pt x="5728" y="1"/>
                  </a:moveTo>
                  <a:cubicBezTo>
                    <a:pt x="5634" y="1"/>
                    <a:pt x="5558" y="76"/>
                    <a:pt x="5556" y="170"/>
                  </a:cubicBezTo>
                  <a:cubicBezTo>
                    <a:pt x="5555" y="267"/>
                    <a:pt x="5631" y="344"/>
                    <a:pt x="5727" y="346"/>
                  </a:cubicBezTo>
                  <a:lnTo>
                    <a:pt x="5729" y="346"/>
                  </a:lnTo>
                  <a:cubicBezTo>
                    <a:pt x="5823" y="346"/>
                    <a:pt x="5900" y="270"/>
                    <a:pt x="5902" y="175"/>
                  </a:cubicBezTo>
                  <a:cubicBezTo>
                    <a:pt x="5903" y="79"/>
                    <a:pt x="5826" y="2"/>
                    <a:pt x="5730" y="1"/>
                  </a:cubicBezTo>
                  <a:cubicBezTo>
                    <a:pt x="5729" y="1"/>
                    <a:pt x="5728" y="1"/>
                    <a:pt x="5728" y="1"/>
                  </a:cubicBezTo>
                  <a:close/>
                  <a:moveTo>
                    <a:pt x="6241" y="1"/>
                  </a:moveTo>
                  <a:cubicBezTo>
                    <a:pt x="6147" y="1"/>
                    <a:pt x="6071" y="76"/>
                    <a:pt x="6070" y="170"/>
                  </a:cubicBezTo>
                  <a:cubicBezTo>
                    <a:pt x="6068" y="267"/>
                    <a:pt x="6144" y="344"/>
                    <a:pt x="6241" y="346"/>
                  </a:cubicBezTo>
                  <a:lnTo>
                    <a:pt x="6244" y="346"/>
                  </a:lnTo>
                  <a:cubicBezTo>
                    <a:pt x="6339" y="346"/>
                    <a:pt x="6415" y="270"/>
                    <a:pt x="6415" y="175"/>
                  </a:cubicBezTo>
                  <a:cubicBezTo>
                    <a:pt x="6417" y="79"/>
                    <a:pt x="6341" y="2"/>
                    <a:pt x="6244" y="1"/>
                  </a:cubicBezTo>
                  <a:cubicBezTo>
                    <a:pt x="6243" y="1"/>
                    <a:pt x="6242" y="1"/>
                    <a:pt x="6241" y="1"/>
                  </a:cubicBezTo>
                  <a:close/>
                  <a:moveTo>
                    <a:pt x="148" y="714"/>
                  </a:moveTo>
                  <a:cubicBezTo>
                    <a:pt x="66" y="724"/>
                    <a:pt x="8" y="797"/>
                    <a:pt x="17" y="879"/>
                  </a:cubicBezTo>
                  <a:cubicBezTo>
                    <a:pt x="26" y="947"/>
                    <a:pt x="80" y="1003"/>
                    <a:pt x="148" y="1010"/>
                  </a:cubicBezTo>
                  <a:lnTo>
                    <a:pt x="750" y="1010"/>
                  </a:lnTo>
                  <a:cubicBezTo>
                    <a:pt x="751" y="1010"/>
                    <a:pt x="752" y="1010"/>
                    <a:pt x="752" y="1010"/>
                  </a:cubicBezTo>
                  <a:cubicBezTo>
                    <a:pt x="832" y="1010"/>
                    <a:pt x="897" y="945"/>
                    <a:pt x="899" y="866"/>
                  </a:cubicBezTo>
                  <a:lnTo>
                    <a:pt x="899" y="863"/>
                  </a:lnTo>
                  <a:cubicBezTo>
                    <a:pt x="899" y="781"/>
                    <a:pt x="832" y="714"/>
                    <a:pt x="750" y="714"/>
                  </a:cubicBezTo>
                  <a:close/>
                  <a:moveTo>
                    <a:pt x="1405" y="711"/>
                  </a:moveTo>
                  <a:cubicBezTo>
                    <a:pt x="1330" y="711"/>
                    <a:pt x="1264" y="767"/>
                    <a:pt x="1255" y="843"/>
                  </a:cubicBezTo>
                  <a:cubicBezTo>
                    <a:pt x="1246" y="925"/>
                    <a:pt x="1304" y="1000"/>
                    <a:pt x="1386" y="1010"/>
                  </a:cubicBezTo>
                  <a:cubicBezTo>
                    <a:pt x="1392" y="1011"/>
                    <a:pt x="1397" y="1011"/>
                    <a:pt x="1403" y="1011"/>
                  </a:cubicBezTo>
                  <a:cubicBezTo>
                    <a:pt x="1409" y="1011"/>
                    <a:pt x="1415" y="1011"/>
                    <a:pt x="1421" y="1010"/>
                  </a:cubicBezTo>
                  <a:lnTo>
                    <a:pt x="2997" y="1010"/>
                  </a:lnTo>
                  <a:cubicBezTo>
                    <a:pt x="3078" y="1010"/>
                    <a:pt x="3145" y="946"/>
                    <a:pt x="3147" y="864"/>
                  </a:cubicBezTo>
                  <a:lnTo>
                    <a:pt x="3147" y="863"/>
                  </a:lnTo>
                  <a:cubicBezTo>
                    <a:pt x="3147" y="779"/>
                    <a:pt x="3080" y="712"/>
                    <a:pt x="2997" y="712"/>
                  </a:cubicBezTo>
                  <a:lnTo>
                    <a:pt x="1421" y="712"/>
                  </a:lnTo>
                  <a:cubicBezTo>
                    <a:pt x="1416" y="712"/>
                    <a:pt x="1410" y="711"/>
                    <a:pt x="1405" y="711"/>
                  </a:cubicBezTo>
                  <a:close/>
                  <a:moveTo>
                    <a:pt x="148" y="1400"/>
                  </a:moveTo>
                  <a:cubicBezTo>
                    <a:pt x="66" y="1411"/>
                    <a:pt x="8" y="1485"/>
                    <a:pt x="17" y="1567"/>
                  </a:cubicBezTo>
                  <a:cubicBezTo>
                    <a:pt x="26" y="1634"/>
                    <a:pt x="80" y="1689"/>
                    <a:pt x="148" y="1696"/>
                  </a:cubicBezTo>
                  <a:lnTo>
                    <a:pt x="750" y="1696"/>
                  </a:lnTo>
                  <a:cubicBezTo>
                    <a:pt x="751" y="1696"/>
                    <a:pt x="752" y="1696"/>
                    <a:pt x="752" y="1696"/>
                  </a:cubicBezTo>
                  <a:cubicBezTo>
                    <a:pt x="832" y="1696"/>
                    <a:pt x="897" y="1632"/>
                    <a:pt x="899" y="1552"/>
                  </a:cubicBezTo>
                  <a:lnTo>
                    <a:pt x="899" y="1549"/>
                  </a:lnTo>
                  <a:cubicBezTo>
                    <a:pt x="899" y="1467"/>
                    <a:pt x="832" y="1400"/>
                    <a:pt x="750" y="1400"/>
                  </a:cubicBezTo>
                  <a:close/>
                  <a:moveTo>
                    <a:pt x="1402" y="1399"/>
                  </a:moveTo>
                  <a:cubicBezTo>
                    <a:pt x="1328" y="1399"/>
                    <a:pt x="1264" y="1454"/>
                    <a:pt x="1255" y="1530"/>
                  </a:cubicBezTo>
                  <a:cubicBezTo>
                    <a:pt x="1246" y="1612"/>
                    <a:pt x="1304" y="1686"/>
                    <a:pt x="1386" y="1696"/>
                  </a:cubicBezTo>
                  <a:cubicBezTo>
                    <a:pt x="1392" y="1697"/>
                    <a:pt x="1397" y="1698"/>
                    <a:pt x="1403" y="1698"/>
                  </a:cubicBezTo>
                  <a:cubicBezTo>
                    <a:pt x="1409" y="1698"/>
                    <a:pt x="1415" y="1697"/>
                    <a:pt x="1421" y="1696"/>
                  </a:cubicBezTo>
                  <a:lnTo>
                    <a:pt x="2997" y="1696"/>
                  </a:lnTo>
                  <a:cubicBezTo>
                    <a:pt x="3078" y="1696"/>
                    <a:pt x="3145" y="1632"/>
                    <a:pt x="3147" y="1551"/>
                  </a:cubicBezTo>
                  <a:lnTo>
                    <a:pt x="3147" y="1549"/>
                  </a:lnTo>
                  <a:cubicBezTo>
                    <a:pt x="3147" y="1466"/>
                    <a:pt x="3080" y="1400"/>
                    <a:pt x="2997" y="1400"/>
                  </a:cubicBezTo>
                  <a:lnTo>
                    <a:pt x="1421" y="1400"/>
                  </a:lnTo>
                  <a:cubicBezTo>
                    <a:pt x="1415" y="1399"/>
                    <a:pt x="1409" y="1399"/>
                    <a:pt x="1402" y="1399"/>
                  </a:cubicBezTo>
                  <a:close/>
                  <a:moveTo>
                    <a:pt x="3668" y="1373"/>
                  </a:moveTo>
                  <a:cubicBezTo>
                    <a:pt x="3573" y="1373"/>
                    <a:pt x="3497" y="1450"/>
                    <a:pt x="3495" y="1545"/>
                  </a:cubicBezTo>
                  <a:cubicBezTo>
                    <a:pt x="3494" y="1640"/>
                    <a:pt x="3571" y="1717"/>
                    <a:pt x="3667" y="1719"/>
                  </a:cubicBezTo>
                  <a:lnTo>
                    <a:pt x="3668" y="1719"/>
                  </a:lnTo>
                  <a:cubicBezTo>
                    <a:pt x="3763" y="1719"/>
                    <a:pt x="3839" y="1643"/>
                    <a:pt x="3841" y="1549"/>
                  </a:cubicBezTo>
                  <a:cubicBezTo>
                    <a:pt x="3842" y="1452"/>
                    <a:pt x="3766" y="1375"/>
                    <a:pt x="3671" y="1373"/>
                  </a:cubicBezTo>
                  <a:cubicBezTo>
                    <a:pt x="3670" y="1373"/>
                    <a:pt x="3669" y="1373"/>
                    <a:pt x="3668" y="1373"/>
                  </a:cubicBezTo>
                  <a:close/>
                  <a:moveTo>
                    <a:pt x="4182" y="1373"/>
                  </a:moveTo>
                  <a:cubicBezTo>
                    <a:pt x="4088" y="1373"/>
                    <a:pt x="4011" y="1450"/>
                    <a:pt x="4009" y="1545"/>
                  </a:cubicBezTo>
                  <a:cubicBezTo>
                    <a:pt x="4009" y="1640"/>
                    <a:pt x="4085" y="1717"/>
                    <a:pt x="4180" y="1719"/>
                  </a:cubicBezTo>
                  <a:lnTo>
                    <a:pt x="4185" y="1719"/>
                  </a:lnTo>
                  <a:cubicBezTo>
                    <a:pt x="4279" y="1719"/>
                    <a:pt x="4355" y="1643"/>
                    <a:pt x="4355" y="1549"/>
                  </a:cubicBezTo>
                  <a:cubicBezTo>
                    <a:pt x="4356" y="1452"/>
                    <a:pt x="4280" y="1375"/>
                    <a:pt x="4185" y="1373"/>
                  </a:cubicBezTo>
                  <a:cubicBezTo>
                    <a:pt x="4184" y="1373"/>
                    <a:pt x="4183" y="1373"/>
                    <a:pt x="4182" y="1373"/>
                  </a:cubicBezTo>
                  <a:close/>
                  <a:moveTo>
                    <a:pt x="4697" y="1373"/>
                  </a:moveTo>
                  <a:cubicBezTo>
                    <a:pt x="4603" y="1373"/>
                    <a:pt x="4527" y="1450"/>
                    <a:pt x="4526" y="1545"/>
                  </a:cubicBezTo>
                  <a:cubicBezTo>
                    <a:pt x="4524" y="1640"/>
                    <a:pt x="4600" y="1717"/>
                    <a:pt x="4697" y="1719"/>
                  </a:cubicBezTo>
                  <a:lnTo>
                    <a:pt x="4698" y="1719"/>
                  </a:lnTo>
                  <a:cubicBezTo>
                    <a:pt x="4792" y="1719"/>
                    <a:pt x="4870" y="1643"/>
                    <a:pt x="4871" y="1549"/>
                  </a:cubicBezTo>
                  <a:cubicBezTo>
                    <a:pt x="4873" y="1452"/>
                    <a:pt x="4795" y="1375"/>
                    <a:pt x="4700" y="1373"/>
                  </a:cubicBezTo>
                  <a:cubicBezTo>
                    <a:pt x="4699" y="1373"/>
                    <a:pt x="4698" y="1373"/>
                    <a:pt x="4697" y="1373"/>
                  </a:cubicBezTo>
                  <a:close/>
                  <a:moveTo>
                    <a:pt x="5211" y="1373"/>
                  </a:moveTo>
                  <a:cubicBezTo>
                    <a:pt x="5117" y="1373"/>
                    <a:pt x="5041" y="1450"/>
                    <a:pt x="5039" y="1545"/>
                  </a:cubicBezTo>
                  <a:cubicBezTo>
                    <a:pt x="5038" y="1640"/>
                    <a:pt x="5115" y="1717"/>
                    <a:pt x="5211" y="1719"/>
                  </a:cubicBezTo>
                  <a:lnTo>
                    <a:pt x="5215" y="1719"/>
                  </a:lnTo>
                  <a:cubicBezTo>
                    <a:pt x="5309" y="1719"/>
                    <a:pt x="5385" y="1643"/>
                    <a:pt x="5385" y="1549"/>
                  </a:cubicBezTo>
                  <a:cubicBezTo>
                    <a:pt x="5386" y="1452"/>
                    <a:pt x="5310" y="1375"/>
                    <a:pt x="5214" y="1373"/>
                  </a:cubicBezTo>
                  <a:cubicBezTo>
                    <a:pt x="5213" y="1373"/>
                    <a:pt x="5212" y="1373"/>
                    <a:pt x="5211" y="1373"/>
                  </a:cubicBezTo>
                  <a:close/>
                  <a:moveTo>
                    <a:pt x="5728" y="1373"/>
                  </a:moveTo>
                  <a:cubicBezTo>
                    <a:pt x="5634" y="1373"/>
                    <a:pt x="5556" y="1450"/>
                    <a:pt x="5556" y="1545"/>
                  </a:cubicBezTo>
                  <a:cubicBezTo>
                    <a:pt x="5555" y="1640"/>
                    <a:pt x="5631" y="1717"/>
                    <a:pt x="5726" y="1719"/>
                  </a:cubicBezTo>
                  <a:lnTo>
                    <a:pt x="5729" y="1719"/>
                  </a:lnTo>
                  <a:cubicBezTo>
                    <a:pt x="5823" y="1719"/>
                    <a:pt x="5900" y="1643"/>
                    <a:pt x="5902" y="1549"/>
                  </a:cubicBezTo>
                  <a:cubicBezTo>
                    <a:pt x="5902" y="1452"/>
                    <a:pt x="5826" y="1375"/>
                    <a:pt x="5730" y="1373"/>
                  </a:cubicBezTo>
                  <a:cubicBezTo>
                    <a:pt x="5729" y="1373"/>
                    <a:pt x="5728" y="1373"/>
                    <a:pt x="5728" y="1373"/>
                  </a:cubicBezTo>
                  <a:close/>
                  <a:moveTo>
                    <a:pt x="6241" y="1373"/>
                  </a:moveTo>
                  <a:cubicBezTo>
                    <a:pt x="6147" y="1373"/>
                    <a:pt x="6071" y="1450"/>
                    <a:pt x="6070" y="1545"/>
                  </a:cubicBezTo>
                  <a:cubicBezTo>
                    <a:pt x="6068" y="1640"/>
                    <a:pt x="6144" y="1717"/>
                    <a:pt x="6239" y="1719"/>
                  </a:cubicBezTo>
                  <a:lnTo>
                    <a:pt x="6244" y="1719"/>
                  </a:lnTo>
                  <a:cubicBezTo>
                    <a:pt x="6339" y="1719"/>
                    <a:pt x="6415" y="1643"/>
                    <a:pt x="6415" y="1549"/>
                  </a:cubicBezTo>
                  <a:cubicBezTo>
                    <a:pt x="6417" y="1452"/>
                    <a:pt x="6339" y="1375"/>
                    <a:pt x="6244" y="1373"/>
                  </a:cubicBezTo>
                  <a:cubicBezTo>
                    <a:pt x="6243" y="1373"/>
                    <a:pt x="6242" y="1373"/>
                    <a:pt x="6241" y="1373"/>
                  </a:cubicBezTo>
                  <a:close/>
                  <a:moveTo>
                    <a:pt x="1421" y="2087"/>
                  </a:moveTo>
                  <a:cubicBezTo>
                    <a:pt x="1338" y="2087"/>
                    <a:pt x="1272" y="2154"/>
                    <a:pt x="1272" y="2235"/>
                  </a:cubicBezTo>
                  <a:cubicBezTo>
                    <a:pt x="1272" y="2317"/>
                    <a:pt x="1338" y="2383"/>
                    <a:pt x="1418" y="2383"/>
                  </a:cubicBezTo>
                  <a:lnTo>
                    <a:pt x="2997" y="2383"/>
                  </a:lnTo>
                  <a:cubicBezTo>
                    <a:pt x="2998" y="2383"/>
                    <a:pt x="2998" y="2383"/>
                    <a:pt x="2999" y="2383"/>
                  </a:cubicBezTo>
                  <a:cubicBezTo>
                    <a:pt x="3080" y="2383"/>
                    <a:pt x="3146" y="2318"/>
                    <a:pt x="3147" y="2237"/>
                  </a:cubicBezTo>
                  <a:lnTo>
                    <a:pt x="3147" y="2235"/>
                  </a:lnTo>
                  <a:cubicBezTo>
                    <a:pt x="3147" y="2154"/>
                    <a:pt x="3080" y="2087"/>
                    <a:pt x="2997" y="2087"/>
                  </a:cubicBezTo>
                  <a:close/>
                  <a:moveTo>
                    <a:pt x="148" y="2087"/>
                  </a:moveTo>
                  <a:cubicBezTo>
                    <a:pt x="66" y="2088"/>
                    <a:pt x="1" y="2155"/>
                    <a:pt x="1" y="2235"/>
                  </a:cubicBezTo>
                  <a:cubicBezTo>
                    <a:pt x="1" y="2317"/>
                    <a:pt x="66" y="2383"/>
                    <a:pt x="148" y="2383"/>
                  </a:cubicBezTo>
                  <a:lnTo>
                    <a:pt x="750" y="2383"/>
                  </a:lnTo>
                  <a:cubicBezTo>
                    <a:pt x="751" y="2383"/>
                    <a:pt x="752" y="2383"/>
                    <a:pt x="753" y="2383"/>
                  </a:cubicBezTo>
                  <a:cubicBezTo>
                    <a:pt x="832" y="2383"/>
                    <a:pt x="897" y="2319"/>
                    <a:pt x="899" y="2238"/>
                  </a:cubicBezTo>
                  <a:lnTo>
                    <a:pt x="899" y="2235"/>
                  </a:lnTo>
                  <a:cubicBezTo>
                    <a:pt x="899" y="2154"/>
                    <a:pt x="832" y="2087"/>
                    <a:pt x="750" y="2087"/>
                  </a:cubicBezTo>
                  <a:close/>
                  <a:moveTo>
                    <a:pt x="1419" y="2774"/>
                  </a:moveTo>
                  <a:cubicBezTo>
                    <a:pt x="1338" y="2774"/>
                    <a:pt x="1272" y="2839"/>
                    <a:pt x="1271" y="2920"/>
                  </a:cubicBezTo>
                  <a:lnTo>
                    <a:pt x="1271" y="2922"/>
                  </a:lnTo>
                  <a:cubicBezTo>
                    <a:pt x="1271" y="3004"/>
                    <a:pt x="1338" y="3071"/>
                    <a:pt x="1421" y="3071"/>
                  </a:cubicBezTo>
                  <a:lnTo>
                    <a:pt x="2997" y="3071"/>
                  </a:lnTo>
                  <a:cubicBezTo>
                    <a:pt x="3080" y="3071"/>
                    <a:pt x="3147" y="3005"/>
                    <a:pt x="3147" y="2922"/>
                  </a:cubicBezTo>
                  <a:cubicBezTo>
                    <a:pt x="3147" y="2921"/>
                    <a:pt x="3147" y="2921"/>
                    <a:pt x="3147" y="2920"/>
                  </a:cubicBezTo>
                  <a:lnTo>
                    <a:pt x="3147" y="2920"/>
                  </a:lnTo>
                  <a:cubicBezTo>
                    <a:pt x="3146" y="2839"/>
                    <a:pt x="3079" y="2774"/>
                    <a:pt x="3000" y="2774"/>
                  </a:cubicBezTo>
                  <a:lnTo>
                    <a:pt x="1421" y="2774"/>
                  </a:lnTo>
                  <a:cubicBezTo>
                    <a:pt x="1420" y="2774"/>
                    <a:pt x="1419" y="2774"/>
                    <a:pt x="1419" y="2774"/>
                  </a:cubicBezTo>
                  <a:close/>
                  <a:moveTo>
                    <a:pt x="148" y="2776"/>
                  </a:moveTo>
                  <a:cubicBezTo>
                    <a:pt x="66" y="2776"/>
                    <a:pt x="1" y="2841"/>
                    <a:pt x="1" y="2923"/>
                  </a:cubicBezTo>
                  <a:cubicBezTo>
                    <a:pt x="1" y="3004"/>
                    <a:pt x="66" y="3071"/>
                    <a:pt x="148" y="3072"/>
                  </a:cubicBezTo>
                  <a:lnTo>
                    <a:pt x="750" y="3072"/>
                  </a:lnTo>
                  <a:cubicBezTo>
                    <a:pt x="832" y="3072"/>
                    <a:pt x="899" y="3005"/>
                    <a:pt x="899" y="2923"/>
                  </a:cubicBezTo>
                  <a:cubicBezTo>
                    <a:pt x="899" y="2841"/>
                    <a:pt x="833" y="2776"/>
                    <a:pt x="751" y="2776"/>
                  </a:cubicBezTo>
                  <a:close/>
                  <a:moveTo>
                    <a:pt x="5430" y="3348"/>
                  </a:moveTo>
                  <a:cubicBezTo>
                    <a:pt x="5334" y="3348"/>
                    <a:pt x="5255" y="3424"/>
                    <a:pt x="5255" y="3519"/>
                  </a:cubicBezTo>
                  <a:cubicBezTo>
                    <a:pt x="5254" y="3614"/>
                    <a:pt x="5330" y="3693"/>
                    <a:pt x="5425" y="3693"/>
                  </a:cubicBezTo>
                  <a:lnTo>
                    <a:pt x="5428" y="3693"/>
                  </a:lnTo>
                  <a:cubicBezTo>
                    <a:pt x="5522" y="3693"/>
                    <a:pt x="5599" y="3617"/>
                    <a:pt x="5601" y="3523"/>
                  </a:cubicBezTo>
                  <a:cubicBezTo>
                    <a:pt x="5601" y="3428"/>
                    <a:pt x="5525" y="3349"/>
                    <a:pt x="5430" y="3348"/>
                  </a:cubicBezTo>
                  <a:close/>
                  <a:moveTo>
                    <a:pt x="5943" y="3348"/>
                  </a:moveTo>
                  <a:cubicBezTo>
                    <a:pt x="5848" y="3348"/>
                    <a:pt x="5770" y="3424"/>
                    <a:pt x="5769" y="3519"/>
                  </a:cubicBezTo>
                  <a:cubicBezTo>
                    <a:pt x="5768" y="3614"/>
                    <a:pt x="5843" y="3693"/>
                    <a:pt x="5939" y="3693"/>
                  </a:cubicBezTo>
                  <a:lnTo>
                    <a:pt x="5943" y="3693"/>
                  </a:lnTo>
                  <a:cubicBezTo>
                    <a:pt x="6038" y="3693"/>
                    <a:pt x="6114" y="3617"/>
                    <a:pt x="6114" y="3523"/>
                  </a:cubicBezTo>
                  <a:cubicBezTo>
                    <a:pt x="6116" y="3428"/>
                    <a:pt x="6038" y="3349"/>
                    <a:pt x="5943" y="3348"/>
                  </a:cubicBezTo>
                  <a:close/>
                  <a:moveTo>
                    <a:pt x="6460" y="3348"/>
                  </a:moveTo>
                  <a:cubicBezTo>
                    <a:pt x="6365" y="3348"/>
                    <a:pt x="6286" y="3424"/>
                    <a:pt x="6284" y="3519"/>
                  </a:cubicBezTo>
                  <a:cubicBezTo>
                    <a:pt x="6284" y="3614"/>
                    <a:pt x="6360" y="3693"/>
                    <a:pt x="6455" y="3693"/>
                  </a:cubicBezTo>
                  <a:lnTo>
                    <a:pt x="6457" y="3693"/>
                  </a:lnTo>
                  <a:cubicBezTo>
                    <a:pt x="6552" y="3693"/>
                    <a:pt x="6630" y="3617"/>
                    <a:pt x="6630" y="3523"/>
                  </a:cubicBezTo>
                  <a:cubicBezTo>
                    <a:pt x="6631" y="3428"/>
                    <a:pt x="6555" y="3349"/>
                    <a:pt x="6460" y="3348"/>
                  </a:cubicBezTo>
                  <a:close/>
                  <a:moveTo>
                    <a:pt x="6975" y="3348"/>
                  </a:moveTo>
                  <a:cubicBezTo>
                    <a:pt x="6880" y="3348"/>
                    <a:pt x="6802" y="3424"/>
                    <a:pt x="6801" y="3519"/>
                  </a:cubicBezTo>
                  <a:cubicBezTo>
                    <a:pt x="6799" y="3614"/>
                    <a:pt x="6877" y="3693"/>
                    <a:pt x="6972" y="3693"/>
                  </a:cubicBezTo>
                  <a:lnTo>
                    <a:pt x="6974" y="3693"/>
                  </a:lnTo>
                  <a:cubicBezTo>
                    <a:pt x="7069" y="3693"/>
                    <a:pt x="7145" y="3617"/>
                    <a:pt x="7146" y="3523"/>
                  </a:cubicBezTo>
                  <a:cubicBezTo>
                    <a:pt x="7148" y="3428"/>
                    <a:pt x="7072" y="3349"/>
                    <a:pt x="6975" y="3348"/>
                  </a:cubicBezTo>
                  <a:close/>
                  <a:moveTo>
                    <a:pt x="7490" y="3348"/>
                  </a:moveTo>
                  <a:cubicBezTo>
                    <a:pt x="7393" y="3348"/>
                    <a:pt x="7316" y="3424"/>
                    <a:pt x="7315" y="3519"/>
                  </a:cubicBezTo>
                  <a:cubicBezTo>
                    <a:pt x="7313" y="3614"/>
                    <a:pt x="7390" y="3693"/>
                    <a:pt x="7486" y="3693"/>
                  </a:cubicBezTo>
                  <a:lnTo>
                    <a:pt x="7490" y="3693"/>
                  </a:lnTo>
                  <a:cubicBezTo>
                    <a:pt x="7584" y="3693"/>
                    <a:pt x="7660" y="3617"/>
                    <a:pt x="7660" y="3523"/>
                  </a:cubicBezTo>
                  <a:cubicBezTo>
                    <a:pt x="7661" y="3428"/>
                    <a:pt x="7585" y="3349"/>
                    <a:pt x="7490" y="3348"/>
                  </a:cubicBezTo>
                  <a:close/>
                  <a:moveTo>
                    <a:pt x="8005" y="3348"/>
                  </a:moveTo>
                  <a:cubicBezTo>
                    <a:pt x="7910" y="3348"/>
                    <a:pt x="7833" y="3424"/>
                    <a:pt x="7831" y="3519"/>
                  </a:cubicBezTo>
                  <a:cubicBezTo>
                    <a:pt x="7830" y="3614"/>
                    <a:pt x="7906" y="3693"/>
                    <a:pt x="8001" y="3693"/>
                  </a:cubicBezTo>
                  <a:lnTo>
                    <a:pt x="8004" y="3693"/>
                  </a:lnTo>
                  <a:cubicBezTo>
                    <a:pt x="8098" y="3693"/>
                    <a:pt x="8175" y="3617"/>
                    <a:pt x="8177" y="3523"/>
                  </a:cubicBezTo>
                  <a:cubicBezTo>
                    <a:pt x="8178" y="3428"/>
                    <a:pt x="8101" y="3349"/>
                    <a:pt x="8005" y="3348"/>
                  </a:cubicBezTo>
                  <a:close/>
                  <a:moveTo>
                    <a:pt x="3308" y="3461"/>
                  </a:moveTo>
                  <a:cubicBezTo>
                    <a:pt x="3226" y="3471"/>
                    <a:pt x="3168" y="3546"/>
                    <a:pt x="3178" y="3628"/>
                  </a:cubicBezTo>
                  <a:cubicBezTo>
                    <a:pt x="3186" y="3696"/>
                    <a:pt x="3239" y="3750"/>
                    <a:pt x="3308" y="3757"/>
                  </a:cubicBezTo>
                  <a:lnTo>
                    <a:pt x="4886" y="3757"/>
                  </a:lnTo>
                  <a:cubicBezTo>
                    <a:pt x="4968" y="3757"/>
                    <a:pt x="5033" y="3690"/>
                    <a:pt x="5033" y="3608"/>
                  </a:cubicBezTo>
                  <a:lnTo>
                    <a:pt x="5036" y="3608"/>
                  </a:lnTo>
                  <a:cubicBezTo>
                    <a:pt x="5036" y="3528"/>
                    <a:pt x="4969" y="3461"/>
                    <a:pt x="4889" y="3461"/>
                  </a:cubicBezTo>
                  <a:close/>
                  <a:moveTo>
                    <a:pt x="148" y="3462"/>
                  </a:moveTo>
                  <a:cubicBezTo>
                    <a:pt x="66" y="3471"/>
                    <a:pt x="7" y="3546"/>
                    <a:pt x="17" y="3628"/>
                  </a:cubicBezTo>
                  <a:cubicBezTo>
                    <a:pt x="26" y="3696"/>
                    <a:pt x="80" y="3750"/>
                    <a:pt x="148" y="3759"/>
                  </a:cubicBezTo>
                  <a:lnTo>
                    <a:pt x="750" y="3759"/>
                  </a:lnTo>
                  <a:cubicBezTo>
                    <a:pt x="832" y="3759"/>
                    <a:pt x="899" y="3692"/>
                    <a:pt x="899" y="3610"/>
                  </a:cubicBezTo>
                  <a:cubicBezTo>
                    <a:pt x="899" y="3528"/>
                    <a:pt x="833" y="3462"/>
                    <a:pt x="751" y="3462"/>
                  </a:cubicBezTo>
                  <a:close/>
                  <a:moveTo>
                    <a:pt x="148" y="4149"/>
                  </a:moveTo>
                  <a:cubicBezTo>
                    <a:pt x="66" y="4159"/>
                    <a:pt x="7" y="4232"/>
                    <a:pt x="17" y="4314"/>
                  </a:cubicBezTo>
                  <a:cubicBezTo>
                    <a:pt x="26" y="4382"/>
                    <a:pt x="80" y="4438"/>
                    <a:pt x="148" y="4445"/>
                  </a:cubicBezTo>
                  <a:lnTo>
                    <a:pt x="750" y="4445"/>
                  </a:lnTo>
                  <a:cubicBezTo>
                    <a:pt x="832" y="4445"/>
                    <a:pt x="899" y="4378"/>
                    <a:pt x="899" y="4296"/>
                  </a:cubicBezTo>
                  <a:cubicBezTo>
                    <a:pt x="899" y="4214"/>
                    <a:pt x="833" y="4149"/>
                    <a:pt x="751" y="4149"/>
                  </a:cubicBezTo>
                  <a:close/>
                  <a:moveTo>
                    <a:pt x="3308" y="4147"/>
                  </a:moveTo>
                  <a:cubicBezTo>
                    <a:pt x="3226" y="4158"/>
                    <a:pt x="3168" y="4232"/>
                    <a:pt x="3178" y="4314"/>
                  </a:cubicBezTo>
                  <a:cubicBezTo>
                    <a:pt x="3186" y="4382"/>
                    <a:pt x="3239" y="4436"/>
                    <a:pt x="3308" y="4445"/>
                  </a:cubicBezTo>
                  <a:lnTo>
                    <a:pt x="4886" y="4445"/>
                  </a:lnTo>
                  <a:cubicBezTo>
                    <a:pt x="4968" y="4444"/>
                    <a:pt x="5033" y="4377"/>
                    <a:pt x="5033" y="4295"/>
                  </a:cubicBezTo>
                  <a:lnTo>
                    <a:pt x="5036" y="4295"/>
                  </a:lnTo>
                  <a:cubicBezTo>
                    <a:pt x="5036" y="4214"/>
                    <a:pt x="4969" y="4147"/>
                    <a:pt x="4889" y="4147"/>
                  </a:cubicBezTo>
                  <a:close/>
                  <a:moveTo>
                    <a:pt x="5942" y="4767"/>
                  </a:moveTo>
                  <a:cubicBezTo>
                    <a:pt x="5846" y="4767"/>
                    <a:pt x="5769" y="4844"/>
                    <a:pt x="5769" y="4939"/>
                  </a:cubicBezTo>
                  <a:cubicBezTo>
                    <a:pt x="5769" y="5035"/>
                    <a:pt x="5846" y="5112"/>
                    <a:pt x="5942" y="5112"/>
                  </a:cubicBezTo>
                  <a:lnTo>
                    <a:pt x="5943" y="5112"/>
                  </a:lnTo>
                  <a:cubicBezTo>
                    <a:pt x="6037" y="5112"/>
                    <a:pt x="6114" y="5036"/>
                    <a:pt x="6114" y="4941"/>
                  </a:cubicBezTo>
                  <a:lnTo>
                    <a:pt x="6114" y="4939"/>
                  </a:lnTo>
                  <a:cubicBezTo>
                    <a:pt x="6114" y="4844"/>
                    <a:pt x="6037" y="4767"/>
                    <a:pt x="5942" y="4767"/>
                  </a:cubicBezTo>
                  <a:close/>
                  <a:moveTo>
                    <a:pt x="7487" y="4767"/>
                  </a:moveTo>
                  <a:cubicBezTo>
                    <a:pt x="7392" y="4767"/>
                    <a:pt x="7315" y="4844"/>
                    <a:pt x="7315" y="4939"/>
                  </a:cubicBezTo>
                  <a:cubicBezTo>
                    <a:pt x="7315" y="5035"/>
                    <a:pt x="7392" y="5112"/>
                    <a:pt x="7487" y="5112"/>
                  </a:cubicBezTo>
                  <a:lnTo>
                    <a:pt x="7490" y="5112"/>
                  </a:lnTo>
                  <a:cubicBezTo>
                    <a:pt x="7584" y="5112"/>
                    <a:pt x="7660" y="5036"/>
                    <a:pt x="7660" y="4941"/>
                  </a:cubicBezTo>
                  <a:lnTo>
                    <a:pt x="7660" y="4939"/>
                  </a:lnTo>
                  <a:cubicBezTo>
                    <a:pt x="7660" y="4844"/>
                    <a:pt x="7583" y="4767"/>
                    <a:pt x="7487" y="4767"/>
                  </a:cubicBezTo>
                  <a:close/>
                  <a:moveTo>
                    <a:pt x="5428" y="4767"/>
                  </a:moveTo>
                  <a:cubicBezTo>
                    <a:pt x="5333" y="4767"/>
                    <a:pt x="5255" y="4844"/>
                    <a:pt x="5255" y="4939"/>
                  </a:cubicBezTo>
                  <a:cubicBezTo>
                    <a:pt x="5255" y="5035"/>
                    <a:pt x="5333" y="5112"/>
                    <a:pt x="5428" y="5112"/>
                  </a:cubicBezTo>
                  <a:cubicBezTo>
                    <a:pt x="5429" y="5112"/>
                    <a:pt x="5430" y="5112"/>
                    <a:pt x="5431" y="5112"/>
                  </a:cubicBezTo>
                  <a:cubicBezTo>
                    <a:pt x="5523" y="5112"/>
                    <a:pt x="5599" y="5037"/>
                    <a:pt x="5601" y="4944"/>
                  </a:cubicBezTo>
                  <a:lnTo>
                    <a:pt x="5601" y="4939"/>
                  </a:lnTo>
                  <a:cubicBezTo>
                    <a:pt x="5601" y="4844"/>
                    <a:pt x="5523" y="4767"/>
                    <a:pt x="5428" y="4767"/>
                  </a:cubicBezTo>
                  <a:close/>
                  <a:moveTo>
                    <a:pt x="6457" y="4767"/>
                  </a:moveTo>
                  <a:cubicBezTo>
                    <a:pt x="6362" y="4767"/>
                    <a:pt x="6284" y="4844"/>
                    <a:pt x="6284" y="4939"/>
                  </a:cubicBezTo>
                  <a:cubicBezTo>
                    <a:pt x="6284" y="5035"/>
                    <a:pt x="6362" y="5112"/>
                    <a:pt x="6457" y="5112"/>
                  </a:cubicBezTo>
                  <a:cubicBezTo>
                    <a:pt x="6458" y="5112"/>
                    <a:pt x="6459" y="5112"/>
                    <a:pt x="6460" y="5112"/>
                  </a:cubicBezTo>
                  <a:cubicBezTo>
                    <a:pt x="6554" y="5112"/>
                    <a:pt x="6630" y="5037"/>
                    <a:pt x="6630" y="4944"/>
                  </a:cubicBezTo>
                  <a:lnTo>
                    <a:pt x="6630" y="4939"/>
                  </a:lnTo>
                  <a:cubicBezTo>
                    <a:pt x="6630" y="4844"/>
                    <a:pt x="6552" y="4767"/>
                    <a:pt x="6457" y="4767"/>
                  </a:cubicBezTo>
                  <a:close/>
                  <a:moveTo>
                    <a:pt x="6974" y="4767"/>
                  </a:moveTo>
                  <a:cubicBezTo>
                    <a:pt x="6878" y="4767"/>
                    <a:pt x="6801" y="4844"/>
                    <a:pt x="6801" y="4939"/>
                  </a:cubicBezTo>
                  <a:cubicBezTo>
                    <a:pt x="6801" y="5035"/>
                    <a:pt x="6878" y="5112"/>
                    <a:pt x="6974" y="5112"/>
                  </a:cubicBezTo>
                  <a:cubicBezTo>
                    <a:pt x="6974" y="5112"/>
                    <a:pt x="6975" y="5112"/>
                    <a:pt x="6976" y="5112"/>
                  </a:cubicBezTo>
                  <a:cubicBezTo>
                    <a:pt x="7069" y="5112"/>
                    <a:pt x="7145" y="5037"/>
                    <a:pt x="7146" y="4944"/>
                  </a:cubicBezTo>
                  <a:lnTo>
                    <a:pt x="7146" y="4939"/>
                  </a:lnTo>
                  <a:cubicBezTo>
                    <a:pt x="7146" y="4844"/>
                    <a:pt x="7069" y="4767"/>
                    <a:pt x="6974" y="4767"/>
                  </a:cubicBezTo>
                  <a:close/>
                  <a:moveTo>
                    <a:pt x="8004" y="4767"/>
                  </a:moveTo>
                  <a:cubicBezTo>
                    <a:pt x="7909" y="4767"/>
                    <a:pt x="7831" y="4844"/>
                    <a:pt x="7831" y="4939"/>
                  </a:cubicBezTo>
                  <a:cubicBezTo>
                    <a:pt x="7831" y="5035"/>
                    <a:pt x="7909" y="5112"/>
                    <a:pt x="8004" y="5112"/>
                  </a:cubicBezTo>
                  <a:cubicBezTo>
                    <a:pt x="8005" y="5112"/>
                    <a:pt x="8006" y="5112"/>
                    <a:pt x="8007" y="5112"/>
                  </a:cubicBezTo>
                  <a:cubicBezTo>
                    <a:pt x="8099" y="5112"/>
                    <a:pt x="8175" y="5037"/>
                    <a:pt x="8177" y="4944"/>
                  </a:cubicBezTo>
                  <a:lnTo>
                    <a:pt x="8177" y="4939"/>
                  </a:lnTo>
                  <a:cubicBezTo>
                    <a:pt x="8177" y="4844"/>
                    <a:pt x="8099" y="4767"/>
                    <a:pt x="8004" y="4767"/>
                  </a:cubicBezTo>
                  <a:close/>
                  <a:moveTo>
                    <a:pt x="148" y="4835"/>
                  </a:moveTo>
                  <a:cubicBezTo>
                    <a:pt x="66" y="4846"/>
                    <a:pt x="7" y="4920"/>
                    <a:pt x="17" y="5002"/>
                  </a:cubicBezTo>
                  <a:cubicBezTo>
                    <a:pt x="26" y="5069"/>
                    <a:pt x="80" y="5124"/>
                    <a:pt x="148" y="5131"/>
                  </a:cubicBezTo>
                  <a:lnTo>
                    <a:pt x="750" y="5131"/>
                  </a:lnTo>
                  <a:cubicBezTo>
                    <a:pt x="832" y="5131"/>
                    <a:pt x="899" y="5064"/>
                    <a:pt x="899" y="4983"/>
                  </a:cubicBezTo>
                  <a:cubicBezTo>
                    <a:pt x="899" y="4901"/>
                    <a:pt x="833" y="4835"/>
                    <a:pt x="751" y="4835"/>
                  </a:cubicBezTo>
                  <a:close/>
                  <a:moveTo>
                    <a:pt x="3308" y="4835"/>
                  </a:moveTo>
                  <a:cubicBezTo>
                    <a:pt x="3226" y="4844"/>
                    <a:pt x="3168" y="4918"/>
                    <a:pt x="3178" y="5000"/>
                  </a:cubicBezTo>
                  <a:cubicBezTo>
                    <a:pt x="3186" y="5069"/>
                    <a:pt x="3239" y="5122"/>
                    <a:pt x="3308" y="5131"/>
                  </a:cubicBezTo>
                  <a:lnTo>
                    <a:pt x="4886" y="5131"/>
                  </a:lnTo>
                  <a:cubicBezTo>
                    <a:pt x="4968" y="5130"/>
                    <a:pt x="5033" y="5063"/>
                    <a:pt x="5033" y="4981"/>
                  </a:cubicBezTo>
                  <a:lnTo>
                    <a:pt x="5036" y="4981"/>
                  </a:lnTo>
                  <a:cubicBezTo>
                    <a:pt x="5036" y="4901"/>
                    <a:pt x="4969" y="4835"/>
                    <a:pt x="4889" y="4835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93;p40">
              <a:extLst>
                <a:ext uri="{FF2B5EF4-FFF2-40B4-BE49-F238E27FC236}">
                  <a16:creationId xmlns:a16="http://schemas.microsoft.com/office/drawing/2014/main" id="{119D260A-1ABF-AC66-E6AE-850EA9EFA33D}"/>
                </a:ext>
              </a:extLst>
            </p:cNvPr>
            <p:cNvSpPr/>
            <p:nvPr/>
          </p:nvSpPr>
          <p:spPr>
            <a:xfrm>
              <a:off x="4324225" y="4941225"/>
              <a:ext cx="204325" cy="128250"/>
            </a:xfrm>
            <a:custGeom>
              <a:avLst/>
              <a:gdLst/>
              <a:ahLst/>
              <a:cxnLst/>
              <a:rect l="l" t="t" r="r" b="b"/>
              <a:pathLst>
                <a:path w="8173" h="5130" extrusionOk="0">
                  <a:moveTo>
                    <a:pt x="762" y="26"/>
                  </a:moveTo>
                  <a:cubicBezTo>
                    <a:pt x="756" y="26"/>
                    <a:pt x="750" y="26"/>
                    <a:pt x="744" y="27"/>
                  </a:cubicBezTo>
                  <a:lnTo>
                    <a:pt x="142" y="27"/>
                  </a:lnTo>
                  <a:cubicBezTo>
                    <a:pt x="74" y="34"/>
                    <a:pt x="20" y="90"/>
                    <a:pt x="11" y="158"/>
                  </a:cubicBezTo>
                  <a:cubicBezTo>
                    <a:pt x="2" y="240"/>
                    <a:pt x="60" y="313"/>
                    <a:pt x="142" y="323"/>
                  </a:cubicBezTo>
                  <a:lnTo>
                    <a:pt x="744" y="323"/>
                  </a:lnTo>
                  <a:cubicBezTo>
                    <a:pt x="750" y="324"/>
                    <a:pt x="756" y="324"/>
                    <a:pt x="762" y="324"/>
                  </a:cubicBezTo>
                  <a:cubicBezTo>
                    <a:pt x="768" y="324"/>
                    <a:pt x="774" y="324"/>
                    <a:pt x="780" y="323"/>
                  </a:cubicBezTo>
                  <a:cubicBezTo>
                    <a:pt x="861" y="313"/>
                    <a:pt x="920" y="240"/>
                    <a:pt x="909" y="158"/>
                  </a:cubicBezTo>
                  <a:cubicBezTo>
                    <a:pt x="901" y="82"/>
                    <a:pt x="837" y="26"/>
                    <a:pt x="762" y="26"/>
                  </a:cubicBezTo>
                  <a:close/>
                  <a:moveTo>
                    <a:pt x="1396" y="26"/>
                  </a:moveTo>
                  <a:cubicBezTo>
                    <a:pt x="1322" y="26"/>
                    <a:pt x="1258" y="81"/>
                    <a:pt x="1249" y="157"/>
                  </a:cubicBezTo>
                  <a:cubicBezTo>
                    <a:pt x="1240" y="238"/>
                    <a:pt x="1298" y="313"/>
                    <a:pt x="1380" y="323"/>
                  </a:cubicBezTo>
                  <a:cubicBezTo>
                    <a:pt x="1386" y="324"/>
                    <a:pt x="1391" y="324"/>
                    <a:pt x="1397" y="324"/>
                  </a:cubicBezTo>
                  <a:cubicBezTo>
                    <a:pt x="1403" y="324"/>
                    <a:pt x="1409" y="324"/>
                    <a:pt x="1415" y="323"/>
                  </a:cubicBezTo>
                  <a:lnTo>
                    <a:pt x="2991" y="323"/>
                  </a:lnTo>
                  <a:cubicBezTo>
                    <a:pt x="3074" y="323"/>
                    <a:pt x="3139" y="256"/>
                    <a:pt x="3139" y="173"/>
                  </a:cubicBezTo>
                  <a:lnTo>
                    <a:pt x="3141" y="173"/>
                  </a:lnTo>
                  <a:cubicBezTo>
                    <a:pt x="3141" y="93"/>
                    <a:pt x="3074" y="27"/>
                    <a:pt x="2994" y="27"/>
                  </a:cubicBezTo>
                  <a:lnTo>
                    <a:pt x="1415" y="27"/>
                  </a:lnTo>
                  <a:cubicBezTo>
                    <a:pt x="1409" y="26"/>
                    <a:pt x="1403" y="26"/>
                    <a:pt x="1396" y="26"/>
                  </a:cubicBezTo>
                  <a:close/>
                  <a:moveTo>
                    <a:pt x="3662" y="0"/>
                  </a:moveTo>
                  <a:cubicBezTo>
                    <a:pt x="3567" y="0"/>
                    <a:pt x="3489" y="78"/>
                    <a:pt x="3489" y="173"/>
                  </a:cubicBezTo>
                  <a:cubicBezTo>
                    <a:pt x="3489" y="268"/>
                    <a:pt x="3567" y="346"/>
                    <a:pt x="3662" y="346"/>
                  </a:cubicBezTo>
                  <a:cubicBezTo>
                    <a:pt x="3759" y="346"/>
                    <a:pt x="3835" y="268"/>
                    <a:pt x="3835" y="173"/>
                  </a:cubicBezTo>
                  <a:cubicBezTo>
                    <a:pt x="3835" y="78"/>
                    <a:pt x="3757" y="0"/>
                    <a:pt x="3662" y="0"/>
                  </a:cubicBezTo>
                  <a:close/>
                  <a:moveTo>
                    <a:pt x="4177" y="0"/>
                  </a:moveTo>
                  <a:cubicBezTo>
                    <a:pt x="4082" y="0"/>
                    <a:pt x="4005" y="78"/>
                    <a:pt x="4005" y="173"/>
                  </a:cubicBezTo>
                  <a:cubicBezTo>
                    <a:pt x="4005" y="268"/>
                    <a:pt x="4082" y="346"/>
                    <a:pt x="4177" y="346"/>
                  </a:cubicBezTo>
                  <a:lnTo>
                    <a:pt x="4179" y="346"/>
                  </a:lnTo>
                  <a:cubicBezTo>
                    <a:pt x="4273" y="346"/>
                    <a:pt x="4350" y="270"/>
                    <a:pt x="4350" y="176"/>
                  </a:cubicBezTo>
                  <a:lnTo>
                    <a:pt x="4350" y="173"/>
                  </a:lnTo>
                  <a:cubicBezTo>
                    <a:pt x="4350" y="78"/>
                    <a:pt x="4273" y="0"/>
                    <a:pt x="4177" y="0"/>
                  </a:cubicBezTo>
                  <a:close/>
                  <a:moveTo>
                    <a:pt x="5206" y="0"/>
                  </a:moveTo>
                  <a:cubicBezTo>
                    <a:pt x="5111" y="0"/>
                    <a:pt x="5033" y="78"/>
                    <a:pt x="5033" y="173"/>
                  </a:cubicBezTo>
                  <a:cubicBezTo>
                    <a:pt x="5033" y="268"/>
                    <a:pt x="5111" y="346"/>
                    <a:pt x="5206" y="346"/>
                  </a:cubicBezTo>
                  <a:lnTo>
                    <a:pt x="5209" y="346"/>
                  </a:lnTo>
                  <a:cubicBezTo>
                    <a:pt x="5303" y="346"/>
                    <a:pt x="5379" y="270"/>
                    <a:pt x="5379" y="176"/>
                  </a:cubicBezTo>
                  <a:lnTo>
                    <a:pt x="5379" y="173"/>
                  </a:lnTo>
                  <a:cubicBezTo>
                    <a:pt x="5379" y="78"/>
                    <a:pt x="5301" y="0"/>
                    <a:pt x="5206" y="0"/>
                  </a:cubicBezTo>
                  <a:close/>
                  <a:moveTo>
                    <a:pt x="6236" y="0"/>
                  </a:moveTo>
                  <a:cubicBezTo>
                    <a:pt x="6141" y="0"/>
                    <a:pt x="6064" y="78"/>
                    <a:pt x="6064" y="173"/>
                  </a:cubicBezTo>
                  <a:cubicBezTo>
                    <a:pt x="6064" y="268"/>
                    <a:pt x="6141" y="346"/>
                    <a:pt x="6236" y="346"/>
                  </a:cubicBezTo>
                  <a:lnTo>
                    <a:pt x="6238" y="346"/>
                  </a:lnTo>
                  <a:cubicBezTo>
                    <a:pt x="6333" y="346"/>
                    <a:pt x="6409" y="270"/>
                    <a:pt x="6409" y="176"/>
                  </a:cubicBezTo>
                  <a:lnTo>
                    <a:pt x="6409" y="173"/>
                  </a:lnTo>
                  <a:cubicBezTo>
                    <a:pt x="6409" y="78"/>
                    <a:pt x="6332" y="0"/>
                    <a:pt x="6236" y="0"/>
                  </a:cubicBezTo>
                  <a:close/>
                  <a:moveTo>
                    <a:pt x="4692" y="0"/>
                  </a:moveTo>
                  <a:cubicBezTo>
                    <a:pt x="4597" y="0"/>
                    <a:pt x="4520" y="78"/>
                    <a:pt x="4520" y="173"/>
                  </a:cubicBezTo>
                  <a:cubicBezTo>
                    <a:pt x="4520" y="268"/>
                    <a:pt x="4597" y="346"/>
                    <a:pt x="4692" y="346"/>
                  </a:cubicBezTo>
                  <a:cubicBezTo>
                    <a:pt x="4693" y="346"/>
                    <a:pt x="4694" y="346"/>
                    <a:pt x="4695" y="346"/>
                  </a:cubicBezTo>
                  <a:cubicBezTo>
                    <a:pt x="4788" y="346"/>
                    <a:pt x="4864" y="270"/>
                    <a:pt x="4865" y="177"/>
                  </a:cubicBezTo>
                  <a:lnTo>
                    <a:pt x="4865" y="173"/>
                  </a:lnTo>
                  <a:cubicBezTo>
                    <a:pt x="4865" y="78"/>
                    <a:pt x="4788" y="0"/>
                    <a:pt x="4692" y="0"/>
                  </a:cubicBezTo>
                  <a:close/>
                  <a:moveTo>
                    <a:pt x="5723" y="0"/>
                  </a:moveTo>
                  <a:cubicBezTo>
                    <a:pt x="5628" y="0"/>
                    <a:pt x="5550" y="78"/>
                    <a:pt x="5550" y="173"/>
                  </a:cubicBezTo>
                  <a:cubicBezTo>
                    <a:pt x="5550" y="268"/>
                    <a:pt x="5628" y="346"/>
                    <a:pt x="5723" y="346"/>
                  </a:cubicBezTo>
                  <a:cubicBezTo>
                    <a:pt x="5724" y="346"/>
                    <a:pt x="5725" y="346"/>
                    <a:pt x="5726" y="346"/>
                  </a:cubicBezTo>
                  <a:cubicBezTo>
                    <a:pt x="5818" y="346"/>
                    <a:pt x="5894" y="270"/>
                    <a:pt x="5896" y="177"/>
                  </a:cubicBezTo>
                  <a:lnTo>
                    <a:pt x="5896" y="173"/>
                  </a:lnTo>
                  <a:cubicBezTo>
                    <a:pt x="5896" y="78"/>
                    <a:pt x="5818" y="0"/>
                    <a:pt x="5723" y="0"/>
                  </a:cubicBezTo>
                  <a:close/>
                  <a:moveTo>
                    <a:pt x="142" y="713"/>
                  </a:moveTo>
                  <a:cubicBezTo>
                    <a:pt x="60" y="724"/>
                    <a:pt x="1" y="798"/>
                    <a:pt x="11" y="880"/>
                  </a:cubicBezTo>
                  <a:cubicBezTo>
                    <a:pt x="20" y="949"/>
                    <a:pt x="74" y="1002"/>
                    <a:pt x="142" y="1010"/>
                  </a:cubicBezTo>
                  <a:lnTo>
                    <a:pt x="744" y="1010"/>
                  </a:lnTo>
                  <a:cubicBezTo>
                    <a:pt x="826" y="1010"/>
                    <a:pt x="893" y="943"/>
                    <a:pt x="893" y="861"/>
                  </a:cubicBezTo>
                  <a:cubicBezTo>
                    <a:pt x="893" y="779"/>
                    <a:pt x="827" y="713"/>
                    <a:pt x="745" y="713"/>
                  </a:cubicBezTo>
                  <a:close/>
                  <a:moveTo>
                    <a:pt x="1396" y="712"/>
                  </a:moveTo>
                  <a:cubicBezTo>
                    <a:pt x="1322" y="712"/>
                    <a:pt x="1258" y="767"/>
                    <a:pt x="1249" y="843"/>
                  </a:cubicBezTo>
                  <a:cubicBezTo>
                    <a:pt x="1240" y="925"/>
                    <a:pt x="1298" y="999"/>
                    <a:pt x="1380" y="1010"/>
                  </a:cubicBezTo>
                  <a:cubicBezTo>
                    <a:pt x="1386" y="1010"/>
                    <a:pt x="1391" y="1011"/>
                    <a:pt x="1397" y="1011"/>
                  </a:cubicBezTo>
                  <a:cubicBezTo>
                    <a:pt x="1403" y="1011"/>
                    <a:pt x="1409" y="1010"/>
                    <a:pt x="1415" y="1010"/>
                  </a:cubicBezTo>
                  <a:lnTo>
                    <a:pt x="2991" y="1010"/>
                  </a:lnTo>
                  <a:cubicBezTo>
                    <a:pt x="3074" y="1010"/>
                    <a:pt x="3139" y="943"/>
                    <a:pt x="3139" y="861"/>
                  </a:cubicBezTo>
                  <a:lnTo>
                    <a:pt x="3141" y="861"/>
                  </a:lnTo>
                  <a:cubicBezTo>
                    <a:pt x="3141" y="779"/>
                    <a:pt x="3074" y="713"/>
                    <a:pt x="2994" y="713"/>
                  </a:cubicBezTo>
                  <a:lnTo>
                    <a:pt x="1415" y="713"/>
                  </a:lnTo>
                  <a:cubicBezTo>
                    <a:pt x="1409" y="713"/>
                    <a:pt x="1403" y="712"/>
                    <a:pt x="1396" y="712"/>
                  </a:cubicBezTo>
                  <a:close/>
                  <a:moveTo>
                    <a:pt x="142" y="1400"/>
                  </a:moveTo>
                  <a:cubicBezTo>
                    <a:pt x="60" y="1410"/>
                    <a:pt x="1" y="1485"/>
                    <a:pt x="11" y="1567"/>
                  </a:cubicBezTo>
                  <a:cubicBezTo>
                    <a:pt x="20" y="1635"/>
                    <a:pt x="74" y="1689"/>
                    <a:pt x="142" y="1696"/>
                  </a:cubicBezTo>
                  <a:lnTo>
                    <a:pt x="744" y="1696"/>
                  </a:lnTo>
                  <a:cubicBezTo>
                    <a:pt x="824" y="1696"/>
                    <a:pt x="891" y="1631"/>
                    <a:pt x="893" y="1550"/>
                  </a:cubicBezTo>
                  <a:lnTo>
                    <a:pt x="893" y="1547"/>
                  </a:lnTo>
                  <a:cubicBezTo>
                    <a:pt x="893" y="1465"/>
                    <a:pt x="827" y="1400"/>
                    <a:pt x="745" y="1400"/>
                  </a:cubicBezTo>
                  <a:close/>
                  <a:moveTo>
                    <a:pt x="1396" y="1399"/>
                  </a:moveTo>
                  <a:cubicBezTo>
                    <a:pt x="1322" y="1399"/>
                    <a:pt x="1258" y="1454"/>
                    <a:pt x="1249" y="1529"/>
                  </a:cubicBezTo>
                  <a:cubicBezTo>
                    <a:pt x="1240" y="1611"/>
                    <a:pt x="1298" y="1686"/>
                    <a:pt x="1380" y="1696"/>
                  </a:cubicBezTo>
                  <a:cubicBezTo>
                    <a:pt x="1386" y="1697"/>
                    <a:pt x="1391" y="1697"/>
                    <a:pt x="1397" y="1697"/>
                  </a:cubicBezTo>
                  <a:cubicBezTo>
                    <a:pt x="1403" y="1697"/>
                    <a:pt x="1409" y="1697"/>
                    <a:pt x="1415" y="1696"/>
                  </a:cubicBezTo>
                  <a:lnTo>
                    <a:pt x="2991" y="1696"/>
                  </a:lnTo>
                  <a:cubicBezTo>
                    <a:pt x="3072" y="1696"/>
                    <a:pt x="3139" y="1631"/>
                    <a:pt x="3139" y="1549"/>
                  </a:cubicBezTo>
                  <a:lnTo>
                    <a:pt x="3139" y="1547"/>
                  </a:lnTo>
                  <a:lnTo>
                    <a:pt x="3141" y="1547"/>
                  </a:lnTo>
                  <a:cubicBezTo>
                    <a:pt x="3141" y="1465"/>
                    <a:pt x="3074" y="1400"/>
                    <a:pt x="2994" y="1400"/>
                  </a:cubicBezTo>
                  <a:lnTo>
                    <a:pt x="1415" y="1400"/>
                  </a:lnTo>
                  <a:cubicBezTo>
                    <a:pt x="1409" y="1399"/>
                    <a:pt x="1403" y="1399"/>
                    <a:pt x="1396" y="1399"/>
                  </a:cubicBezTo>
                  <a:close/>
                  <a:moveTo>
                    <a:pt x="3662" y="1376"/>
                  </a:moveTo>
                  <a:cubicBezTo>
                    <a:pt x="3567" y="1376"/>
                    <a:pt x="3489" y="1453"/>
                    <a:pt x="3489" y="1549"/>
                  </a:cubicBezTo>
                  <a:cubicBezTo>
                    <a:pt x="3489" y="1644"/>
                    <a:pt x="3567" y="1721"/>
                    <a:pt x="3662" y="1721"/>
                  </a:cubicBezTo>
                  <a:cubicBezTo>
                    <a:pt x="3757" y="1721"/>
                    <a:pt x="3835" y="1644"/>
                    <a:pt x="3835" y="1549"/>
                  </a:cubicBezTo>
                  <a:cubicBezTo>
                    <a:pt x="3835" y="1453"/>
                    <a:pt x="3757" y="1376"/>
                    <a:pt x="3662" y="1376"/>
                  </a:cubicBezTo>
                  <a:close/>
                  <a:moveTo>
                    <a:pt x="4176" y="1376"/>
                  </a:moveTo>
                  <a:cubicBezTo>
                    <a:pt x="4081" y="1376"/>
                    <a:pt x="4003" y="1453"/>
                    <a:pt x="4003" y="1549"/>
                  </a:cubicBezTo>
                  <a:cubicBezTo>
                    <a:pt x="4003" y="1644"/>
                    <a:pt x="4081" y="1721"/>
                    <a:pt x="4176" y="1721"/>
                  </a:cubicBezTo>
                  <a:lnTo>
                    <a:pt x="4179" y="1721"/>
                  </a:lnTo>
                  <a:cubicBezTo>
                    <a:pt x="4273" y="1721"/>
                    <a:pt x="4349" y="1645"/>
                    <a:pt x="4349" y="1550"/>
                  </a:cubicBezTo>
                  <a:lnTo>
                    <a:pt x="4349" y="1549"/>
                  </a:lnTo>
                  <a:cubicBezTo>
                    <a:pt x="4349" y="1453"/>
                    <a:pt x="4271" y="1376"/>
                    <a:pt x="4176" y="1376"/>
                  </a:cubicBezTo>
                  <a:close/>
                  <a:moveTo>
                    <a:pt x="5206" y="1376"/>
                  </a:moveTo>
                  <a:cubicBezTo>
                    <a:pt x="5111" y="1376"/>
                    <a:pt x="5033" y="1453"/>
                    <a:pt x="5033" y="1549"/>
                  </a:cubicBezTo>
                  <a:cubicBezTo>
                    <a:pt x="5033" y="1644"/>
                    <a:pt x="5111" y="1721"/>
                    <a:pt x="5206" y="1721"/>
                  </a:cubicBezTo>
                  <a:lnTo>
                    <a:pt x="5208" y="1721"/>
                  </a:lnTo>
                  <a:cubicBezTo>
                    <a:pt x="5303" y="1721"/>
                    <a:pt x="5379" y="1645"/>
                    <a:pt x="5379" y="1550"/>
                  </a:cubicBezTo>
                  <a:lnTo>
                    <a:pt x="5379" y="1549"/>
                  </a:lnTo>
                  <a:cubicBezTo>
                    <a:pt x="5379" y="1453"/>
                    <a:pt x="5301" y="1376"/>
                    <a:pt x="5206" y="1376"/>
                  </a:cubicBezTo>
                  <a:close/>
                  <a:moveTo>
                    <a:pt x="6236" y="1376"/>
                  </a:moveTo>
                  <a:cubicBezTo>
                    <a:pt x="6141" y="1376"/>
                    <a:pt x="6064" y="1453"/>
                    <a:pt x="6064" y="1549"/>
                  </a:cubicBezTo>
                  <a:cubicBezTo>
                    <a:pt x="6064" y="1644"/>
                    <a:pt x="6141" y="1721"/>
                    <a:pt x="6236" y="1721"/>
                  </a:cubicBezTo>
                  <a:lnTo>
                    <a:pt x="6238" y="1721"/>
                  </a:lnTo>
                  <a:cubicBezTo>
                    <a:pt x="6332" y="1721"/>
                    <a:pt x="6409" y="1645"/>
                    <a:pt x="6409" y="1550"/>
                  </a:cubicBezTo>
                  <a:lnTo>
                    <a:pt x="6409" y="1549"/>
                  </a:lnTo>
                  <a:cubicBezTo>
                    <a:pt x="6409" y="1453"/>
                    <a:pt x="6332" y="1376"/>
                    <a:pt x="6236" y="1376"/>
                  </a:cubicBezTo>
                  <a:close/>
                  <a:moveTo>
                    <a:pt x="4692" y="1376"/>
                  </a:moveTo>
                  <a:cubicBezTo>
                    <a:pt x="4597" y="1376"/>
                    <a:pt x="4520" y="1453"/>
                    <a:pt x="4520" y="1549"/>
                  </a:cubicBezTo>
                  <a:cubicBezTo>
                    <a:pt x="4520" y="1644"/>
                    <a:pt x="4597" y="1721"/>
                    <a:pt x="4692" y="1721"/>
                  </a:cubicBezTo>
                  <a:cubicBezTo>
                    <a:pt x="4693" y="1721"/>
                    <a:pt x="4694" y="1721"/>
                    <a:pt x="4695" y="1721"/>
                  </a:cubicBezTo>
                  <a:cubicBezTo>
                    <a:pt x="4788" y="1721"/>
                    <a:pt x="4864" y="1646"/>
                    <a:pt x="4865" y="1553"/>
                  </a:cubicBezTo>
                  <a:lnTo>
                    <a:pt x="4865" y="1549"/>
                  </a:lnTo>
                  <a:cubicBezTo>
                    <a:pt x="4865" y="1453"/>
                    <a:pt x="4788" y="1376"/>
                    <a:pt x="4692" y="1376"/>
                  </a:cubicBezTo>
                  <a:close/>
                  <a:moveTo>
                    <a:pt x="5723" y="1376"/>
                  </a:moveTo>
                  <a:cubicBezTo>
                    <a:pt x="5628" y="1376"/>
                    <a:pt x="5550" y="1453"/>
                    <a:pt x="5550" y="1549"/>
                  </a:cubicBezTo>
                  <a:cubicBezTo>
                    <a:pt x="5550" y="1644"/>
                    <a:pt x="5628" y="1721"/>
                    <a:pt x="5723" y="1721"/>
                  </a:cubicBezTo>
                  <a:cubicBezTo>
                    <a:pt x="5724" y="1721"/>
                    <a:pt x="5725" y="1721"/>
                    <a:pt x="5726" y="1721"/>
                  </a:cubicBezTo>
                  <a:cubicBezTo>
                    <a:pt x="5818" y="1721"/>
                    <a:pt x="5894" y="1646"/>
                    <a:pt x="5896" y="1553"/>
                  </a:cubicBezTo>
                  <a:lnTo>
                    <a:pt x="5896" y="1549"/>
                  </a:lnTo>
                  <a:cubicBezTo>
                    <a:pt x="5896" y="1453"/>
                    <a:pt x="5818" y="1376"/>
                    <a:pt x="5723" y="1376"/>
                  </a:cubicBezTo>
                  <a:close/>
                  <a:moveTo>
                    <a:pt x="1397" y="2085"/>
                  </a:moveTo>
                  <a:cubicBezTo>
                    <a:pt x="1322" y="2085"/>
                    <a:pt x="1258" y="2142"/>
                    <a:pt x="1249" y="2217"/>
                  </a:cubicBezTo>
                  <a:cubicBezTo>
                    <a:pt x="1240" y="2299"/>
                    <a:pt x="1298" y="2374"/>
                    <a:pt x="1380" y="2383"/>
                  </a:cubicBezTo>
                  <a:cubicBezTo>
                    <a:pt x="1386" y="2383"/>
                    <a:pt x="1391" y="2384"/>
                    <a:pt x="1397" y="2384"/>
                  </a:cubicBezTo>
                  <a:cubicBezTo>
                    <a:pt x="1403" y="2384"/>
                    <a:pt x="1409" y="2383"/>
                    <a:pt x="1415" y="2383"/>
                  </a:cubicBezTo>
                  <a:lnTo>
                    <a:pt x="2991" y="2383"/>
                  </a:lnTo>
                  <a:cubicBezTo>
                    <a:pt x="2992" y="2383"/>
                    <a:pt x="2992" y="2383"/>
                    <a:pt x="2993" y="2383"/>
                  </a:cubicBezTo>
                  <a:cubicBezTo>
                    <a:pt x="3074" y="2383"/>
                    <a:pt x="3140" y="2318"/>
                    <a:pt x="3141" y="2238"/>
                  </a:cubicBezTo>
                  <a:lnTo>
                    <a:pt x="3141" y="2235"/>
                  </a:lnTo>
                  <a:cubicBezTo>
                    <a:pt x="3141" y="2153"/>
                    <a:pt x="3074" y="2086"/>
                    <a:pt x="2991" y="2086"/>
                  </a:cubicBezTo>
                  <a:lnTo>
                    <a:pt x="1415" y="2086"/>
                  </a:lnTo>
                  <a:cubicBezTo>
                    <a:pt x="1409" y="2085"/>
                    <a:pt x="1403" y="2085"/>
                    <a:pt x="1397" y="2085"/>
                  </a:cubicBezTo>
                  <a:close/>
                  <a:moveTo>
                    <a:pt x="142" y="2086"/>
                  </a:moveTo>
                  <a:cubicBezTo>
                    <a:pt x="60" y="2097"/>
                    <a:pt x="2" y="2171"/>
                    <a:pt x="11" y="2253"/>
                  </a:cubicBezTo>
                  <a:cubicBezTo>
                    <a:pt x="20" y="2321"/>
                    <a:pt x="74" y="2375"/>
                    <a:pt x="142" y="2384"/>
                  </a:cubicBezTo>
                  <a:lnTo>
                    <a:pt x="744" y="2384"/>
                  </a:lnTo>
                  <a:cubicBezTo>
                    <a:pt x="824" y="2384"/>
                    <a:pt x="891" y="2320"/>
                    <a:pt x="893" y="2238"/>
                  </a:cubicBezTo>
                  <a:lnTo>
                    <a:pt x="893" y="2237"/>
                  </a:lnTo>
                  <a:cubicBezTo>
                    <a:pt x="893" y="2153"/>
                    <a:pt x="826" y="2086"/>
                    <a:pt x="744" y="2086"/>
                  </a:cubicBezTo>
                  <a:close/>
                  <a:moveTo>
                    <a:pt x="1399" y="2772"/>
                  </a:moveTo>
                  <a:cubicBezTo>
                    <a:pt x="1324" y="2772"/>
                    <a:pt x="1258" y="2827"/>
                    <a:pt x="1249" y="2904"/>
                  </a:cubicBezTo>
                  <a:cubicBezTo>
                    <a:pt x="1240" y="2986"/>
                    <a:pt x="1298" y="3060"/>
                    <a:pt x="1380" y="3069"/>
                  </a:cubicBezTo>
                  <a:cubicBezTo>
                    <a:pt x="1386" y="3070"/>
                    <a:pt x="1391" y="3070"/>
                    <a:pt x="1397" y="3070"/>
                  </a:cubicBezTo>
                  <a:cubicBezTo>
                    <a:pt x="1403" y="3070"/>
                    <a:pt x="1409" y="3070"/>
                    <a:pt x="1415" y="3069"/>
                  </a:cubicBezTo>
                  <a:lnTo>
                    <a:pt x="2991" y="3069"/>
                  </a:lnTo>
                  <a:cubicBezTo>
                    <a:pt x="2992" y="3069"/>
                    <a:pt x="2992" y="3069"/>
                    <a:pt x="2993" y="3069"/>
                  </a:cubicBezTo>
                  <a:cubicBezTo>
                    <a:pt x="3074" y="3069"/>
                    <a:pt x="3140" y="3005"/>
                    <a:pt x="3141" y="2924"/>
                  </a:cubicBezTo>
                  <a:lnTo>
                    <a:pt x="3141" y="2923"/>
                  </a:lnTo>
                  <a:cubicBezTo>
                    <a:pt x="3141" y="2840"/>
                    <a:pt x="3074" y="2773"/>
                    <a:pt x="2991" y="2773"/>
                  </a:cubicBezTo>
                  <a:lnTo>
                    <a:pt x="1415" y="2773"/>
                  </a:lnTo>
                  <a:cubicBezTo>
                    <a:pt x="1410" y="2772"/>
                    <a:pt x="1404" y="2772"/>
                    <a:pt x="1399" y="2772"/>
                  </a:cubicBezTo>
                  <a:close/>
                  <a:moveTo>
                    <a:pt x="142" y="2774"/>
                  </a:moveTo>
                  <a:cubicBezTo>
                    <a:pt x="60" y="2783"/>
                    <a:pt x="2" y="2857"/>
                    <a:pt x="11" y="2939"/>
                  </a:cubicBezTo>
                  <a:cubicBezTo>
                    <a:pt x="20" y="3008"/>
                    <a:pt x="74" y="3061"/>
                    <a:pt x="142" y="3070"/>
                  </a:cubicBezTo>
                  <a:lnTo>
                    <a:pt x="744" y="3070"/>
                  </a:lnTo>
                  <a:cubicBezTo>
                    <a:pt x="824" y="3070"/>
                    <a:pt x="891" y="3006"/>
                    <a:pt x="893" y="2924"/>
                  </a:cubicBezTo>
                  <a:lnTo>
                    <a:pt x="893" y="2923"/>
                  </a:lnTo>
                  <a:cubicBezTo>
                    <a:pt x="893" y="2840"/>
                    <a:pt x="826" y="2774"/>
                    <a:pt x="744" y="2774"/>
                  </a:cubicBezTo>
                  <a:close/>
                  <a:moveTo>
                    <a:pt x="5936" y="3350"/>
                  </a:moveTo>
                  <a:cubicBezTo>
                    <a:pt x="5840" y="3350"/>
                    <a:pt x="5763" y="3428"/>
                    <a:pt x="5763" y="3523"/>
                  </a:cubicBezTo>
                  <a:cubicBezTo>
                    <a:pt x="5763" y="3618"/>
                    <a:pt x="5840" y="3696"/>
                    <a:pt x="5936" y="3696"/>
                  </a:cubicBezTo>
                  <a:lnTo>
                    <a:pt x="5937" y="3696"/>
                  </a:lnTo>
                  <a:cubicBezTo>
                    <a:pt x="6031" y="3696"/>
                    <a:pt x="6108" y="3620"/>
                    <a:pt x="6108" y="3526"/>
                  </a:cubicBezTo>
                  <a:lnTo>
                    <a:pt x="6108" y="3523"/>
                  </a:lnTo>
                  <a:cubicBezTo>
                    <a:pt x="6108" y="3428"/>
                    <a:pt x="6031" y="3350"/>
                    <a:pt x="5936" y="3350"/>
                  </a:cubicBezTo>
                  <a:close/>
                  <a:moveTo>
                    <a:pt x="7481" y="3350"/>
                  </a:moveTo>
                  <a:cubicBezTo>
                    <a:pt x="7386" y="3350"/>
                    <a:pt x="7309" y="3428"/>
                    <a:pt x="7309" y="3523"/>
                  </a:cubicBezTo>
                  <a:cubicBezTo>
                    <a:pt x="7309" y="3618"/>
                    <a:pt x="7386" y="3696"/>
                    <a:pt x="7481" y="3696"/>
                  </a:cubicBezTo>
                  <a:lnTo>
                    <a:pt x="7484" y="3696"/>
                  </a:lnTo>
                  <a:cubicBezTo>
                    <a:pt x="7578" y="3696"/>
                    <a:pt x="7654" y="3620"/>
                    <a:pt x="7654" y="3526"/>
                  </a:cubicBezTo>
                  <a:lnTo>
                    <a:pt x="7654" y="3523"/>
                  </a:lnTo>
                  <a:cubicBezTo>
                    <a:pt x="7654" y="3428"/>
                    <a:pt x="7577" y="3350"/>
                    <a:pt x="7481" y="3350"/>
                  </a:cubicBezTo>
                  <a:close/>
                  <a:moveTo>
                    <a:pt x="5422" y="3350"/>
                  </a:moveTo>
                  <a:cubicBezTo>
                    <a:pt x="5327" y="3350"/>
                    <a:pt x="5249" y="3428"/>
                    <a:pt x="5249" y="3523"/>
                  </a:cubicBezTo>
                  <a:cubicBezTo>
                    <a:pt x="5249" y="3618"/>
                    <a:pt x="5327" y="3696"/>
                    <a:pt x="5422" y="3696"/>
                  </a:cubicBezTo>
                  <a:cubicBezTo>
                    <a:pt x="5423" y="3696"/>
                    <a:pt x="5424" y="3696"/>
                    <a:pt x="5425" y="3696"/>
                  </a:cubicBezTo>
                  <a:cubicBezTo>
                    <a:pt x="5517" y="3696"/>
                    <a:pt x="5593" y="3620"/>
                    <a:pt x="5595" y="3527"/>
                  </a:cubicBezTo>
                  <a:lnTo>
                    <a:pt x="5595" y="3523"/>
                  </a:lnTo>
                  <a:cubicBezTo>
                    <a:pt x="5595" y="3428"/>
                    <a:pt x="5517" y="3350"/>
                    <a:pt x="5422" y="3350"/>
                  </a:cubicBezTo>
                  <a:close/>
                  <a:moveTo>
                    <a:pt x="6451" y="3350"/>
                  </a:moveTo>
                  <a:cubicBezTo>
                    <a:pt x="6356" y="3350"/>
                    <a:pt x="6278" y="3428"/>
                    <a:pt x="6278" y="3523"/>
                  </a:cubicBezTo>
                  <a:cubicBezTo>
                    <a:pt x="6278" y="3618"/>
                    <a:pt x="6356" y="3696"/>
                    <a:pt x="6451" y="3696"/>
                  </a:cubicBezTo>
                  <a:cubicBezTo>
                    <a:pt x="6452" y="3696"/>
                    <a:pt x="6453" y="3696"/>
                    <a:pt x="6454" y="3696"/>
                  </a:cubicBezTo>
                  <a:cubicBezTo>
                    <a:pt x="6548" y="3696"/>
                    <a:pt x="6624" y="3620"/>
                    <a:pt x="6624" y="3527"/>
                  </a:cubicBezTo>
                  <a:lnTo>
                    <a:pt x="6624" y="3523"/>
                  </a:lnTo>
                  <a:cubicBezTo>
                    <a:pt x="6624" y="3428"/>
                    <a:pt x="6546" y="3350"/>
                    <a:pt x="6451" y="3350"/>
                  </a:cubicBezTo>
                  <a:close/>
                  <a:moveTo>
                    <a:pt x="6968" y="3350"/>
                  </a:moveTo>
                  <a:cubicBezTo>
                    <a:pt x="6872" y="3350"/>
                    <a:pt x="6795" y="3428"/>
                    <a:pt x="6795" y="3523"/>
                  </a:cubicBezTo>
                  <a:cubicBezTo>
                    <a:pt x="6795" y="3618"/>
                    <a:pt x="6872" y="3696"/>
                    <a:pt x="6968" y="3696"/>
                  </a:cubicBezTo>
                  <a:cubicBezTo>
                    <a:pt x="6968" y="3696"/>
                    <a:pt x="6969" y="3696"/>
                    <a:pt x="6970" y="3696"/>
                  </a:cubicBezTo>
                  <a:cubicBezTo>
                    <a:pt x="7063" y="3696"/>
                    <a:pt x="7139" y="3620"/>
                    <a:pt x="7140" y="3527"/>
                  </a:cubicBezTo>
                  <a:lnTo>
                    <a:pt x="7140" y="3523"/>
                  </a:lnTo>
                  <a:cubicBezTo>
                    <a:pt x="7140" y="3428"/>
                    <a:pt x="7063" y="3350"/>
                    <a:pt x="6968" y="3350"/>
                  </a:cubicBezTo>
                  <a:close/>
                  <a:moveTo>
                    <a:pt x="7998" y="3350"/>
                  </a:moveTo>
                  <a:cubicBezTo>
                    <a:pt x="7903" y="3350"/>
                    <a:pt x="7825" y="3428"/>
                    <a:pt x="7825" y="3523"/>
                  </a:cubicBezTo>
                  <a:cubicBezTo>
                    <a:pt x="7825" y="3618"/>
                    <a:pt x="7903" y="3696"/>
                    <a:pt x="7998" y="3696"/>
                  </a:cubicBezTo>
                  <a:cubicBezTo>
                    <a:pt x="7999" y="3696"/>
                    <a:pt x="8000" y="3696"/>
                    <a:pt x="8001" y="3696"/>
                  </a:cubicBezTo>
                  <a:cubicBezTo>
                    <a:pt x="8093" y="3696"/>
                    <a:pt x="8169" y="3620"/>
                    <a:pt x="8171" y="3527"/>
                  </a:cubicBezTo>
                  <a:lnTo>
                    <a:pt x="8171" y="3523"/>
                  </a:lnTo>
                  <a:cubicBezTo>
                    <a:pt x="8171" y="3428"/>
                    <a:pt x="8093" y="3350"/>
                    <a:pt x="7998" y="3350"/>
                  </a:cubicBezTo>
                  <a:close/>
                  <a:moveTo>
                    <a:pt x="3302" y="3460"/>
                  </a:moveTo>
                  <a:cubicBezTo>
                    <a:pt x="3220" y="3469"/>
                    <a:pt x="3162" y="3544"/>
                    <a:pt x="3172" y="3626"/>
                  </a:cubicBezTo>
                  <a:cubicBezTo>
                    <a:pt x="3180" y="3694"/>
                    <a:pt x="3235" y="3748"/>
                    <a:pt x="3302" y="3757"/>
                  </a:cubicBezTo>
                  <a:lnTo>
                    <a:pt x="4880" y="3757"/>
                  </a:lnTo>
                  <a:cubicBezTo>
                    <a:pt x="4962" y="3757"/>
                    <a:pt x="5027" y="3690"/>
                    <a:pt x="5027" y="3609"/>
                  </a:cubicBezTo>
                  <a:lnTo>
                    <a:pt x="5030" y="3609"/>
                  </a:lnTo>
                  <a:cubicBezTo>
                    <a:pt x="5030" y="3526"/>
                    <a:pt x="4963" y="3460"/>
                    <a:pt x="4880" y="3460"/>
                  </a:cubicBezTo>
                  <a:close/>
                  <a:moveTo>
                    <a:pt x="142" y="3460"/>
                  </a:moveTo>
                  <a:cubicBezTo>
                    <a:pt x="60" y="3469"/>
                    <a:pt x="2" y="3544"/>
                    <a:pt x="11" y="3626"/>
                  </a:cubicBezTo>
                  <a:cubicBezTo>
                    <a:pt x="20" y="3694"/>
                    <a:pt x="74" y="3748"/>
                    <a:pt x="142" y="3757"/>
                  </a:cubicBezTo>
                  <a:lnTo>
                    <a:pt x="744" y="3757"/>
                  </a:lnTo>
                  <a:cubicBezTo>
                    <a:pt x="745" y="3757"/>
                    <a:pt x="746" y="3757"/>
                    <a:pt x="746" y="3757"/>
                  </a:cubicBezTo>
                  <a:cubicBezTo>
                    <a:pt x="826" y="3757"/>
                    <a:pt x="891" y="3692"/>
                    <a:pt x="893" y="3611"/>
                  </a:cubicBezTo>
                  <a:lnTo>
                    <a:pt x="893" y="3609"/>
                  </a:lnTo>
                  <a:cubicBezTo>
                    <a:pt x="893" y="3527"/>
                    <a:pt x="826" y="3460"/>
                    <a:pt x="744" y="3460"/>
                  </a:cubicBezTo>
                  <a:close/>
                  <a:moveTo>
                    <a:pt x="3302" y="4147"/>
                  </a:moveTo>
                  <a:cubicBezTo>
                    <a:pt x="3220" y="4156"/>
                    <a:pt x="3162" y="4230"/>
                    <a:pt x="3172" y="4312"/>
                  </a:cubicBezTo>
                  <a:cubicBezTo>
                    <a:pt x="3180" y="4381"/>
                    <a:pt x="3235" y="4434"/>
                    <a:pt x="3302" y="4443"/>
                  </a:cubicBezTo>
                  <a:lnTo>
                    <a:pt x="4880" y="4443"/>
                  </a:lnTo>
                  <a:cubicBezTo>
                    <a:pt x="4962" y="4443"/>
                    <a:pt x="5027" y="4378"/>
                    <a:pt x="5027" y="4296"/>
                  </a:cubicBezTo>
                  <a:lnTo>
                    <a:pt x="5030" y="4296"/>
                  </a:lnTo>
                  <a:cubicBezTo>
                    <a:pt x="5030" y="4214"/>
                    <a:pt x="4963" y="4147"/>
                    <a:pt x="4880" y="4147"/>
                  </a:cubicBezTo>
                  <a:close/>
                  <a:moveTo>
                    <a:pt x="142" y="4147"/>
                  </a:moveTo>
                  <a:cubicBezTo>
                    <a:pt x="60" y="4156"/>
                    <a:pt x="2" y="4230"/>
                    <a:pt x="11" y="4312"/>
                  </a:cubicBezTo>
                  <a:cubicBezTo>
                    <a:pt x="20" y="4381"/>
                    <a:pt x="74" y="4434"/>
                    <a:pt x="142" y="4443"/>
                  </a:cubicBezTo>
                  <a:lnTo>
                    <a:pt x="744" y="4443"/>
                  </a:lnTo>
                  <a:cubicBezTo>
                    <a:pt x="745" y="4443"/>
                    <a:pt x="746" y="4443"/>
                    <a:pt x="746" y="4443"/>
                  </a:cubicBezTo>
                  <a:cubicBezTo>
                    <a:pt x="826" y="4443"/>
                    <a:pt x="891" y="4378"/>
                    <a:pt x="893" y="4299"/>
                  </a:cubicBezTo>
                  <a:lnTo>
                    <a:pt x="893" y="4296"/>
                  </a:lnTo>
                  <a:cubicBezTo>
                    <a:pt x="893" y="4214"/>
                    <a:pt x="826" y="4147"/>
                    <a:pt x="744" y="4147"/>
                  </a:cubicBezTo>
                  <a:close/>
                  <a:moveTo>
                    <a:pt x="5424" y="4766"/>
                  </a:moveTo>
                  <a:cubicBezTo>
                    <a:pt x="5328" y="4766"/>
                    <a:pt x="5249" y="4842"/>
                    <a:pt x="5249" y="4938"/>
                  </a:cubicBezTo>
                  <a:cubicBezTo>
                    <a:pt x="5248" y="5033"/>
                    <a:pt x="5324" y="5112"/>
                    <a:pt x="5419" y="5112"/>
                  </a:cubicBezTo>
                  <a:lnTo>
                    <a:pt x="5422" y="5112"/>
                  </a:lnTo>
                  <a:cubicBezTo>
                    <a:pt x="5517" y="5112"/>
                    <a:pt x="5594" y="5035"/>
                    <a:pt x="5595" y="4940"/>
                  </a:cubicBezTo>
                  <a:lnTo>
                    <a:pt x="5595" y="4940"/>
                  </a:lnTo>
                  <a:cubicBezTo>
                    <a:pt x="5595" y="4941"/>
                    <a:pt x="5595" y="4941"/>
                    <a:pt x="5595" y="4942"/>
                  </a:cubicBezTo>
                  <a:lnTo>
                    <a:pt x="5595" y="4939"/>
                  </a:lnTo>
                  <a:cubicBezTo>
                    <a:pt x="5595" y="4940"/>
                    <a:pt x="5595" y="4940"/>
                    <a:pt x="5595" y="4940"/>
                  </a:cubicBezTo>
                  <a:lnTo>
                    <a:pt x="5595" y="4940"/>
                  </a:lnTo>
                  <a:cubicBezTo>
                    <a:pt x="5594" y="4846"/>
                    <a:pt x="5518" y="4768"/>
                    <a:pt x="5424" y="4766"/>
                  </a:cubicBezTo>
                  <a:close/>
                  <a:moveTo>
                    <a:pt x="5937" y="4766"/>
                  </a:moveTo>
                  <a:cubicBezTo>
                    <a:pt x="5842" y="4766"/>
                    <a:pt x="5764" y="4842"/>
                    <a:pt x="5763" y="4938"/>
                  </a:cubicBezTo>
                  <a:cubicBezTo>
                    <a:pt x="5762" y="5033"/>
                    <a:pt x="5837" y="5112"/>
                    <a:pt x="5933" y="5112"/>
                  </a:cubicBezTo>
                  <a:lnTo>
                    <a:pt x="5937" y="5112"/>
                  </a:lnTo>
                  <a:cubicBezTo>
                    <a:pt x="6032" y="5112"/>
                    <a:pt x="6108" y="5036"/>
                    <a:pt x="6108" y="4942"/>
                  </a:cubicBezTo>
                  <a:cubicBezTo>
                    <a:pt x="6110" y="4847"/>
                    <a:pt x="6032" y="4768"/>
                    <a:pt x="5937" y="4766"/>
                  </a:cubicBezTo>
                  <a:close/>
                  <a:moveTo>
                    <a:pt x="6454" y="4766"/>
                  </a:moveTo>
                  <a:cubicBezTo>
                    <a:pt x="6359" y="4766"/>
                    <a:pt x="6280" y="4842"/>
                    <a:pt x="6278" y="4938"/>
                  </a:cubicBezTo>
                  <a:cubicBezTo>
                    <a:pt x="6278" y="5033"/>
                    <a:pt x="6354" y="5112"/>
                    <a:pt x="6449" y="5112"/>
                  </a:cubicBezTo>
                  <a:lnTo>
                    <a:pt x="6451" y="5112"/>
                  </a:lnTo>
                  <a:cubicBezTo>
                    <a:pt x="6548" y="5112"/>
                    <a:pt x="6624" y="5034"/>
                    <a:pt x="6624" y="4939"/>
                  </a:cubicBezTo>
                  <a:lnTo>
                    <a:pt x="6624" y="4942"/>
                  </a:lnTo>
                  <a:cubicBezTo>
                    <a:pt x="6625" y="4847"/>
                    <a:pt x="6549" y="4768"/>
                    <a:pt x="6454" y="4766"/>
                  </a:cubicBezTo>
                  <a:close/>
                  <a:moveTo>
                    <a:pt x="6969" y="4766"/>
                  </a:moveTo>
                  <a:cubicBezTo>
                    <a:pt x="6874" y="4766"/>
                    <a:pt x="6796" y="4842"/>
                    <a:pt x="6795" y="4938"/>
                  </a:cubicBezTo>
                  <a:cubicBezTo>
                    <a:pt x="6793" y="5033"/>
                    <a:pt x="6871" y="5112"/>
                    <a:pt x="6966" y="5112"/>
                  </a:cubicBezTo>
                  <a:lnTo>
                    <a:pt x="6968" y="5112"/>
                  </a:lnTo>
                  <a:cubicBezTo>
                    <a:pt x="7063" y="5112"/>
                    <a:pt x="7140" y="5034"/>
                    <a:pt x="7140" y="4939"/>
                  </a:cubicBezTo>
                  <a:lnTo>
                    <a:pt x="7140" y="4942"/>
                  </a:lnTo>
                  <a:cubicBezTo>
                    <a:pt x="7142" y="4847"/>
                    <a:pt x="7066" y="4768"/>
                    <a:pt x="6969" y="4766"/>
                  </a:cubicBezTo>
                  <a:close/>
                  <a:moveTo>
                    <a:pt x="7484" y="4766"/>
                  </a:moveTo>
                  <a:cubicBezTo>
                    <a:pt x="7387" y="4766"/>
                    <a:pt x="7310" y="4842"/>
                    <a:pt x="7309" y="4938"/>
                  </a:cubicBezTo>
                  <a:cubicBezTo>
                    <a:pt x="7307" y="5033"/>
                    <a:pt x="7384" y="5112"/>
                    <a:pt x="7480" y="5112"/>
                  </a:cubicBezTo>
                  <a:lnTo>
                    <a:pt x="7484" y="5112"/>
                  </a:lnTo>
                  <a:cubicBezTo>
                    <a:pt x="7578" y="5112"/>
                    <a:pt x="7654" y="5036"/>
                    <a:pt x="7654" y="4942"/>
                  </a:cubicBezTo>
                  <a:cubicBezTo>
                    <a:pt x="7655" y="4847"/>
                    <a:pt x="7579" y="4768"/>
                    <a:pt x="7484" y="4766"/>
                  </a:cubicBezTo>
                  <a:close/>
                  <a:moveTo>
                    <a:pt x="7999" y="4766"/>
                  </a:moveTo>
                  <a:cubicBezTo>
                    <a:pt x="7904" y="4766"/>
                    <a:pt x="7827" y="4842"/>
                    <a:pt x="7825" y="4938"/>
                  </a:cubicBezTo>
                  <a:cubicBezTo>
                    <a:pt x="7824" y="5033"/>
                    <a:pt x="7900" y="5112"/>
                    <a:pt x="7995" y="5112"/>
                  </a:cubicBezTo>
                  <a:lnTo>
                    <a:pt x="7998" y="5112"/>
                  </a:lnTo>
                  <a:cubicBezTo>
                    <a:pt x="8093" y="5112"/>
                    <a:pt x="8171" y="5034"/>
                    <a:pt x="8171" y="4939"/>
                  </a:cubicBezTo>
                  <a:lnTo>
                    <a:pt x="8171" y="4942"/>
                  </a:lnTo>
                  <a:cubicBezTo>
                    <a:pt x="8172" y="4847"/>
                    <a:pt x="8095" y="4768"/>
                    <a:pt x="7999" y="4766"/>
                  </a:cubicBezTo>
                  <a:close/>
                  <a:moveTo>
                    <a:pt x="3302" y="4833"/>
                  </a:moveTo>
                  <a:cubicBezTo>
                    <a:pt x="3220" y="4842"/>
                    <a:pt x="3162" y="4917"/>
                    <a:pt x="3172" y="4999"/>
                  </a:cubicBezTo>
                  <a:cubicBezTo>
                    <a:pt x="3180" y="5067"/>
                    <a:pt x="3235" y="5121"/>
                    <a:pt x="3302" y="5130"/>
                  </a:cubicBezTo>
                  <a:lnTo>
                    <a:pt x="4880" y="5130"/>
                  </a:lnTo>
                  <a:cubicBezTo>
                    <a:pt x="4962" y="5130"/>
                    <a:pt x="5027" y="5064"/>
                    <a:pt x="5027" y="4982"/>
                  </a:cubicBezTo>
                  <a:lnTo>
                    <a:pt x="5030" y="4982"/>
                  </a:lnTo>
                  <a:cubicBezTo>
                    <a:pt x="5030" y="4900"/>
                    <a:pt x="4963" y="4833"/>
                    <a:pt x="4880" y="4833"/>
                  </a:cubicBezTo>
                  <a:close/>
                  <a:moveTo>
                    <a:pt x="142" y="4833"/>
                  </a:moveTo>
                  <a:cubicBezTo>
                    <a:pt x="60" y="4844"/>
                    <a:pt x="2" y="4917"/>
                    <a:pt x="11" y="4999"/>
                  </a:cubicBezTo>
                  <a:cubicBezTo>
                    <a:pt x="20" y="5067"/>
                    <a:pt x="74" y="5122"/>
                    <a:pt x="142" y="5130"/>
                  </a:cubicBezTo>
                  <a:lnTo>
                    <a:pt x="744" y="5130"/>
                  </a:lnTo>
                  <a:cubicBezTo>
                    <a:pt x="745" y="5130"/>
                    <a:pt x="746" y="5130"/>
                    <a:pt x="746" y="5130"/>
                  </a:cubicBezTo>
                  <a:cubicBezTo>
                    <a:pt x="826" y="5130"/>
                    <a:pt x="891" y="5065"/>
                    <a:pt x="893" y="4985"/>
                  </a:cubicBezTo>
                  <a:lnTo>
                    <a:pt x="893" y="4982"/>
                  </a:lnTo>
                  <a:cubicBezTo>
                    <a:pt x="893" y="4900"/>
                    <a:pt x="826" y="4833"/>
                    <a:pt x="744" y="4833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94;p40">
              <a:extLst>
                <a:ext uri="{FF2B5EF4-FFF2-40B4-BE49-F238E27FC236}">
                  <a16:creationId xmlns:a16="http://schemas.microsoft.com/office/drawing/2014/main" id="{BF68F7BC-8AF3-DFB3-2354-282D09F99CD8}"/>
                </a:ext>
              </a:extLst>
            </p:cNvPr>
            <p:cNvSpPr/>
            <p:nvPr/>
          </p:nvSpPr>
          <p:spPr>
            <a:xfrm>
              <a:off x="4554750" y="4663125"/>
              <a:ext cx="204450" cy="128225"/>
            </a:xfrm>
            <a:custGeom>
              <a:avLst/>
              <a:gdLst/>
              <a:ahLst/>
              <a:cxnLst/>
              <a:rect l="l" t="t" r="r" b="b"/>
              <a:pathLst>
                <a:path w="8178" h="5129" extrusionOk="0">
                  <a:moveTo>
                    <a:pt x="768" y="24"/>
                  </a:moveTo>
                  <a:cubicBezTo>
                    <a:pt x="762" y="24"/>
                    <a:pt x="756" y="25"/>
                    <a:pt x="750" y="26"/>
                  </a:cubicBezTo>
                  <a:lnTo>
                    <a:pt x="148" y="26"/>
                  </a:lnTo>
                  <a:cubicBezTo>
                    <a:pt x="80" y="33"/>
                    <a:pt x="26" y="88"/>
                    <a:pt x="19" y="157"/>
                  </a:cubicBezTo>
                  <a:cubicBezTo>
                    <a:pt x="8" y="239"/>
                    <a:pt x="66" y="312"/>
                    <a:pt x="148" y="322"/>
                  </a:cubicBezTo>
                  <a:lnTo>
                    <a:pt x="750" y="322"/>
                  </a:lnTo>
                  <a:cubicBezTo>
                    <a:pt x="756" y="323"/>
                    <a:pt x="762" y="323"/>
                    <a:pt x="768" y="323"/>
                  </a:cubicBezTo>
                  <a:cubicBezTo>
                    <a:pt x="774" y="323"/>
                    <a:pt x="779" y="323"/>
                    <a:pt x="785" y="322"/>
                  </a:cubicBezTo>
                  <a:cubicBezTo>
                    <a:pt x="867" y="312"/>
                    <a:pt x="925" y="239"/>
                    <a:pt x="916" y="157"/>
                  </a:cubicBezTo>
                  <a:cubicBezTo>
                    <a:pt x="907" y="81"/>
                    <a:pt x="843" y="24"/>
                    <a:pt x="768" y="24"/>
                  </a:cubicBezTo>
                  <a:close/>
                  <a:moveTo>
                    <a:pt x="1402" y="24"/>
                  </a:moveTo>
                  <a:cubicBezTo>
                    <a:pt x="1328" y="24"/>
                    <a:pt x="1264" y="80"/>
                    <a:pt x="1256" y="155"/>
                  </a:cubicBezTo>
                  <a:cubicBezTo>
                    <a:pt x="1246" y="237"/>
                    <a:pt x="1304" y="312"/>
                    <a:pt x="1385" y="322"/>
                  </a:cubicBezTo>
                  <a:cubicBezTo>
                    <a:pt x="1391" y="323"/>
                    <a:pt x="1397" y="323"/>
                    <a:pt x="1403" y="323"/>
                  </a:cubicBezTo>
                  <a:cubicBezTo>
                    <a:pt x="1409" y="323"/>
                    <a:pt x="1415" y="323"/>
                    <a:pt x="1421" y="322"/>
                  </a:cubicBezTo>
                  <a:lnTo>
                    <a:pt x="2998" y="322"/>
                  </a:lnTo>
                  <a:cubicBezTo>
                    <a:pt x="3080" y="322"/>
                    <a:pt x="3147" y="255"/>
                    <a:pt x="3147" y="172"/>
                  </a:cubicBezTo>
                  <a:cubicBezTo>
                    <a:pt x="3147" y="91"/>
                    <a:pt x="3081" y="26"/>
                    <a:pt x="2999" y="26"/>
                  </a:cubicBezTo>
                  <a:lnTo>
                    <a:pt x="1421" y="26"/>
                  </a:lnTo>
                  <a:cubicBezTo>
                    <a:pt x="1415" y="25"/>
                    <a:pt x="1408" y="24"/>
                    <a:pt x="1402" y="24"/>
                  </a:cubicBezTo>
                  <a:close/>
                  <a:moveTo>
                    <a:pt x="4700" y="2"/>
                  </a:moveTo>
                  <a:cubicBezTo>
                    <a:pt x="4605" y="12"/>
                    <a:pt x="4536" y="97"/>
                    <a:pt x="4546" y="192"/>
                  </a:cubicBezTo>
                  <a:cubicBezTo>
                    <a:pt x="4555" y="273"/>
                    <a:pt x="4619" y="335"/>
                    <a:pt x="4700" y="344"/>
                  </a:cubicBezTo>
                  <a:cubicBezTo>
                    <a:pt x="4795" y="344"/>
                    <a:pt x="4872" y="268"/>
                    <a:pt x="4873" y="173"/>
                  </a:cubicBezTo>
                  <a:lnTo>
                    <a:pt x="4873" y="173"/>
                  </a:lnTo>
                  <a:cubicBezTo>
                    <a:pt x="4873" y="173"/>
                    <a:pt x="4873" y="173"/>
                    <a:pt x="4873" y="173"/>
                  </a:cubicBezTo>
                  <a:lnTo>
                    <a:pt x="4873" y="172"/>
                  </a:lnTo>
                  <a:cubicBezTo>
                    <a:pt x="4873" y="172"/>
                    <a:pt x="4873" y="172"/>
                    <a:pt x="4873" y="173"/>
                  </a:cubicBezTo>
                  <a:lnTo>
                    <a:pt x="4873" y="173"/>
                  </a:lnTo>
                  <a:cubicBezTo>
                    <a:pt x="4871" y="78"/>
                    <a:pt x="4794" y="2"/>
                    <a:pt x="4700" y="2"/>
                  </a:cubicBezTo>
                  <a:close/>
                  <a:moveTo>
                    <a:pt x="3667" y="0"/>
                  </a:moveTo>
                  <a:cubicBezTo>
                    <a:pt x="3571" y="0"/>
                    <a:pt x="3494" y="78"/>
                    <a:pt x="3494" y="173"/>
                  </a:cubicBezTo>
                  <a:cubicBezTo>
                    <a:pt x="3494" y="268"/>
                    <a:pt x="3571" y="346"/>
                    <a:pt x="3667" y="346"/>
                  </a:cubicBezTo>
                  <a:lnTo>
                    <a:pt x="3670" y="346"/>
                  </a:lnTo>
                  <a:cubicBezTo>
                    <a:pt x="3763" y="346"/>
                    <a:pt x="3839" y="268"/>
                    <a:pt x="3839" y="175"/>
                  </a:cubicBezTo>
                  <a:lnTo>
                    <a:pt x="3839" y="173"/>
                  </a:lnTo>
                  <a:cubicBezTo>
                    <a:pt x="3839" y="76"/>
                    <a:pt x="3762" y="0"/>
                    <a:pt x="3667" y="0"/>
                  </a:cubicBezTo>
                  <a:close/>
                  <a:moveTo>
                    <a:pt x="4183" y="0"/>
                  </a:moveTo>
                  <a:cubicBezTo>
                    <a:pt x="4088" y="0"/>
                    <a:pt x="4010" y="78"/>
                    <a:pt x="4010" y="173"/>
                  </a:cubicBezTo>
                  <a:cubicBezTo>
                    <a:pt x="4010" y="268"/>
                    <a:pt x="4088" y="346"/>
                    <a:pt x="4183" y="346"/>
                  </a:cubicBezTo>
                  <a:cubicBezTo>
                    <a:pt x="4277" y="346"/>
                    <a:pt x="4354" y="271"/>
                    <a:pt x="4356" y="178"/>
                  </a:cubicBezTo>
                  <a:lnTo>
                    <a:pt x="4356" y="173"/>
                  </a:lnTo>
                  <a:cubicBezTo>
                    <a:pt x="4356" y="76"/>
                    <a:pt x="4278" y="0"/>
                    <a:pt x="4183" y="0"/>
                  </a:cubicBezTo>
                  <a:close/>
                  <a:moveTo>
                    <a:pt x="5214" y="0"/>
                  </a:moveTo>
                  <a:cubicBezTo>
                    <a:pt x="5118" y="0"/>
                    <a:pt x="5041" y="78"/>
                    <a:pt x="5041" y="173"/>
                  </a:cubicBezTo>
                  <a:cubicBezTo>
                    <a:pt x="5041" y="268"/>
                    <a:pt x="5118" y="346"/>
                    <a:pt x="5214" y="346"/>
                  </a:cubicBezTo>
                  <a:lnTo>
                    <a:pt x="5215" y="346"/>
                  </a:lnTo>
                  <a:cubicBezTo>
                    <a:pt x="5309" y="346"/>
                    <a:pt x="5386" y="268"/>
                    <a:pt x="5386" y="175"/>
                  </a:cubicBezTo>
                  <a:lnTo>
                    <a:pt x="5386" y="173"/>
                  </a:lnTo>
                  <a:cubicBezTo>
                    <a:pt x="5386" y="76"/>
                    <a:pt x="5309" y="0"/>
                    <a:pt x="5214" y="0"/>
                  </a:cubicBezTo>
                  <a:close/>
                  <a:moveTo>
                    <a:pt x="5729" y="0"/>
                  </a:moveTo>
                  <a:cubicBezTo>
                    <a:pt x="5633" y="0"/>
                    <a:pt x="5556" y="78"/>
                    <a:pt x="5556" y="173"/>
                  </a:cubicBezTo>
                  <a:cubicBezTo>
                    <a:pt x="5556" y="268"/>
                    <a:pt x="5633" y="346"/>
                    <a:pt x="5729" y="346"/>
                  </a:cubicBezTo>
                  <a:cubicBezTo>
                    <a:pt x="5824" y="346"/>
                    <a:pt x="5901" y="271"/>
                    <a:pt x="5901" y="178"/>
                  </a:cubicBezTo>
                  <a:lnTo>
                    <a:pt x="5901" y="173"/>
                  </a:lnTo>
                  <a:cubicBezTo>
                    <a:pt x="5901" y="76"/>
                    <a:pt x="5824" y="0"/>
                    <a:pt x="5729" y="0"/>
                  </a:cubicBezTo>
                  <a:close/>
                  <a:moveTo>
                    <a:pt x="6244" y="0"/>
                  </a:moveTo>
                  <a:cubicBezTo>
                    <a:pt x="6149" y="0"/>
                    <a:pt x="6071" y="78"/>
                    <a:pt x="6071" y="173"/>
                  </a:cubicBezTo>
                  <a:cubicBezTo>
                    <a:pt x="6071" y="268"/>
                    <a:pt x="6149" y="346"/>
                    <a:pt x="6244" y="346"/>
                  </a:cubicBezTo>
                  <a:lnTo>
                    <a:pt x="6245" y="346"/>
                  </a:lnTo>
                  <a:cubicBezTo>
                    <a:pt x="6339" y="346"/>
                    <a:pt x="6417" y="268"/>
                    <a:pt x="6417" y="175"/>
                  </a:cubicBezTo>
                  <a:lnTo>
                    <a:pt x="6417" y="173"/>
                  </a:lnTo>
                  <a:cubicBezTo>
                    <a:pt x="6417" y="76"/>
                    <a:pt x="6339" y="0"/>
                    <a:pt x="6244" y="0"/>
                  </a:cubicBezTo>
                  <a:close/>
                  <a:moveTo>
                    <a:pt x="148" y="712"/>
                  </a:moveTo>
                  <a:cubicBezTo>
                    <a:pt x="66" y="722"/>
                    <a:pt x="8" y="797"/>
                    <a:pt x="19" y="879"/>
                  </a:cubicBezTo>
                  <a:cubicBezTo>
                    <a:pt x="26" y="946"/>
                    <a:pt x="80" y="1001"/>
                    <a:pt x="148" y="1008"/>
                  </a:cubicBezTo>
                  <a:lnTo>
                    <a:pt x="750" y="1008"/>
                  </a:lnTo>
                  <a:cubicBezTo>
                    <a:pt x="832" y="1008"/>
                    <a:pt x="899" y="941"/>
                    <a:pt x="899" y="859"/>
                  </a:cubicBezTo>
                  <a:cubicBezTo>
                    <a:pt x="899" y="778"/>
                    <a:pt x="832" y="712"/>
                    <a:pt x="750" y="712"/>
                  </a:cubicBezTo>
                  <a:close/>
                  <a:moveTo>
                    <a:pt x="1402" y="711"/>
                  </a:moveTo>
                  <a:cubicBezTo>
                    <a:pt x="1328" y="711"/>
                    <a:pt x="1264" y="766"/>
                    <a:pt x="1256" y="842"/>
                  </a:cubicBezTo>
                  <a:cubicBezTo>
                    <a:pt x="1246" y="923"/>
                    <a:pt x="1304" y="998"/>
                    <a:pt x="1385" y="1008"/>
                  </a:cubicBezTo>
                  <a:cubicBezTo>
                    <a:pt x="1391" y="1009"/>
                    <a:pt x="1397" y="1009"/>
                    <a:pt x="1403" y="1009"/>
                  </a:cubicBezTo>
                  <a:cubicBezTo>
                    <a:pt x="1409" y="1009"/>
                    <a:pt x="1415" y="1009"/>
                    <a:pt x="1421" y="1008"/>
                  </a:cubicBezTo>
                  <a:lnTo>
                    <a:pt x="2998" y="1008"/>
                  </a:lnTo>
                  <a:cubicBezTo>
                    <a:pt x="3080" y="1008"/>
                    <a:pt x="3147" y="941"/>
                    <a:pt x="3147" y="858"/>
                  </a:cubicBezTo>
                  <a:cubicBezTo>
                    <a:pt x="3147" y="778"/>
                    <a:pt x="3081" y="712"/>
                    <a:pt x="2999" y="712"/>
                  </a:cubicBezTo>
                  <a:lnTo>
                    <a:pt x="1421" y="712"/>
                  </a:lnTo>
                  <a:cubicBezTo>
                    <a:pt x="1415" y="711"/>
                    <a:pt x="1408" y="711"/>
                    <a:pt x="1402" y="711"/>
                  </a:cubicBezTo>
                  <a:close/>
                  <a:moveTo>
                    <a:pt x="148" y="1398"/>
                  </a:moveTo>
                  <a:cubicBezTo>
                    <a:pt x="66" y="1409"/>
                    <a:pt x="8" y="1483"/>
                    <a:pt x="19" y="1565"/>
                  </a:cubicBezTo>
                  <a:cubicBezTo>
                    <a:pt x="26" y="1634"/>
                    <a:pt x="80" y="1687"/>
                    <a:pt x="148" y="1695"/>
                  </a:cubicBezTo>
                  <a:lnTo>
                    <a:pt x="750" y="1695"/>
                  </a:lnTo>
                  <a:cubicBezTo>
                    <a:pt x="832" y="1695"/>
                    <a:pt x="899" y="1629"/>
                    <a:pt x="899" y="1549"/>
                  </a:cubicBezTo>
                  <a:cubicBezTo>
                    <a:pt x="899" y="1465"/>
                    <a:pt x="832" y="1398"/>
                    <a:pt x="750" y="1398"/>
                  </a:cubicBezTo>
                  <a:close/>
                  <a:moveTo>
                    <a:pt x="1402" y="1397"/>
                  </a:moveTo>
                  <a:cubicBezTo>
                    <a:pt x="1328" y="1397"/>
                    <a:pt x="1264" y="1453"/>
                    <a:pt x="1256" y="1528"/>
                  </a:cubicBezTo>
                  <a:cubicBezTo>
                    <a:pt x="1246" y="1610"/>
                    <a:pt x="1304" y="1684"/>
                    <a:pt x="1385" y="1695"/>
                  </a:cubicBezTo>
                  <a:cubicBezTo>
                    <a:pt x="1391" y="1696"/>
                    <a:pt x="1397" y="1696"/>
                    <a:pt x="1403" y="1696"/>
                  </a:cubicBezTo>
                  <a:cubicBezTo>
                    <a:pt x="1409" y="1696"/>
                    <a:pt x="1415" y="1696"/>
                    <a:pt x="1421" y="1695"/>
                  </a:cubicBezTo>
                  <a:lnTo>
                    <a:pt x="2998" y="1695"/>
                  </a:lnTo>
                  <a:cubicBezTo>
                    <a:pt x="2999" y="1695"/>
                    <a:pt x="3000" y="1695"/>
                    <a:pt x="3001" y="1695"/>
                  </a:cubicBezTo>
                  <a:cubicBezTo>
                    <a:pt x="3080" y="1695"/>
                    <a:pt x="3145" y="1630"/>
                    <a:pt x="3147" y="1550"/>
                  </a:cubicBezTo>
                  <a:lnTo>
                    <a:pt x="3147" y="1547"/>
                  </a:lnTo>
                  <a:cubicBezTo>
                    <a:pt x="3147" y="1465"/>
                    <a:pt x="3080" y="1398"/>
                    <a:pt x="2998" y="1398"/>
                  </a:cubicBezTo>
                  <a:lnTo>
                    <a:pt x="1421" y="1398"/>
                  </a:lnTo>
                  <a:cubicBezTo>
                    <a:pt x="1415" y="1398"/>
                    <a:pt x="1408" y="1397"/>
                    <a:pt x="1402" y="1397"/>
                  </a:cubicBezTo>
                  <a:close/>
                  <a:moveTo>
                    <a:pt x="3667" y="1373"/>
                  </a:moveTo>
                  <a:cubicBezTo>
                    <a:pt x="3573" y="1373"/>
                    <a:pt x="3495" y="1449"/>
                    <a:pt x="3494" y="1544"/>
                  </a:cubicBezTo>
                  <a:cubicBezTo>
                    <a:pt x="3494" y="1640"/>
                    <a:pt x="3570" y="1717"/>
                    <a:pt x="3665" y="1719"/>
                  </a:cubicBezTo>
                  <a:lnTo>
                    <a:pt x="3670" y="1719"/>
                  </a:lnTo>
                  <a:cubicBezTo>
                    <a:pt x="3763" y="1719"/>
                    <a:pt x="3839" y="1643"/>
                    <a:pt x="3839" y="1547"/>
                  </a:cubicBezTo>
                  <a:cubicBezTo>
                    <a:pt x="3841" y="1452"/>
                    <a:pt x="3765" y="1375"/>
                    <a:pt x="3670" y="1373"/>
                  </a:cubicBezTo>
                  <a:cubicBezTo>
                    <a:pt x="3669" y="1373"/>
                    <a:pt x="3668" y="1373"/>
                    <a:pt x="3667" y="1373"/>
                  </a:cubicBezTo>
                  <a:close/>
                  <a:moveTo>
                    <a:pt x="4182" y="1373"/>
                  </a:moveTo>
                  <a:cubicBezTo>
                    <a:pt x="4088" y="1373"/>
                    <a:pt x="4012" y="1449"/>
                    <a:pt x="4010" y="1544"/>
                  </a:cubicBezTo>
                  <a:cubicBezTo>
                    <a:pt x="4009" y="1640"/>
                    <a:pt x="4085" y="1717"/>
                    <a:pt x="4182" y="1719"/>
                  </a:cubicBezTo>
                  <a:lnTo>
                    <a:pt x="4183" y="1719"/>
                  </a:lnTo>
                  <a:cubicBezTo>
                    <a:pt x="4277" y="1719"/>
                    <a:pt x="4354" y="1643"/>
                    <a:pt x="4356" y="1547"/>
                  </a:cubicBezTo>
                  <a:cubicBezTo>
                    <a:pt x="4357" y="1452"/>
                    <a:pt x="4281" y="1375"/>
                    <a:pt x="4185" y="1373"/>
                  </a:cubicBezTo>
                  <a:cubicBezTo>
                    <a:pt x="4184" y="1373"/>
                    <a:pt x="4183" y="1373"/>
                    <a:pt x="4182" y="1373"/>
                  </a:cubicBezTo>
                  <a:close/>
                  <a:moveTo>
                    <a:pt x="5212" y="1373"/>
                  </a:moveTo>
                  <a:cubicBezTo>
                    <a:pt x="5118" y="1373"/>
                    <a:pt x="5041" y="1449"/>
                    <a:pt x="5041" y="1544"/>
                  </a:cubicBezTo>
                  <a:cubicBezTo>
                    <a:pt x="5039" y="1640"/>
                    <a:pt x="5115" y="1717"/>
                    <a:pt x="5211" y="1719"/>
                  </a:cubicBezTo>
                  <a:lnTo>
                    <a:pt x="5215" y="1719"/>
                  </a:lnTo>
                  <a:cubicBezTo>
                    <a:pt x="5309" y="1719"/>
                    <a:pt x="5386" y="1643"/>
                    <a:pt x="5386" y="1547"/>
                  </a:cubicBezTo>
                  <a:cubicBezTo>
                    <a:pt x="5386" y="1452"/>
                    <a:pt x="5310" y="1375"/>
                    <a:pt x="5215" y="1373"/>
                  </a:cubicBezTo>
                  <a:cubicBezTo>
                    <a:pt x="5214" y="1373"/>
                    <a:pt x="5213" y="1373"/>
                    <a:pt x="5212" y="1373"/>
                  </a:cubicBezTo>
                  <a:close/>
                  <a:moveTo>
                    <a:pt x="5729" y="1373"/>
                  </a:moveTo>
                  <a:cubicBezTo>
                    <a:pt x="5635" y="1373"/>
                    <a:pt x="5557" y="1449"/>
                    <a:pt x="5556" y="1544"/>
                  </a:cubicBezTo>
                  <a:cubicBezTo>
                    <a:pt x="5556" y="1640"/>
                    <a:pt x="5632" y="1717"/>
                    <a:pt x="5727" y="1719"/>
                  </a:cubicBezTo>
                  <a:lnTo>
                    <a:pt x="5729" y="1719"/>
                  </a:lnTo>
                  <a:cubicBezTo>
                    <a:pt x="5824" y="1719"/>
                    <a:pt x="5901" y="1643"/>
                    <a:pt x="5901" y="1547"/>
                  </a:cubicBezTo>
                  <a:cubicBezTo>
                    <a:pt x="5903" y="1452"/>
                    <a:pt x="5827" y="1375"/>
                    <a:pt x="5732" y="1373"/>
                  </a:cubicBezTo>
                  <a:cubicBezTo>
                    <a:pt x="5731" y="1373"/>
                    <a:pt x="5730" y="1373"/>
                    <a:pt x="5729" y="1373"/>
                  </a:cubicBezTo>
                  <a:close/>
                  <a:moveTo>
                    <a:pt x="6243" y="1373"/>
                  </a:moveTo>
                  <a:cubicBezTo>
                    <a:pt x="6149" y="1373"/>
                    <a:pt x="6071" y="1449"/>
                    <a:pt x="6070" y="1544"/>
                  </a:cubicBezTo>
                  <a:cubicBezTo>
                    <a:pt x="6070" y="1640"/>
                    <a:pt x="6146" y="1717"/>
                    <a:pt x="6241" y="1719"/>
                  </a:cubicBezTo>
                  <a:lnTo>
                    <a:pt x="6245" y="1719"/>
                  </a:lnTo>
                  <a:cubicBezTo>
                    <a:pt x="6339" y="1719"/>
                    <a:pt x="6417" y="1643"/>
                    <a:pt x="6417" y="1547"/>
                  </a:cubicBezTo>
                  <a:lnTo>
                    <a:pt x="6415" y="1547"/>
                  </a:lnTo>
                  <a:cubicBezTo>
                    <a:pt x="6417" y="1452"/>
                    <a:pt x="6341" y="1375"/>
                    <a:pt x="6245" y="1373"/>
                  </a:cubicBezTo>
                  <a:cubicBezTo>
                    <a:pt x="6244" y="1373"/>
                    <a:pt x="6244" y="1373"/>
                    <a:pt x="6243" y="1373"/>
                  </a:cubicBezTo>
                  <a:close/>
                  <a:moveTo>
                    <a:pt x="4700" y="1375"/>
                  </a:moveTo>
                  <a:cubicBezTo>
                    <a:pt x="4605" y="1375"/>
                    <a:pt x="4527" y="1452"/>
                    <a:pt x="4527" y="1547"/>
                  </a:cubicBezTo>
                  <a:cubicBezTo>
                    <a:pt x="4527" y="1643"/>
                    <a:pt x="4605" y="1720"/>
                    <a:pt x="4700" y="1720"/>
                  </a:cubicBezTo>
                  <a:cubicBezTo>
                    <a:pt x="4795" y="1720"/>
                    <a:pt x="4873" y="1643"/>
                    <a:pt x="4873" y="1547"/>
                  </a:cubicBezTo>
                  <a:cubicBezTo>
                    <a:pt x="4873" y="1452"/>
                    <a:pt x="4795" y="1375"/>
                    <a:pt x="4700" y="1375"/>
                  </a:cubicBezTo>
                  <a:close/>
                  <a:moveTo>
                    <a:pt x="1403" y="2084"/>
                  </a:moveTo>
                  <a:cubicBezTo>
                    <a:pt x="1328" y="2084"/>
                    <a:pt x="1264" y="2140"/>
                    <a:pt x="1256" y="2216"/>
                  </a:cubicBezTo>
                  <a:cubicBezTo>
                    <a:pt x="1246" y="2298"/>
                    <a:pt x="1304" y="2372"/>
                    <a:pt x="1385" y="2381"/>
                  </a:cubicBezTo>
                  <a:cubicBezTo>
                    <a:pt x="1391" y="2382"/>
                    <a:pt x="1397" y="2382"/>
                    <a:pt x="1403" y="2382"/>
                  </a:cubicBezTo>
                  <a:cubicBezTo>
                    <a:pt x="1409" y="2382"/>
                    <a:pt x="1415" y="2382"/>
                    <a:pt x="1421" y="2381"/>
                  </a:cubicBezTo>
                  <a:lnTo>
                    <a:pt x="2998" y="2381"/>
                  </a:lnTo>
                  <a:cubicBezTo>
                    <a:pt x="2999" y="2381"/>
                    <a:pt x="3000" y="2381"/>
                    <a:pt x="3001" y="2381"/>
                  </a:cubicBezTo>
                  <a:cubicBezTo>
                    <a:pt x="3080" y="2381"/>
                    <a:pt x="3145" y="2316"/>
                    <a:pt x="3147" y="2237"/>
                  </a:cubicBezTo>
                  <a:lnTo>
                    <a:pt x="3147" y="2234"/>
                  </a:lnTo>
                  <a:cubicBezTo>
                    <a:pt x="3147" y="2152"/>
                    <a:pt x="3080" y="2085"/>
                    <a:pt x="2998" y="2085"/>
                  </a:cubicBezTo>
                  <a:lnTo>
                    <a:pt x="1421" y="2085"/>
                  </a:lnTo>
                  <a:cubicBezTo>
                    <a:pt x="1415" y="2084"/>
                    <a:pt x="1409" y="2084"/>
                    <a:pt x="1403" y="2084"/>
                  </a:cubicBezTo>
                  <a:close/>
                  <a:moveTo>
                    <a:pt x="148" y="2085"/>
                  </a:moveTo>
                  <a:cubicBezTo>
                    <a:pt x="66" y="2095"/>
                    <a:pt x="8" y="2170"/>
                    <a:pt x="19" y="2252"/>
                  </a:cubicBezTo>
                  <a:cubicBezTo>
                    <a:pt x="26" y="2320"/>
                    <a:pt x="80" y="2374"/>
                    <a:pt x="148" y="2383"/>
                  </a:cubicBezTo>
                  <a:lnTo>
                    <a:pt x="750" y="2383"/>
                  </a:lnTo>
                  <a:cubicBezTo>
                    <a:pt x="832" y="2383"/>
                    <a:pt x="899" y="2317"/>
                    <a:pt x="899" y="2235"/>
                  </a:cubicBezTo>
                  <a:cubicBezTo>
                    <a:pt x="899" y="2152"/>
                    <a:pt x="832" y="2085"/>
                    <a:pt x="750" y="2085"/>
                  </a:cubicBezTo>
                  <a:close/>
                  <a:moveTo>
                    <a:pt x="1405" y="2770"/>
                  </a:moveTo>
                  <a:cubicBezTo>
                    <a:pt x="1329" y="2770"/>
                    <a:pt x="1264" y="2826"/>
                    <a:pt x="1256" y="2902"/>
                  </a:cubicBezTo>
                  <a:cubicBezTo>
                    <a:pt x="1246" y="2984"/>
                    <a:pt x="1304" y="3059"/>
                    <a:pt x="1385" y="3068"/>
                  </a:cubicBezTo>
                  <a:cubicBezTo>
                    <a:pt x="1391" y="3068"/>
                    <a:pt x="1397" y="3069"/>
                    <a:pt x="1403" y="3069"/>
                  </a:cubicBezTo>
                  <a:cubicBezTo>
                    <a:pt x="1409" y="3069"/>
                    <a:pt x="1415" y="3068"/>
                    <a:pt x="1421" y="3068"/>
                  </a:cubicBezTo>
                  <a:lnTo>
                    <a:pt x="2998" y="3068"/>
                  </a:lnTo>
                  <a:cubicBezTo>
                    <a:pt x="2999" y="3068"/>
                    <a:pt x="3000" y="3068"/>
                    <a:pt x="3001" y="3068"/>
                  </a:cubicBezTo>
                  <a:cubicBezTo>
                    <a:pt x="3080" y="3068"/>
                    <a:pt x="3145" y="3004"/>
                    <a:pt x="3147" y="2923"/>
                  </a:cubicBezTo>
                  <a:lnTo>
                    <a:pt x="3147" y="2922"/>
                  </a:lnTo>
                  <a:cubicBezTo>
                    <a:pt x="3147" y="2838"/>
                    <a:pt x="3080" y="2771"/>
                    <a:pt x="2998" y="2771"/>
                  </a:cubicBezTo>
                  <a:lnTo>
                    <a:pt x="1421" y="2771"/>
                  </a:lnTo>
                  <a:cubicBezTo>
                    <a:pt x="1416" y="2771"/>
                    <a:pt x="1410" y="2770"/>
                    <a:pt x="1405" y="2770"/>
                  </a:cubicBezTo>
                  <a:close/>
                  <a:moveTo>
                    <a:pt x="148" y="2773"/>
                  </a:moveTo>
                  <a:cubicBezTo>
                    <a:pt x="66" y="2782"/>
                    <a:pt x="8" y="2856"/>
                    <a:pt x="19" y="2938"/>
                  </a:cubicBezTo>
                  <a:cubicBezTo>
                    <a:pt x="26" y="3007"/>
                    <a:pt x="80" y="3060"/>
                    <a:pt x="148" y="3069"/>
                  </a:cubicBezTo>
                  <a:lnTo>
                    <a:pt x="750" y="3069"/>
                  </a:lnTo>
                  <a:cubicBezTo>
                    <a:pt x="832" y="3069"/>
                    <a:pt x="899" y="3004"/>
                    <a:pt x="899" y="2922"/>
                  </a:cubicBezTo>
                  <a:cubicBezTo>
                    <a:pt x="899" y="2838"/>
                    <a:pt x="832" y="2773"/>
                    <a:pt x="750" y="2773"/>
                  </a:cubicBezTo>
                  <a:close/>
                  <a:moveTo>
                    <a:pt x="5428" y="3347"/>
                  </a:moveTo>
                  <a:cubicBezTo>
                    <a:pt x="5334" y="3347"/>
                    <a:pt x="5257" y="3424"/>
                    <a:pt x="5255" y="3519"/>
                  </a:cubicBezTo>
                  <a:cubicBezTo>
                    <a:pt x="5255" y="3614"/>
                    <a:pt x="5331" y="3691"/>
                    <a:pt x="5426" y="3693"/>
                  </a:cubicBezTo>
                  <a:lnTo>
                    <a:pt x="5428" y="3693"/>
                  </a:lnTo>
                  <a:cubicBezTo>
                    <a:pt x="5523" y="3693"/>
                    <a:pt x="5601" y="3617"/>
                    <a:pt x="5601" y="3523"/>
                  </a:cubicBezTo>
                  <a:cubicBezTo>
                    <a:pt x="5602" y="3426"/>
                    <a:pt x="5526" y="3349"/>
                    <a:pt x="5431" y="3347"/>
                  </a:cubicBezTo>
                  <a:cubicBezTo>
                    <a:pt x="5430" y="3347"/>
                    <a:pt x="5429" y="3347"/>
                    <a:pt x="5428" y="3347"/>
                  </a:cubicBezTo>
                  <a:close/>
                  <a:moveTo>
                    <a:pt x="5942" y="3347"/>
                  </a:moveTo>
                  <a:cubicBezTo>
                    <a:pt x="5848" y="3347"/>
                    <a:pt x="5770" y="3424"/>
                    <a:pt x="5769" y="3519"/>
                  </a:cubicBezTo>
                  <a:cubicBezTo>
                    <a:pt x="5769" y="3614"/>
                    <a:pt x="5845" y="3691"/>
                    <a:pt x="5940" y="3693"/>
                  </a:cubicBezTo>
                  <a:lnTo>
                    <a:pt x="5945" y="3693"/>
                  </a:lnTo>
                  <a:cubicBezTo>
                    <a:pt x="6038" y="3693"/>
                    <a:pt x="6116" y="3617"/>
                    <a:pt x="6116" y="3523"/>
                  </a:cubicBezTo>
                  <a:lnTo>
                    <a:pt x="6114" y="3523"/>
                  </a:lnTo>
                  <a:cubicBezTo>
                    <a:pt x="6116" y="3426"/>
                    <a:pt x="6040" y="3349"/>
                    <a:pt x="5945" y="3347"/>
                  </a:cubicBezTo>
                  <a:cubicBezTo>
                    <a:pt x="5944" y="3347"/>
                    <a:pt x="5943" y="3347"/>
                    <a:pt x="5942" y="3347"/>
                  </a:cubicBezTo>
                  <a:close/>
                  <a:moveTo>
                    <a:pt x="6457" y="3347"/>
                  </a:moveTo>
                  <a:cubicBezTo>
                    <a:pt x="6363" y="3347"/>
                    <a:pt x="6287" y="3424"/>
                    <a:pt x="6286" y="3519"/>
                  </a:cubicBezTo>
                  <a:cubicBezTo>
                    <a:pt x="6284" y="3614"/>
                    <a:pt x="6361" y="3691"/>
                    <a:pt x="6457" y="3693"/>
                  </a:cubicBezTo>
                  <a:lnTo>
                    <a:pt x="6458" y="3693"/>
                  </a:lnTo>
                  <a:cubicBezTo>
                    <a:pt x="6554" y="3693"/>
                    <a:pt x="6630" y="3617"/>
                    <a:pt x="6631" y="3523"/>
                  </a:cubicBezTo>
                  <a:cubicBezTo>
                    <a:pt x="6632" y="3426"/>
                    <a:pt x="6557" y="3349"/>
                    <a:pt x="6460" y="3347"/>
                  </a:cubicBezTo>
                  <a:cubicBezTo>
                    <a:pt x="6459" y="3347"/>
                    <a:pt x="6458" y="3347"/>
                    <a:pt x="6457" y="3347"/>
                  </a:cubicBezTo>
                  <a:close/>
                  <a:moveTo>
                    <a:pt x="6972" y="3347"/>
                  </a:moveTo>
                  <a:cubicBezTo>
                    <a:pt x="6877" y="3347"/>
                    <a:pt x="6801" y="3424"/>
                    <a:pt x="6799" y="3519"/>
                  </a:cubicBezTo>
                  <a:cubicBezTo>
                    <a:pt x="6798" y="3614"/>
                    <a:pt x="6875" y="3691"/>
                    <a:pt x="6970" y="3693"/>
                  </a:cubicBezTo>
                  <a:lnTo>
                    <a:pt x="6975" y="3693"/>
                  </a:lnTo>
                  <a:cubicBezTo>
                    <a:pt x="7069" y="3693"/>
                    <a:pt x="7145" y="3617"/>
                    <a:pt x="7145" y="3523"/>
                  </a:cubicBezTo>
                  <a:cubicBezTo>
                    <a:pt x="7146" y="3426"/>
                    <a:pt x="7070" y="3349"/>
                    <a:pt x="6975" y="3347"/>
                  </a:cubicBezTo>
                  <a:cubicBezTo>
                    <a:pt x="6974" y="3347"/>
                    <a:pt x="6973" y="3347"/>
                    <a:pt x="6972" y="3347"/>
                  </a:cubicBezTo>
                  <a:close/>
                  <a:moveTo>
                    <a:pt x="7487" y="3347"/>
                  </a:moveTo>
                  <a:cubicBezTo>
                    <a:pt x="7393" y="3347"/>
                    <a:pt x="7317" y="3424"/>
                    <a:pt x="7316" y="3519"/>
                  </a:cubicBezTo>
                  <a:cubicBezTo>
                    <a:pt x="7314" y="3614"/>
                    <a:pt x="7390" y="3691"/>
                    <a:pt x="7486" y="3693"/>
                  </a:cubicBezTo>
                  <a:lnTo>
                    <a:pt x="7489" y="3693"/>
                  </a:lnTo>
                  <a:cubicBezTo>
                    <a:pt x="7582" y="3693"/>
                    <a:pt x="7660" y="3617"/>
                    <a:pt x="7661" y="3523"/>
                  </a:cubicBezTo>
                  <a:cubicBezTo>
                    <a:pt x="7663" y="3426"/>
                    <a:pt x="7585" y="3349"/>
                    <a:pt x="7490" y="3347"/>
                  </a:cubicBezTo>
                  <a:cubicBezTo>
                    <a:pt x="7489" y="3347"/>
                    <a:pt x="7488" y="3347"/>
                    <a:pt x="7487" y="3347"/>
                  </a:cubicBezTo>
                  <a:close/>
                  <a:moveTo>
                    <a:pt x="8004" y="3347"/>
                  </a:moveTo>
                  <a:cubicBezTo>
                    <a:pt x="7910" y="3347"/>
                    <a:pt x="7833" y="3424"/>
                    <a:pt x="7831" y="3519"/>
                  </a:cubicBezTo>
                  <a:cubicBezTo>
                    <a:pt x="7831" y="3614"/>
                    <a:pt x="7907" y="3691"/>
                    <a:pt x="8002" y="3693"/>
                  </a:cubicBezTo>
                  <a:lnTo>
                    <a:pt x="8004" y="3693"/>
                  </a:lnTo>
                  <a:cubicBezTo>
                    <a:pt x="8098" y="3691"/>
                    <a:pt x="8174" y="3617"/>
                    <a:pt x="8175" y="3523"/>
                  </a:cubicBezTo>
                  <a:lnTo>
                    <a:pt x="8176" y="3523"/>
                  </a:lnTo>
                  <a:cubicBezTo>
                    <a:pt x="8178" y="3426"/>
                    <a:pt x="8102" y="3349"/>
                    <a:pt x="8007" y="3347"/>
                  </a:cubicBezTo>
                  <a:cubicBezTo>
                    <a:pt x="8006" y="3347"/>
                    <a:pt x="8005" y="3347"/>
                    <a:pt x="8004" y="3347"/>
                  </a:cubicBezTo>
                  <a:close/>
                  <a:moveTo>
                    <a:pt x="148" y="3459"/>
                  </a:moveTo>
                  <a:cubicBezTo>
                    <a:pt x="66" y="3468"/>
                    <a:pt x="8" y="3543"/>
                    <a:pt x="19" y="3624"/>
                  </a:cubicBezTo>
                  <a:cubicBezTo>
                    <a:pt x="26" y="3693"/>
                    <a:pt x="80" y="3747"/>
                    <a:pt x="148" y="3755"/>
                  </a:cubicBezTo>
                  <a:lnTo>
                    <a:pt x="750" y="3755"/>
                  </a:lnTo>
                  <a:cubicBezTo>
                    <a:pt x="832" y="3755"/>
                    <a:pt x="899" y="3690"/>
                    <a:pt x="899" y="3608"/>
                  </a:cubicBezTo>
                  <a:cubicBezTo>
                    <a:pt x="899" y="3526"/>
                    <a:pt x="832" y="3459"/>
                    <a:pt x="750" y="3459"/>
                  </a:cubicBezTo>
                  <a:close/>
                  <a:moveTo>
                    <a:pt x="3309" y="3459"/>
                  </a:moveTo>
                  <a:cubicBezTo>
                    <a:pt x="3227" y="3468"/>
                    <a:pt x="3169" y="3543"/>
                    <a:pt x="3178" y="3624"/>
                  </a:cubicBezTo>
                  <a:cubicBezTo>
                    <a:pt x="3187" y="3693"/>
                    <a:pt x="3241" y="3747"/>
                    <a:pt x="3309" y="3755"/>
                  </a:cubicBezTo>
                  <a:lnTo>
                    <a:pt x="4887" y="3755"/>
                  </a:lnTo>
                  <a:cubicBezTo>
                    <a:pt x="4969" y="3755"/>
                    <a:pt x="5035" y="3690"/>
                    <a:pt x="5036" y="3608"/>
                  </a:cubicBezTo>
                  <a:cubicBezTo>
                    <a:pt x="5036" y="3525"/>
                    <a:pt x="4969" y="3459"/>
                    <a:pt x="4887" y="3459"/>
                  </a:cubicBezTo>
                  <a:close/>
                  <a:moveTo>
                    <a:pt x="148" y="4146"/>
                  </a:moveTo>
                  <a:cubicBezTo>
                    <a:pt x="66" y="4154"/>
                    <a:pt x="8" y="4229"/>
                    <a:pt x="19" y="4311"/>
                  </a:cubicBezTo>
                  <a:cubicBezTo>
                    <a:pt x="26" y="4379"/>
                    <a:pt x="80" y="4433"/>
                    <a:pt x="148" y="4442"/>
                  </a:cubicBezTo>
                  <a:lnTo>
                    <a:pt x="750" y="4442"/>
                  </a:lnTo>
                  <a:cubicBezTo>
                    <a:pt x="832" y="4442"/>
                    <a:pt x="899" y="4376"/>
                    <a:pt x="899" y="4294"/>
                  </a:cubicBezTo>
                  <a:cubicBezTo>
                    <a:pt x="899" y="4213"/>
                    <a:pt x="832" y="4146"/>
                    <a:pt x="750" y="4146"/>
                  </a:cubicBezTo>
                  <a:close/>
                  <a:moveTo>
                    <a:pt x="3309" y="4146"/>
                  </a:moveTo>
                  <a:cubicBezTo>
                    <a:pt x="3227" y="4154"/>
                    <a:pt x="3169" y="4229"/>
                    <a:pt x="3178" y="4311"/>
                  </a:cubicBezTo>
                  <a:cubicBezTo>
                    <a:pt x="3187" y="4379"/>
                    <a:pt x="3241" y="4433"/>
                    <a:pt x="3309" y="4442"/>
                  </a:cubicBezTo>
                  <a:lnTo>
                    <a:pt x="4887" y="4442"/>
                  </a:lnTo>
                  <a:cubicBezTo>
                    <a:pt x="4969" y="4442"/>
                    <a:pt x="5035" y="4376"/>
                    <a:pt x="5036" y="4294"/>
                  </a:cubicBezTo>
                  <a:cubicBezTo>
                    <a:pt x="5036" y="4213"/>
                    <a:pt x="4969" y="4146"/>
                    <a:pt x="4887" y="4146"/>
                  </a:cubicBezTo>
                  <a:close/>
                  <a:moveTo>
                    <a:pt x="5428" y="4763"/>
                  </a:moveTo>
                  <a:cubicBezTo>
                    <a:pt x="5334" y="4763"/>
                    <a:pt x="5257" y="4840"/>
                    <a:pt x="5255" y="4935"/>
                  </a:cubicBezTo>
                  <a:cubicBezTo>
                    <a:pt x="5255" y="5030"/>
                    <a:pt x="5331" y="5107"/>
                    <a:pt x="5426" y="5109"/>
                  </a:cubicBezTo>
                  <a:lnTo>
                    <a:pt x="5428" y="5109"/>
                  </a:lnTo>
                  <a:cubicBezTo>
                    <a:pt x="5523" y="5109"/>
                    <a:pt x="5601" y="5033"/>
                    <a:pt x="5601" y="4939"/>
                  </a:cubicBezTo>
                  <a:cubicBezTo>
                    <a:pt x="5602" y="4842"/>
                    <a:pt x="5526" y="4765"/>
                    <a:pt x="5431" y="4763"/>
                  </a:cubicBezTo>
                  <a:cubicBezTo>
                    <a:pt x="5430" y="4763"/>
                    <a:pt x="5429" y="4763"/>
                    <a:pt x="5428" y="4763"/>
                  </a:cubicBezTo>
                  <a:close/>
                  <a:moveTo>
                    <a:pt x="5942" y="4763"/>
                  </a:moveTo>
                  <a:cubicBezTo>
                    <a:pt x="5848" y="4763"/>
                    <a:pt x="5770" y="4840"/>
                    <a:pt x="5769" y="4935"/>
                  </a:cubicBezTo>
                  <a:cubicBezTo>
                    <a:pt x="5769" y="5030"/>
                    <a:pt x="5845" y="5107"/>
                    <a:pt x="5940" y="5109"/>
                  </a:cubicBezTo>
                  <a:lnTo>
                    <a:pt x="5945" y="5109"/>
                  </a:lnTo>
                  <a:cubicBezTo>
                    <a:pt x="6038" y="5109"/>
                    <a:pt x="6116" y="5033"/>
                    <a:pt x="6116" y="4939"/>
                  </a:cubicBezTo>
                  <a:lnTo>
                    <a:pt x="6114" y="4939"/>
                  </a:lnTo>
                  <a:cubicBezTo>
                    <a:pt x="6116" y="4842"/>
                    <a:pt x="6040" y="4765"/>
                    <a:pt x="5945" y="4763"/>
                  </a:cubicBezTo>
                  <a:cubicBezTo>
                    <a:pt x="5944" y="4763"/>
                    <a:pt x="5943" y="4763"/>
                    <a:pt x="5942" y="4763"/>
                  </a:cubicBezTo>
                  <a:close/>
                  <a:moveTo>
                    <a:pt x="6457" y="4763"/>
                  </a:moveTo>
                  <a:cubicBezTo>
                    <a:pt x="6363" y="4763"/>
                    <a:pt x="6287" y="4840"/>
                    <a:pt x="6286" y="4935"/>
                  </a:cubicBezTo>
                  <a:cubicBezTo>
                    <a:pt x="6284" y="5030"/>
                    <a:pt x="6361" y="5107"/>
                    <a:pt x="6457" y="5109"/>
                  </a:cubicBezTo>
                  <a:lnTo>
                    <a:pt x="6458" y="5109"/>
                  </a:lnTo>
                  <a:cubicBezTo>
                    <a:pt x="6554" y="5109"/>
                    <a:pt x="6630" y="5033"/>
                    <a:pt x="6631" y="4939"/>
                  </a:cubicBezTo>
                  <a:cubicBezTo>
                    <a:pt x="6632" y="4842"/>
                    <a:pt x="6557" y="4765"/>
                    <a:pt x="6460" y="4763"/>
                  </a:cubicBezTo>
                  <a:cubicBezTo>
                    <a:pt x="6459" y="4763"/>
                    <a:pt x="6458" y="4763"/>
                    <a:pt x="6457" y="4763"/>
                  </a:cubicBezTo>
                  <a:close/>
                  <a:moveTo>
                    <a:pt x="6972" y="4763"/>
                  </a:moveTo>
                  <a:cubicBezTo>
                    <a:pt x="6877" y="4763"/>
                    <a:pt x="6801" y="4840"/>
                    <a:pt x="6799" y="4935"/>
                  </a:cubicBezTo>
                  <a:cubicBezTo>
                    <a:pt x="6798" y="5030"/>
                    <a:pt x="6875" y="5107"/>
                    <a:pt x="6970" y="5109"/>
                  </a:cubicBezTo>
                  <a:lnTo>
                    <a:pt x="6975" y="5109"/>
                  </a:lnTo>
                  <a:cubicBezTo>
                    <a:pt x="7069" y="5109"/>
                    <a:pt x="7145" y="5033"/>
                    <a:pt x="7145" y="4939"/>
                  </a:cubicBezTo>
                  <a:cubicBezTo>
                    <a:pt x="7146" y="4842"/>
                    <a:pt x="7070" y="4765"/>
                    <a:pt x="6975" y="4763"/>
                  </a:cubicBezTo>
                  <a:cubicBezTo>
                    <a:pt x="6974" y="4763"/>
                    <a:pt x="6973" y="4763"/>
                    <a:pt x="6972" y="4763"/>
                  </a:cubicBezTo>
                  <a:close/>
                  <a:moveTo>
                    <a:pt x="7487" y="4763"/>
                  </a:moveTo>
                  <a:cubicBezTo>
                    <a:pt x="7393" y="4763"/>
                    <a:pt x="7317" y="4840"/>
                    <a:pt x="7316" y="4935"/>
                  </a:cubicBezTo>
                  <a:cubicBezTo>
                    <a:pt x="7314" y="5030"/>
                    <a:pt x="7390" y="5107"/>
                    <a:pt x="7486" y="5109"/>
                  </a:cubicBezTo>
                  <a:lnTo>
                    <a:pt x="7489" y="5109"/>
                  </a:lnTo>
                  <a:cubicBezTo>
                    <a:pt x="7582" y="5109"/>
                    <a:pt x="7660" y="5033"/>
                    <a:pt x="7661" y="4939"/>
                  </a:cubicBezTo>
                  <a:cubicBezTo>
                    <a:pt x="7663" y="4842"/>
                    <a:pt x="7585" y="4765"/>
                    <a:pt x="7490" y="4763"/>
                  </a:cubicBezTo>
                  <a:cubicBezTo>
                    <a:pt x="7489" y="4763"/>
                    <a:pt x="7488" y="4763"/>
                    <a:pt x="7487" y="4763"/>
                  </a:cubicBezTo>
                  <a:close/>
                  <a:moveTo>
                    <a:pt x="8004" y="4763"/>
                  </a:moveTo>
                  <a:cubicBezTo>
                    <a:pt x="7910" y="4763"/>
                    <a:pt x="7833" y="4840"/>
                    <a:pt x="7831" y="4935"/>
                  </a:cubicBezTo>
                  <a:cubicBezTo>
                    <a:pt x="7831" y="5030"/>
                    <a:pt x="7907" y="5107"/>
                    <a:pt x="8002" y="5109"/>
                  </a:cubicBezTo>
                  <a:lnTo>
                    <a:pt x="8004" y="5109"/>
                  </a:lnTo>
                  <a:cubicBezTo>
                    <a:pt x="8098" y="5107"/>
                    <a:pt x="8174" y="5033"/>
                    <a:pt x="8175" y="4939"/>
                  </a:cubicBezTo>
                  <a:lnTo>
                    <a:pt x="8176" y="4939"/>
                  </a:lnTo>
                  <a:cubicBezTo>
                    <a:pt x="8178" y="4842"/>
                    <a:pt x="8102" y="4765"/>
                    <a:pt x="8007" y="4763"/>
                  </a:cubicBezTo>
                  <a:cubicBezTo>
                    <a:pt x="8006" y="4763"/>
                    <a:pt x="8005" y="4763"/>
                    <a:pt x="8004" y="4763"/>
                  </a:cubicBezTo>
                  <a:close/>
                  <a:moveTo>
                    <a:pt x="148" y="4832"/>
                  </a:moveTo>
                  <a:cubicBezTo>
                    <a:pt x="66" y="4833"/>
                    <a:pt x="1" y="4899"/>
                    <a:pt x="1" y="4981"/>
                  </a:cubicBezTo>
                  <a:cubicBezTo>
                    <a:pt x="1" y="5063"/>
                    <a:pt x="68" y="5128"/>
                    <a:pt x="148" y="5128"/>
                  </a:cubicBezTo>
                  <a:lnTo>
                    <a:pt x="750" y="5128"/>
                  </a:lnTo>
                  <a:cubicBezTo>
                    <a:pt x="832" y="5128"/>
                    <a:pt x="899" y="5063"/>
                    <a:pt x="899" y="4981"/>
                  </a:cubicBezTo>
                  <a:cubicBezTo>
                    <a:pt x="899" y="4899"/>
                    <a:pt x="832" y="4833"/>
                    <a:pt x="750" y="4832"/>
                  </a:cubicBezTo>
                  <a:close/>
                  <a:moveTo>
                    <a:pt x="3309" y="4832"/>
                  </a:moveTo>
                  <a:cubicBezTo>
                    <a:pt x="3227" y="4833"/>
                    <a:pt x="3162" y="4900"/>
                    <a:pt x="3162" y="4981"/>
                  </a:cubicBezTo>
                  <a:cubicBezTo>
                    <a:pt x="3162" y="5063"/>
                    <a:pt x="3227" y="5128"/>
                    <a:pt x="3309" y="5128"/>
                  </a:cubicBezTo>
                  <a:lnTo>
                    <a:pt x="4887" y="5128"/>
                  </a:lnTo>
                  <a:cubicBezTo>
                    <a:pt x="4969" y="5128"/>
                    <a:pt x="5035" y="5063"/>
                    <a:pt x="5036" y="4981"/>
                  </a:cubicBezTo>
                  <a:cubicBezTo>
                    <a:pt x="5035" y="4899"/>
                    <a:pt x="4969" y="4833"/>
                    <a:pt x="4887" y="4832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95;p40">
              <a:extLst>
                <a:ext uri="{FF2B5EF4-FFF2-40B4-BE49-F238E27FC236}">
                  <a16:creationId xmlns:a16="http://schemas.microsoft.com/office/drawing/2014/main" id="{A0154472-AAB6-0B92-491A-5D9D79CF74CC}"/>
                </a:ext>
              </a:extLst>
            </p:cNvPr>
            <p:cNvSpPr/>
            <p:nvPr/>
          </p:nvSpPr>
          <p:spPr>
            <a:xfrm>
              <a:off x="4554750" y="4803800"/>
              <a:ext cx="204425" cy="128275"/>
            </a:xfrm>
            <a:custGeom>
              <a:avLst/>
              <a:gdLst/>
              <a:ahLst/>
              <a:cxnLst/>
              <a:rect l="l" t="t" r="r" b="b"/>
              <a:pathLst>
                <a:path w="8177" h="5131" extrusionOk="0">
                  <a:moveTo>
                    <a:pt x="1421" y="25"/>
                  </a:moveTo>
                  <a:cubicBezTo>
                    <a:pt x="1339" y="25"/>
                    <a:pt x="1272" y="92"/>
                    <a:pt x="1272" y="176"/>
                  </a:cubicBezTo>
                  <a:cubicBezTo>
                    <a:pt x="1272" y="256"/>
                    <a:pt x="1338" y="322"/>
                    <a:pt x="1420" y="322"/>
                  </a:cubicBezTo>
                  <a:lnTo>
                    <a:pt x="2998" y="322"/>
                  </a:lnTo>
                  <a:cubicBezTo>
                    <a:pt x="2999" y="322"/>
                    <a:pt x="3000" y="322"/>
                    <a:pt x="3001" y="322"/>
                  </a:cubicBezTo>
                  <a:cubicBezTo>
                    <a:pt x="3080" y="322"/>
                    <a:pt x="3145" y="258"/>
                    <a:pt x="3147" y="177"/>
                  </a:cubicBezTo>
                  <a:lnTo>
                    <a:pt x="3147" y="176"/>
                  </a:lnTo>
                  <a:cubicBezTo>
                    <a:pt x="3147" y="92"/>
                    <a:pt x="3080" y="25"/>
                    <a:pt x="2998" y="25"/>
                  </a:cubicBezTo>
                  <a:close/>
                  <a:moveTo>
                    <a:pt x="148" y="27"/>
                  </a:moveTo>
                  <a:cubicBezTo>
                    <a:pt x="66" y="27"/>
                    <a:pt x="1" y="94"/>
                    <a:pt x="1" y="176"/>
                  </a:cubicBezTo>
                  <a:cubicBezTo>
                    <a:pt x="1" y="256"/>
                    <a:pt x="68" y="323"/>
                    <a:pt x="148" y="323"/>
                  </a:cubicBezTo>
                  <a:lnTo>
                    <a:pt x="750" y="323"/>
                  </a:lnTo>
                  <a:cubicBezTo>
                    <a:pt x="832" y="323"/>
                    <a:pt x="899" y="258"/>
                    <a:pt x="899" y="176"/>
                  </a:cubicBezTo>
                  <a:cubicBezTo>
                    <a:pt x="899" y="94"/>
                    <a:pt x="832" y="27"/>
                    <a:pt x="750" y="27"/>
                  </a:cubicBezTo>
                  <a:close/>
                  <a:moveTo>
                    <a:pt x="3667" y="0"/>
                  </a:moveTo>
                  <a:cubicBezTo>
                    <a:pt x="3573" y="0"/>
                    <a:pt x="3495" y="75"/>
                    <a:pt x="3494" y="171"/>
                  </a:cubicBezTo>
                  <a:cubicBezTo>
                    <a:pt x="3494" y="267"/>
                    <a:pt x="3570" y="344"/>
                    <a:pt x="3665" y="345"/>
                  </a:cubicBezTo>
                  <a:lnTo>
                    <a:pt x="3670" y="345"/>
                  </a:lnTo>
                  <a:cubicBezTo>
                    <a:pt x="3763" y="345"/>
                    <a:pt x="3841" y="270"/>
                    <a:pt x="3841" y="174"/>
                  </a:cubicBezTo>
                  <a:lnTo>
                    <a:pt x="3839" y="174"/>
                  </a:lnTo>
                  <a:cubicBezTo>
                    <a:pt x="3841" y="79"/>
                    <a:pt x="3765" y="2"/>
                    <a:pt x="3670" y="0"/>
                  </a:cubicBezTo>
                  <a:cubicBezTo>
                    <a:pt x="3669" y="0"/>
                    <a:pt x="3668" y="0"/>
                    <a:pt x="3667" y="0"/>
                  </a:cubicBezTo>
                  <a:close/>
                  <a:moveTo>
                    <a:pt x="4182" y="0"/>
                  </a:moveTo>
                  <a:cubicBezTo>
                    <a:pt x="4088" y="0"/>
                    <a:pt x="4012" y="75"/>
                    <a:pt x="4010" y="171"/>
                  </a:cubicBezTo>
                  <a:cubicBezTo>
                    <a:pt x="4009" y="267"/>
                    <a:pt x="4086" y="344"/>
                    <a:pt x="4182" y="345"/>
                  </a:cubicBezTo>
                  <a:lnTo>
                    <a:pt x="4183" y="345"/>
                  </a:lnTo>
                  <a:cubicBezTo>
                    <a:pt x="4278" y="345"/>
                    <a:pt x="4354" y="270"/>
                    <a:pt x="4356" y="174"/>
                  </a:cubicBezTo>
                  <a:cubicBezTo>
                    <a:pt x="4357" y="79"/>
                    <a:pt x="4281" y="2"/>
                    <a:pt x="4185" y="0"/>
                  </a:cubicBezTo>
                  <a:cubicBezTo>
                    <a:pt x="4184" y="0"/>
                    <a:pt x="4183" y="0"/>
                    <a:pt x="4182" y="0"/>
                  </a:cubicBezTo>
                  <a:close/>
                  <a:moveTo>
                    <a:pt x="5212" y="0"/>
                  </a:moveTo>
                  <a:cubicBezTo>
                    <a:pt x="5118" y="0"/>
                    <a:pt x="5042" y="75"/>
                    <a:pt x="5041" y="171"/>
                  </a:cubicBezTo>
                  <a:cubicBezTo>
                    <a:pt x="5039" y="267"/>
                    <a:pt x="5115" y="344"/>
                    <a:pt x="5211" y="345"/>
                  </a:cubicBezTo>
                  <a:lnTo>
                    <a:pt x="5215" y="345"/>
                  </a:lnTo>
                  <a:cubicBezTo>
                    <a:pt x="5310" y="345"/>
                    <a:pt x="5386" y="270"/>
                    <a:pt x="5386" y="174"/>
                  </a:cubicBezTo>
                  <a:cubicBezTo>
                    <a:pt x="5388" y="79"/>
                    <a:pt x="5310" y="2"/>
                    <a:pt x="5215" y="0"/>
                  </a:cubicBezTo>
                  <a:cubicBezTo>
                    <a:pt x="5214" y="0"/>
                    <a:pt x="5213" y="0"/>
                    <a:pt x="5212" y="0"/>
                  </a:cubicBezTo>
                  <a:close/>
                  <a:moveTo>
                    <a:pt x="5729" y="0"/>
                  </a:moveTo>
                  <a:cubicBezTo>
                    <a:pt x="5635" y="0"/>
                    <a:pt x="5557" y="75"/>
                    <a:pt x="5556" y="171"/>
                  </a:cubicBezTo>
                  <a:cubicBezTo>
                    <a:pt x="5556" y="267"/>
                    <a:pt x="5632" y="344"/>
                    <a:pt x="5727" y="345"/>
                  </a:cubicBezTo>
                  <a:lnTo>
                    <a:pt x="5729" y="345"/>
                  </a:lnTo>
                  <a:cubicBezTo>
                    <a:pt x="5824" y="345"/>
                    <a:pt x="5901" y="270"/>
                    <a:pt x="5901" y="174"/>
                  </a:cubicBezTo>
                  <a:cubicBezTo>
                    <a:pt x="5903" y="79"/>
                    <a:pt x="5827" y="2"/>
                    <a:pt x="5732" y="0"/>
                  </a:cubicBezTo>
                  <a:cubicBezTo>
                    <a:pt x="5731" y="0"/>
                    <a:pt x="5730" y="0"/>
                    <a:pt x="5729" y="0"/>
                  </a:cubicBezTo>
                  <a:close/>
                  <a:moveTo>
                    <a:pt x="6243" y="0"/>
                  </a:moveTo>
                  <a:cubicBezTo>
                    <a:pt x="6149" y="0"/>
                    <a:pt x="6071" y="75"/>
                    <a:pt x="6071" y="171"/>
                  </a:cubicBezTo>
                  <a:cubicBezTo>
                    <a:pt x="6070" y="267"/>
                    <a:pt x="6146" y="344"/>
                    <a:pt x="6241" y="345"/>
                  </a:cubicBezTo>
                  <a:lnTo>
                    <a:pt x="6245" y="345"/>
                  </a:lnTo>
                  <a:cubicBezTo>
                    <a:pt x="6339" y="345"/>
                    <a:pt x="6417" y="270"/>
                    <a:pt x="6417" y="174"/>
                  </a:cubicBezTo>
                  <a:cubicBezTo>
                    <a:pt x="6417" y="79"/>
                    <a:pt x="6341" y="2"/>
                    <a:pt x="6245" y="0"/>
                  </a:cubicBezTo>
                  <a:cubicBezTo>
                    <a:pt x="6244" y="0"/>
                    <a:pt x="6244" y="0"/>
                    <a:pt x="6243" y="0"/>
                  </a:cubicBezTo>
                  <a:close/>
                  <a:moveTo>
                    <a:pt x="4700" y="2"/>
                  </a:moveTo>
                  <a:cubicBezTo>
                    <a:pt x="4605" y="2"/>
                    <a:pt x="4527" y="79"/>
                    <a:pt x="4527" y="174"/>
                  </a:cubicBezTo>
                  <a:cubicBezTo>
                    <a:pt x="4527" y="270"/>
                    <a:pt x="4605" y="347"/>
                    <a:pt x="4700" y="347"/>
                  </a:cubicBezTo>
                  <a:cubicBezTo>
                    <a:pt x="4795" y="347"/>
                    <a:pt x="4873" y="270"/>
                    <a:pt x="4873" y="174"/>
                  </a:cubicBezTo>
                  <a:cubicBezTo>
                    <a:pt x="4873" y="79"/>
                    <a:pt x="4795" y="2"/>
                    <a:pt x="4700" y="2"/>
                  </a:cubicBezTo>
                  <a:close/>
                  <a:moveTo>
                    <a:pt x="148" y="715"/>
                  </a:moveTo>
                  <a:cubicBezTo>
                    <a:pt x="68" y="715"/>
                    <a:pt x="1" y="782"/>
                    <a:pt x="1" y="862"/>
                  </a:cubicBezTo>
                  <a:cubicBezTo>
                    <a:pt x="1" y="944"/>
                    <a:pt x="66" y="1011"/>
                    <a:pt x="148" y="1011"/>
                  </a:cubicBezTo>
                  <a:lnTo>
                    <a:pt x="750" y="1011"/>
                  </a:lnTo>
                  <a:cubicBezTo>
                    <a:pt x="832" y="1011"/>
                    <a:pt x="899" y="944"/>
                    <a:pt x="899" y="862"/>
                  </a:cubicBezTo>
                  <a:cubicBezTo>
                    <a:pt x="899" y="780"/>
                    <a:pt x="832" y="715"/>
                    <a:pt x="750" y="715"/>
                  </a:cubicBezTo>
                  <a:close/>
                  <a:moveTo>
                    <a:pt x="1418" y="715"/>
                  </a:moveTo>
                  <a:cubicBezTo>
                    <a:pt x="1338" y="715"/>
                    <a:pt x="1274" y="780"/>
                    <a:pt x="1272" y="859"/>
                  </a:cubicBezTo>
                  <a:lnTo>
                    <a:pt x="1272" y="862"/>
                  </a:lnTo>
                  <a:cubicBezTo>
                    <a:pt x="1272" y="944"/>
                    <a:pt x="1339" y="1011"/>
                    <a:pt x="1421" y="1011"/>
                  </a:cubicBezTo>
                  <a:lnTo>
                    <a:pt x="2998" y="1011"/>
                  </a:lnTo>
                  <a:cubicBezTo>
                    <a:pt x="3080" y="1011"/>
                    <a:pt x="3147" y="944"/>
                    <a:pt x="3147" y="862"/>
                  </a:cubicBezTo>
                  <a:cubicBezTo>
                    <a:pt x="3147" y="780"/>
                    <a:pt x="3081" y="715"/>
                    <a:pt x="2999" y="715"/>
                  </a:cubicBezTo>
                  <a:lnTo>
                    <a:pt x="1421" y="715"/>
                  </a:lnTo>
                  <a:cubicBezTo>
                    <a:pt x="1420" y="715"/>
                    <a:pt x="1419" y="715"/>
                    <a:pt x="1418" y="715"/>
                  </a:cubicBezTo>
                  <a:close/>
                  <a:moveTo>
                    <a:pt x="148" y="1401"/>
                  </a:moveTo>
                  <a:cubicBezTo>
                    <a:pt x="66" y="1412"/>
                    <a:pt x="8" y="1486"/>
                    <a:pt x="19" y="1568"/>
                  </a:cubicBezTo>
                  <a:cubicBezTo>
                    <a:pt x="26" y="1636"/>
                    <a:pt x="80" y="1690"/>
                    <a:pt x="148" y="1697"/>
                  </a:cubicBezTo>
                  <a:lnTo>
                    <a:pt x="750" y="1697"/>
                  </a:lnTo>
                  <a:cubicBezTo>
                    <a:pt x="832" y="1697"/>
                    <a:pt x="899" y="1632"/>
                    <a:pt x="899" y="1549"/>
                  </a:cubicBezTo>
                  <a:cubicBezTo>
                    <a:pt x="899" y="1468"/>
                    <a:pt x="832" y="1401"/>
                    <a:pt x="750" y="1401"/>
                  </a:cubicBezTo>
                  <a:close/>
                  <a:moveTo>
                    <a:pt x="1403" y="1400"/>
                  </a:moveTo>
                  <a:cubicBezTo>
                    <a:pt x="1328" y="1400"/>
                    <a:pt x="1264" y="1457"/>
                    <a:pt x="1256" y="1532"/>
                  </a:cubicBezTo>
                  <a:cubicBezTo>
                    <a:pt x="1246" y="1614"/>
                    <a:pt x="1304" y="1689"/>
                    <a:pt x="1385" y="1697"/>
                  </a:cubicBezTo>
                  <a:cubicBezTo>
                    <a:pt x="1391" y="1698"/>
                    <a:pt x="1397" y="1699"/>
                    <a:pt x="1403" y="1699"/>
                  </a:cubicBezTo>
                  <a:cubicBezTo>
                    <a:pt x="1409" y="1699"/>
                    <a:pt x="1415" y="1698"/>
                    <a:pt x="1421" y="1697"/>
                  </a:cubicBezTo>
                  <a:lnTo>
                    <a:pt x="2998" y="1697"/>
                  </a:lnTo>
                  <a:cubicBezTo>
                    <a:pt x="3080" y="1697"/>
                    <a:pt x="3147" y="1630"/>
                    <a:pt x="3147" y="1549"/>
                  </a:cubicBezTo>
                  <a:cubicBezTo>
                    <a:pt x="3147" y="1467"/>
                    <a:pt x="3081" y="1401"/>
                    <a:pt x="2999" y="1401"/>
                  </a:cubicBezTo>
                  <a:lnTo>
                    <a:pt x="1421" y="1401"/>
                  </a:lnTo>
                  <a:cubicBezTo>
                    <a:pt x="1415" y="1400"/>
                    <a:pt x="1409" y="1400"/>
                    <a:pt x="1403" y="1400"/>
                  </a:cubicBezTo>
                  <a:close/>
                  <a:moveTo>
                    <a:pt x="3667" y="1376"/>
                  </a:moveTo>
                  <a:cubicBezTo>
                    <a:pt x="3571" y="1376"/>
                    <a:pt x="3494" y="1453"/>
                    <a:pt x="3494" y="1549"/>
                  </a:cubicBezTo>
                  <a:cubicBezTo>
                    <a:pt x="3494" y="1644"/>
                    <a:pt x="3571" y="1721"/>
                    <a:pt x="3667" y="1721"/>
                  </a:cubicBezTo>
                  <a:lnTo>
                    <a:pt x="3670" y="1721"/>
                  </a:lnTo>
                  <a:cubicBezTo>
                    <a:pt x="3763" y="1721"/>
                    <a:pt x="3839" y="1644"/>
                    <a:pt x="3839" y="1550"/>
                  </a:cubicBezTo>
                  <a:lnTo>
                    <a:pt x="3839" y="1549"/>
                  </a:lnTo>
                  <a:cubicBezTo>
                    <a:pt x="3839" y="1453"/>
                    <a:pt x="3762" y="1376"/>
                    <a:pt x="3667" y="1376"/>
                  </a:cubicBezTo>
                  <a:close/>
                  <a:moveTo>
                    <a:pt x="4183" y="1376"/>
                  </a:moveTo>
                  <a:cubicBezTo>
                    <a:pt x="4088" y="1376"/>
                    <a:pt x="4010" y="1453"/>
                    <a:pt x="4010" y="1549"/>
                  </a:cubicBezTo>
                  <a:cubicBezTo>
                    <a:pt x="4010" y="1644"/>
                    <a:pt x="4088" y="1721"/>
                    <a:pt x="4183" y="1721"/>
                  </a:cubicBezTo>
                  <a:cubicBezTo>
                    <a:pt x="4277" y="1721"/>
                    <a:pt x="4354" y="1647"/>
                    <a:pt x="4356" y="1553"/>
                  </a:cubicBezTo>
                  <a:lnTo>
                    <a:pt x="4356" y="1549"/>
                  </a:lnTo>
                  <a:cubicBezTo>
                    <a:pt x="4356" y="1453"/>
                    <a:pt x="4278" y="1376"/>
                    <a:pt x="4183" y="1376"/>
                  </a:cubicBezTo>
                  <a:close/>
                  <a:moveTo>
                    <a:pt x="4700" y="1377"/>
                  </a:moveTo>
                  <a:cubicBezTo>
                    <a:pt x="4605" y="1388"/>
                    <a:pt x="4536" y="1474"/>
                    <a:pt x="4546" y="1568"/>
                  </a:cubicBezTo>
                  <a:cubicBezTo>
                    <a:pt x="4555" y="1648"/>
                    <a:pt x="4619" y="1712"/>
                    <a:pt x="4700" y="1721"/>
                  </a:cubicBezTo>
                  <a:cubicBezTo>
                    <a:pt x="4795" y="1721"/>
                    <a:pt x="4873" y="1644"/>
                    <a:pt x="4873" y="1549"/>
                  </a:cubicBezTo>
                  <a:cubicBezTo>
                    <a:pt x="4871" y="1453"/>
                    <a:pt x="4794" y="1377"/>
                    <a:pt x="4700" y="1377"/>
                  </a:cubicBezTo>
                  <a:close/>
                  <a:moveTo>
                    <a:pt x="5214" y="1376"/>
                  </a:moveTo>
                  <a:cubicBezTo>
                    <a:pt x="5118" y="1376"/>
                    <a:pt x="5041" y="1453"/>
                    <a:pt x="5041" y="1549"/>
                  </a:cubicBezTo>
                  <a:cubicBezTo>
                    <a:pt x="5041" y="1644"/>
                    <a:pt x="5118" y="1721"/>
                    <a:pt x="5214" y="1721"/>
                  </a:cubicBezTo>
                  <a:lnTo>
                    <a:pt x="5215" y="1721"/>
                  </a:lnTo>
                  <a:cubicBezTo>
                    <a:pt x="5309" y="1721"/>
                    <a:pt x="5386" y="1644"/>
                    <a:pt x="5386" y="1550"/>
                  </a:cubicBezTo>
                  <a:lnTo>
                    <a:pt x="5386" y="1549"/>
                  </a:lnTo>
                  <a:cubicBezTo>
                    <a:pt x="5386" y="1453"/>
                    <a:pt x="5309" y="1376"/>
                    <a:pt x="5214" y="1376"/>
                  </a:cubicBezTo>
                  <a:close/>
                  <a:moveTo>
                    <a:pt x="5729" y="1376"/>
                  </a:moveTo>
                  <a:cubicBezTo>
                    <a:pt x="5633" y="1376"/>
                    <a:pt x="5556" y="1453"/>
                    <a:pt x="5556" y="1549"/>
                  </a:cubicBezTo>
                  <a:cubicBezTo>
                    <a:pt x="5556" y="1644"/>
                    <a:pt x="5633" y="1721"/>
                    <a:pt x="5729" y="1721"/>
                  </a:cubicBezTo>
                  <a:cubicBezTo>
                    <a:pt x="5824" y="1721"/>
                    <a:pt x="5901" y="1647"/>
                    <a:pt x="5901" y="1553"/>
                  </a:cubicBezTo>
                  <a:lnTo>
                    <a:pt x="5901" y="1549"/>
                  </a:lnTo>
                  <a:cubicBezTo>
                    <a:pt x="5901" y="1453"/>
                    <a:pt x="5824" y="1376"/>
                    <a:pt x="5729" y="1376"/>
                  </a:cubicBezTo>
                  <a:close/>
                  <a:moveTo>
                    <a:pt x="6242" y="1376"/>
                  </a:moveTo>
                  <a:cubicBezTo>
                    <a:pt x="6147" y="1376"/>
                    <a:pt x="6070" y="1453"/>
                    <a:pt x="6070" y="1549"/>
                  </a:cubicBezTo>
                  <a:cubicBezTo>
                    <a:pt x="6070" y="1644"/>
                    <a:pt x="6147" y="1721"/>
                    <a:pt x="6242" y="1721"/>
                  </a:cubicBezTo>
                  <a:lnTo>
                    <a:pt x="6245" y="1721"/>
                  </a:lnTo>
                  <a:cubicBezTo>
                    <a:pt x="6339" y="1721"/>
                    <a:pt x="6415" y="1644"/>
                    <a:pt x="6415" y="1550"/>
                  </a:cubicBezTo>
                  <a:lnTo>
                    <a:pt x="6415" y="1549"/>
                  </a:lnTo>
                  <a:cubicBezTo>
                    <a:pt x="6415" y="1453"/>
                    <a:pt x="6338" y="1376"/>
                    <a:pt x="6242" y="1376"/>
                  </a:cubicBezTo>
                  <a:close/>
                  <a:moveTo>
                    <a:pt x="1405" y="2087"/>
                  </a:moveTo>
                  <a:cubicBezTo>
                    <a:pt x="1329" y="2087"/>
                    <a:pt x="1264" y="2142"/>
                    <a:pt x="1256" y="2219"/>
                  </a:cubicBezTo>
                  <a:cubicBezTo>
                    <a:pt x="1246" y="2300"/>
                    <a:pt x="1304" y="2375"/>
                    <a:pt x="1385" y="2384"/>
                  </a:cubicBezTo>
                  <a:cubicBezTo>
                    <a:pt x="1391" y="2385"/>
                    <a:pt x="1397" y="2385"/>
                    <a:pt x="1403" y="2385"/>
                  </a:cubicBezTo>
                  <a:cubicBezTo>
                    <a:pt x="1409" y="2385"/>
                    <a:pt x="1415" y="2385"/>
                    <a:pt x="1421" y="2384"/>
                  </a:cubicBezTo>
                  <a:lnTo>
                    <a:pt x="2998" y="2384"/>
                  </a:lnTo>
                  <a:cubicBezTo>
                    <a:pt x="3080" y="2384"/>
                    <a:pt x="3147" y="2317"/>
                    <a:pt x="3147" y="2235"/>
                  </a:cubicBezTo>
                  <a:cubicBezTo>
                    <a:pt x="3147" y="2153"/>
                    <a:pt x="3081" y="2088"/>
                    <a:pt x="2999" y="2088"/>
                  </a:cubicBezTo>
                  <a:lnTo>
                    <a:pt x="1421" y="2088"/>
                  </a:lnTo>
                  <a:cubicBezTo>
                    <a:pt x="1416" y="2087"/>
                    <a:pt x="1410" y="2087"/>
                    <a:pt x="1405" y="2087"/>
                  </a:cubicBezTo>
                  <a:close/>
                  <a:moveTo>
                    <a:pt x="148" y="2088"/>
                  </a:moveTo>
                  <a:cubicBezTo>
                    <a:pt x="66" y="2098"/>
                    <a:pt x="8" y="2172"/>
                    <a:pt x="19" y="2254"/>
                  </a:cubicBezTo>
                  <a:cubicBezTo>
                    <a:pt x="26" y="2323"/>
                    <a:pt x="80" y="2376"/>
                    <a:pt x="148" y="2385"/>
                  </a:cubicBezTo>
                  <a:lnTo>
                    <a:pt x="750" y="2385"/>
                  </a:lnTo>
                  <a:cubicBezTo>
                    <a:pt x="832" y="2385"/>
                    <a:pt x="899" y="2318"/>
                    <a:pt x="899" y="2235"/>
                  </a:cubicBezTo>
                  <a:cubicBezTo>
                    <a:pt x="899" y="2155"/>
                    <a:pt x="832" y="2088"/>
                    <a:pt x="750" y="2088"/>
                  </a:cubicBezTo>
                  <a:close/>
                  <a:moveTo>
                    <a:pt x="1405" y="2773"/>
                  </a:moveTo>
                  <a:cubicBezTo>
                    <a:pt x="1329" y="2773"/>
                    <a:pt x="1264" y="2829"/>
                    <a:pt x="1256" y="2905"/>
                  </a:cubicBezTo>
                  <a:cubicBezTo>
                    <a:pt x="1246" y="2987"/>
                    <a:pt x="1304" y="3061"/>
                    <a:pt x="1385" y="3070"/>
                  </a:cubicBezTo>
                  <a:cubicBezTo>
                    <a:pt x="1391" y="3071"/>
                    <a:pt x="1397" y="3071"/>
                    <a:pt x="1403" y="3071"/>
                  </a:cubicBezTo>
                  <a:cubicBezTo>
                    <a:pt x="1409" y="3071"/>
                    <a:pt x="1415" y="3071"/>
                    <a:pt x="1421" y="3070"/>
                  </a:cubicBezTo>
                  <a:lnTo>
                    <a:pt x="2998" y="3070"/>
                  </a:lnTo>
                  <a:cubicBezTo>
                    <a:pt x="3080" y="3070"/>
                    <a:pt x="3147" y="3005"/>
                    <a:pt x="3147" y="2921"/>
                  </a:cubicBezTo>
                  <a:cubicBezTo>
                    <a:pt x="3147" y="2841"/>
                    <a:pt x="3081" y="2774"/>
                    <a:pt x="2999" y="2774"/>
                  </a:cubicBezTo>
                  <a:lnTo>
                    <a:pt x="1421" y="2774"/>
                  </a:lnTo>
                  <a:cubicBezTo>
                    <a:pt x="1416" y="2773"/>
                    <a:pt x="1410" y="2773"/>
                    <a:pt x="1405" y="2773"/>
                  </a:cubicBezTo>
                  <a:close/>
                  <a:moveTo>
                    <a:pt x="148" y="2775"/>
                  </a:moveTo>
                  <a:cubicBezTo>
                    <a:pt x="66" y="2784"/>
                    <a:pt x="8" y="2859"/>
                    <a:pt x="19" y="2941"/>
                  </a:cubicBezTo>
                  <a:cubicBezTo>
                    <a:pt x="26" y="3009"/>
                    <a:pt x="80" y="3063"/>
                    <a:pt x="148" y="3072"/>
                  </a:cubicBezTo>
                  <a:lnTo>
                    <a:pt x="750" y="3072"/>
                  </a:lnTo>
                  <a:cubicBezTo>
                    <a:pt x="832" y="3072"/>
                    <a:pt x="899" y="3005"/>
                    <a:pt x="899" y="2921"/>
                  </a:cubicBezTo>
                  <a:cubicBezTo>
                    <a:pt x="899" y="2841"/>
                    <a:pt x="832" y="2775"/>
                    <a:pt x="750" y="2775"/>
                  </a:cubicBezTo>
                  <a:close/>
                  <a:moveTo>
                    <a:pt x="5942" y="3350"/>
                  </a:moveTo>
                  <a:cubicBezTo>
                    <a:pt x="5846" y="3350"/>
                    <a:pt x="5769" y="3428"/>
                    <a:pt x="5769" y="3523"/>
                  </a:cubicBezTo>
                  <a:cubicBezTo>
                    <a:pt x="5769" y="3618"/>
                    <a:pt x="5846" y="3696"/>
                    <a:pt x="5942" y="3696"/>
                  </a:cubicBezTo>
                  <a:lnTo>
                    <a:pt x="5945" y="3696"/>
                  </a:lnTo>
                  <a:cubicBezTo>
                    <a:pt x="6038" y="3696"/>
                    <a:pt x="6114" y="3620"/>
                    <a:pt x="6114" y="3524"/>
                  </a:cubicBezTo>
                  <a:lnTo>
                    <a:pt x="6114" y="3523"/>
                  </a:lnTo>
                  <a:cubicBezTo>
                    <a:pt x="6114" y="3428"/>
                    <a:pt x="6037" y="3350"/>
                    <a:pt x="5942" y="3350"/>
                  </a:cubicBezTo>
                  <a:close/>
                  <a:moveTo>
                    <a:pt x="6972" y="3350"/>
                  </a:moveTo>
                  <a:cubicBezTo>
                    <a:pt x="6877" y="3350"/>
                    <a:pt x="6799" y="3428"/>
                    <a:pt x="6799" y="3523"/>
                  </a:cubicBezTo>
                  <a:cubicBezTo>
                    <a:pt x="6799" y="3618"/>
                    <a:pt x="6877" y="3696"/>
                    <a:pt x="6972" y="3696"/>
                  </a:cubicBezTo>
                  <a:lnTo>
                    <a:pt x="6975" y="3696"/>
                  </a:lnTo>
                  <a:cubicBezTo>
                    <a:pt x="7069" y="3696"/>
                    <a:pt x="7145" y="3620"/>
                    <a:pt x="7145" y="3524"/>
                  </a:cubicBezTo>
                  <a:lnTo>
                    <a:pt x="7145" y="3523"/>
                  </a:lnTo>
                  <a:cubicBezTo>
                    <a:pt x="7145" y="3428"/>
                    <a:pt x="7067" y="3350"/>
                    <a:pt x="6972" y="3350"/>
                  </a:cubicBezTo>
                  <a:close/>
                  <a:moveTo>
                    <a:pt x="8004" y="3350"/>
                  </a:moveTo>
                  <a:cubicBezTo>
                    <a:pt x="7908" y="3350"/>
                    <a:pt x="7831" y="3428"/>
                    <a:pt x="7831" y="3523"/>
                  </a:cubicBezTo>
                  <a:cubicBezTo>
                    <a:pt x="7831" y="3618"/>
                    <a:pt x="7908" y="3696"/>
                    <a:pt x="8004" y="3696"/>
                  </a:cubicBezTo>
                  <a:cubicBezTo>
                    <a:pt x="8099" y="3696"/>
                    <a:pt x="8175" y="3620"/>
                    <a:pt x="8175" y="3524"/>
                  </a:cubicBezTo>
                  <a:lnTo>
                    <a:pt x="8175" y="3523"/>
                  </a:lnTo>
                  <a:lnTo>
                    <a:pt x="8176" y="3523"/>
                  </a:lnTo>
                  <a:cubicBezTo>
                    <a:pt x="8176" y="3428"/>
                    <a:pt x="8099" y="3350"/>
                    <a:pt x="8004" y="3350"/>
                  </a:cubicBezTo>
                  <a:close/>
                  <a:moveTo>
                    <a:pt x="5428" y="3350"/>
                  </a:moveTo>
                  <a:cubicBezTo>
                    <a:pt x="5333" y="3350"/>
                    <a:pt x="5255" y="3428"/>
                    <a:pt x="5255" y="3523"/>
                  </a:cubicBezTo>
                  <a:cubicBezTo>
                    <a:pt x="5255" y="3618"/>
                    <a:pt x="5333" y="3696"/>
                    <a:pt x="5428" y="3696"/>
                  </a:cubicBezTo>
                  <a:cubicBezTo>
                    <a:pt x="5429" y="3696"/>
                    <a:pt x="5430" y="3696"/>
                    <a:pt x="5431" y="3696"/>
                  </a:cubicBezTo>
                  <a:cubicBezTo>
                    <a:pt x="5525" y="3696"/>
                    <a:pt x="5601" y="3620"/>
                    <a:pt x="5601" y="3527"/>
                  </a:cubicBezTo>
                  <a:lnTo>
                    <a:pt x="5601" y="3523"/>
                  </a:lnTo>
                  <a:cubicBezTo>
                    <a:pt x="5601" y="3428"/>
                    <a:pt x="5523" y="3350"/>
                    <a:pt x="5428" y="3350"/>
                  </a:cubicBezTo>
                  <a:close/>
                  <a:moveTo>
                    <a:pt x="6458" y="3350"/>
                  </a:moveTo>
                  <a:cubicBezTo>
                    <a:pt x="6363" y="3350"/>
                    <a:pt x="6286" y="3428"/>
                    <a:pt x="6286" y="3523"/>
                  </a:cubicBezTo>
                  <a:cubicBezTo>
                    <a:pt x="6286" y="3618"/>
                    <a:pt x="6363" y="3696"/>
                    <a:pt x="6458" y="3696"/>
                  </a:cubicBezTo>
                  <a:cubicBezTo>
                    <a:pt x="6459" y="3696"/>
                    <a:pt x="6460" y="3696"/>
                    <a:pt x="6461" y="3696"/>
                  </a:cubicBezTo>
                  <a:cubicBezTo>
                    <a:pt x="6554" y="3696"/>
                    <a:pt x="6630" y="3620"/>
                    <a:pt x="6631" y="3527"/>
                  </a:cubicBezTo>
                  <a:lnTo>
                    <a:pt x="6631" y="3523"/>
                  </a:lnTo>
                  <a:cubicBezTo>
                    <a:pt x="6631" y="3428"/>
                    <a:pt x="6554" y="3350"/>
                    <a:pt x="6458" y="3350"/>
                  </a:cubicBezTo>
                  <a:close/>
                  <a:moveTo>
                    <a:pt x="7489" y="3350"/>
                  </a:moveTo>
                  <a:cubicBezTo>
                    <a:pt x="7393" y="3350"/>
                    <a:pt x="7316" y="3428"/>
                    <a:pt x="7316" y="3523"/>
                  </a:cubicBezTo>
                  <a:cubicBezTo>
                    <a:pt x="7316" y="3618"/>
                    <a:pt x="7393" y="3696"/>
                    <a:pt x="7489" y="3696"/>
                  </a:cubicBezTo>
                  <a:cubicBezTo>
                    <a:pt x="7490" y="3696"/>
                    <a:pt x="7490" y="3696"/>
                    <a:pt x="7491" y="3696"/>
                  </a:cubicBezTo>
                  <a:cubicBezTo>
                    <a:pt x="7584" y="3696"/>
                    <a:pt x="7660" y="3620"/>
                    <a:pt x="7661" y="3527"/>
                  </a:cubicBezTo>
                  <a:lnTo>
                    <a:pt x="7661" y="3523"/>
                  </a:lnTo>
                  <a:cubicBezTo>
                    <a:pt x="7661" y="3428"/>
                    <a:pt x="7584" y="3350"/>
                    <a:pt x="7489" y="3350"/>
                  </a:cubicBezTo>
                  <a:close/>
                  <a:moveTo>
                    <a:pt x="148" y="3462"/>
                  </a:moveTo>
                  <a:cubicBezTo>
                    <a:pt x="66" y="3471"/>
                    <a:pt x="8" y="3545"/>
                    <a:pt x="19" y="3627"/>
                  </a:cubicBezTo>
                  <a:cubicBezTo>
                    <a:pt x="26" y="3696"/>
                    <a:pt x="80" y="3749"/>
                    <a:pt x="148" y="3758"/>
                  </a:cubicBezTo>
                  <a:lnTo>
                    <a:pt x="750" y="3758"/>
                  </a:lnTo>
                  <a:cubicBezTo>
                    <a:pt x="832" y="3758"/>
                    <a:pt x="899" y="3691"/>
                    <a:pt x="899" y="3609"/>
                  </a:cubicBezTo>
                  <a:cubicBezTo>
                    <a:pt x="899" y="3527"/>
                    <a:pt x="832" y="3462"/>
                    <a:pt x="750" y="3462"/>
                  </a:cubicBezTo>
                  <a:close/>
                  <a:moveTo>
                    <a:pt x="3309" y="3460"/>
                  </a:moveTo>
                  <a:cubicBezTo>
                    <a:pt x="3227" y="3471"/>
                    <a:pt x="3169" y="3545"/>
                    <a:pt x="3178" y="3627"/>
                  </a:cubicBezTo>
                  <a:cubicBezTo>
                    <a:pt x="3187" y="3696"/>
                    <a:pt x="3241" y="3749"/>
                    <a:pt x="3309" y="3758"/>
                  </a:cubicBezTo>
                  <a:lnTo>
                    <a:pt x="4887" y="3758"/>
                  </a:lnTo>
                  <a:cubicBezTo>
                    <a:pt x="4969" y="3758"/>
                    <a:pt x="5036" y="3691"/>
                    <a:pt x="5036" y="3608"/>
                  </a:cubicBezTo>
                  <a:cubicBezTo>
                    <a:pt x="5035" y="3527"/>
                    <a:pt x="4968" y="3460"/>
                    <a:pt x="4887" y="3460"/>
                  </a:cubicBezTo>
                  <a:close/>
                  <a:moveTo>
                    <a:pt x="148" y="4148"/>
                  </a:moveTo>
                  <a:cubicBezTo>
                    <a:pt x="66" y="4157"/>
                    <a:pt x="8" y="4232"/>
                    <a:pt x="19" y="4314"/>
                  </a:cubicBezTo>
                  <a:cubicBezTo>
                    <a:pt x="26" y="4382"/>
                    <a:pt x="80" y="4436"/>
                    <a:pt x="148" y="4445"/>
                  </a:cubicBezTo>
                  <a:lnTo>
                    <a:pt x="750" y="4445"/>
                  </a:lnTo>
                  <a:cubicBezTo>
                    <a:pt x="832" y="4445"/>
                    <a:pt x="899" y="4378"/>
                    <a:pt x="899" y="4296"/>
                  </a:cubicBezTo>
                  <a:cubicBezTo>
                    <a:pt x="899" y="4214"/>
                    <a:pt x="832" y="4148"/>
                    <a:pt x="750" y="4148"/>
                  </a:cubicBezTo>
                  <a:close/>
                  <a:moveTo>
                    <a:pt x="3309" y="4148"/>
                  </a:moveTo>
                  <a:cubicBezTo>
                    <a:pt x="3227" y="4157"/>
                    <a:pt x="3169" y="4232"/>
                    <a:pt x="3178" y="4314"/>
                  </a:cubicBezTo>
                  <a:cubicBezTo>
                    <a:pt x="3187" y="4382"/>
                    <a:pt x="3241" y="4436"/>
                    <a:pt x="3309" y="4445"/>
                  </a:cubicBezTo>
                  <a:lnTo>
                    <a:pt x="4887" y="4445"/>
                  </a:lnTo>
                  <a:cubicBezTo>
                    <a:pt x="4969" y="4445"/>
                    <a:pt x="5036" y="4378"/>
                    <a:pt x="5036" y="4294"/>
                  </a:cubicBezTo>
                  <a:cubicBezTo>
                    <a:pt x="5035" y="4214"/>
                    <a:pt x="4968" y="4148"/>
                    <a:pt x="4887" y="4148"/>
                  </a:cubicBezTo>
                  <a:close/>
                  <a:moveTo>
                    <a:pt x="5942" y="4766"/>
                  </a:moveTo>
                  <a:cubicBezTo>
                    <a:pt x="5846" y="4766"/>
                    <a:pt x="5769" y="4844"/>
                    <a:pt x="5769" y="4939"/>
                  </a:cubicBezTo>
                  <a:cubicBezTo>
                    <a:pt x="5769" y="5034"/>
                    <a:pt x="5846" y="5112"/>
                    <a:pt x="5942" y="5112"/>
                  </a:cubicBezTo>
                  <a:lnTo>
                    <a:pt x="5945" y="5112"/>
                  </a:lnTo>
                  <a:cubicBezTo>
                    <a:pt x="6038" y="5112"/>
                    <a:pt x="6114" y="5036"/>
                    <a:pt x="6114" y="4940"/>
                  </a:cubicBezTo>
                  <a:lnTo>
                    <a:pt x="6114" y="4939"/>
                  </a:lnTo>
                  <a:cubicBezTo>
                    <a:pt x="6114" y="4844"/>
                    <a:pt x="6037" y="4766"/>
                    <a:pt x="5942" y="4766"/>
                  </a:cubicBezTo>
                  <a:close/>
                  <a:moveTo>
                    <a:pt x="6972" y="4766"/>
                  </a:moveTo>
                  <a:cubicBezTo>
                    <a:pt x="6877" y="4766"/>
                    <a:pt x="6799" y="4844"/>
                    <a:pt x="6799" y="4939"/>
                  </a:cubicBezTo>
                  <a:cubicBezTo>
                    <a:pt x="6799" y="5034"/>
                    <a:pt x="6877" y="5112"/>
                    <a:pt x="6972" y="5112"/>
                  </a:cubicBezTo>
                  <a:lnTo>
                    <a:pt x="6975" y="5112"/>
                  </a:lnTo>
                  <a:cubicBezTo>
                    <a:pt x="7069" y="5112"/>
                    <a:pt x="7145" y="5036"/>
                    <a:pt x="7145" y="4940"/>
                  </a:cubicBezTo>
                  <a:lnTo>
                    <a:pt x="7145" y="4939"/>
                  </a:lnTo>
                  <a:cubicBezTo>
                    <a:pt x="7145" y="4844"/>
                    <a:pt x="7067" y="4766"/>
                    <a:pt x="6972" y="4766"/>
                  </a:cubicBezTo>
                  <a:close/>
                  <a:moveTo>
                    <a:pt x="8004" y="4766"/>
                  </a:moveTo>
                  <a:cubicBezTo>
                    <a:pt x="7908" y="4766"/>
                    <a:pt x="7831" y="4844"/>
                    <a:pt x="7831" y="4939"/>
                  </a:cubicBezTo>
                  <a:cubicBezTo>
                    <a:pt x="7831" y="5034"/>
                    <a:pt x="7908" y="5112"/>
                    <a:pt x="8004" y="5112"/>
                  </a:cubicBezTo>
                  <a:cubicBezTo>
                    <a:pt x="8099" y="5112"/>
                    <a:pt x="8175" y="5036"/>
                    <a:pt x="8175" y="4940"/>
                  </a:cubicBezTo>
                  <a:lnTo>
                    <a:pt x="8175" y="4939"/>
                  </a:lnTo>
                  <a:lnTo>
                    <a:pt x="8176" y="4939"/>
                  </a:lnTo>
                  <a:cubicBezTo>
                    <a:pt x="8176" y="4844"/>
                    <a:pt x="8099" y="4766"/>
                    <a:pt x="8004" y="4766"/>
                  </a:cubicBezTo>
                  <a:close/>
                  <a:moveTo>
                    <a:pt x="5428" y="4766"/>
                  </a:moveTo>
                  <a:cubicBezTo>
                    <a:pt x="5333" y="4766"/>
                    <a:pt x="5255" y="4844"/>
                    <a:pt x="5255" y="4939"/>
                  </a:cubicBezTo>
                  <a:cubicBezTo>
                    <a:pt x="5255" y="5034"/>
                    <a:pt x="5333" y="5112"/>
                    <a:pt x="5428" y="5112"/>
                  </a:cubicBezTo>
                  <a:cubicBezTo>
                    <a:pt x="5429" y="5112"/>
                    <a:pt x="5430" y="5112"/>
                    <a:pt x="5431" y="5112"/>
                  </a:cubicBezTo>
                  <a:cubicBezTo>
                    <a:pt x="5525" y="5112"/>
                    <a:pt x="5601" y="5036"/>
                    <a:pt x="5601" y="4943"/>
                  </a:cubicBezTo>
                  <a:lnTo>
                    <a:pt x="5601" y="4939"/>
                  </a:lnTo>
                  <a:cubicBezTo>
                    <a:pt x="5601" y="4844"/>
                    <a:pt x="5523" y="4766"/>
                    <a:pt x="5428" y="4766"/>
                  </a:cubicBezTo>
                  <a:close/>
                  <a:moveTo>
                    <a:pt x="6458" y="4766"/>
                  </a:moveTo>
                  <a:cubicBezTo>
                    <a:pt x="6363" y="4766"/>
                    <a:pt x="6286" y="4844"/>
                    <a:pt x="6286" y="4939"/>
                  </a:cubicBezTo>
                  <a:cubicBezTo>
                    <a:pt x="6286" y="5034"/>
                    <a:pt x="6363" y="5112"/>
                    <a:pt x="6458" y="5112"/>
                  </a:cubicBezTo>
                  <a:cubicBezTo>
                    <a:pt x="6459" y="5112"/>
                    <a:pt x="6460" y="5112"/>
                    <a:pt x="6461" y="5112"/>
                  </a:cubicBezTo>
                  <a:cubicBezTo>
                    <a:pt x="6554" y="5112"/>
                    <a:pt x="6630" y="5036"/>
                    <a:pt x="6631" y="4943"/>
                  </a:cubicBezTo>
                  <a:lnTo>
                    <a:pt x="6631" y="4939"/>
                  </a:lnTo>
                  <a:cubicBezTo>
                    <a:pt x="6631" y="4844"/>
                    <a:pt x="6554" y="4766"/>
                    <a:pt x="6458" y="4766"/>
                  </a:cubicBezTo>
                  <a:close/>
                  <a:moveTo>
                    <a:pt x="7489" y="4766"/>
                  </a:moveTo>
                  <a:cubicBezTo>
                    <a:pt x="7393" y="4766"/>
                    <a:pt x="7316" y="4844"/>
                    <a:pt x="7316" y="4939"/>
                  </a:cubicBezTo>
                  <a:cubicBezTo>
                    <a:pt x="7316" y="5034"/>
                    <a:pt x="7393" y="5112"/>
                    <a:pt x="7489" y="5112"/>
                  </a:cubicBezTo>
                  <a:cubicBezTo>
                    <a:pt x="7490" y="5112"/>
                    <a:pt x="7490" y="5112"/>
                    <a:pt x="7491" y="5112"/>
                  </a:cubicBezTo>
                  <a:cubicBezTo>
                    <a:pt x="7584" y="5112"/>
                    <a:pt x="7660" y="5036"/>
                    <a:pt x="7661" y="4943"/>
                  </a:cubicBezTo>
                  <a:lnTo>
                    <a:pt x="7661" y="4939"/>
                  </a:lnTo>
                  <a:cubicBezTo>
                    <a:pt x="7661" y="4844"/>
                    <a:pt x="7584" y="4766"/>
                    <a:pt x="7489" y="4766"/>
                  </a:cubicBezTo>
                  <a:close/>
                  <a:moveTo>
                    <a:pt x="148" y="4835"/>
                  </a:moveTo>
                  <a:cubicBezTo>
                    <a:pt x="66" y="4845"/>
                    <a:pt x="8" y="4919"/>
                    <a:pt x="19" y="5001"/>
                  </a:cubicBezTo>
                  <a:cubicBezTo>
                    <a:pt x="26" y="5068"/>
                    <a:pt x="80" y="5123"/>
                    <a:pt x="148" y="5131"/>
                  </a:cubicBezTo>
                  <a:lnTo>
                    <a:pt x="750" y="5131"/>
                  </a:lnTo>
                  <a:cubicBezTo>
                    <a:pt x="832" y="5131"/>
                    <a:pt x="899" y="5065"/>
                    <a:pt x="899" y="4984"/>
                  </a:cubicBezTo>
                  <a:cubicBezTo>
                    <a:pt x="899" y="4902"/>
                    <a:pt x="832" y="4835"/>
                    <a:pt x="750" y="4835"/>
                  </a:cubicBezTo>
                  <a:close/>
                  <a:moveTo>
                    <a:pt x="3309" y="4835"/>
                  </a:moveTo>
                  <a:cubicBezTo>
                    <a:pt x="3227" y="4844"/>
                    <a:pt x="3169" y="4918"/>
                    <a:pt x="3178" y="5000"/>
                  </a:cubicBezTo>
                  <a:cubicBezTo>
                    <a:pt x="3187" y="5068"/>
                    <a:pt x="3241" y="5122"/>
                    <a:pt x="3309" y="5131"/>
                  </a:cubicBezTo>
                  <a:lnTo>
                    <a:pt x="4887" y="5131"/>
                  </a:lnTo>
                  <a:cubicBezTo>
                    <a:pt x="4969" y="5131"/>
                    <a:pt x="5035" y="5065"/>
                    <a:pt x="5036" y="4984"/>
                  </a:cubicBezTo>
                  <a:cubicBezTo>
                    <a:pt x="5036" y="4902"/>
                    <a:pt x="4969" y="4835"/>
                    <a:pt x="4887" y="4835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96;p40">
              <a:extLst>
                <a:ext uri="{FF2B5EF4-FFF2-40B4-BE49-F238E27FC236}">
                  <a16:creationId xmlns:a16="http://schemas.microsoft.com/office/drawing/2014/main" id="{353EB4F9-5C5B-8EDB-5E8E-4BD249A3D6FB}"/>
                </a:ext>
              </a:extLst>
            </p:cNvPr>
            <p:cNvSpPr/>
            <p:nvPr/>
          </p:nvSpPr>
          <p:spPr>
            <a:xfrm>
              <a:off x="4779175" y="4910650"/>
              <a:ext cx="1850" cy="300"/>
            </a:xfrm>
            <a:custGeom>
              <a:avLst/>
              <a:gdLst/>
              <a:ahLst/>
              <a:cxnLst/>
              <a:rect l="l" t="t" r="r" b="b"/>
              <a:pathLst>
                <a:path w="74" h="12" extrusionOk="0">
                  <a:moveTo>
                    <a:pt x="1" y="1"/>
                  </a:moveTo>
                  <a:lnTo>
                    <a:pt x="74" y="1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97;p40">
              <a:extLst>
                <a:ext uri="{FF2B5EF4-FFF2-40B4-BE49-F238E27FC236}">
                  <a16:creationId xmlns:a16="http://schemas.microsoft.com/office/drawing/2014/main" id="{3DAD0405-775C-75D9-D363-5C5168B3F9B3}"/>
                </a:ext>
              </a:extLst>
            </p:cNvPr>
            <p:cNvSpPr/>
            <p:nvPr/>
          </p:nvSpPr>
          <p:spPr>
            <a:xfrm>
              <a:off x="4776500" y="4907975"/>
              <a:ext cx="7175" cy="5600"/>
            </a:xfrm>
            <a:custGeom>
              <a:avLst/>
              <a:gdLst/>
              <a:ahLst/>
              <a:cxnLst/>
              <a:rect l="l" t="t" r="r" b="b"/>
              <a:pathLst>
                <a:path w="287" h="224" extrusionOk="0">
                  <a:moveTo>
                    <a:pt x="106" y="1"/>
                  </a:moveTo>
                  <a:cubicBezTo>
                    <a:pt x="55" y="1"/>
                    <a:pt x="10" y="39"/>
                    <a:pt x="2" y="91"/>
                  </a:cubicBezTo>
                  <a:cubicBezTo>
                    <a:pt x="0" y="97"/>
                    <a:pt x="0" y="102"/>
                    <a:pt x="0" y="108"/>
                  </a:cubicBezTo>
                  <a:cubicBezTo>
                    <a:pt x="0" y="160"/>
                    <a:pt x="39" y="205"/>
                    <a:pt x="91" y="214"/>
                  </a:cubicBezTo>
                  <a:lnTo>
                    <a:pt x="164" y="224"/>
                  </a:lnTo>
                  <a:lnTo>
                    <a:pt x="181" y="224"/>
                  </a:lnTo>
                  <a:cubicBezTo>
                    <a:pt x="233" y="224"/>
                    <a:pt x="277" y="187"/>
                    <a:pt x="285" y="133"/>
                  </a:cubicBezTo>
                  <a:cubicBezTo>
                    <a:pt x="286" y="129"/>
                    <a:pt x="286" y="123"/>
                    <a:pt x="286" y="118"/>
                  </a:cubicBezTo>
                  <a:cubicBezTo>
                    <a:pt x="286" y="66"/>
                    <a:pt x="249" y="20"/>
                    <a:pt x="195" y="12"/>
                  </a:cubicBezTo>
                  <a:lnTo>
                    <a:pt x="122" y="2"/>
                  </a:lnTo>
                  <a:cubicBezTo>
                    <a:pt x="117" y="1"/>
                    <a:pt x="112" y="1"/>
                    <a:pt x="1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98;p40">
              <a:extLst>
                <a:ext uri="{FF2B5EF4-FFF2-40B4-BE49-F238E27FC236}">
                  <a16:creationId xmlns:a16="http://schemas.microsoft.com/office/drawing/2014/main" id="{7A77737D-3859-53A2-DB54-F4638E19D2E6}"/>
                </a:ext>
              </a:extLst>
            </p:cNvPr>
            <p:cNvSpPr/>
            <p:nvPr/>
          </p:nvSpPr>
          <p:spPr>
            <a:xfrm>
              <a:off x="4804825" y="4914350"/>
              <a:ext cx="23625" cy="2650"/>
            </a:xfrm>
            <a:custGeom>
              <a:avLst/>
              <a:gdLst/>
              <a:ahLst/>
              <a:cxnLst/>
              <a:rect l="l" t="t" r="r" b="b"/>
              <a:pathLst>
                <a:path w="945" h="106" extrusionOk="0">
                  <a:moveTo>
                    <a:pt x="0" y="0"/>
                  </a:moveTo>
                  <a:cubicBezTo>
                    <a:pt x="49" y="6"/>
                    <a:pt x="97" y="12"/>
                    <a:pt x="146" y="18"/>
                  </a:cubicBezTo>
                  <a:lnTo>
                    <a:pt x="146" y="18"/>
                  </a:lnTo>
                  <a:cubicBezTo>
                    <a:pt x="97" y="12"/>
                    <a:pt x="49" y="6"/>
                    <a:pt x="0" y="0"/>
                  </a:cubicBezTo>
                  <a:close/>
                  <a:moveTo>
                    <a:pt x="146" y="18"/>
                  </a:moveTo>
                  <a:lnTo>
                    <a:pt x="146" y="18"/>
                  </a:lnTo>
                  <a:cubicBezTo>
                    <a:pt x="370" y="46"/>
                    <a:pt x="593" y="71"/>
                    <a:pt x="815" y="93"/>
                  </a:cubicBezTo>
                  <a:lnTo>
                    <a:pt x="815" y="93"/>
                  </a:lnTo>
                  <a:cubicBezTo>
                    <a:pt x="593" y="69"/>
                    <a:pt x="369" y="45"/>
                    <a:pt x="146" y="18"/>
                  </a:cubicBezTo>
                  <a:close/>
                  <a:moveTo>
                    <a:pt x="815" y="93"/>
                  </a:moveTo>
                  <a:cubicBezTo>
                    <a:pt x="822" y="94"/>
                    <a:pt x="829" y="95"/>
                    <a:pt x="836" y="95"/>
                  </a:cubicBezTo>
                  <a:lnTo>
                    <a:pt x="911" y="103"/>
                  </a:lnTo>
                  <a:lnTo>
                    <a:pt x="911" y="103"/>
                  </a:lnTo>
                  <a:cubicBezTo>
                    <a:pt x="879" y="100"/>
                    <a:pt x="847" y="96"/>
                    <a:pt x="815" y="93"/>
                  </a:cubicBezTo>
                  <a:close/>
                  <a:moveTo>
                    <a:pt x="911" y="103"/>
                  </a:moveTo>
                  <a:cubicBezTo>
                    <a:pt x="922" y="104"/>
                    <a:pt x="933" y="105"/>
                    <a:pt x="944" y="106"/>
                  </a:cubicBezTo>
                  <a:lnTo>
                    <a:pt x="911" y="10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99;p40">
              <a:extLst>
                <a:ext uri="{FF2B5EF4-FFF2-40B4-BE49-F238E27FC236}">
                  <a16:creationId xmlns:a16="http://schemas.microsoft.com/office/drawing/2014/main" id="{5B8AEF60-63EA-A1FE-7F94-2C336C41D661}"/>
                </a:ext>
              </a:extLst>
            </p:cNvPr>
            <p:cNvSpPr/>
            <p:nvPr/>
          </p:nvSpPr>
          <p:spPr>
            <a:xfrm>
              <a:off x="4801950" y="4911675"/>
              <a:ext cx="29300" cy="8025"/>
            </a:xfrm>
            <a:custGeom>
              <a:avLst/>
              <a:gdLst/>
              <a:ahLst/>
              <a:cxnLst/>
              <a:rect l="l" t="t" r="r" b="b"/>
              <a:pathLst>
                <a:path w="1172" h="321" extrusionOk="0">
                  <a:moveTo>
                    <a:pt x="115" y="1"/>
                  </a:moveTo>
                  <a:cubicBezTo>
                    <a:pt x="62" y="1"/>
                    <a:pt x="16" y="39"/>
                    <a:pt x="8" y="94"/>
                  </a:cubicBezTo>
                  <a:cubicBezTo>
                    <a:pt x="1" y="152"/>
                    <a:pt x="42" y="205"/>
                    <a:pt x="101" y="213"/>
                  </a:cubicBezTo>
                  <a:cubicBezTo>
                    <a:pt x="171" y="222"/>
                    <a:pt x="239" y="229"/>
                    <a:pt x="307" y="238"/>
                  </a:cubicBezTo>
                  <a:cubicBezTo>
                    <a:pt x="574" y="271"/>
                    <a:pt x="818" y="298"/>
                    <a:pt x="1049" y="320"/>
                  </a:cubicBezTo>
                  <a:lnTo>
                    <a:pt x="1059" y="320"/>
                  </a:lnTo>
                  <a:cubicBezTo>
                    <a:pt x="1114" y="320"/>
                    <a:pt x="1161" y="278"/>
                    <a:pt x="1165" y="223"/>
                  </a:cubicBezTo>
                  <a:cubicBezTo>
                    <a:pt x="1171" y="165"/>
                    <a:pt x="1128" y="113"/>
                    <a:pt x="1070" y="107"/>
                  </a:cubicBezTo>
                  <a:lnTo>
                    <a:pt x="934" y="94"/>
                  </a:lnTo>
                  <a:cubicBezTo>
                    <a:pt x="735" y="71"/>
                    <a:pt x="535" y="51"/>
                    <a:pt x="334" y="27"/>
                  </a:cubicBezTo>
                  <a:cubicBezTo>
                    <a:pt x="267" y="18"/>
                    <a:pt x="199" y="10"/>
                    <a:pt x="129" y="1"/>
                  </a:cubicBezTo>
                  <a:cubicBezTo>
                    <a:pt x="124" y="1"/>
                    <a:pt x="120" y="1"/>
                    <a:pt x="11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700;p40">
              <a:extLst>
                <a:ext uri="{FF2B5EF4-FFF2-40B4-BE49-F238E27FC236}">
                  <a16:creationId xmlns:a16="http://schemas.microsoft.com/office/drawing/2014/main" id="{E2A2911F-3F1F-8A3D-AC30-89ED2889C02A}"/>
                </a:ext>
              </a:extLst>
            </p:cNvPr>
            <p:cNvSpPr/>
            <p:nvPr/>
          </p:nvSpPr>
          <p:spPr>
            <a:xfrm>
              <a:off x="5252950" y="3360675"/>
              <a:ext cx="3575" cy="1250"/>
            </a:xfrm>
            <a:custGeom>
              <a:avLst/>
              <a:gdLst/>
              <a:ahLst/>
              <a:cxnLst/>
              <a:rect l="l" t="t" r="r" b="b"/>
              <a:pathLst>
                <a:path w="143" h="50" extrusionOk="0">
                  <a:moveTo>
                    <a:pt x="1" y="0"/>
                  </a:moveTo>
                  <a:lnTo>
                    <a:pt x="45" y="17"/>
                  </a:lnTo>
                  <a:lnTo>
                    <a:pt x="142" y="50"/>
                  </a:lnTo>
                  <a:lnTo>
                    <a:pt x="142" y="5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701;p40">
              <a:extLst>
                <a:ext uri="{FF2B5EF4-FFF2-40B4-BE49-F238E27FC236}">
                  <a16:creationId xmlns:a16="http://schemas.microsoft.com/office/drawing/2014/main" id="{72592B3D-DFC3-ADB9-F214-2C363C595971}"/>
                </a:ext>
              </a:extLst>
            </p:cNvPr>
            <p:cNvSpPr/>
            <p:nvPr/>
          </p:nvSpPr>
          <p:spPr>
            <a:xfrm>
              <a:off x="5249975" y="3358000"/>
              <a:ext cx="9525" cy="6575"/>
            </a:xfrm>
            <a:custGeom>
              <a:avLst/>
              <a:gdLst/>
              <a:ahLst/>
              <a:cxnLst/>
              <a:rect l="l" t="t" r="r" b="b"/>
              <a:pathLst>
                <a:path w="381" h="263" extrusionOk="0">
                  <a:moveTo>
                    <a:pt x="120" y="0"/>
                  </a:moveTo>
                  <a:cubicBezTo>
                    <a:pt x="77" y="0"/>
                    <a:pt x="36" y="27"/>
                    <a:pt x="20" y="70"/>
                  </a:cubicBezTo>
                  <a:cubicBezTo>
                    <a:pt x="1" y="125"/>
                    <a:pt x="27" y="186"/>
                    <a:pt x="82" y="207"/>
                  </a:cubicBezTo>
                  <a:lnTo>
                    <a:pt x="227" y="258"/>
                  </a:lnTo>
                  <a:cubicBezTo>
                    <a:pt x="239" y="261"/>
                    <a:pt x="249" y="262"/>
                    <a:pt x="261" y="262"/>
                  </a:cubicBezTo>
                  <a:cubicBezTo>
                    <a:pt x="304" y="262"/>
                    <a:pt x="346" y="236"/>
                    <a:pt x="361" y="191"/>
                  </a:cubicBezTo>
                  <a:cubicBezTo>
                    <a:pt x="380" y="134"/>
                    <a:pt x="350" y="75"/>
                    <a:pt x="295" y="55"/>
                  </a:cubicBezTo>
                  <a:lnTo>
                    <a:pt x="155" y="6"/>
                  </a:lnTo>
                  <a:cubicBezTo>
                    <a:pt x="144" y="2"/>
                    <a:pt x="132" y="0"/>
                    <a:pt x="12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702;p40">
              <a:extLst>
                <a:ext uri="{FF2B5EF4-FFF2-40B4-BE49-F238E27FC236}">
                  <a16:creationId xmlns:a16="http://schemas.microsoft.com/office/drawing/2014/main" id="{0F1E130E-6659-A1B9-ECE2-5F73FF0B7FBC}"/>
                </a:ext>
              </a:extLst>
            </p:cNvPr>
            <p:cNvSpPr/>
            <p:nvPr/>
          </p:nvSpPr>
          <p:spPr>
            <a:xfrm>
              <a:off x="4811750" y="4674325"/>
              <a:ext cx="539975" cy="642400"/>
            </a:xfrm>
            <a:custGeom>
              <a:avLst/>
              <a:gdLst/>
              <a:ahLst/>
              <a:cxnLst/>
              <a:rect l="l" t="t" r="r" b="b"/>
              <a:pathLst>
                <a:path w="21599" h="25696" extrusionOk="0">
                  <a:moveTo>
                    <a:pt x="0" y="1"/>
                  </a:moveTo>
                  <a:lnTo>
                    <a:pt x="0" y="14896"/>
                  </a:lnTo>
                  <a:cubicBezTo>
                    <a:pt x="0" y="20861"/>
                    <a:pt x="4835" y="25695"/>
                    <a:pt x="10800" y="25695"/>
                  </a:cubicBezTo>
                  <a:cubicBezTo>
                    <a:pt x="16764" y="25695"/>
                    <a:pt x="21599" y="20861"/>
                    <a:pt x="21599" y="14896"/>
                  </a:cubicBezTo>
                  <a:lnTo>
                    <a:pt x="21599" y="37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703;p40">
              <a:extLst>
                <a:ext uri="{FF2B5EF4-FFF2-40B4-BE49-F238E27FC236}">
                  <a16:creationId xmlns:a16="http://schemas.microsoft.com/office/drawing/2014/main" id="{BAD84483-578C-0465-EE22-B8DD6BA381B5}"/>
                </a:ext>
              </a:extLst>
            </p:cNvPr>
            <p:cNvSpPr/>
            <p:nvPr/>
          </p:nvSpPr>
          <p:spPr>
            <a:xfrm>
              <a:off x="4809075" y="4671650"/>
              <a:ext cx="545325" cy="647700"/>
            </a:xfrm>
            <a:custGeom>
              <a:avLst/>
              <a:gdLst/>
              <a:ahLst/>
              <a:cxnLst/>
              <a:rect l="l" t="t" r="r" b="b"/>
              <a:pathLst>
                <a:path w="21813" h="25908" extrusionOk="0">
                  <a:moveTo>
                    <a:pt x="215" y="215"/>
                  </a:moveTo>
                  <a:lnTo>
                    <a:pt x="21599" y="585"/>
                  </a:lnTo>
                  <a:lnTo>
                    <a:pt x="21599" y="15003"/>
                  </a:lnTo>
                  <a:cubicBezTo>
                    <a:pt x="21599" y="20899"/>
                    <a:pt x="16803" y="25695"/>
                    <a:pt x="10907" y="25695"/>
                  </a:cubicBezTo>
                  <a:cubicBezTo>
                    <a:pt x="5010" y="25695"/>
                    <a:pt x="215" y="20899"/>
                    <a:pt x="215" y="15003"/>
                  </a:cubicBezTo>
                  <a:lnTo>
                    <a:pt x="215" y="215"/>
                  </a:lnTo>
                  <a:close/>
                  <a:moveTo>
                    <a:pt x="103" y="0"/>
                  </a:moveTo>
                  <a:cubicBezTo>
                    <a:pt x="73" y="0"/>
                    <a:pt x="51" y="12"/>
                    <a:pt x="33" y="32"/>
                  </a:cubicBezTo>
                  <a:cubicBezTo>
                    <a:pt x="12" y="51"/>
                    <a:pt x="0" y="78"/>
                    <a:pt x="0" y="108"/>
                  </a:cubicBezTo>
                  <a:lnTo>
                    <a:pt x="0" y="15003"/>
                  </a:lnTo>
                  <a:cubicBezTo>
                    <a:pt x="0" y="21017"/>
                    <a:pt x="4893" y="25908"/>
                    <a:pt x="10907" y="25908"/>
                  </a:cubicBezTo>
                  <a:cubicBezTo>
                    <a:pt x="16920" y="25908"/>
                    <a:pt x="21813" y="21017"/>
                    <a:pt x="21813" y="15003"/>
                  </a:cubicBezTo>
                  <a:lnTo>
                    <a:pt x="21813" y="480"/>
                  </a:lnTo>
                  <a:cubicBezTo>
                    <a:pt x="21813" y="422"/>
                    <a:pt x="21765" y="374"/>
                    <a:pt x="21707" y="374"/>
                  </a:cubicBezTo>
                  <a:lnTo>
                    <a:pt x="109" y="0"/>
                  </a:lnTo>
                  <a:cubicBezTo>
                    <a:pt x="107" y="0"/>
                    <a:pt x="105" y="0"/>
                    <a:pt x="10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704;p40">
              <a:extLst>
                <a:ext uri="{FF2B5EF4-FFF2-40B4-BE49-F238E27FC236}">
                  <a16:creationId xmlns:a16="http://schemas.microsoft.com/office/drawing/2014/main" id="{64ECC07C-6CFA-C483-6F7A-C07C665487CF}"/>
                </a:ext>
              </a:extLst>
            </p:cNvPr>
            <p:cNvSpPr/>
            <p:nvPr/>
          </p:nvSpPr>
          <p:spPr>
            <a:xfrm>
              <a:off x="5232225" y="4898700"/>
              <a:ext cx="65000" cy="94025"/>
            </a:xfrm>
            <a:custGeom>
              <a:avLst/>
              <a:gdLst/>
              <a:ahLst/>
              <a:cxnLst/>
              <a:rect l="l" t="t" r="r" b="b"/>
              <a:pathLst>
                <a:path w="2600" h="3761" extrusionOk="0">
                  <a:moveTo>
                    <a:pt x="1299" y="1"/>
                  </a:moveTo>
                  <a:cubicBezTo>
                    <a:pt x="582" y="1"/>
                    <a:pt x="0" y="841"/>
                    <a:pt x="0" y="1880"/>
                  </a:cubicBezTo>
                  <a:cubicBezTo>
                    <a:pt x="0" y="2918"/>
                    <a:pt x="581" y="3760"/>
                    <a:pt x="1299" y="3760"/>
                  </a:cubicBezTo>
                  <a:cubicBezTo>
                    <a:pt x="2018" y="3760"/>
                    <a:pt x="2600" y="2918"/>
                    <a:pt x="2600" y="1880"/>
                  </a:cubicBezTo>
                  <a:cubicBezTo>
                    <a:pt x="2600" y="841"/>
                    <a:pt x="2016" y="1"/>
                    <a:pt x="1299" y="1"/>
                  </a:cubicBezTo>
                  <a:close/>
                </a:path>
              </a:pathLst>
            </a:custGeom>
            <a:solidFill>
              <a:srgbClr val="3D3D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705;p40">
              <a:extLst>
                <a:ext uri="{FF2B5EF4-FFF2-40B4-BE49-F238E27FC236}">
                  <a16:creationId xmlns:a16="http://schemas.microsoft.com/office/drawing/2014/main" id="{6EFCBE29-29FC-A3B4-CCA0-4E1787E4BECF}"/>
                </a:ext>
              </a:extLst>
            </p:cNvPr>
            <p:cNvSpPr/>
            <p:nvPr/>
          </p:nvSpPr>
          <p:spPr>
            <a:xfrm>
              <a:off x="5229550" y="4896025"/>
              <a:ext cx="70375" cy="99375"/>
            </a:xfrm>
            <a:custGeom>
              <a:avLst/>
              <a:gdLst/>
              <a:ahLst/>
              <a:cxnLst/>
              <a:rect l="l" t="t" r="r" b="b"/>
              <a:pathLst>
                <a:path w="2815" h="3975" extrusionOk="0">
                  <a:moveTo>
                    <a:pt x="1406" y="215"/>
                  </a:moveTo>
                  <a:cubicBezTo>
                    <a:pt x="2065" y="215"/>
                    <a:pt x="2600" y="1009"/>
                    <a:pt x="2600" y="1987"/>
                  </a:cubicBezTo>
                  <a:cubicBezTo>
                    <a:pt x="2600" y="2965"/>
                    <a:pt x="2064" y="3760"/>
                    <a:pt x="1406" y="3760"/>
                  </a:cubicBezTo>
                  <a:cubicBezTo>
                    <a:pt x="749" y="3760"/>
                    <a:pt x="215" y="2964"/>
                    <a:pt x="215" y="1987"/>
                  </a:cubicBezTo>
                  <a:cubicBezTo>
                    <a:pt x="215" y="1010"/>
                    <a:pt x="749" y="215"/>
                    <a:pt x="1406" y="215"/>
                  </a:cubicBezTo>
                  <a:close/>
                  <a:moveTo>
                    <a:pt x="1406" y="1"/>
                  </a:moveTo>
                  <a:cubicBezTo>
                    <a:pt x="631" y="1"/>
                    <a:pt x="0" y="891"/>
                    <a:pt x="0" y="1987"/>
                  </a:cubicBezTo>
                  <a:cubicBezTo>
                    <a:pt x="0" y="3083"/>
                    <a:pt x="631" y="3975"/>
                    <a:pt x="1406" y="3975"/>
                  </a:cubicBezTo>
                  <a:cubicBezTo>
                    <a:pt x="2181" y="3975"/>
                    <a:pt x="2814" y="3081"/>
                    <a:pt x="2814" y="1987"/>
                  </a:cubicBezTo>
                  <a:cubicBezTo>
                    <a:pt x="2814" y="893"/>
                    <a:pt x="2181" y="1"/>
                    <a:pt x="14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706;p40">
              <a:extLst>
                <a:ext uri="{FF2B5EF4-FFF2-40B4-BE49-F238E27FC236}">
                  <a16:creationId xmlns:a16="http://schemas.microsoft.com/office/drawing/2014/main" id="{0FFDDB8A-ED98-8669-A021-440FECE5DC11}"/>
                </a:ext>
              </a:extLst>
            </p:cNvPr>
            <p:cNvSpPr/>
            <p:nvPr/>
          </p:nvSpPr>
          <p:spPr>
            <a:xfrm>
              <a:off x="5232225" y="5059450"/>
              <a:ext cx="65000" cy="94000"/>
            </a:xfrm>
            <a:custGeom>
              <a:avLst/>
              <a:gdLst/>
              <a:ahLst/>
              <a:cxnLst/>
              <a:rect l="l" t="t" r="r" b="b"/>
              <a:pathLst>
                <a:path w="2600" h="3760" extrusionOk="0">
                  <a:moveTo>
                    <a:pt x="1299" y="0"/>
                  </a:moveTo>
                  <a:cubicBezTo>
                    <a:pt x="582" y="0"/>
                    <a:pt x="0" y="852"/>
                    <a:pt x="0" y="1879"/>
                  </a:cubicBezTo>
                  <a:cubicBezTo>
                    <a:pt x="0" y="2906"/>
                    <a:pt x="581" y="3760"/>
                    <a:pt x="1299" y="3760"/>
                  </a:cubicBezTo>
                  <a:cubicBezTo>
                    <a:pt x="2018" y="3760"/>
                    <a:pt x="2600" y="2917"/>
                    <a:pt x="2600" y="1879"/>
                  </a:cubicBezTo>
                  <a:cubicBezTo>
                    <a:pt x="2600" y="843"/>
                    <a:pt x="2016" y="0"/>
                    <a:pt x="1299" y="0"/>
                  </a:cubicBezTo>
                  <a:close/>
                </a:path>
              </a:pathLst>
            </a:custGeom>
            <a:solidFill>
              <a:srgbClr val="3D3D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707;p40">
              <a:extLst>
                <a:ext uri="{FF2B5EF4-FFF2-40B4-BE49-F238E27FC236}">
                  <a16:creationId xmlns:a16="http://schemas.microsoft.com/office/drawing/2014/main" id="{7E2540C3-CBED-6FCF-2533-593A611B6DE2}"/>
                </a:ext>
              </a:extLst>
            </p:cNvPr>
            <p:cNvSpPr/>
            <p:nvPr/>
          </p:nvSpPr>
          <p:spPr>
            <a:xfrm>
              <a:off x="5229550" y="5056750"/>
              <a:ext cx="70375" cy="99375"/>
            </a:xfrm>
            <a:custGeom>
              <a:avLst/>
              <a:gdLst/>
              <a:ahLst/>
              <a:cxnLst/>
              <a:rect l="l" t="t" r="r" b="b"/>
              <a:pathLst>
                <a:path w="2815" h="3975" extrusionOk="0">
                  <a:moveTo>
                    <a:pt x="1406" y="215"/>
                  </a:moveTo>
                  <a:cubicBezTo>
                    <a:pt x="2065" y="215"/>
                    <a:pt x="2600" y="1009"/>
                    <a:pt x="2600" y="1987"/>
                  </a:cubicBezTo>
                  <a:cubicBezTo>
                    <a:pt x="2600" y="2965"/>
                    <a:pt x="2064" y="3762"/>
                    <a:pt x="1406" y="3762"/>
                  </a:cubicBezTo>
                  <a:cubicBezTo>
                    <a:pt x="749" y="3762"/>
                    <a:pt x="215" y="2947"/>
                    <a:pt x="215" y="1987"/>
                  </a:cubicBezTo>
                  <a:cubicBezTo>
                    <a:pt x="215" y="1027"/>
                    <a:pt x="759" y="215"/>
                    <a:pt x="1406" y="215"/>
                  </a:cubicBezTo>
                  <a:close/>
                  <a:moveTo>
                    <a:pt x="1406" y="1"/>
                  </a:moveTo>
                  <a:cubicBezTo>
                    <a:pt x="631" y="1"/>
                    <a:pt x="0" y="891"/>
                    <a:pt x="0" y="1987"/>
                  </a:cubicBezTo>
                  <a:cubicBezTo>
                    <a:pt x="0" y="3083"/>
                    <a:pt x="631" y="3975"/>
                    <a:pt x="1406" y="3975"/>
                  </a:cubicBezTo>
                  <a:cubicBezTo>
                    <a:pt x="2181" y="3975"/>
                    <a:pt x="2814" y="3081"/>
                    <a:pt x="2814" y="1987"/>
                  </a:cubicBezTo>
                  <a:cubicBezTo>
                    <a:pt x="2814" y="893"/>
                    <a:pt x="2181" y="1"/>
                    <a:pt x="14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708;p40">
              <a:extLst>
                <a:ext uri="{FF2B5EF4-FFF2-40B4-BE49-F238E27FC236}">
                  <a16:creationId xmlns:a16="http://schemas.microsoft.com/office/drawing/2014/main" id="{46924B36-84F6-43D6-8FF6-3D4BE5269858}"/>
                </a:ext>
              </a:extLst>
            </p:cNvPr>
            <p:cNvSpPr/>
            <p:nvPr/>
          </p:nvSpPr>
          <p:spPr>
            <a:xfrm>
              <a:off x="4441675" y="3321075"/>
              <a:ext cx="1197300" cy="1599800"/>
            </a:xfrm>
            <a:custGeom>
              <a:avLst/>
              <a:gdLst/>
              <a:ahLst/>
              <a:cxnLst/>
              <a:rect l="l" t="t" r="r" b="b"/>
              <a:pathLst>
                <a:path w="47892" h="63992" extrusionOk="0">
                  <a:moveTo>
                    <a:pt x="23543" y="0"/>
                  </a:moveTo>
                  <a:cubicBezTo>
                    <a:pt x="21917" y="0"/>
                    <a:pt x="20292" y="147"/>
                    <a:pt x="18686" y="441"/>
                  </a:cubicBezTo>
                  <a:cubicBezTo>
                    <a:pt x="8131" y="2383"/>
                    <a:pt x="2307" y="12573"/>
                    <a:pt x="1458" y="16821"/>
                  </a:cubicBezTo>
                  <a:cubicBezTo>
                    <a:pt x="609" y="21069"/>
                    <a:pt x="970" y="29441"/>
                    <a:pt x="970" y="32236"/>
                  </a:cubicBezTo>
                  <a:cubicBezTo>
                    <a:pt x="970" y="35029"/>
                    <a:pt x="0" y="39514"/>
                    <a:pt x="1577" y="43884"/>
                  </a:cubicBezTo>
                  <a:cubicBezTo>
                    <a:pt x="3155" y="48252"/>
                    <a:pt x="6794" y="56252"/>
                    <a:pt x="7762" y="58320"/>
                  </a:cubicBezTo>
                  <a:cubicBezTo>
                    <a:pt x="8730" y="60389"/>
                    <a:pt x="9824" y="62932"/>
                    <a:pt x="13465" y="63539"/>
                  </a:cubicBezTo>
                  <a:cubicBezTo>
                    <a:pt x="13475" y="63555"/>
                    <a:pt x="13487" y="63572"/>
                    <a:pt x="13501" y="63588"/>
                  </a:cubicBezTo>
                  <a:lnTo>
                    <a:pt x="13574" y="63599"/>
                  </a:lnTo>
                  <a:cubicBezTo>
                    <a:pt x="14175" y="63692"/>
                    <a:pt x="14772" y="63767"/>
                    <a:pt x="15363" y="63829"/>
                  </a:cubicBezTo>
                  <a:lnTo>
                    <a:pt x="15473" y="63840"/>
                  </a:lnTo>
                  <a:cubicBezTo>
                    <a:pt x="15817" y="63873"/>
                    <a:pt x="16158" y="63901"/>
                    <a:pt x="16495" y="63925"/>
                  </a:cubicBezTo>
                  <a:cubicBezTo>
                    <a:pt x="16831" y="63946"/>
                    <a:pt x="17162" y="63963"/>
                    <a:pt x="17488" y="63975"/>
                  </a:cubicBezTo>
                  <a:cubicBezTo>
                    <a:pt x="17812" y="63986"/>
                    <a:pt x="18130" y="63992"/>
                    <a:pt x="18441" y="63992"/>
                  </a:cubicBezTo>
                  <a:cubicBezTo>
                    <a:pt x="20064" y="63992"/>
                    <a:pt x="21490" y="63842"/>
                    <a:pt x="22519" y="63539"/>
                  </a:cubicBezTo>
                  <a:cubicBezTo>
                    <a:pt x="24584" y="62930"/>
                    <a:pt x="38780" y="55771"/>
                    <a:pt x="40842" y="53589"/>
                  </a:cubicBezTo>
                  <a:cubicBezTo>
                    <a:pt x="42335" y="52000"/>
                    <a:pt x="43264" y="45020"/>
                    <a:pt x="43654" y="41333"/>
                  </a:cubicBezTo>
                  <a:lnTo>
                    <a:pt x="43654" y="41333"/>
                  </a:lnTo>
                  <a:cubicBezTo>
                    <a:pt x="43098" y="41546"/>
                    <a:pt x="42505" y="41656"/>
                    <a:pt x="41908" y="41656"/>
                  </a:cubicBezTo>
                  <a:cubicBezTo>
                    <a:pt x="38093" y="41656"/>
                    <a:pt x="35001" y="37179"/>
                    <a:pt x="35001" y="31665"/>
                  </a:cubicBezTo>
                  <a:cubicBezTo>
                    <a:pt x="35001" y="26153"/>
                    <a:pt x="38093" y="21678"/>
                    <a:pt x="41908" y="21678"/>
                  </a:cubicBezTo>
                  <a:cubicBezTo>
                    <a:pt x="44299" y="21678"/>
                    <a:pt x="46406" y="23435"/>
                    <a:pt x="47645" y="26104"/>
                  </a:cubicBezTo>
                  <a:cubicBezTo>
                    <a:pt x="47814" y="24839"/>
                    <a:pt x="47892" y="23561"/>
                    <a:pt x="47878" y="22285"/>
                  </a:cubicBezTo>
                  <a:cubicBezTo>
                    <a:pt x="47759" y="14397"/>
                    <a:pt x="41208" y="6267"/>
                    <a:pt x="36840" y="3597"/>
                  </a:cubicBezTo>
                  <a:lnTo>
                    <a:pt x="36838" y="3597"/>
                  </a:lnTo>
                  <a:cubicBezTo>
                    <a:pt x="36838" y="3597"/>
                    <a:pt x="36688" y="3499"/>
                    <a:pt x="36412" y="3343"/>
                  </a:cubicBezTo>
                  <a:cubicBezTo>
                    <a:pt x="36235" y="3243"/>
                    <a:pt x="36004" y="3117"/>
                    <a:pt x="35726" y="2975"/>
                  </a:cubicBezTo>
                  <a:lnTo>
                    <a:pt x="35706" y="2975"/>
                  </a:lnTo>
                  <a:lnTo>
                    <a:pt x="35431" y="2835"/>
                  </a:lnTo>
                  <a:lnTo>
                    <a:pt x="35397" y="2819"/>
                  </a:lnTo>
                  <a:lnTo>
                    <a:pt x="35103" y="2677"/>
                  </a:lnTo>
                  <a:lnTo>
                    <a:pt x="35050" y="2652"/>
                  </a:lnTo>
                  <a:lnTo>
                    <a:pt x="34736" y="2508"/>
                  </a:lnTo>
                  <a:lnTo>
                    <a:pt x="34672" y="2478"/>
                  </a:lnTo>
                  <a:lnTo>
                    <a:pt x="34331" y="2326"/>
                  </a:lnTo>
                  <a:lnTo>
                    <a:pt x="34265" y="2299"/>
                  </a:lnTo>
                  <a:lnTo>
                    <a:pt x="33891" y="2141"/>
                  </a:lnTo>
                  <a:lnTo>
                    <a:pt x="33728" y="2074"/>
                  </a:lnTo>
                  <a:lnTo>
                    <a:pt x="33422" y="1954"/>
                  </a:lnTo>
                  <a:lnTo>
                    <a:pt x="33229" y="1878"/>
                  </a:lnTo>
                  <a:lnTo>
                    <a:pt x="32947" y="1772"/>
                  </a:lnTo>
                  <a:lnTo>
                    <a:pt x="32947" y="1772"/>
                  </a:lnTo>
                  <a:lnTo>
                    <a:pt x="33086" y="1823"/>
                  </a:lnTo>
                  <a:lnTo>
                    <a:pt x="33011" y="1793"/>
                  </a:lnTo>
                  <a:lnTo>
                    <a:pt x="32755" y="1702"/>
                  </a:lnTo>
                  <a:lnTo>
                    <a:pt x="32498" y="1610"/>
                  </a:lnTo>
                  <a:lnTo>
                    <a:pt x="32216" y="1511"/>
                  </a:lnTo>
                  <a:lnTo>
                    <a:pt x="31932" y="1418"/>
                  </a:lnTo>
                  <a:lnTo>
                    <a:pt x="32070" y="1462"/>
                  </a:lnTo>
                  <a:lnTo>
                    <a:pt x="31913" y="1409"/>
                  </a:lnTo>
                  <a:cubicBezTo>
                    <a:pt x="31680" y="1333"/>
                    <a:pt x="31439" y="1258"/>
                    <a:pt x="31192" y="1185"/>
                  </a:cubicBezTo>
                  <a:lnTo>
                    <a:pt x="30979" y="1124"/>
                  </a:lnTo>
                  <a:lnTo>
                    <a:pt x="30961" y="1124"/>
                  </a:lnTo>
                  <a:cubicBezTo>
                    <a:pt x="30789" y="1072"/>
                    <a:pt x="30613" y="1023"/>
                    <a:pt x="30433" y="977"/>
                  </a:cubicBezTo>
                  <a:lnTo>
                    <a:pt x="30186" y="888"/>
                  </a:lnTo>
                  <a:lnTo>
                    <a:pt x="29590" y="742"/>
                  </a:lnTo>
                  <a:lnTo>
                    <a:pt x="29401" y="696"/>
                  </a:lnTo>
                  <a:lnTo>
                    <a:pt x="29603" y="678"/>
                  </a:lnTo>
                  <a:lnTo>
                    <a:pt x="29474" y="649"/>
                  </a:lnTo>
                  <a:cubicBezTo>
                    <a:pt x="29242" y="599"/>
                    <a:pt x="29008" y="550"/>
                    <a:pt x="28770" y="503"/>
                  </a:cubicBezTo>
                  <a:lnTo>
                    <a:pt x="28741" y="503"/>
                  </a:lnTo>
                  <a:cubicBezTo>
                    <a:pt x="28490" y="456"/>
                    <a:pt x="28232" y="411"/>
                    <a:pt x="27971" y="367"/>
                  </a:cubicBezTo>
                  <a:cubicBezTo>
                    <a:pt x="26505" y="122"/>
                    <a:pt x="25024" y="0"/>
                    <a:pt x="23543" y="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709;p40">
              <a:extLst>
                <a:ext uri="{FF2B5EF4-FFF2-40B4-BE49-F238E27FC236}">
                  <a16:creationId xmlns:a16="http://schemas.microsoft.com/office/drawing/2014/main" id="{4466571D-1B06-6F55-84EB-0D70FDF4255C}"/>
                </a:ext>
              </a:extLst>
            </p:cNvPr>
            <p:cNvSpPr/>
            <p:nvPr/>
          </p:nvSpPr>
          <p:spPr>
            <a:xfrm>
              <a:off x="4448775" y="3318375"/>
              <a:ext cx="1192850" cy="1605175"/>
            </a:xfrm>
            <a:custGeom>
              <a:avLst/>
              <a:gdLst/>
              <a:ahLst/>
              <a:cxnLst/>
              <a:rect l="l" t="t" r="r" b="b"/>
              <a:pathLst>
                <a:path w="47714" h="64207" extrusionOk="0">
                  <a:moveTo>
                    <a:pt x="23259" y="214"/>
                  </a:moveTo>
                  <a:cubicBezTo>
                    <a:pt x="24732" y="214"/>
                    <a:pt x="26205" y="335"/>
                    <a:pt x="27670" y="579"/>
                  </a:cubicBezTo>
                  <a:cubicBezTo>
                    <a:pt x="27929" y="623"/>
                    <a:pt x="28186" y="670"/>
                    <a:pt x="28457" y="717"/>
                  </a:cubicBezTo>
                  <a:lnTo>
                    <a:pt x="28465" y="716"/>
                  </a:lnTo>
                  <a:cubicBezTo>
                    <a:pt x="28651" y="751"/>
                    <a:pt x="28832" y="790"/>
                    <a:pt x="29013" y="829"/>
                  </a:cubicBezTo>
                  <a:cubicBezTo>
                    <a:pt x="29022" y="866"/>
                    <a:pt x="29051" y="896"/>
                    <a:pt x="29090" y="906"/>
                  </a:cubicBezTo>
                  <a:lnTo>
                    <a:pt x="29864" y="1095"/>
                  </a:lnTo>
                  <a:lnTo>
                    <a:pt x="30122" y="1188"/>
                  </a:lnTo>
                  <a:cubicBezTo>
                    <a:pt x="30299" y="1234"/>
                    <a:pt x="30475" y="1283"/>
                    <a:pt x="30647" y="1334"/>
                  </a:cubicBezTo>
                  <a:cubicBezTo>
                    <a:pt x="30656" y="1337"/>
                    <a:pt x="30667" y="1338"/>
                    <a:pt x="30677" y="1338"/>
                  </a:cubicBezTo>
                  <a:lnTo>
                    <a:pt x="30878" y="1396"/>
                  </a:lnTo>
                  <a:cubicBezTo>
                    <a:pt x="31124" y="1468"/>
                    <a:pt x="31364" y="1542"/>
                    <a:pt x="31594" y="1618"/>
                  </a:cubicBezTo>
                  <a:lnTo>
                    <a:pt x="31596" y="1618"/>
                  </a:lnTo>
                  <a:cubicBezTo>
                    <a:pt x="31602" y="1622"/>
                    <a:pt x="31608" y="1625"/>
                    <a:pt x="31614" y="1627"/>
                  </a:cubicBezTo>
                  <a:lnTo>
                    <a:pt x="32610" y="1972"/>
                  </a:lnTo>
                  <a:cubicBezTo>
                    <a:pt x="32614" y="1975"/>
                    <a:pt x="32620" y="1977"/>
                    <a:pt x="32625" y="1980"/>
                  </a:cubicBezTo>
                  <a:lnTo>
                    <a:pt x="32906" y="2086"/>
                  </a:lnTo>
                  <a:lnTo>
                    <a:pt x="33939" y="2505"/>
                  </a:lnTo>
                  <a:lnTo>
                    <a:pt x="34718" y="2857"/>
                  </a:lnTo>
                  <a:lnTo>
                    <a:pt x="35373" y="3178"/>
                  </a:lnTo>
                  <a:cubicBezTo>
                    <a:pt x="35382" y="3181"/>
                    <a:pt x="35397" y="3184"/>
                    <a:pt x="35411" y="3187"/>
                  </a:cubicBezTo>
                  <a:cubicBezTo>
                    <a:pt x="35644" y="3306"/>
                    <a:pt x="35868" y="3427"/>
                    <a:pt x="36075" y="3545"/>
                  </a:cubicBezTo>
                  <a:cubicBezTo>
                    <a:pt x="36344" y="3697"/>
                    <a:pt x="36494" y="3793"/>
                    <a:pt x="36496" y="3795"/>
                  </a:cubicBezTo>
                  <a:cubicBezTo>
                    <a:pt x="36497" y="3795"/>
                    <a:pt x="36497" y="3796"/>
                    <a:pt x="36499" y="3796"/>
                  </a:cubicBezTo>
                  <a:cubicBezTo>
                    <a:pt x="40917" y="6494"/>
                    <a:pt x="47371" y="14672"/>
                    <a:pt x="47487" y="22393"/>
                  </a:cubicBezTo>
                  <a:cubicBezTo>
                    <a:pt x="47499" y="23541"/>
                    <a:pt x="47437" y="24700"/>
                    <a:pt x="47300" y="25842"/>
                  </a:cubicBezTo>
                  <a:cubicBezTo>
                    <a:pt x="45980" y="23227"/>
                    <a:pt x="43880" y="21678"/>
                    <a:pt x="41624" y="21678"/>
                  </a:cubicBezTo>
                  <a:cubicBezTo>
                    <a:pt x="37756" y="21678"/>
                    <a:pt x="34610" y="26206"/>
                    <a:pt x="34610" y="31773"/>
                  </a:cubicBezTo>
                  <a:cubicBezTo>
                    <a:pt x="34610" y="37342"/>
                    <a:pt x="37756" y="41871"/>
                    <a:pt x="41624" y="41871"/>
                  </a:cubicBezTo>
                  <a:cubicBezTo>
                    <a:pt x="42178" y="41870"/>
                    <a:pt x="42723" y="41779"/>
                    <a:pt x="43245" y="41599"/>
                  </a:cubicBezTo>
                  <a:lnTo>
                    <a:pt x="43245" y="41599"/>
                  </a:lnTo>
                  <a:cubicBezTo>
                    <a:pt x="42900" y="44818"/>
                    <a:pt x="41972" y="52035"/>
                    <a:pt x="40480" y="53622"/>
                  </a:cubicBezTo>
                  <a:cubicBezTo>
                    <a:pt x="38390" y="55836"/>
                    <a:pt x="24096" y="62988"/>
                    <a:pt x="22204" y="63544"/>
                  </a:cubicBezTo>
                  <a:cubicBezTo>
                    <a:pt x="21204" y="63839"/>
                    <a:pt x="19784" y="63994"/>
                    <a:pt x="18140" y="63994"/>
                  </a:cubicBezTo>
                  <a:cubicBezTo>
                    <a:pt x="17837" y="63994"/>
                    <a:pt x="17526" y="63988"/>
                    <a:pt x="17208" y="63978"/>
                  </a:cubicBezTo>
                  <a:cubicBezTo>
                    <a:pt x="16882" y="63964"/>
                    <a:pt x="16553" y="63948"/>
                    <a:pt x="16217" y="63926"/>
                  </a:cubicBezTo>
                  <a:cubicBezTo>
                    <a:pt x="15853" y="63900"/>
                    <a:pt x="15520" y="63873"/>
                    <a:pt x="15198" y="63841"/>
                  </a:cubicBezTo>
                  <a:lnTo>
                    <a:pt x="15090" y="63830"/>
                  </a:lnTo>
                  <a:cubicBezTo>
                    <a:pt x="14452" y="63763"/>
                    <a:pt x="13869" y="63689"/>
                    <a:pt x="13304" y="63601"/>
                  </a:cubicBezTo>
                  <a:lnTo>
                    <a:pt x="13275" y="63596"/>
                  </a:lnTo>
                  <a:cubicBezTo>
                    <a:pt x="13273" y="63594"/>
                    <a:pt x="13272" y="63592"/>
                    <a:pt x="13270" y="63589"/>
                  </a:cubicBezTo>
                  <a:cubicBezTo>
                    <a:pt x="13254" y="63564"/>
                    <a:pt x="13227" y="63546"/>
                    <a:pt x="13197" y="63541"/>
                  </a:cubicBezTo>
                  <a:cubicBezTo>
                    <a:pt x="9710" y="62959"/>
                    <a:pt x="8617" y="60617"/>
                    <a:pt x="7652" y="58550"/>
                  </a:cubicBezTo>
                  <a:lnTo>
                    <a:pt x="7573" y="58384"/>
                  </a:lnTo>
                  <a:cubicBezTo>
                    <a:pt x="6677" y="56466"/>
                    <a:pt x="3000" y="48400"/>
                    <a:pt x="1393" y="43954"/>
                  </a:cubicBezTo>
                  <a:cubicBezTo>
                    <a:pt x="217" y="40695"/>
                    <a:pt x="465" y="37387"/>
                    <a:pt x="665" y="34727"/>
                  </a:cubicBezTo>
                  <a:cubicBezTo>
                    <a:pt x="730" y="33861"/>
                    <a:pt x="791" y="33044"/>
                    <a:pt x="791" y="32342"/>
                  </a:cubicBezTo>
                  <a:cubicBezTo>
                    <a:pt x="791" y="31818"/>
                    <a:pt x="780" y="31090"/>
                    <a:pt x="765" y="30246"/>
                  </a:cubicBezTo>
                  <a:cubicBezTo>
                    <a:pt x="699" y="26559"/>
                    <a:pt x="590" y="20391"/>
                    <a:pt x="1278" y="16950"/>
                  </a:cubicBezTo>
                  <a:cubicBezTo>
                    <a:pt x="2006" y="13306"/>
                    <a:pt x="7422" y="2677"/>
                    <a:pt x="18422" y="653"/>
                  </a:cubicBezTo>
                  <a:cubicBezTo>
                    <a:pt x="20025" y="360"/>
                    <a:pt x="21642" y="214"/>
                    <a:pt x="23259" y="214"/>
                  </a:cubicBezTo>
                  <a:close/>
                  <a:moveTo>
                    <a:pt x="23260" y="1"/>
                  </a:moveTo>
                  <a:cubicBezTo>
                    <a:pt x="21629" y="1"/>
                    <a:pt x="19999" y="149"/>
                    <a:pt x="18383" y="445"/>
                  </a:cubicBezTo>
                  <a:cubicBezTo>
                    <a:pt x="7274" y="2486"/>
                    <a:pt x="1805" y="13227"/>
                    <a:pt x="1070" y="16908"/>
                  </a:cubicBezTo>
                  <a:cubicBezTo>
                    <a:pt x="377" y="20371"/>
                    <a:pt x="486" y="26555"/>
                    <a:pt x="552" y="30249"/>
                  </a:cubicBezTo>
                  <a:cubicBezTo>
                    <a:pt x="567" y="31092"/>
                    <a:pt x="578" y="31820"/>
                    <a:pt x="578" y="32342"/>
                  </a:cubicBezTo>
                  <a:cubicBezTo>
                    <a:pt x="578" y="33035"/>
                    <a:pt x="517" y="33849"/>
                    <a:pt x="452" y="34711"/>
                  </a:cubicBezTo>
                  <a:cubicBezTo>
                    <a:pt x="251" y="37390"/>
                    <a:pt x="1" y="40725"/>
                    <a:pt x="1193" y="44027"/>
                  </a:cubicBezTo>
                  <a:cubicBezTo>
                    <a:pt x="2801" y="48481"/>
                    <a:pt x="6484" y="56555"/>
                    <a:pt x="7381" y="58473"/>
                  </a:cubicBezTo>
                  <a:lnTo>
                    <a:pt x="7459" y="58641"/>
                  </a:lnTo>
                  <a:cubicBezTo>
                    <a:pt x="8394" y="60642"/>
                    <a:pt x="9555" y="63130"/>
                    <a:pt x="13118" y="63744"/>
                  </a:cubicBezTo>
                  <a:cubicBezTo>
                    <a:pt x="13124" y="63751"/>
                    <a:pt x="13129" y="63759"/>
                    <a:pt x="13135" y="63765"/>
                  </a:cubicBezTo>
                  <a:cubicBezTo>
                    <a:pt x="13153" y="63784"/>
                    <a:pt x="13175" y="63798"/>
                    <a:pt x="13200" y="63800"/>
                  </a:cubicBezTo>
                  <a:lnTo>
                    <a:pt x="13272" y="63812"/>
                  </a:lnTo>
                  <a:cubicBezTo>
                    <a:pt x="13840" y="63900"/>
                    <a:pt x="14427" y="63976"/>
                    <a:pt x="15067" y="64043"/>
                  </a:cubicBezTo>
                  <a:lnTo>
                    <a:pt x="15177" y="64054"/>
                  </a:lnTo>
                  <a:cubicBezTo>
                    <a:pt x="15501" y="64086"/>
                    <a:pt x="15837" y="64113"/>
                    <a:pt x="16203" y="64138"/>
                  </a:cubicBezTo>
                  <a:cubicBezTo>
                    <a:pt x="16541" y="64161"/>
                    <a:pt x="16873" y="64177"/>
                    <a:pt x="17201" y="64191"/>
                  </a:cubicBezTo>
                  <a:cubicBezTo>
                    <a:pt x="17521" y="64201"/>
                    <a:pt x="17835" y="64207"/>
                    <a:pt x="18142" y="64207"/>
                  </a:cubicBezTo>
                  <a:cubicBezTo>
                    <a:pt x="19805" y="64207"/>
                    <a:pt x="21246" y="64048"/>
                    <a:pt x="22265" y="63748"/>
                  </a:cubicBezTo>
                  <a:cubicBezTo>
                    <a:pt x="24165" y="63190"/>
                    <a:pt x="38531" y="55997"/>
                    <a:pt x="40635" y="53770"/>
                  </a:cubicBezTo>
                  <a:cubicBezTo>
                    <a:pt x="42142" y="52164"/>
                    <a:pt x="43062" y="45363"/>
                    <a:pt x="43476" y="41452"/>
                  </a:cubicBezTo>
                  <a:cubicBezTo>
                    <a:pt x="43481" y="41416"/>
                    <a:pt x="43464" y="41379"/>
                    <a:pt x="43434" y="41356"/>
                  </a:cubicBezTo>
                  <a:cubicBezTo>
                    <a:pt x="43416" y="41342"/>
                    <a:pt x="43393" y="41334"/>
                    <a:pt x="43370" y="41334"/>
                  </a:cubicBezTo>
                  <a:cubicBezTo>
                    <a:pt x="43357" y="41334"/>
                    <a:pt x="43344" y="41337"/>
                    <a:pt x="43332" y="41341"/>
                  </a:cubicBezTo>
                  <a:cubicBezTo>
                    <a:pt x="42784" y="41551"/>
                    <a:pt x="42209" y="41657"/>
                    <a:pt x="41624" y="41659"/>
                  </a:cubicBezTo>
                  <a:cubicBezTo>
                    <a:pt x="37873" y="41659"/>
                    <a:pt x="34822" y="37223"/>
                    <a:pt x="34822" y="31773"/>
                  </a:cubicBezTo>
                  <a:cubicBezTo>
                    <a:pt x="34822" y="26324"/>
                    <a:pt x="37873" y="21891"/>
                    <a:pt x="41624" y="21891"/>
                  </a:cubicBezTo>
                  <a:cubicBezTo>
                    <a:pt x="43886" y="21891"/>
                    <a:pt x="45994" y="23523"/>
                    <a:pt x="47264" y="26257"/>
                  </a:cubicBezTo>
                  <a:cubicBezTo>
                    <a:pt x="47281" y="26296"/>
                    <a:pt x="47319" y="26319"/>
                    <a:pt x="47361" y="26319"/>
                  </a:cubicBezTo>
                  <a:cubicBezTo>
                    <a:pt x="47366" y="26319"/>
                    <a:pt x="47371" y="26319"/>
                    <a:pt x="47376" y="26318"/>
                  </a:cubicBezTo>
                  <a:cubicBezTo>
                    <a:pt x="47423" y="26311"/>
                    <a:pt x="47459" y="26273"/>
                    <a:pt x="47465" y="26226"/>
                  </a:cubicBezTo>
                  <a:cubicBezTo>
                    <a:pt x="47635" y="24959"/>
                    <a:pt x="47714" y="23668"/>
                    <a:pt x="47702" y="22390"/>
                  </a:cubicBezTo>
                  <a:cubicBezTo>
                    <a:pt x="47583" y="14593"/>
                    <a:pt x="41070" y="6339"/>
                    <a:pt x="36611" y="3615"/>
                  </a:cubicBezTo>
                  <a:cubicBezTo>
                    <a:pt x="36596" y="3604"/>
                    <a:pt x="36445" y="3509"/>
                    <a:pt x="36180" y="3359"/>
                  </a:cubicBezTo>
                  <a:cubicBezTo>
                    <a:pt x="35966" y="3236"/>
                    <a:pt x="35734" y="3111"/>
                    <a:pt x="35489" y="2988"/>
                  </a:cubicBezTo>
                  <a:cubicBezTo>
                    <a:pt x="35482" y="2983"/>
                    <a:pt x="35466" y="2980"/>
                    <a:pt x="35452" y="2977"/>
                  </a:cubicBezTo>
                  <a:lnTo>
                    <a:pt x="34496" y="2519"/>
                  </a:lnTo>
                  <a:lnTo>
                    <a:pt x="33646" y="2150"/>
                  </a:lnTo>
                  <a:lnTo>
                    <a:pt x="32853" y="1838"/>
                  </a:lnTo>
                  <a:cubicBezTo>
                    <a:pt x="32850" y="1835"/>
                    <a:pt x="32845" y="1834"/>
                    <a:pt x="32841" y="1832"/>
                  </a:cubicBezTo>
                  <a:lnTo>
                    <a:pt x="31834" y="1475"/>
                  </a:lnTo>
                  <a:cubicBezTo>
                    <a:pt x="31830" y="1474"/>
                    <a:pt x="31825" y="1471"/>
                    <a:pt x="31821" y="1469"/>
                  </a:cubicBezTo>
                  <a:lnTo>
                    <a:pt x="31661" y="1416"/>
                  </a:lnTo>
                  <a:cubicBezTo>
                    <a:pt x="31428" y="1338"/>
                    <a:pt x="31186" y="1264"/>
                    <a:pt x="30938" y="1191"/>
                  </a:cubicBezTo>
                  <a:lnTo>
                    <a:pt x="30758" y="1139"/>
                  </a:lnTo>
                  <a:cubicBezTo>
                    <a:pt x="30743" y="1130"/>
                    <a:pt x="30725" y="1125"/>
                    <a:pt x="30706" y="1125"/>
                  </a:cubicBezTo>
                  <a:lnTo>
                    <a:pt x="30692" y="1125"/>
                  </a:lnTo>
                  <a:cubicBezTo>
                    <a:pt x="30524" y="1075"/>
                    <a:pt x="30351" y="1027"/>
                    <a:pt x="30184" y="984"/>
                  </a:cubicBezTo>
                  <a:lnTo>
                    <a:pt x="29927" y="891"/>
                  </a:lnTo>
                  <a:lnTo>
                    <a:pt x="29424" y="768"/>
                  </a:lnTo>
                  <a:cubicBezTo>
                    <a:pt x="29418" y="726"/>
                    <a:pt x="29385" y="690"/>
                    <a:pt x="29342" y="681"/>
                  </a:cubicBezTo>
                  <a:lnTo>
                    <a:pt x="29212" y="653"/>
                  </a:lnTo>
                  <a:cubicBezTo>
                    <a:pt x="28978" y="603"/>
                    <a:pt x="28745" y="553"/>
                    <a:pt x="28486" y="504"/>
                  </a:cubicBezTo>
                  <a:lnTo>
                    <a:pt x="28477" y="506"/>
                  </a:lnTo>
                  <a:cubicBezTo>
                    <a:pt x="28225" y="460"/>
                    <a:pt x="27966" y="413"/>
                    <a:pt x="27705" y="369"/>
                  </a:cubicBezTo>
                  <a:cubicBezTo>
                    <a:pt x="26229" y="123"/>
                    <a:pt x="24744" y="1"/>
                    <a:pt x="2326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710;p40">
              <a:extLst>
                <a:ext uri="{FF2B5EF4-FFF2-40B4-BE49-F238E27FC236}">
                  <a16:creationId xmlns:a16="http://schemas.microsoft.com/office/drawing/2014/main" id="{453A67A3-A611-E4FA-81BD-0685E49302EC}"/>
                </a:ext>
              </a:extLst>
            </p:cNvPr>
            <p:cNvSpPr/>
            <p:nvPr/>
          </p:nvSpPr>
          <p:spPr>
            <a:xfrm>
              <a:off x="5277475" y="3369800"/>
              <a:ext cx="3650" cy="1400"/>
            </a:xfrm>
            <a:custGeom>
              <a:avLst/>
              <a:gdLst/>
              <a:ahLst/>
              <a:cxnLst/>
              <a:rect l="l" t="t" r="r" b="b"/>
              <a:pathLst>
                <a:path w="146" h="56" extrusionOk="0">
                  <a:moveTo>
                    <a:pt x="1" y="0"/>
                  </a:moveTo>
                  <a:lnTo>
                    <a:pt x="145" y="55"/>
                  </a:lnTo>
                  <a:lnTo>
                    <a:pt x="123" y="4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11;p40">
              <a:extLst>
                <a:ext uri="{FF2B5EF4-FFF2-40B4-BE49-F238E27FC236}">
                  <a16:creationId xmlns:a16="http://schemas.microsoft.com/office/drawing/2014/main" id="{BDBDCE1E-CE9B-A0EA-AC47-BE40AFC2F9B2}"/>
                </a:ext>
              </a:extLst>
            </p:cNvPr>
            <p:cNvSpPr/>
            <p:nvPr/>
          </p:nvSpPr>
          <p:spPr>
            <a:xfrm>
              <a:off x="5274475" y="3367125"/>
              <a:ext cx="9650" cy="6750"/>
            </a:xfrm>
            <a:custGeom>
              <a:avLst/>
              <a:gdLst/>
              <a:ahLst/>
              <a:cxnLst/>
              <a:rect l="l" t="t" r="r" b="b"/>
              <a:pathLst>
                <a:path w="386" h="270" extrusionOk="0">
                  <a:moveTo>
                    <a:pt x="121" y="1"/>
                  </a:moveTo>
                  <a:cubicBezTo>
                    <a:pt x="78" y="1"/>
                    <a:pt x="37" y="27"/>
                    <a:pt x="21" y="70"/>
                  </a:cubicBezTo>
                  <a:cubicBezTo>
                    <a:pt x="0" y="124"/>
                    <a:pt x="29" y="186"/>
                    <a:pt x="82" y="207"/>
                  </a:cubicBezTo>
                  <a:lnTo>
                    <a:pt x="228" y="262"/>
                  </a:lnTo>
                  <a:cubicBezTo>
                    <a:pt x="240" y="267"/>
                    <a:pt x="253" y="270"/>
                    <a:pt x="265" y="270"/>
                  </a:cubicBezTo>
                  <a:cubicBezTo>
                    <a:pt x="307" y="270"/>
                    <a:pt x="347" y="244"/>
                    <a:pt x="364" y="204"/>
                  </a:cubicBezTo>
                  <a:cubicBezTo>
                    <a:pt x="386" y="150"/>
                    <a:pt x="362" y="89"/>
                    <a:pt x="310" y="66"/>
                  </a:cubicBezTo>
                  <a:lnTo>
                    <a:pt x="286" y="55"/>
                  </a:lnTo>
                  <a:cubicBezTo>
                    <a:pt x="285" y="54"/>
                    <a:pt x="282" y="52"/>
                    <a:pt x="279" y="52"/>
                  </a:cubicBezTo>
                  <a:lnTo>
                    <a:pt x="158" y="7"/>
                  </a:lnTo>
                  <a:cubicBezTo>
                    <a:pt x="146" y="3"/>
                    <a:pt x="133" y="1"/>
                    <a:pt x="12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12;p40">
              <a:extLst>
                <a:ext uri="{FF2B5EF4-FFF2-40B4-BE49-F238E27FC236}">
                  <a16:creationId xmlns:a16="http://schemas.microsoft.com/office/drawing/2014/main" id="{1B2E612F-32AB-A8D6-0063-13431B00B500}"/>
                </a:ext>
              </a:extLst>
            </p:cNvPr>
            <p:cNvSpPr/>
            <p:nvPr/>
          </p:nvSpPr>
          <p:spPr>
            <a:xfrm>
              <a:off x="5253800" y="3361050"/>
              <a:ext cx="13125" cy="4625"/>
            </a:xfrm>
            <a:custGeom>
              <a:avLst/>
              <a:gdLst/>
              <a:ahLst/>
              <a:cxnLst/>
              <a:rect l="l" t="t" r="r" b="b"/>
              <a:pathLst>
                <a:path w="525" h="185" extrusionOk="0">
                  <a:moveTo>
                    <a:pt x="1" y="0"/>
                  </a:moveTo>
                  <a:lnTo>
                    <a:pt x="104" y="38"/>
                  </a:lnTo>
                  <a:lnTo>
                    <a:pt x="113" y="38"/>
                  </a:lnTo>
                  <a:lnTo>
                    <a:pt x="1" y="0"/>
                  </a:lnTo>
                  <a:close/>
                  <a:moveTo>
                    <a:pt x="99" y="38"/>
                  </a:moveTo>
                  <a:lnTo>
                    <a:pt x="261" y="99"/>
                  </a:lnTo>
                  <a:lnTo>
                    <a:pt x="282" y="99"/>
                  </a:lnTo>
                  <a:lnTo>
                    <a:pt x="113" y="41"/>
                  </a:lnTo>
                  <a:lnTo>
                    <a:pt x="104" y="38"/>
                  </a:lnTo>
                  <a:close/>
                  <a:moveTo>
                    <a:pt x="282" y="99"/>
                  </a:moveTo>
                  <a:lnTo>
                    <a:pt x="289" y="101"/>
                  </a:lnTo>
                  <a:lnTo>
                    <a:pt x="289" y="101"/>
                  </a:lnTo>
                  <a:lnTo>
                    <a:pt x="282" y="99"/>
                  </a:lnTo>
                  <a:close/>
                  <a:moveTo>
                    <a:pt x="289" y="101"/>
                  </a:moveTo>
                  <a:lnTo>
                    <a:pt x="525" y="185"/>
                  </a:lnTo>
                  <a:lnTo>
                    <a:pt x="525" y="185"/>
                  </a:lnTo>
                  <a:lnTo>
                    <a:pt x="413" y="145"/>
                  </a:lnTo>
                  <a:lnTo>
                    <a:pt x="325" y="114"/>
                  </a:lnTo>
                  <a:lnTo>
                    <a:pt x="289" y="10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13;p40">
              <a:extLst>
                <a:ext uri="{FF2B5EF4-FFF2-40B4-BE49-F238E27FC236}">
                  <a16:creationId xmlns:a16="http://schemas.microsoft.com/office/drawing/2014/main" id="{77346891-432F-A1BE-F89D-392C99FCED1F}"/>
                </a:ext>
              </a:extLst>
            </p:cNvPr>
            <p:cNvSpPr/>
            <p:nvPr/>
          </p:nvSpPr>
          <p:spPr>
            <a:xfrm>
              <a:off x="5250800" y="3358375"/>
              <a:ext cx="19150" cy="10000"/>
            </a:xfrm>
            <a:custGeom>
              <a:avLst/>
              <a:gdLst/>
              <a:ahLst/>
              <a:cxnLst/>
              <a:rect l="l" t="t" r="r" b="b"/>
              <a:pathLst>
                <a:path w="766" h="400" extrusionOk="0">
                  <a:moveTo>
                    <a:pt x="120" y="0"/>
                  </a:moveTo>
                  <a:cubicBezTo>
                    <a:pt x="77" y="0"/>
                    <a:pt x="36" y="27"/>
                    <a:pt x="21" y="70"/>
                  </a:cubicBezTo>
                  <a:cubicBezTo>
                    <a:pt x="0" y="127"/>
                    <a:pt x="29" y="186"/>
                    <a:pt x="84" y="207"/>
                  </a:cubicBezTo>
                  <a:lnTo>
                    <a:pt x="163" y="235"/>
                  </a:lnTo>
                  <a:cubicBezTo>
                    <a:pt x="169" y="240"/>
                    <a:pt x="175" y="243"/>
                    <a:pt x="182" y="246"/>
                  </a:cubicBezTo>
                  <a:lnTo>
                    <a:pt x="344" y="305"/>
                  </a:lnTo>
                  <a:cubicBezTo>
                    <a:pt x="356" y="310"/>
                    <a:pt x="368" y="311"/>
                    <a:pt x="381" y="311"/>
                  </a:cubicBezTo>
                  <a:lnTo>
                    <a:pt x="609" y="393"/>
                  </a:lnTo>
                  <a:cubicBezTo>
                    <a:pt x="621" y="398"/>
                    <a:pt x="633" y="399"/>
                    <a:pt x="645" y="399"/>
                  </a:cubicBezTo>
                  <a:cubicBezTo>
                    <a:pt x="690" y="399"/>
                    <a:pt x="730" y="372"/>
                    <a:pt x="746" y="328"/>
                  </a:cubicBezTo>
                  <a:cubicBezTo>
                    <a:pt x="766" y="273"/>
                    <a:pt x="737" y="212"/>
                    <a:pt x="681" y="192"/>
                  </a:cubicBezTo>
                  <a:lnTo>
                    <a:pt x="438" y="104"/>
                  </a:lnTo>
                  <a:cubicBezTo>
                    <a:pt x="435" y="103"/>
                    <a:pt x="431" y="101"/>
                    <a:pt x="426" y="101"/>
                  </a:cubicBezTo>
                  <a:lnTo>
                    <a:pt x="285" y="52"/>
                  </a:lnTo>
                  <a:cubicBezTo>
                    <a:pt x="279" y="49"/>
                    <a:pt x="273" y="46"/>
                    <a:pt x="267" y="45"/>
                  </a:cubicBezTo>
                  <a:lnTo>
                    <a:pt x="157" y="6"/>
                  </a:lnTo>
                  <a:cubicBezTo>
                    <a:pt x="145" y="2"/>
                    <a:pt x="132" y="0"/>
                    <a:pt x="12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714;p40">
              <a:extLst>
                <a:ext uri="{FF2B5EF4-FFF2-40B4-BE49-F238E27FC236}">
                  <a16:creationId xmlns:a16="http://schemas.microsoft.com/office/drawing/2014/main" id="{C284BAD5-C797-C73D-9707-713FABCA23E1}"/>
                </a:ext>
              </a:extLst>
            </p:cNvPr>
            <p:cNvSpPr/>
            <p:nvPr/>
          </p:nvSpPr>
          <p:spPr>
            <a:xfrm>
              <a:off x="5274575" y="3367225"/>
              <a:ext cx="5500" cy="5350"/>
            </a:xfrm>
            <a:custGeom>
              <a:avLst/>
              <a:gdLst/>
              <a:ahLst/>
              <a:cxnLst/>
              <a:rect l="l" t="t" r="r" b="b"/>
              <a:pathLst>
                <a:path w="220" h="214" extrusionOk="0">
                  <a:moveTo>
                    <a:pt x="102" y="1"/>
                  </a:moveTo>
                  <a:cubicBezTo>
                    <a:pt x="42" y="1"/>
                    <a:pt x="1" y="48"/>
                    <a:pt x="1" y="108"/>
                  </a:cubicBezTo>
                  <a:cubicBezTo>
                    <a:pt x="1" y="166"/>
                    <a:pt x="54" y="213"/>
                    <a:pt x="112" y="213"/>
                  </a:cubicBezTo>
                  <a:cubicBezTo>
                    <a:pt x="172" y="213"/>
                    <a:pt x="220" y="166"/>
                    <a:pt x="220" y="108"/>
                  </a:cubicBezTo>
                  <a:cubicBezTo>
                    <a:pt x="220" y="48"/>
                    <a:pt x="172" y="1"/>
                    <a:pt x="11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715;p40">
              <a:extLst>
                <a:ext uri="{FF2B5EF4-FFF2-40B4-BE49-F238E27FC236}">
                  <a16:creationId xmlns:a16="http://schemas.microsoft.com/office/drawing/2014/main" id="{6F421BBE-47F1-C873-CF7E-D2A79F994E2A}"/>
                </a:ext>
              </a:extLst>
            </p:cNvPr>
            <p:cNvSpPr/>
            <p:nvPr/>
          </p:nvSpPr>
          <p:spPr>
            <a:xfrm>
              <a:off x="5239475" y="3356100"/>
              <a:ext cx="3975" cy="1325"/>
            </a:xfrm>
            <a:custGeom>
              <a:avLst/>
              <a:gdLst/>
              <a:ahLst/>
              <a:cxnLst/>
              <a:rect l="l" t="t" r="r" b="b"/>
              <a:pathLst>
                <a:path w="159" h="53" extrusionOk="0">
                  <a:moveTo>
                    <a:pt x="158" y="52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716;p40">
              <a:extLst>
                <a:ext uri="{FF2B5EF4-FFF2-40B4-BE49-F238E27FC236}">
                  <a16:creationId xmlns:a16="http://schemas.microsoft.com/office/drawing/2014/main" id="{325BD48A-0966-3B85-C3F9-F39F73B32545}"/>
                </a:ext>
              </a:extLst>
            </p:cNvPr>
            <p:cNvSpPr/>
            <p:nvPr/>
          </p:nvSpPr>
          <p:spPr>
            <a:xfrm>
              <a:off x="5236800" y="3353425"/>
              <a:ext cx="9300" cy="6675"/>
            </a:xfrm>
            <a:custGeom>
              <a:avLst/>
              <a:gdLst/>
              <a:ahLst/>
              <a:cxnLst/>
              <a:rect l="l" t="t" r="r" b="b"/>
              <a:pathLst>
                <a:path w="372" h="267" extrusionOk="0">
                  <a:moveTo>
                    <a:pt x="107" y="0"/>
                  </a:moveTo>
                  <a:cubicBezTo>
                    <a:pt x="62" y="0"/>
                    <a:pt x="22" y="28"/>
                    <a:pt x="6" y="73"/>
                  </a:cubicBezTo>
                  <a:cubicBezTo>
                    <a:pt x="2" y="83"/>
                    <a:pt x="0" y="95"/>
                    <a:pt x="0" y="107"/>
                  </a:cubicBezTo>
                  <a:cubicBezTo>
                    <a:pt x="0" y="152"/>
                    <a:pt x="29" y="192"/>
                    <a:pt x="73" y="207"/>
                  </a:cubicBezTo>
                  <a:lnTo>
                    <a:pt x="231" y="261"/>
                  </a:lnTo>
                  <a:cubicBezTo>
                    <a:pt x="242" y="265"/>
                    <a:pt x="254" y="267"/>
                    <a:pt x="265" y="267"/>
                  </a:cubicBezTo>
                  <a:cubicBezTo>
                    <a:pt x="310" y="267"/>
                    <a:pt x="350" y="238"/>
                    <a:pt x="365" y="194"/>
                  </a:cubicBezTo>
                  <a:cubicBezTo>
                    <a:pt x="370" y="183"/>
                    <a:pt x="371" y="171"/>
                    <a:pt x="371" y="159"/>
                  </a:cubicBezTo>
                  <a:cubicBezTo>
                    <a:pt x="371" y="115"/>
                    <a:pt x="343" y="75"/>
                    <a:pt x="300" y="60"/>
                  </a:cubicBezTo>
                  <a:lnTo>
                    <a:pt x="142" y="6"/>
                  </a:lnTo>
                  <a:cubicBezTo>
                    <a:pt x="130" y="2"/>
                    <a:pt x="118" y="0"/>
                    <a:pt x="10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717;p40">
              <a:extLst>
                <a:ext uri="{FF2B5EF4-FFF2-40B4-BE49-F238E27FC236}">
                  <a16:creationId xmlns:a16="http://schemas.microsoft.com/office/drawing/2014/main" id="{743E8E35-468C-3713-FBFE-B866C71B023B}"/>
                </a:ext>
              </a:extLst>
            </p:cNvPr>
            <p:cNvSpPr/>
            <p:nvPr/>
          </p:nvSpPr>
          <p:spPr>
            <a:xfrm>
              <a:off x="5267775" y="3366000"/>
              <a:ext cx="12050" cy="4675"/>
            </a:xfrm>
            <a:custGeom>
              <a:avLst/>
              <a:gdLst/>
              <a:ahLst/>
              <a:cxnLst/>
              <a:rect l="l" t="t" r="r" b="b"/>
              <a:pathLst>
                <a:path w="482" h="187" extrusionOk="0">
                  <a:moveTo>
                    <a:pt x="0" y="0"/>
                  </a:moveTo>
                  <a:lnTo>
                    <a:pt x="64" y="26"/>
                  </a:lnTo>
                  <a:lnTo>
                    <a:pt x="42" y="26"/>
                  </a:lnTo>
                  <a:lnTo>
                    <a:pt x="185" y="81"/>
                  </a:lnTo>
                  <a:lnTo>
                    <a:pt x="230" y="90"/>
                  </a:lnTo>
                  <a:lnTo>
                    <a:pt x="230" y="90"/>
                  </a:lnTo>
                  <a:lnTo>
                    <a:pt x="481" y="186"/>
                  </a:lnTo>
                  <a:lnTo>
                    <a:pt x="481" y="186"/>
                  </a:lnTo>
                  <a:lnTo>
                    <a:pt x="350" y="136"/>
                  </a:lnTo>
                  <a:lnTo>
                    <a:pt x="255" y="99"/>
                  </a:lnTo>
                  <a:lnTo>
                    <a:pt x="67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18;p40">
              <a:extLst>
                <a:ext uri="{FF2B5EF4-FFF2-40B4-BE49-F238E27FC236}">
                  <a16:creationId xmlns:a16="http://schemas.microsoft.com/office/drawing/2014/main" id="{4B88F485-FB78-389C-35EC-104FCAF523DD}"/>
                </a:ext>
              </a:extLst>
            </p:cNvPr>
            <p:cNvSpPr/>
            <p:nvPr/>
          </p:nvSpPr>
          <p:spPr>
            <a:xfrm>
              <a:off x="5264750" y="3363325"/>
              <a:ext cx="18075" cy="10000"/>
            </a:xfrm>
            <a:custGeom>
              <a:avLst/>
              <a:gdLst/>
              <a:ahLst/>
              <a:cxnLst/>
              <a:rect l="l" t="t" r="r" b="b"/>
              <a:pathLst>
                <a:path w="723" h="400" extrusionOk="0">
                  <a:moveTo>
                    <a:pt x="122" y="1"/>
                  </a:moveTo>
                  <a:cubicBezTo>
                    <a:pt x="80" y="1"/>
                    <a:pt x="39" y="26"/>
                    <a:pt x="23" y="69"/>
                  </a:cubicBezTo>
                  <a:cubicBezTo>
                    <a:pt x="1" y="122"/>
                    <a:pt x="27" y="185"/>
                    <a:pt x="83" y="206"/>
                  </a:cubicBezTo>
                  <a:lnTo>
                    <a:pt x="87" y="209"/>
                  </a:lnTo>
                  <a:cubicBezTo>
                    <a:pt x="97" y="219"/>
                    <a:pt x="109" y="226"/>
                    <a:pt x="124" y="232"/>
                  </a:cubicBezTo>
                  <a:lnTo>
                    <a:pt x="563" y="393"/>
                  </a:lnTo>
                  <a:cubicBezTo>
                    <a:pt x="577" y="398"/>
                    <a:pt x="589" y="399"/>
                    <a:pt x="602" y="399"/>
                  </a:cubicBezTo>
                  <a:cubicBezTo>
                    <a:pt x="645" y="399"/>
                    <a:pt x="686" y="374"/>
                    <a:pt x="702" y="331"/>
                  </a:cubicBezTo>
                  <a:cubicBezTo>
                    <a:pt x="723" y="276"/>
                    <a:pt x="694" y="215"/>
                    <a:pt x="639" y="194"/>
                  </a:cubicBezTo>
                  <a:lnTo>
                    <a:pt x="160" y="8"/>
                  </a:lnTo>
                  <a:cubicBezTo>
                    <a:pt x="148" y="3"/>
                    <a:pt x="135" y="1"/>
                    <a:pt x="12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719;p40">
              <a:extLst>
                <a:ext uri="{FF2B5EF4-FFF2-40B4-BE49-F238E27FC236}">
                  <a16:creationId xmlns:a16="http://schemas.microsoft.com/office/drawing/2014/main" id="{9987CF19-A891-4C92-27C6-A4FFC91D4378}"/>
                </a:ext>
              </a:extLst>
            </p:cNvPr>
            <p:cNvSpPr/>
            <p:nvPr/>
          </p:nvSpPr>
          <p:spPr>
            <a:xfrm>
              <a:off x="5243525" y="3357400"/>
              <a:ext cx="9800" cy="3400"/>
            </a:xfrm>
            <a:custGeom>
              <a:avLst/>
              <a:gdLst/>
              <a:ahLst/>
              <a:cxnLst/>
              <a:rect l="l" t="t" r="r" b="b"/>
              <a:pathLst>
                <a:path w="392" h="136" extrusionOk="0">
                  <a:moveTo>
                    <a:pt x="1" y="0"/>
                  </a:moveTo>
                  <a:lnTo>
                    <a:pt x="141" y="50"/>
                  </a:lnTo>
                  <a:lnTo>
                    <a:pt x="186" y="65"/>
                  </a:lnTo>
                  <a:lnTo>
                    <a:pt x="186" y="65"/>
                  </a:lnTo>
                  <a:lnTo>
                    <a:pt x="1" y="0"/>
                  </a:lnTo>
                  <a:close/>
                  <a:moveTo>
                    <a:pt x="186" y="65"/>
                  </a:moveTo>
                  <a:lnTo>
                    <a:pt x="214" y="75"/>
                  </a:lnTo>
                  <a:lnTo>
                    <a:pt x="235" y="82"/>
                  </a:lnTo>
                  <a:lnTo>
                    <a:pt x="235" y="82"/>
                  </a:lnTo>
                  <a:lnTo>
                    <a:pt x="186" y="65"/>
                  </a:lnTo>
                  <a:close/>
                  <a:moveTo>
                    <a:pt x="235" y="82"/>
                  </a:moveTo>
                  <a:lnTo>
                    <a:pt x="391" y="136"/>
                  </a:lnTo>
                  <a:lnTo>
                    <a:pt x="297" y="103"/>
                  </a:lnTo>
                  <a:lnTo>
                    <a:pt x="235" y="82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720;p40">
              <a:extLst>
                <a:ext uri="{FF2B5EF4-FFF2-40B4-BE49-F238E27FC236}">
                  <a16:creationId xmlns:a16="http://schemas.microsoft.com/office/drawing/2014/main" id="{F4A943A9-D59D-3B2A-FD24-A3713C50161F}"/>
                </a:ext>
              </a:extLst>
            </p:cNvPr>
            <p:cNvSpPr/>
            <p:nvPr/>
          </p:nvSpPr>
          <p:spPr>
            <a:xfrm>
              <a:off x="5240525" y="3354750"/>
              <a:ext cx="15775" cy="8700"/>
            </a:xfrm>
            <a:custGeom>
              <a:avLst/>
              <a:gdLst/>
              <a:ahLst/>
              <a:cxnLst/>
              <a:rect l="l" t="t" r="r" b="b"/>
              <a:pathLst>
                <a:path w="631" h="348" extrusionOk="0">
                  <a:moveTo>
                    <a:pt x="120" y="1"/>
                  </a:moveTo>
                  <a:cubicBezTo>
                    <a:pt x="76" y="1"/>
                    <a:pt x="35" y="28"/>
                    <a:pt x="20" y="72"/>
                  </a:cubicBezTo>
                  <a:cubicBezTo>
                    <a:pt x="0" y="127"/>
                    <a:pt x="30" y="188"/>
                    <a:pt x="85" y="208"/>
                  </a:cubicBezTo>
                  <a:lnTo>
                    <a:pt x="477" y="342"/>
                  </a:lnTo>
                  <a:cubicBezTo>
                    <a:pt x="489" y="346"/>
                    <a:pt x="499" y="348"/>
                    <a:pt x="511" y="348"/>
                  </a:cubicBezTo>
                  <a:cubicBezTo>
                    <a:pt x="556" y="348"/>
                    <a:pt x="596" y="319"/>
                    <a:pt x="612" y="276"/>
                  </a:cubicBezTo>
                  <a:cubicBezTo>
                    <a:pt x="630" y="220"/>
                    <a:pt x="600" y="160"/>
                    <a:pt x="545" y="141"/>
                  </a:cubicBezTo>
                  <a:lnTo>
                    <a:pt x="155" y="7"/>
                  </a:lnTo>
                  <a:cubicBezTo>
                    <a:pt x="144" y="3"/>
                    <a:pt x="132" y="1"/>
                    <a:pt x="12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721;p40">
              <a:extLst>
                <a:ext uri="{FF2B5EF4-FFF2-40B4-BE49-F238E27FC236}">
                  <a16:creationId xmlns:a16="http://schemas.microsoft.com/office/drawing/2014/main" id="{9C049BDC-EDF7-5C05-4150-2F8AE1F3CC83}"/>
                </a:ext>
              </a:extLst>
            </p:cNvPr>
            <p:cNvSpPr/>
            <p:nvPr/>
          </p:nvSpPr>
          <p:spPr>
            <a:xfrm>
              <a:off x="5138200" y="3329850"/>
              <a:ext cx="2550" cy="425"/>
            </a:xfrm>
            <a:custGeom>
              <a:avLst/>
              <a:gdLst/>
              <a:ahLst/>
              <a:cxnLst/>
              <a:rect l="l" t="t" r="r" b="b"/>
              <a:pathLst>
                <a:path w="102" h="17" extrusionOk="0">
                  <a:moveTo>
                    <a:pt x="0" y="1"/>
                  </a:moveTo>
                  <a:lnTo>
                    <a:pt x="102" y="17"/>
                  </a:lnTo>
                  <a:lnTo>
                    <a:pt x="102" y="17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722;p40">
              <a:extLst>
                <a:ext uri="{FF2B5EF4-FFF2-40B4-BE49-F238E27FC236}">
                  <a16:creationId xmlns:a16="http://schemas.microsoft.com/office/drawing/2014/main" id="{0C6763A8-2C71-E864-CD5D-8939DC32C9B2}"/>
                </a:ext>
              </a:extLst>
            </p:cNvPr>
            <p:cNvSpPr/>
            <p:nvPr/>
          </p:nvSpPr>
          <p:spPr>
            <a:xfrm>
              <a:off x="5135525" y="3327175"/>
              <a:ext cx="7900" cy="5800"/>
            </a:xfrm>
            <a:custGeom>
              <a:avLst/>
              <a:gdLst/>
              <a:ahLst/>
              <a:cxnLst/>
              <a:rect l="l" t="t" r="r" b="b"/>
              <a:pathLst>
                <a:path w="316" h="232" extrusionOk="0">
                  <a:moveTo>
                    <a:pt x="105" y="0"/>
                  </a:moveTo>
                  <a:cubicBezTo>
                    <a:pt x="54" y="0"/>
                    <a:pt x="10" y="38"/>
                    <a:pt x="2" y="90"/>
                  </a:cubicBezTo>
                  <a:cubicBezTo>
                    <a:pt x="0" y="96"/>
                    <a:pt x="0" y="102"/>
                    <a:pt x="0" y="108"/>
                  </a:cubicBezTo>
                  <a:cubicBezTo>
                    <a:pt x="0" y="158"/>
                    <a:pt x="37" y="204"/>
                    <a:pt x="89" y="213"/>
                  </a:cubicBezTo>
                  <a:lnTo>
                    <a:pt x="192" y="230"/>
                  </a:lnTo>
                  <a:cubicBezTo>
                    <a:pt x="198" y="231"/>
                    <a:pt x="204" y="231"/>
                    <a:pt x="209" y="231"/>
                  </a:cubicBezTo>
                  <a:cubicBezTo>
                    <a:pt x="261" y="231"/>
                    <a:pt x="305" y="194"/>
                    <a:pt x="314" y="142"/>
                  </a:cubicBezTo>
                  <a:cubicBezTo>
                    <a:pt x="316" y="136"/>
                    <a:pt x="316" y="130"/>
                    <a:pt x="316" y="124"/>
                  </a:cubicBezTo>
                  <a:cubicBezTo>
                    <a:pt x="316" y="73"/>
                    <a:pt x="279" y="27"/>
                    <a:pt x="226" y="20"/>
                  </a:cubicBezTo>
                  <a:lnTo>
                    <a:pt x="124" y="2"/>
                  </a:lnTo>
                  <a:cubicBezTo>
                    <a:pt x="117" y="1"/>
                    <a:pt x="111" y="0"/>
                    <a:pt x="10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723;p40">
              <a:extLst>
                <a:ext uri="{FF2B5EF4-FFF2-40B4-BE49-F238E27FC236}">
                  <a16:creationId xmlns:a16="http://schemas.microsoft.com/office/drawing/2014/main" id="{94725B23-7979-A2D7-C370-0C7EADCF978E}"/>
                </a:ext>
              </a:extLst>
            </p:cNvPr>
            <p:cNvSpPr/>
            <p:nvPr/>
          </p:nvSpPr>
          <p:spPr>
            <a:xfrm>
              <a:off x="4846575" y="3893975"/>
              <a:ext cx="318750" cy="318725"/>
            </a:xfrm>
            <a:custGeom>
              <a:avLst/>
              <a:gdLst/>
              <a:ahLst/>
              <a:cxnLst/>
              <a:rect l="l" t="t" r="r" b="b"/>
              <a:pathLst>
                <a:path w="12750" h="12749" extrusionOk="0">
                  <a:moveTo>
                    <a:pt x="6375" y="0"/>
                  </a:moveTo>
                  <a:cubicBezTo>
                    <a:pt x="2855" y="0"/>
                    <a:pt x="1" y="2855"/>
                    <a:pt x="1" y="6375"/>
                  </a:cubicBezTo>
                  <a:cubicBezTo>
                    <a:pt x="1" y="9894"/>
                    <a:pt x="2855" y="12749"/>
                    <a:pt x="6375" y="12749"/>
                  </a:cubicBezTo>
                  <a:cubicBezTo>
                    <a:pt x="9895" y="12749"/>
                    <a:pt x="12749" y="9894"/>
                    <a:pt x="12749" y="6375"/>
                  </a:cubicBezTo>
                  <a:cubicBezTo>
                    <a:pt x="12749" y="2855"/>
                    <a:pt x="9895" y="0"/>
                    <a:pt x="63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724;p40">
              <a:extLst>
                <a:ext uri="{FF2B5EF4-FFF2-40B4-BE49-F238E27FC236}">
                  <a16:creationId xmlns:a16="http://schemas.microsoft.com/office/drawing/2014/main" id="{D79640C1-1715-201D-0EB5-AFF3E825DCF9}"/>
                </a:ext>
              </a:extLst>
            </p:cNvPr>
            <p:cNvSpPr/>
            <p:nvPr/>
          </p:nvSpPr>
          <p:spPr>
            <a:xfrm>
              <a:off x="4831800" y="3891300"/>
              <a:ext cx="348300" cy="324075"/>
            </a:xfrm>
            <a:custGeom>
              <a:avLst/>
              <a:gdLst/>
              <a:ahLst/>
              <a:cxnLst/>
              <a:rect l="l" t="t" r="r" b="b"/>
              <a:pathLst>
                <a:path w="13932" h="12963" extrusionOk="0">
                  <a:moveTo>
                    <a:pt x="6969" y="214"/>
                  </a:moveTo>
                  <a:cubicBezTo>
                    <a:pt x="9991" y="214"/>
                    <a:pt x="12660" y="2411"/>
                    <a:pt x="13154" y="5487"/>
                  </a:cubicBezTo>
                  <a:cubicBezTo>
                    <a:pt x="13702" y="8900"/>
                    <a:pt x="11373" y="12122"/>
                    <a:pt x="7961" y="12670"/>
                  </a:cubicBezTo>
                  <a:cubicBezTo>
                    <a:pt x="7624" y="12725"/>
                    <a:pt x="7292" y="12750"/>
                    <a:pt x="6963" y="12750"/>
                  </a:cubicBezTo>
                  <a:cubicBezTo>
                    <a:pt x="3941" y="12750"/>
                    <a:pt x="1272" y="10552"/>
                    <a:pt x="778" y="7476"/>
                  </a:cubicBezTo>
                  <a:cubicBezTo>
                    <a:pt x="230" y="4064"/>
                    <a:pt x="2559" y="842"/>
                    <a:pt x="5972" y="294"/>
                  </a:cubicBezTo>
                  <a:cubicBezTo>
                    <a:pt x="6307" y="240"/>
                    <a:pt x="6640" y="214"/>
                    <a:pt x="6969" y="214"/>
                  </a:cubicBezTo>
                  <a:close/>
                  <a:moveTo>
                    <a:pt x="6970" y="1"/>
                  </a:moveTo>
                  <a:cubicBezTo>
                    <a:pt x="6629" y="1"/>
                    <a:pt x="6284" y="28"/>
                    <a:pt x="5937" y="84"/>
                  </a:cubicBezTo>
                  <a:cubicBezTo>
                    <a:pt x="2410" y="649"/>
                    <a:pt x="1" y="3982"/>
                    <a:pt x="567" y="7510"/>
                  </a:cubicBezTo>
                  <a:cubicBezTo>
                    <a:pt x="1079" y="10692"/>
                    <a:pt x="3837" y="12963"/>
                    <a:pt x="6962" y="12963"/>
                  </a:cubicBezTo>
                  <a:lnTo>
                    <a:pt x="6962" y="12963"/>
                  </a:lnTo>
                  <a:cubicBezTo>
                    <a:pt x="7303" y="12963"/>
                    <a:pt x="7648" y="12936"/>
                    <a:pt x="7993" y="12881"/>
                  </a:cubicBezTo>
                  <a:cubicBezTo>
                    <a:pt x="11522" y="12314"/>
                    <a:pt x="13931" y="8982"/>
                    <a:pt x="13364" y="5453"/>
                  </a:cubicBezTo>
                  <a:cubicBezTo>
                    <a:pt x="12854" y="2272"/>
                    <a:pt x="10096" y="1"/>
                    <a:pt x="6970" y="1"/>
                  </a:cubicBezTo>
                  <a:close/>
                  <a:moveTo>
                    <a:pt x="6962" y="12963"/>
                  </a:moveTo>
                  <a:lnTo>
                    <a:pt x="6962" y="12963"/>
                  </a:lnTo>
                  <a:cubicBezTo>
                    <a:pt x="6962" y="12963"/>
                    <a:pt x="6962" y="12963"/>
                    <a:pt x="6962" y="12963"/>
                  </a:cubicBezTo>
                  <a:lnTo>
                    <a:pt x="6963" y="12963"/>
                  </a:lnTo>
                  <a:cubicBezTo>
                    <a:pt x="6963" y="12963"/>
                    <a:pt x="6963" y="12963"/>
                    <a:pt x="6962" y="12963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725;p40">
              <a:extLst>
                <a:ext uri="{FF2B5EF4-FFF2-40B4-BE49-F238E27FC236}">
                  <a16:creationId xmlns:a16="http://schemas.microsoft.com/office/drawing/2014/main" id="{7E223C44-27C3-FF3A-1A7F-EBBF3C93DBD1}"/>
                </a:ext>
              </a:extLst>
            </p:cNvPr>
            <p:cNvSpPr/>
            <p:nvPr/>
          </p:nvSpPr>
          <p:spPr>
            <a:xfrm>
              <a:off x="4926100" y="3973450"/>
              <a:ext cx="159750" cy="159750"/>
            </a:xfrm>
            <a:custGeom>
              <a:avLst/>
              <a:gdLst/>
              <a:ahLst/>
              <a:cxnLst/>
              <a:rect l="l" t="t" r="r" b="b"/>
              <a:pathLst>
                <a:path w="6390" h="6390" extrusionOk="0">
                  <a:moveTo>
                    <a:pt x="3196" y="0"/>
                  </a:moveTo>
                  <a:cubicBezTo>
                    <a:pt x="1431" y="0"/>
                    <a:pt x="0" y="1431"/>
                    <a:pt x="0" y="3194"/>
                  </a:cubicBezTo>
                  <a:cubicBezTo>
                    <a:pt x="0" y="4958"/>
                    <a:pt x="1431" y="6389"/>
                    <a:pt x="3196" y="6389"/>
                  </a:cubicBezTo>
                  <a:cubicBezTo>
                    <a:pt x="4958" y="6389"/>
                    <a:pt x="6389" y="4958"/>
                    <a:pt x="6389" y="3194"/>
                  </a:cubicBezTo>
                  <a:cubicBezTo>
                    <a:pt x="6389" y="1431"/>
                    <a:pt x="4958" y="0"/>
                    <a:pt x="3196" y="0"/>
                  </a:cubicBezTo>
                  <a:close/>
                </a:path>
              </a:pathLst>
            </a:custGeom>
            <a:solidFill>
              <a:srgbClr val="BCC1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726;p40">
              <a:extLst>
                <a:ext uri="{FF2B5EF4-FFF2-40B4-BE49-F238E27FC236}">
                  <a16:creationId xmlns:a16="http://schemas.microsoft.com/office/drawing/2014/main" id="{2F23F545-CC24-B616-FA07-53B6E965852A}"/>
                </a:ext>
              </a:extLst>
            </p:cNvPr>
            <p:cNvSpPr/>
            <p:nvPr/>
          </p:nvSpPr>
          <p:spPr>
            <a:xfrm>
              <a:off x="4923425" y="3970775"/>
              <a:ext cx="165100" cy="165100"/>
            </a:xfrm>
            <a:custGeom>
              <a:avLst/>
              <a:gdLst/>
              <a:ahLst/>
              <a:cxnLst/>
              <a:rect l="l" t="t" r="r" b="b"/>
              <a:pathLst>
                <a:path w="6604" h="6604" extrusionOk="0">
                  <a:moveTo>
                    <a:pt x="3303" y="215"/>
                  </a:moveTo>
                  <a:cubicBezTo>
                    <a:pt x="5004" y="215"/>
                    <a:pt x="6389" y="1599"/>
                    <a:pt x="6389" y="3303"/>
                  </a:cubicBezTo>
                  <a:cubicBezTo>
                    <a:pt x="6389" y="5004"/>
                    <a:pt x="5004" y="6389"/>
                    <a:pt x="3303" y="6389"/>
                  </a:cubicBezTo>
                  <a:cubicBezTo>
                    <a:pt x="1599" y="6389"/>
                    <a:pt x="215" y="5004"/>
                    <a:pt x="215" y="3303"/>
                  </a:cubicBezTo>
                  <a:cubicBezTo>
                    <a:pt x="215" y="1599"/>
                    <a:pt x="1599" y="215"/>
                    <a:pt x="3303" y="215"/>
                  </a:cubicBezTo>
                  <a:close/>
                  <a:moveTo>
                    <a:pt x="3303" y="0"/>
                  </a:moveTo>
                  <a:cubicBezTo>
                    <a:pt x="1482" y="0"/>
                    <a:pt x="0" y="1482"/>
                    <a:pt x="0" y="3303"/>
                  </a:cubicBezTo>
                  <a:cubicBezTo>
                    <a:pt x="0" y="5122"/>
                    <a:pt x="1482" y="6604"/>
                    <a:pt x="3303" y="6604"/>
                  </a:cubicBezTo>
                  <a:cubicBezTo>
                    <a:pt x="5122" y="6604"/>
                    <a:pt x="6604" y="5122"/>
                    <a:pt x="6604" y="3303"/>
                  </a:cubicBezTo>
                  <a:cubicBezTo>
                    <a:pt x="6604" y="1482"/>
                    <a:pt x="5122" y="0"/>
                    <a:pt x="330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727;p40">
              <a:extLst>
                <a:ext uri="{FF2B5EF4-FFF2-40B4-BE49-F238E27FC236}">
                  <a16:creationId xmlns:a16="http://schemas.microsoft.com/office/drawing/2014/main" id="{356BDF0F-E161-C2A2-E310-D339FAF1B0C6}"/>
                </a:ext>
              </a:extLst>
            </p:cNvPr>
            <p:cNvSpPr/>
            <p:nvPr/>
          </p:nvSpPr>
          <p:spPr>
            <a:xfrm>
              <a:off x="4946050" y="3993400"/>
              <a:ext cx="119850" cy="119850"/>
            </a:xfrm>
            <a:custGeom>
              <a:avLst/>
              <a:gdLst/>
              <a:ahLst/>
              <a:cxnLst/>
              <a:rect l="l" t="t" r="r" b="b"/>
              <a:pathLst>
                <a:path w="4794" h="4794" extrusionOk="0">
                  <a:moveTo>
                    <a:pt x="2398" y="0"/>
                  </a:moveTo>
                  <a:cubicBezTo>
                    <a:pt x="1072" y="0"/>
                    <a:pt x="0" y="1072"/>
                    <a:pt x="0" y="2396"/>
                  </a:cubicBezTo>
                  <a:cubicBezTo>
                    <a:pt x="0" y="3721"/>
                    <a:pt x="1072" y="4793"/>
                    <a:pt x="2398" y="4793"/>
                  </a:cubicBezTo>
                  <a:cubicBezTo>
                    <a:pt x="3721" y="4793"/>
                    <a:pt x="4793" y="3721"/>
                    <a:pt x="4793" y="2396"/>
                  </a:cubicBezTo>
                  <a:cubicBezTo>
                    <a:pt x="4793" y="1072"/>
                    <a:pt x="3721" y="0"/>
                    <a:pt x="239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728;p40">
              <a:extLst>
                <a:ext uri="{FF2B5EF4-FFF2-40B4-BE49-F238E27FC236}">
                  <a16:creationId xmlns:a16="http://schemas.microsoft.com/office/drawing/2014/main" id="{E8D57088-BCC3-2E67-DE8B-47233BD9EB18}"/>
                </a:ext>
              </a:extLst>
            </p:cNvPr>
            <p:cNvSpPr/>
            <p:nvPr/>
          </p:nvSpPr>
          <p:spPr>
            <a:xfrm>
              <a:off x="4943375" y="3990725"/>
              <a:ext cx="125200" cy="125200"/>
            </a:xfrm>
            <a:custGeom>
              <a:avLst/>
              <a:gdLst/>
              <a:ahLst/>
              <a:cxnLst/>
              <a:rect l="l" t="t" r="r" b="b"/>
              <a:pathLst>
                <a:path w="5008" h="5008" extrusionOk="0">
                  <a:moveTo>
                    <a:pt x="2505" y="213"/>
                  </a:moveTo>
                  <a:cubicBezTo>
                    <a:pt x="3767" y="213"/>
                    <a:pt x="4795" y="1240"/>
                    <a:pt x="4795" y="2505"/>
                  </a:cubicBezTo>
                  <a:cubicBezTo>
                    <a:pt x="4795" y="3767"/>
                    <a:pt x="3767" y="4795"/>
                    <a:pt x="2505" y="4795"/>
                  </a:cubicBezTo>
                  <a:cubicBezTo>
                    <a:pt x="1240" y="4795"/>
                    <a:pt x="213" y="3767"/>
                    <a:pt x="213" y="2505"/>
                  </a:cubicBezTo>
                  <a:cubicBezTo>
                    <a:pt x="213" y="1240"/>
                    <a:pt x="1240" y="213"/>
                    <a:pt x="2505" y="213"/>
                  </a:cubicBezTo>
                  <a:close/>
                  <a:moveTo>
                    <a:pt x="2505" y="0"/>
                  </a:moveTo>
                  <a:cubicBezTo>
                    <a:pt x="1124" y="0"/>
                    <a:pt x="0" y="1123"/>
                    <a:pt x="0" y="2505"/>
                  </a:cubicBezTo>
                  <a:cubicBezTo>
                    <a:pt x="0" y="3885"/>
                    <a:pt x="1123" y="5007"/>
                    <a:pt x="2505" y="5007"/>
                  </a:cubicBezTo>
                  <a:cubicBezTo>
                    <a:pt x="3885" y="5007"/>
                    <a:pt x="5007" y="3883"/>
                    <a:pt x="5007" y="2505"/>
                  </a:cubicBezTo>
                  <a:cubicBezTo>
                    <a:pt x="5007" y="1124"/>
                    <a:pt x="3883" y="0"/>
                    <a:pt x="250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729;p40">
              <a:extLst>
                <a:ext uri="{FF2B5EF4-FFF2-40B4-BE49-F238E27FC236}">
                  <a16:creationId xmlns:a16="http://schemas.microsoft.com/office/drawing/2014/main" id="{9CDE5554-C45B-46CE-E219-B4DA862ADB58}"/>
                </a:ext>
              </a:extLst>
            </p:cNvPr>
            <p:cNvSpPr/>
            <p:nvPr/>
          </p:nvSpPr>
          <p:spPr>
            <a:xfrm>
              <a:off x="4971000" y="4018325"/>
              <a:ext cx="69950" cy="69975"/>
            </a:xfrm>
            <a:custGeom>
              <a:avLst/>
              <a:gdLst/>
              <a:ahLst/>
              <a:cxnLst/>
              <a:rect l="l" t="t" r="r" b="b"/>
              <a:pathLst>
                <a:path w="2798" h="2799" extrusionOk="0">
                  <a:moveTo>
                    <a:pt x="1400" y="1"/>
                  </a:moveTo>
                  <a:cubicBezTo>
                    <a:pt x="627" y="1"/>
                    <a:pt x="0" y="628"/>
                    <a:pt x="0" y="1399"/>
                  </a:cubicBezTo>
                  <a:cubicBezTo>
                    <a:pt x="0" y="2172"/>
                    <a:pt x="627" y="2799"/>
                    <a:pt x="1400" y="2799"/>
                  </a:cubicBezTo>
                  <a:cubicBezTo>
                    <a:pt x="2171" y="2799"/>
                    <a:pt x="2798" y="2172"/>
                    <a:pt x="2798" y="1399"/>
                  </a:cubicBezTo>
                  <a:cubicBezTo>
                    <a:pt x="2798" y="628"/>
                    <a:pt x="2171" y="1"/>
                    <a:pt x="1400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730;p40">
              <a:extLst>
                <a:ext uri="{FF2B5EF4-FFF2-40B4-BE49-F238E27FC236}">
                  <a16:creationId xmlns:a16="http://schemas.microsoft.com/office/drawing/2014/main" id="{23EA67B9-18F2-BA12-3079-AB9611AC7D9D}"/>
                </a:ext>
              </a:extLst>
            </p:cNvPr>
            <p:cNvSpPr/>
            <p:nvPr/>
          </p:nvSpPr>
          <p:spPr>
            <a:xfrm>
              <a:off x="4968300" y="4015650"/>
              <a:ext cx="75325" cy="75325"/>
            </a:xfrm>
            <a:custGeom>
              <a:avLst/>
              <a:gdLst/>
              <a:ahLst/>
              <a:cxnLst/>
              <a:rect l="l" t="t" r="r" b="b"/>
              <a:pathLst>
                <a:path w="3013" h="3013" extrusionOk="0">
                  <a:moveTo>
                    <a:pt x="1508" y="215"/>
                  </a:moveTo>
                  <a:cubicBezTo>
                    <a:pt x="2219" y="215"/>
                    <a:pt x="2800" y="794"/>
                    <a:pt x="2800" y="1508"/>
                  </a:cubicBezTo>
                  <a:cubicBezTo>
                    <a:pt x="2800" y="2219"/>
                    <a:pt x="2219" y="2800"/>
                    <a:pt x="1508" y="2800"/>
                  </a:cubicBezTo>
                  <a:cubicBezTo>
                    <a:pt x="794" y="2800"/>
                    <a:pt x="215" y="2219"/>
                    <a:pt x="215" y="1508"/>
                  </a:cubicBezTo>
                  <a:cubicBezTo>
                    <a:pt x="215" y="794"/>
                    <a:pt x="794" y="215"/>
                    <a:pt x="1508" y="215"/>
                  </a:cubicBezTo>
                  <a:close/>
                  <a:moveTo>
                    <a:pt x="1508" y="1"/>
                  </a:moveTo>
                  <a:cubicBezTo>
                    <a:pt x="677" y="1"/>
                    <a:pt x="1" y="677"/>
                    <a:pt x="1" y="1508"/>
                  </a:cubicBezTo>
                  <a:cubicBezTo>
                    <a:pt x="1" y="2337"/>
                    <a:pt x="677" y="3013"/>
                    <a:pt x="1508" y="3013"/>
                  </a:cubicBezTo>
                  <a:cubicBezTo>
                    <a:pt x="2337" y="3013"/>
                    <a:pt x="3013" y="2337"/>
                    <a:pt x="3013" y="1508"/>
                  </a:cubicBezTo>
                  <a:cubicBezTo>
                    <a:pt x="3013" y="677"/>
                    <a:pt x="2337" y="1"/>
                    <a:pt x="15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731;p40">
              <a:extLst>
                <a:ext uri="{FF2B5EF4-FFF2-40B4-BE49-F238E27FC236}">
                  <a16:creationId xmlns:a16="http://schemas.microsoft.com/office/drawing/2014/main" id="{162CE5A6-0055-8288-5244-C13B1BDFED24}"/>
                </a:ext>
              </a:extLst>
            </p:cNvPr>
            <p:cNvSpPr/>
            <p:nvPr/>
          </p:nvSpPr>
          <p:spPr>
            <a:xfrm>
              <a:off x="4475650" y="3893925"/>
              <a:ext cx="242050" cy="318750"/>
            </a:xfrm>
            <a:custGeom>
              <a:avLst/>
              <a:gdLst/>
              <a:ahLst/>
              <a:cxnLst/>
              <a:rect l="l" t="t" r="r" b="b"/>
              <a:pathLst>
                <a:path w="9682" h="12750" extrusionOk="0">
                  <a:moveTo>
                    <a:pt x="4841" y="1"/>
                  </a:moveTo>
                  <a:cubicBezTo>
                    <a:pt x="2169" y="1"/>
                    <a:pt x="1" y="2855"/>
                    <a:pt x="1" y="6375"/>
                  </a:cubicBezTo>
                  <a:cubicBezTo>
                    <a:pt x="1" y="9896"/>
                    <a:pt x="2169" y="12749"/>
                    <a:pt x="4841" y="12749"/>
                  </a:cubicBezTo>
                  <a:cubicBezTo>
                    <a:pt x="7515" y="12749"/>
                    <a:pt x="9682" y="9896"/>
                    <a:pt x="9682" y="6375"/>
                  </a:cubicBezTo>
                  <a:cubicBezTo>
                    <a:pt x="9682" y="2855"/>
                    <a:pt x="7515" y="1"/>
                    <a:pt x="484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732;p40">
              <a:extLst>
                <a:ext uri="{FF2B5EF4-FFF2-40B4-BE49-F238E27FC236}">
                  <a16:creationId xmlns:a16="http://schemas.microsoft.com/office/drawing/2014/main" id="{260A8DB3-8016-C1E8-FEB8-A04AD7F67B69}"/>
                </a:ext>
              </a:extLst>
            </p:cNvPr>
            <p:cNvSpPr/>
            <p:nvPr/>
          </p:nvSpPr>
          <p:spPr>
            <a:xfrm>
              <a:off x="4472975" y="3891300"/>
              <a:ext cx="247425" cy="324050"/>
            </a:xfrm>
            <a:custGeom>
              <a:avLst/>
              <a:gdLst/>
              <a:ahLst/>
              <a:cxnLst/>
              <a:rect l="l" t="t" r="r" b="b"/>
              <a:pathLst>
                <a:path w="9897" h="12962" extrusionOk="0">
                  <a:moveTo>
                    <a:pt x="4948" y="213"/>
                  </a:moveTo>
                  <a:cubicBezTo>
                    <a:pt x="7558" y="213"/>
                    <a:pt x="9683" y="3026"/>
                    <a:pt x="9683" y="6482"/>
                  </a:cubicBezTo>
                  <a:cubicBezTo>
                    <a:pt x="9683" y="9937"/>
                    <a:pt x="7558" y="12749"/>
                    <a:pt x="4948" y="12749"/>
                  </a:cubicBezTo>
                  <a:cubicBezTo>
                    <a:pt x="2338" y="12749"/>
                    <a:pt x="214" y="9937"/>
                    <a:pt x="214" y="6482"/>
                  </a:cubicBezTo>
                  <a:cubicBezTo>
                    <a:pt x="214" y="3026"/>
                    <a:pt x="2338" y="213"/>
                    <a:pt x="4948" y="213"/>
                  </a:cubicBezTo>
                  <a:close/>
                  <a:moveTo>
                    <a:pt x="4948" y="0"/>
                  </a:moveTo>
                  <a:cubicBezTo>
                    <a:pt x="2221" y="0"/>
                    <a:pt x="1" y="2908"/>
                    <a:pt x="1" y="6482"/>
                  </a:cubicBezTo>
                  <a:cubicBezTo>
                    <a:pt x="1" y="10055"/>
                    <a:pt x="2221" y="12961"/>
                    <a:pt x="4948" y="12961"/>
                  </a:cubicBezTo>
                  <a:cubicBezTo>
                    <a:pt x="7676" y="12961"/>
                    <a:pt x="9896" y="10055"/>
                    <a:pt x="9896" y="6482"/>
                  </a:cubicBezTo>
                  <a:cubicBezTo>
                    <a:pt x="9896" y="2908"/>
                    <a:pt x="7676" y="0"/>
                    <a:pt x="494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733;p40">
              <a:extLst>
                <a:ext uri="{FF2B5EF4-FFF2-40B4-BE49-F238E27FC236}">
                  <a16:creationId xmlns:a16="http://schemas.microsoft.com/office/drawing/2014/main" id="{4C1FE89A-6680-5478-74C2-5E0D1724045B}"/>
                </a:ext>
              </a:extLst>
            </p:cNvPr>
            <p:cNvSpPr/>
            <p:nvPr/>
          </p:nvSpPr>
          <p:spPr>
            <a:xfrm>
              <a:off x="4520100" y="3973450"/>
              <a:ext cx="121375" cy="159750"/>
            </a:xfrm>
            <a:custGeom>
              <a:avLst/>
              <a:gdLst/>
              <a:ahLst/>
              <a:cxnLst/>
              <a:rect l="l" t="t" r="r" b="b"/>
              <a:pathLst>
                <a:path w="4855" h="6390" extrusionOk="0">
                  <a:moveTo>
                    <a:pt x="2428" y="0"/>
                  </a:moveTo>
                  <a:cubicBezTo>
                    <a:pt x="1088" y="0"/>
                    <a:pt x="1" y="1431"/>
                    <a:pt x="1" y="3194"/>
                  </a:cubicBezTo>
                  <a:cubicBezTo>
                    <a:pt x="1" y="4958"/>
                    <a:pt x="1088" y="6389"/>
                    <a:pt x="2428" y="6389"/>
                  </a:cubicBezTo>
                  <a:cubicBezTo>
                    <a:pt x="3768" y="6389"/>
                    <a:pt x="4855" y="4958"/>
                    <a:pt x="4855" y="3194"/>
                  </a:cubicBezTo>
                  <a:cubicBezTo>
                    <a:pt x="4855" y="1431"/>
                    <a:pt x="3768" y="0"/>
                    <a:pt x="2428" y="0"/>
                  </a:cubicBezTo>
                  <a:close/>
                </a:path>
              </a:pathLst>
            </a:custGeom>
            <a:solidFill>
              <a:srgbClr val="BCC1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734;p40">
              <a:extLst>
                <a:ext uri="{FF2B5EF4-FFF2-40B4-BE49-F238E27FC236}">
                  <a16:creationId xmlns:a16="http://schemas.microsoft.com/office/drawing/2014/main" id="{74698211-275E-5364-EA0F-7A0E27B2D289}"/>
                </a:ext>
              </a:extLst>
            </p:cNvPr>
            <p:cNvSpPr/>
            <p:nvPr/>
          </p:nvSpPr>
          <p:spPr>
            <a:xfrm>
              <a:off x="4517450" y="3970775"/>
              <a:ext cx="126700" cy="165100"/>
            </a:xfrm>
            <a:custGeom>
              <a:avLst/>
              <a:gdLst/>
              <a:ahLst/>
              <a:cxnLst/>
              <a:rect l="l" t="t" r="r" b="b"/>
              <a:pathLst>
                <a:path w="5068" h="6604" extrusionOk="0">
                  <a:moveTo>
                    <a:pt x="2534" y="215"/>
                  </a:moveTo>
                  <a:cubicBezTo>
                    <a:pt x="3814" y="215"/>
                    <a:pt x="4855" y="1599"/>
                    <a:pt x="4855" y="3303"/>
                  </a:cubicBezTo>
                  <a:cubicBezTo>
                    <a:pt x="4855" y="5004"/>
                    <a:pt x="3813" y="6389"/>
                    <a:pt x="2534" y="6389"/>
                  </a:cubicBezTo>
                  <a:cubicBezTo>
                    <a:pt x="1255" y="6389"/>
                    <a:pt x="214" y="5004"/>
                    <a:pt x="214" y="3303"/>
                  </a:cubicBezTo>
                  <a:cubicBezTo>
                    <a:pt x="214" y="1599"/>
                    <a:pt x="1255" y="215"/>
                    <a:pt x="2534" y="215"/>
                  </a:cubicBezTo>
                  <a:close/>
                  <a:moveTo>
                    <a:pt x="2534" y="0"/>
                  </a:moveTo>
                  <a:cubicBezTo>
                    <a:pt x="1137" y="0"/>
                    <a:pt x="1" y="1482"/>
                    <a:pt x="1" y="3303"/>
                  </a:cubicBezTo>
                  <a:cubicBezTo>
                    <a:pt x="1" y="5122"/>
                    <a:pt x="1137" y="6604"/>
                    <a:pt x="2534" y="6604"/>
                  </a:cubicBezTo>
                  <a:cubicBezTo>
                    <a:pt x="3932" y="6604"/>
                    <a:pt x="5068" y="5122"/>
                    <a:pt x="5068" y="3303"/>
                  </a:cubicBezTo>
                  <a:cubicBezTo>
                    <a:pt x="5068" y="1482"/>
                    <a:pt x="3932" y="0"/>
                    <a:pt x="25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735;p40">
              <a:extLst>
                <a:ext uri="{FF2B5EF4-FFF2-40B4-BE49-F238E27FC236}">
                  <a16:creationId xmlns:a16="http://schemas.microsoft.com/office/drawing/2014/main" id="{206C0B2B-5A47-9040-E615-9206E97BD103}"/>
                </a:ext>
              </a:extLst>
            </p:cNvPr>
            <p:cNvSpPr/>
            <p:nvPr/>
          </p:nvSpPr>
          <p:spPr>
            <a:xfrm>
              <a:off x="4535250" y="3993400"/>
              <a:ext cx="91075" cy="119850"/>
            </a:xfrm>
            <a:custGeom>
              <a:avLst/>
              <a:gdLst/>
              <a:ahLst/>
              <a:cxnLst/>
              <a:rect l="l" t="t" r="r" b="b"/>
              <a:pathLst>
                <a:path w="3643" h="4794" extrusionOk="0">
                  <a:moveTo>
                    <a:pt x="1822" y="0"/>
                  </a:moveTo>
                  <a:cubicBezTo>
                    <a:pt x="817" y="0"/>
                    <a:pt x="1" y="1072"/>
                    <a:pt x="1" y="2396"/>
                  </a:cubicBezTo>
                  <a:cubicBezTo>
                    <a:pt x="1" y="3721"/>
                    <a:pt x="817" y="4793"/>
                    <a:pt x="1822" y="4793"/>
                  </a:cubicBezTo>
                  <a:cubicBezTo>
                    <a:pt x="2828" y="4793"/>
                    <a:pt x="3643" y="3721"/>
                    <a:pt x="3643" y="2396"/>
                  </a:cubicBezTo>
                  <a:cubicBezTo>
                    <a:pt x="3643" y="1072"/>
                    <a:pt x="2828" y="0"/>
                    <a:pt x="182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736;p40">
              <a:extLst>
                <a:ext uri="{FF2B5EF4-FFF2-40B4-BE49-F238E27FC236}">
                  <a16:creationId xmlns:a16="http://schemas.microsoft.com/office/drawing/2014/main" id="{46450EBE-DA60-54E5-3F6E-EE3200B3C488}"/>
                </a:ext>
              </a:extLst>
            </p:cNvPr>
            <p:cNvSpPr/>
            <p:nvPr/>
          </p:nvSpPr>
          <p:spPr>
            <a:xfrm>
              <a:off x="4532600" y="3990725"/>
              <a:ext cx="96400" cy="125200"/>
            </a:xfrm>
            <a:custGeom>
              <a:avLst/>
              <a:gdLst/>
              <a:ahLst/>
              <a:cxnLst/>
              <a:rect l="l" t="t" r="r" b="b"/>
              <a:pathLst>
                <a:path w="3856" h="5008" extrusionOk="0">
                  <a:moveTo>
                    <a:pt x="1928" y="213"/>
                  </a:moveTo>
                  <a:cubicBezTo>
                    <a:pt x="2873" y="213"/>
                    <a:pt x="3643" y="1240"/>
                    <a:pt x="3643" y="2505"/>
                  </a:cubicBezTo>
                  <a:cubicBezTo>
                    <a:pt x="3643" y="3767"/>
                    <a:pt x="2873" y="4795"/>
                    <a:pt x="1928" y="4795"/>
                  </a:cubicBezTo>
                  <a:cubicBezTo>
                    <a:pt x="982" y="4795"/>
                    <a:pt x="214" y="3767"/>
                    <a:pt x="214" y="2505"/>
                  </a:cubicBezTo>
                  <a:cubicBezTo>
                    <a:pt x="214" y="1240"/>
                    <a:pt x="982" y="213"/>
                    <a:pt x="1928" y="213"/>
                  </a:cubicBezTo>
                  <a:close/>
                  <a:moveTo>
                    <a:pt x="1928" y="0"/>
                  </a:moveTo>
                  <a:cubicBezTo>
                    <a:pt x="864" y="0"/>
                    <a:pt x="1" y="1123"/>
                    <a:pt x="1" y="2505"/>
                  </a:cubicBezTo>
                  <a:cubicBezTo>
                    <a:pt x="1" y="3885"/>
                    <a:pt x="864" y="5007"/>
                    <a:pt x="1928" y="5007"/>
                  </a:cubicBezTo>
                  <a:cubicBezTo>
                    <a:pt x="2991" y="5007"/>
                    <a:pt x="3856" y="3883"/>
                    <a:pt x="3856" y="2505"/>
                  </a:cubicBezTo>
                  <a:cubicBezTo>
                    <a:pt x="3856" y="1124"/>
                    <a:pt x="2991" y="0"/>
                    <a:pt x="192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737;p40">
              <a:extLst>
                <a:ext uri="{FF2B5EF4-FFF2-40B4-BE49-F238E27FC236}">
                  <a16:creationId xmlns:a16="http://schemas.microsoft.com/office/drawing/2014/main" id="{B04FBB48-8836-18F7-6E4A-6DEA8ABB3A6F}"/>
                </a:ext>
              </a:extLst>
            </p:cNvPr>
            <p:cNvSpPr/>
            <p:nvPr/>
          </p:nvSpPr>
          <p:spPr>
            <a:xfrm>
              <a:off x="4554025" y="4018325"/>
              <a:ext cx="53350" cy="69950"/>
            </a:xfrm>
            <a:custGeom>
              <a:avLst/>
              <a:gdLst/>
              <a:ahLst/>
              <a:cxnLst/>
              <a:rect l="l" t="t" r="r" b="b"/>
              <a:pathLst>
                <a:path w="2134" h="2798" extrusionOk="0">
                  <a:moveTo>
                    <a:pt x="1066" y="1"/>
                  </a:moveTo>
                  <a:cubicBezTo>
                    <a:pt x="476" y="1"/>
                    <a:pt x="0" y="628"/>
                    <a:pt x="0" y="1401"/>
                  </a:cubicBezTo>
                  <a:cubicBezTo>
                    <a:pt x="0" y="2172"/>
                    <a:pt x="476" y="2797"/>
                    <a:pt x="1066" y="2797"/>
                  </a:cubicBezTo>
                  <a:cubicBezTo>
                    <a:pt x="1657" y="2797"/>
                    <a:pt x="2134" y="2172"/>
                    <a:pt x="2134" y="1401"/>
                  </a:cubicBezTo>
                  <a:cubicBezTo>
                    <a:pt x="2134" y="628"/>
                    <a:pt x="1657" y="1"/>
                    <a:pt x="1066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738;p40">
              <a:extLst>
                <a:ext uri="{FF2B5EF4-FFF2-40B4-BE49-F238E27FC236}">
                  <a16:creationId xmlns:a16="http://schemas.microsoft.com/office/drawing/2014/main" id="{26C40885-0747-185B-DB5E-19BE64AEDBAD}"/>
                </a:ext>
              </a:extLst>
            </p:cNvPr>
            <p:cNvSpPr/>
            <p:nvPr/>
          </p:nvSpPr>
          <p:spPr>
            <a:xfrm>
              <a:off x="4551375" y="4015650"/>
              <a:ext cx="58650" cy="75250"/>
            </a:xfrm>
            <a:custGeom>
              <a:avLst/>
              <a:gdLst/>
              <a:ahLst/>
              <a:cxnLst/>
              <a:rect l="l" t="t" r="r" b="b"/>
              <a:pathLst>
                <a:path w="2346" h="3010" extrusionOk="0">
                  <a:moveTo>
                    <a:pt x="1172" y="215"/>
                  </a:moveTo>
                  <a:cubicBezTo>
                    <a:pt x="1702" y="215"/>
                    <a:pt x="2132" y="796"/>
                    <a:pt x="2132" y="1508"/>
                  </a:cubicBezTo>
                  <a:cubicBezTo>
                    <a:pt x="2132" y="2218"/>
                    <a:pt x="1702" y="2797"/>
                    <a:pt x="1172" y="2797"/>
                  </a:cubicBezTo>
                  <a:cubicBezTo>
                    <a:pt x="644" y="2797"/>
                    <a:pt x="213" y="2219"/>
                    <a:pt x="213" y="1508"/>
                  </a:cubicBezTo>
                  <a:cubicBezTo>
                    <a:pt x="213" y="794"/>
                    <a:pt x="644" y="215"/>
                    <a:pt x="1172" y="215"/>
                  </a:cubicBezTo>
                  <a:close/>
                  <a:moveTo>
                    <a:pt x="1172" y="1"/>
                  </a:moveTo>
                  <a:cubicBezTo>
                    <a:pt x="526" y="1"/>
                    <a:pt x="0" y="678"/>
                    <a:pt x="0" y="1508"/>
                  </a:cubicBezTo>
                  <a:cubicBezTo>
                    <a:pt x="0" y="2335"/>
                    <a:pt x="526" y="3010"/>
                    <a:pt x="1172" y="3010"/>
                  </a:cubicBezTo>
                  <a:cubicBezTo>
                    <a:pt x="1820" y="3010"/>
                    <a:pt x="2345" y="2337"/>
                    <a:pt x="2345" y="1508"/>
                  </a:cubicBezTo>
                  <a:cubicBezTo>
                    <a:pt x="2345" y="677"/>
                    <a:pt x="1820" y="1"/>
                    <a:pt x="117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739;p40">
              <a:extLst>
                <a:ext uri="{FF2B5EF4-FFF2-40B4-BE49-F238E27FC236}">
                  <a16:creationId xmlns:a16="http://schemas.microsoft.com/office/drawing/2014/main" id="{E7CB8CF0-8618-4D61-813D-B0D3798C0EBA}"/>
                </a:ext>
              </a:extLst>
            </p:cNvPr>
            <p:cNvSpPr/>
            <p:nvPr/>
          </p:nvSpPr>
          <p:spPr>
            <a:xfrm>
              <a:off x="4611675" y="4264750"/>
              <a:ext cx="240675" cy="151225"/>
            </a:xfrm>
            <a:custGeom>
              <a:avLst/>
              <a:gdLst/>
              <a:ahLst/>
              <a:cxnLst/>
              <a:rect l="l" t="t" r="r" b="b"/>
              <a:pathLst>
                <a:path w="9627" h="6049" extrusionOk="0">
                  <a:moveTo>
                    <a:pt x="3224" y="0"/>
                  </a:moveTo>
                  <a:cubicBezTo>
                    <a:pt x="2303" y="0"/>
                    <a:pt x="1611" y="737"/>
                    <a:pt x="1357" y="1564"/>
                  </a:cubicBezTo>
                  <a:cubicBezTo>
                    <a:pt x="864" y="3168"/>
                    <a:pt x="0" y="4401"/>
                    <a:pt x="740" y="5017"/>
                  </a:cubicBezTo>
                  <a:cubicBezTo>
                    <a:pt x="1480" y="5632"/>
                    <a:pt x="4668" y="6004"/>
                    <a:pt x="4668" y="6004"/>
                  </a:cubicBezTo>
                  <a:lnTo>
                    <a:pt x="4653" y="5965"/>
                  </a:lnTo>
                  <a:lnTo>
                    <a:pt x="4653" y="5965"/>
                  </a:lnTo>
                  <a:cubicBezTo>
                    <a:pt x="5014" y="5994"/>
                    <a:pt x="5801" y="6049"/>
                    <a:pt x="6607" y="6049"/>
                  </a:cubicBezTo>
                  <a:cubicBezTo>
                    <a:pt x="7522" y="6049"/>
                    <a:pt x="8462" y="5978"/>
                    <a:pt x="8827" y="5718"/>
                  </a:cubicBezTo>
                  <a:cubicBezTo>
                    <a:pt x="9626" y="5151"/>
                    <a:pt x="6992" y="2060"/>
                    <a:pt x="5276" y="802"/>
                  </a:cubicBezTo>
                  <a:cubicBezTo>
                    <a:pt x="4710" y="352"/>
                    <a:pt x="4026" y="74"/>
                    <a:pt x="3307" y="2"/>
                  </a:cubicBezTo>
                  <a:cubicBezTo>
                    <a:pt x="3279" y="1"/>
                    <a:pt x="3251" y="0"/>
                    <a:pt x="322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740;p40">
              <a:extLst>
                <a:ext uri="{FF2B5EF4-FFF2-40B4-BE49-F238E27FC236}">
                  <a16:creationId xmlns:a16="http://schemas.microsoft.com/office/drawing/2014/main" id="{48DE2F22-7493-E2A5-D772-AAB467DEBCDD}"/>
                </a:ext>
              </a:extLst>
            </p:cNvPr>
            <p:cNvSpPr/>
            <p:nvPr/>
          </p:nvSpPr>
          <p:spPr>
            <a:xfrm>
              <a:off x="4613575" y="4262075"/>
              <a:ext cx="225325" cy="156625"/>
            </a:xfrm>
            <a:custGeom>
              <a:avLst/>
              <a:gdLst/>
              <a:ahLst/>
              <a:cxnLst/>
              <a:rect l="l" t="t" r="r" b="b"/>
              <a:pathLst>
                <a:path w="9013" h="6265" extrusionOk="0">
                  <a:moveTo>
                    <a:pt x="3131" y="214"/>
                  </a:moveTo>
                  <a:cubicBezTo>
                    <a:pt x="3160" y="214"/>
                    <a:pt x="3191" y="215"/>
                    <a:pt x="3221" y="216"/>
                  </a:cubicBezTo>
                  <a:cubicBezTo>
                    <a:pt x="3922" y="285"/>
                    <a:pt x="4583" y="554"/>
                    <a:pt x="5133" y="992"/>
                  </a:cubicBezTo>
                  <a:cubicBezTo>
                    <a:pt x="5134" y="994"/>
                    <a:pt x="5136" y="995"/>
                    <a:pt x="5137" y="995"/>
                  </a:cubicBezTo>
                  <a:cubicBezTo>
                    <a:pt x="6671" y="2121"/>
                    <a:pt x="8798" y="4600"/>
                    <a:pt x="8791" y="5502"/>
                  </a:cubicBezTo>
                  <a:cubicBezTo>
                    <a:pt x="8791" y="5612"/>
                    <a:pt x="8757" y="5690"/>
                    <a:pt x="8688" y="5739"/>
                  </a:cubicBezTo>
                  <a:cubicBezTo>
                    <a:pt x="8369" y="5966"/>
                    <a:pt x="7508" y="6049"/>
                    <a:pt x="6510" y="6049"/>
                  </a:cubicBezTo>
                  <a:cubicBezTo>
                    <a:pt x="5889" y="6049"/>
                    <a:pt x="5216" y="6017"/>
                    <a:pt x="4586" y="5967"/>
                  </a:cubicBezTo>
                  <a:cubicBezTo>
                    <a:pt x="4583" y="5967"/>
                    <a:pt x="4580" y="5965"/>
                    <a:pt x="4577" y="5965"/>
                  </a:cubicBezTo>
                  <a:cubicBezTo>
                    <a:pt x="4550" y="5965"/>
                    <a:pt x="4525" y="5976"/>
                    <a:pt x="4506" y="5992"/>
                  </a:cubicBezTo>
                  <a:cubicBezTo>
                    <a:pt x="3967" y="5925"/>
                    <a:pt x="1369" y="5571"/>
                    <a:pt x="733" y="5042"/>
                  </a:cubicBezTo>
                  <a:cubicBezTo>
                    <a:pt x="256" y="4645"/>
                    <a:pt x="538" y="3933"/>
                    <a:pt x="928" y="2949"/>
                  </a:cubicBezTo>
                  <a:cubicBezTo>
                    <a:pt x="1077" y="2573"/>
                    <a:pt x="1245" y="2149"/>
                    <a:pt x="1382" y="1702"/>
                  </a:cubicBezTo>
                  <a:cubicBezTo>
                    <a:pt x="1613" y="955"/>
                    <a:pt x="2242" y="214"/>
                    <a:pt x="3131" y="214"/>
                  </a:cubicBezTo>
                  <a:close/>
                  <a:moveTo>
                    <a:pt x="3136" y="1"/>
                  </a:moveTo>
                  <a:cubicBezTo>
                    <a:pt x="2129" y="1"/>
                    <a:pt x="1432" y="815"/>
                    <a:pt x="1178" y="1640"/>
                  </a:cubicBezTo>
                  <a:cubicBezTo>
                    <a:pt x="1044" y="2078"/>
                    <a:pt x="877" y="2497"/>
                    <a:pt x="730" y="2870"/>
                  </a:cubicBezTo>
                  <a:cubicBezTo>
                    <a:pt x="322" y="3897"/>
                    <a:pt x="0" y="4710"/>
                    <a:pt x="596" y="5204"/>
                  </a:cubicBezTo>
                  <a:cubicBezTo>
                    <a:pt x="1351" y="5834"/>
                    <a:pt x="4448" y="6202"/>
                    <a:pt x="4580" y="6217"/>
                  </a:cubicBezTo>
                  <a:cubicBezTo>
                    <a:pt x="4584" y="6217"/>
                    <a:pt x="4587" y="6217"/>
                    <a:pt x="4591" y="6217"/>
                  </a:cubicBezTo>
                  <a:cubicBezTo>
                    <a:pt x="4619" y="6217"/>
                    <a:pt x="4647" y="6207"/>
                    <a:pt x="4667" y="6187"/>
                  </a:cubicBezTo>
                  <a:cubicBezTo>
                    <a:pt x="5133" y="6223"/>
                    <a:pt x="5828" y="6265"/>
                    <a:pt x="6526" y="6265"/>
                  </a:cubicBezTo>
                  <a:cubicBezTo>
                    <a:pt x="7473" y="6265"/>
                    <a:pt x="8426" y="6187"/>
                    <a:pt x="8812" y="5912"/>
                  </a:cubicBezTo>
                  <a:cubicBezTo>
                    <a:pt x="8900" y="5851"/>
                    <a:pt x="9002" y="5730"/>
                    <a:pt x="9004" y="5504"/>
                  </a:cubicBezTo>
                  <a:cubicBezTo>
                    <a:pt x="9013" y="4441"/>
                    <a:pt x="6748" y="1912"/>
                    <a:pt x="5265" y="825"/>
                  </a:cubicBezTo>
                  <a:cubicBezTo>
                    <a:pt x="4681" y="361"/>
                    <a:pt x="3983" y="76"/>
                    <a:pt x="3237" y="4"/>
                  </a:cubicBezTo>
                  <a:cubicBezTo>
                    <a:pt x="3203" y="2"/>
                    <a:pt x="3170" y="1"/>
                    <a:pt x="313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741;p40">
              <a:extLst>
                <a:ext uri="{FF2B5EF4-FFF2-40B4-BE49-F238E27FC236}">
                  <a16:creationId xmlns:a16="http://schemas.microsoft.com/office/drawing/2014/main" id="{9E125CD9-0947-D90A-8D39-9B20781FB5C6}"/>
                </a:ext>
              </a:extLst>
            </p:cNvPr>
            <p:cNvSpPr/>
            <p:nvPr/>
          </p:nvSpPr>
          <p:spPr>
            <a:xfrm>
              <a:off x="4960800" y="4183425"/>
              <a:ext cx="461575" cy="392300"/>
            </a:xfrm>
            <a:custGeom>
              <a:avLst/>
              <a:gdLst/>
              <a:ahLst/>
              <a:cxnLst/>
              <a:rect l="l" t="t" r="r" b="b"/>
              <a:pathLst>
                <a:path w="18463" h="15692" extrusionOk="0">
                  <a:moveTo>
                    <a:pt x="13461" y="1"/>
                  </a:moveTo>
                  <a:cubicBezTo>
                    <a:pt x="12070" y="1"/>
                    <a:pt x="11011" y="714"/>
                    <a:pt x="11011" y="714"/>
                  </a:cubicBezTo>
                  <a:cubicBezTo>
                    <a:pt x="5944" y="3121"/>
                    <a:pt x="5944" y="9419"/>
                    <a:pt x="5944" y="9419"/>
                  </a:cubicBezTo>
                  <a:lnTo>
                    <a:pt x="1216" y="11684"/>
                  </a:lnTo>
                  <a:lnTo>
                    <a:pt x="399" y="13816"/>
                  </a:lnTo>
                  <a:lnTo>
                    <a:pt x="372" y="13816"/>
                  </a:lnTo>
                  <a:lnTo>
                    <a:pt x="389" y="13845"/>
                  </a:lnTo>
                  <a:lnTo>
                    <a:pt x="372" y="13886"/>
                  </a:lnTo>
                  <a:lnTo>
                    <a:pt x="412" y="13886"/>
                  </a:lnTo>
                  <a:lnTo>
                    <a:pt x="730" y="14430"/>
                  </a:lnTo>
                  <a:lnTo>
                    <a:pt x="0" y="14906"/>
                  </a:lnTo>
                  <a:cubicBezTo>
                    <a:pt x="359" y="14975"/>
                    <a:pt x="733" y="15036"/>
                    <a:pt x="1114" y="15091"/>
                  </a:cubicBezTo>
                  <a:lnTo>
                    <a:pt x="1216" y="15266"/>
                  </a:lnTo>
                  <a:cubicBezTo>
                    <a:pt x="1216" y="15266"/>
                    <a:pt x="4516" y="15692"/>
                    <a:pt x="7780" y="15692"/>
                  </a:cubicBezTo>
                  <a:cubicBezTo>
                    <a:pt x="8907" y="15692"/>
                    <a:pt x="10029" y="15641"/>
                    <a:pt x="11011" y="15505"/>
                  </a:cubicBezTo>
                  <a:cubicBezTo>
                    <a:pt x="11011" y="15505"/>
                    <a:pt x="14557" y="14458"/>
                    <a:pt x="15702" y="12577"/>
                  </a:cubicBezTo>
                  <a:cubicBezTo>
                    <a:pt x="16847" y="10695"/>
                    <a:pt x="18463" y="4962"/>
                    <a:pt x="18463" y="4962"/>
                  </a:cubicBezTo>
                  <a:cubicBezTo>
                    <a:pt x="17088" y="938"/>
                    <a:pt x="15056" y="1"/>
                    <a:pt x="1346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42;p40">
              <a:extLst>
                <a:ext uri="{FF2B5EF4-FFF2-40B4-BE49-F238E27FC236}">
                  <a16:creationId xmlns:a16="http://schemas.microsoft.com/office/drawing/2014/main" id="{42BFD1CB-2D24-FA52-AE40-4FDCF9DE7945}"/>
                </a:ext>
              </a:extLst>
            </p:cNvPr>
            <p:cNvSpPr/>
            <p:nvPr/>
          </p:nvSpPr>
          <p:spPr>
            <a:xfrm>
              <a:off x="4958000" y="4180725"/>
              <a:ext cx="467050" cy="397600"/>
            </a:xfrm>
            <a:custGeom>
              <a:avLst/>
              <a:gdLst/>
              <a:ahLst/>
              <a:cxnLst/>
              <a:rect l="l" t="t" r="r" b="b"/>
              <a:pathLst>
                <a:path w="18682" h="15904" extrusionOk="0">
                  <a:moveTo>
                    <a:pt x="13580" y="218"/>
                  </a:moveTo>
                  <a:cubicBezTo>
                    <a:pt x="13959" y="218"/>
                    <a:pt x="14362" y="272"/>
                    <a:pt x="14774" y="411"/>
                  </a:cubicBezTo>
                  <a:cubicBezTo>
                    <a:pt x="16340" y="939"/>
                    <a:pt x="17580" y="2507"/>
                    <a:pt x="18462" y="5073"/>
                  </a:cubicBezTo>
                  <a:cubicBezTo>
                    <a:pt x="18331" y="5536"/>
                    <a:pt x="16803" y="10854"/>
                    <a:pt x="15723" y="12629"/>
                  </a:cubicBezTo>
                  <a:cubicBezTo>
                    <a:pt x="14613" y="14453"/>
                    <a:pt x="11127" y="15501"/>
                    <a:pt x="11108" y="15507"/>
                  </a:cubicBezTo>
                  <a:cubicBezTo>
                    <a:pt x="10140" y="15642"/>
                    <a:pt x="9027" y="15692"/>
                    <a:pt x="7908" y="15692"/>
                  </a:cubicBezTo>
                  <a:cubicBezTo>
                    <a:pt x="4893" y="15692"/>
                    <a:pt x="1827" y="15328"/>
                    <a:pt x="1394" y="15275"/>
                  </a:cubicBezTo>
                  <a:lnTo>
                    <a:pt x="1318" y="15145"/>
                  </a:lnTo>
                  <a:cubicBezTo>
                    <a:pt x="1302" y="15117"/>
                    <a:pt x="1273" y="15099"/>
                    <a:pt x="1241" y="15093"/>
                  </a:cubicBezTo>
                  <a:cubicBezTo>
                    <a:pt x="949" y="15051"/>
                    <a:pt x="666" y="15005"/>
                    <a:pt x="395" y="14958"/>
                  </a:cubicBezTo>
                  <a:lnTo>
                    <a:pt x="900" y="14627"/>
                  </a:lnTo>
                  <a:cubicBezTo>
                    <a:pt x="947" y="14596"/>
                    <a:pt x="962" y="14533"/>
                    <a:pt x="934" y="14484"/>
                  </a:cubicBezTo>
                  <a:lnTo>
                    <a:pt x="618" y="13944"/>
                  </a:lnTo>
                  <a:lnTo>
                    <a:pt x="1412" y="11870"/>
                  </a:lnTo>
                  <a:lnTo>
                    <a:pt x="6102" y="9623"/>
                  </a:lnTo>
                  <a:cubicBezTo>
                    <a:pt x="6139" y="9605"/>
                    <a:pt x="6163" y="9568"/>
                    <a:pt x="6163" y="9526"/>
                  </a:cubicBezTo>
                  <a:cubicBezTo>
                    <a:pt x="6163" y="9465"/>
                    <a:pt x="6223" y="3268"/>
                    <a:pt x="11169" y="918"/>
                  </a:cubicBezTo>
                  <a:cubicBezTo>
                    <a:pt x="11173" y="915"/>
                    <a:pt x="11178" y="912"/>
                    <a:pt x="11182" y="909"/>
                  </a:cubicBezTo>
                  <a:cubicBezTo>
                    <a:pt x="11195" y="901"/>
                    <a:pt x="12234" y="218"/>
                    <a:pt x="13580" y="218"/>
                  </a:cubicBezTo>
                  <a:close/>
                  <a:moveTo>
                    <a:pt x="13562" y="1"/>
                  </a:moveTo>
                  <a:cubicBezTo>
                    <a:pt x="12210" y="1"/>
                    <a:pt x="11177" y="658"/>
                    <a:pt x="11071" y="729"/>
                  </a:cubicBezTo>
                  <a:cubicBezTo>
                    <a:pt x="6291" y="3004"/>
                    <a:pt x="5972" y="8767"/>
                    <a:pt x="5952" y="9459"/>
                  </a:cubicBezTo>
                  <a:lnTo>
                    <a:pt x="1282" y="11695"/>
                  </a:lnTo>
                  <a:cubicBezTo>
                    <a:pt x="1257" y="11707"/>
                    <a:pt x="1238" y="11728"/>
                    <a:pt x="1229" y="11753"/>
                  </a:cubicBezTo>
                  <a:lnTo>
                    <a:pt x="434" y="13830"/>
                  </a:lnTo>
                  <a:cubicBezTo>
                    <a:pt x="416" y="13839"/>
                    <a:pt x="401" y="13854"/>
                    <a:pt x="390" y="13872"/>
                  </a:cubicBezTo>
                  <a:cubicBezTo>
                    <a:pt x="376" y="13899"/>
                    <a:pt x="373" y="13930"/>
                    <a:pt x="383" y="13959"/>
                  </a:cubicBezTo>
                  <a:cubicBezTo>
                    <a:pt x="373" y="13991"/>
                    <a:pt x="377" y="14026"/>
                    <a:pt x="395" y="14054"/>
                  </a:cubicBezTo>
                  <a:cubicBezTo>
                    <a:pt x="411" y="14078"/>
                    <a:pt x="435" y="14093"/>
                    <a:pt x="462" y="14098"/>
                  </a:cubicBezTo>
                  <a:lnTo>
                    <a:pt x="699" y="14503"/>
                  </a:lnTo>
                  <a:lnTo>
                    <a:pt x="54" y="14925"/>
                  </a:lnTo>
                  <a:cubicBezTo>
                    <a:pt x="18" y="14949"/>
                    <a:pt x="0" y="14992"/>
                    <a:pt x="8" y="15034"/>
                  </a:cubicBezTo>
                  <a:cubicBezTo>
                    <a:pt x="17" y="15077"/>
                    <a:pt x="50" y="15109"/>
                    <a:pt x="93" y="15118"/>
                  </a:cubicBezTo>
                  <a:cubicBezTo>
                    <a:pt x="428" y="15182"/>
                    <a:pt x="787" y="15242"/>
                    <a:pt x="1160" y="15297"/>
                  </a:cubicBezTo>
                  <a:lnTo>
                    <a:pt x="1236" y="15428"/>
                  </a:lnTo>
                  <a:cubicBezTo>
                    <a:pt x="1253" y="15456"/>
                    <a:pt x="1282" y="15476"/>
                    <a:pt x="1315" y="15480"/>
                  </a:cubicBezTo>
                  <a:cubicBezTo>
                    <a:pt x="1358" y="15486"/>
                    <a:pt x="4649" y="15903"/>
                    <a:pt x="7901" y="15903"/>
                  </a:cubicBezTo>
                  <a:cubicBezTo>
                    <a:pt x="9037" y="15903"/>
                    <a:pt x="10167" y="15852"/>
                    <a:pt x="11154" y="15715"/>
                  </a:cubicBezTo>
                  <a:cubicBezTo>
                    <a:pt x="11300" y="15672"/>
                    <a:pt x="14753" y="14634"/>
                    <a:pt x="15905" y="12741"/>
                  </a:cubicBezTo>
                  <a:cubicBezTo>
                    <a:pt x="17046" y="10869"/>
                    <a:pt x="18611" y="5333"/>
                    <a:pt x="18678" y="5099"/>
                  </a:cubicBezTo>
                  <a:cubicBezTo>
                    <a:pt x="18682" y="5079"/>
                    <a:pt x="18682" y="5056"/>
                    <a:pt x="18675" y="5035"/>
                  </a:cubicBezTo>
                  <a:cubicBezTo>
                    <a:pt x="17769" y="2384"/>
                    <a:pt x="16480" y="759"/>
                    <a:pt x="14839" y="208"/>
                  </a:cubicBezTo>
                  <a:cubicBezTo>
                    <a:pt x="14396" y="59"/>
                    <a:pt x="13965" y="1"/>
                    <a:pt x="1356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43;p40">
              <a:extLst>
                <a:ext uri="{FF2B5EF4-FFF2-40B4-BE49-F238E27FC236}">
                  <a16:creationId xmlns:a16="http://schemas.microsoft.com/office/drawing/2014/main" id="{BEF22482-E44D-B74B-9D3C-4677F55E94DA}"/>
                </a:ext>
              </a:extLst>
            </p:cNvPr>
            <p:cNvSpPr/>
            <p:nvPr/>
          </p:nvSpPr>
          <p:spPr>
            <a:xfrm>
              <a:off x="4451750" y="4187925"/>
              <a:ext cx="170975" cy="386900"/>
            </a:xfrm>
            <a:custGeom>
              <a:avLst/>
              <a:gdLst/>
              <a:ahLst/>
              <a:cxnLst/>
              <a:rect l="l" t="t" r="r" b="b"/>
              <a:pathLst>
                <a:path w="6839" h="15476" extrusionOk="0">
                  <a:moveTo>
                    <a:pt x="428" y="1"/>
                  </a:moveTo>
                  <a:lnTo>
                    <a:pt x="428" y="1"/>
                  </a:lnTo>
                  <a:cubicBezTo>
                    <a:pt x="229" y="2636"/>
                    <a:pt x="1" y="5955"/>
                    <a:pt x="1165" y="9207"/>
                  </a:cubicBezTo>
                  <a:cubicBezTo>
                    <a:pt x="1788" y="10923"/>
                    <a:pt x="2727" y="13203"/>
                    <a:pt x="3696" y="15474"/>
                  </a:cubicBezTo>
                  <a:lnTo>
                    <a:pt x="3696" y="15475"/>
                  </a:lnTo>
                  <a:cubicBezTo>
                    <a:pt x="4541" y="15407"/>
                    <a:pt x="5377" y="15277"/>
                    <a:pt x="6202" y="15088"/>
                  </a:cubicBezTo>
                  <a:lnTo>
                    <a:pt x="6256" y="14914"/>
                  </a:lnTo>
                  <a:cubicBezTo>
                    <a:pt x="6457" y="14859"/>
                    <a:pt x="6650" y="14796"/>
                    <a:pt x="6838" y="14728"/>
                  </a:cubicBezTo>
                  <a:lnTo>
                    <a:pt x="6455" y="14253"/>
                  </a:lnTo>
                  <a:lnTo>
                    <a:pt x="6622" y="13709"/>
                  </a:lnTo>
                  <a:lnTo>
                    <a:pt x="6645" y="13709"/>
                  </a:lnTo>
                  <a:lnTo>
                    <a:pt x="6645" y="13638"/>
                  </a:lnTo>
                  <a:lnTo>
                    <a:pt x="6631" y="13638"/>
                  </a:lnTo>
                  <a:lnTo>
                    <a:pt x="6204" y="11506"/>
                  </a:lnTo>
                  <a:lnTo>
                    <a:pt x="3722" y="9239"/>
                  </a:lnTo>
                  <a:cubicBezTo>
                    <a:pt x="3722" y="9239"/>
                    <a:pt x="3722" y="2941"/>
                    <a:pt x="1067" y="534"/>
                  </a:cubicBezTo>
                  <a:cubicBezTo>
                    <a:pt x="888" y="319"/>
                    <a:pt x="671" y="138"/>
                    <a:pt x="42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44;p40">
              <a:extLst>
                <a:ext uri="{FF2B5EF4-FFF2-40B4-BE49-F238E27FC236}">
                  <a16:creationId xmlns:a16="http://schemas.microsoft.com/office/drawing/2014/main" id="{550110BF-30F0-D717-F594-A02A6CFACF40}"/>
                </a:ext>
              </a:extLst>
            </p:cNvPr>
            <p:cNvSpPr/>
            <p:nvPr/>
          </p:nvSpPr>
          <p:spPr>
            <a:xfrm>
              <a:off x="4448625" y="4185250"/>
              <a:ext cx="176875" cy="392200"/>
            </a:xfrm>
            <a:custGeom>
              <a:avLst/>
              <a:gdLst/>
              <a:ahLst/>
              <a:cxnLst/>
              <a:rect l="l" t="t" r="r" b="b"/>
              <a:pathLst>
                <a:path w="7075" h="15688" extrusionOk="0">
                  <a:moveTo>
                    <a:pt x="646" y="291"/>
                  </a:moveTo>
                  <a:lnTo>
                    <a:pt x="646" y="291"/>
                  </a:lnTo>
                  <a:cubicBezTo>
                    <a:pt x="820" y="407"/>
                    <a:pt x="978" y="550"/>
                    <a:pt x="1121" y="720"/>
                  </a:cubicBezTo>
                  <a:cubicBezTo>
                    <a:pt x="3710" y="3068"/>
                    <a:pt x="3741" y="9284"/>
                    <a:pt x="3741" y="9346"/>
                  </a:cubicBezTo>
                  <a:cubicBezTo>
                    <a:pt x="3741" y="9376"/>
                    <a:pt x="3753" y="9405"/>
                    <a:pt x="3775" y="9424"/>
                  </a:cubicBezTo>
                  <a:lnTo>
                    <a:pt x="6232" y="11668"/>
                  </a:lnTo>
                  <a:lnTo>
                    <a:pt x="6652" y="13766"/>
                  </a:lnTo>
                  <a:cubicBezTo>
                    <a:pt x="6652" y="13767"/>
                    <a:pt x="6652" y="13767"/>
                    <a:pt x="6652" y="13769"/>
                  </a:cubicBezTo>
                  <a:cubicBezTo>
                    <a:pt x="6650" y="13773"/>
                    <a:pt x="6647" y="13779"/>
                    <a:pt x="6646" y="13783"/>
                  </a:cubicBezTo>
                  <a:lnTo>
                    <a:pt x="6479" y="14328"/>
                  </a:lnTo>
                  <a:cubicBezTo>
                    <a:pt x="6469" y="14361"/>
                    <a:pt x="6476" y="14398"/>
                    <a:pt x="6499" y="14425"/>
                  </a:cubicBezTo>
                  <a:lnTo>
                    <a:pt x="6786" y="14784"/>
                  </a:lnTo>
                  <a:cubicBezTo>
                    <a:pt x="6644" y="14832"/>
                    <a:pt x="6500" y="14876"/>
                    <a:pt x="6353" y="14918"/>
                  </a:cubicBezTo>
                  <a:cubicBezTo>
                    <a:pt x="6317" y="14927"/>
                    <a:pt x="6290" y="14955"/>
                    <a:pt x="6280" y="14990"/>
                  </a:cubicBezTo>
                  <a:lnTo>
                    <a:pt x="6244" y="15106"/>
                  </a:lnTo>
                  <a:cubicBezTo>
                    <a:pt x="5470" y="15280"/>
                    <a:pt x="4679" y="15402"/>
                    <a:pt x="3890" y="15469"/>
                  </a:cubicBezTo>
                  <a:cubicBezTo>
                    <a:pt x="2772" y="12851"/>
                    <a:pt x="1932" y="10768"/>
                    <a:pt x="1391" y="9278"/>
                  </a:cubicBezTo>
                  <a:cubicBezTo>
                    <a:pt x="244" y="6074"/>
                    <a:pt x="461" y="2756"/>
                    <a:pt x="646" y="291"/>
                  </a:cubicBezTo>
                  <a:close/>
                  <a:moveTo>
                    <a:pt x="552" y="1"/>
                  </a:moveTo>
                  <a:cubicBezTo>
                    <a:pt x="535" y="1"/>
                    <a:pt x="518" y="5"/>
                    <a:pt x="503" y="14"/>
                  </a:cubicBezTo>
                  <a:cubicBezTo>
                    <a:pt x="470" y="30"/>
                    <a:pt x="449" y="63"/>
                    <a:pt x="446" y="100"/>
                  </a:cubicBezTo>
                  <a:cubicBezTo>
                    <a:pt x="258" y="2602"/>
                    <a:pt x="1" y="6026"/>
                    <a:pt x="1190" y="9351"/>
                  </a:cubicBezTo>
                  <a:cubicBezTo>
                    <a:pt x="1737" y="10858"/>
                    <a:pt x="2590" y="12968"/>
                    <a:pt x="3725" y="15624"/>
                  </a:cubicBezTo>
                  <a:cubicBezTo>
                    <a:pt x="3741" y="15663"/>
                    <a:pt x="3780" y="15688"/>
                    <a:pt x="3821" y="15688"/>
                  </a:cubicBezTo>
                  <a:lnTo>
                    <a:pt x="3830" y="15688"/>
                  </a:lnTo>
                  <a:cubicBezTo>
                    <a:pt x="4675" y="15619"/>
                    <a:pt x="5523" y="15488"/>
                    <a:pt x="6351" y="15299"/>
                  </a:cubicBezTo>
                  <a:cubicBezTo>
                    <a:pt x="6388" y="15290"/>
                    <a:pt x="6418" y="15263"/>
                    <a:pt x="6430" y="15226"/>
                  </a:cubicBezTo>
                  <a:lnTo>
                    <a:pt x="6466" y="15107"/>
                  </a:lnTo>
                  <a:cubicBezTo>
                    <a:pt x="6649" y="15055"/>
                    <a:pt x="6828" y="14998"/>
                    <a:pt x="7000" y="14936"/>
                  </a:cubicBezTo>
                  <a:cubicBezTo>
                    <a:pt x="7032" y="14924"/>
                    <a:pt x="7057" y="14897"/>
                    <a:pt x="7066" y="14863"/>
                  </a:cubicBezTo>
                  <a:cubicBezTo>
                    <a:pt x="7075" y="14830"/>
                    <a:pt x="7067" y="14794"/>
                    <a:pt x="7046" y="14768"/>
                  </a:cubicBezTo>
                  <a:lnTo>
                    <a:pt x="6700" y="14336"/>
                  </a:lnTo>
                  <a:lnTo>
                    <a:pt x="6834" y="13901"/>
                  </a:lnTo>
                  <a:cubicBezTo>
                    <a:pt x="6859" y="13882"/>
                    <a:pt x="6875" y="13850"/>
                    <a:pt x="6875" y="13815"/>
                  </a:cubicBezTo>
                  <a:lnTo>
                    <a:pt x="6875" y="13745"/>
                  </a:lnTo>
                  <a:cubicBezTo>
                    <a:pt x="6875" y="13722"/>
                    <a:pt x="6866" y="13702"/>
                    <a:pt x="6853" y="13685"/>
                  </a:cubicBezTo>
                  <a:lnTo>
                    <a:pt x="6435" y="11592"/>
                  </a:lnTo>
                  <a:cubicBezTo>
                    <a:pt x="6430" y="11569"/>
                    <a:pt x="6418" y="11549"/>
                    <a:pt x="6402" y="11534"/>
                  </a:cubicBezTo>
                  <a:lnTo>
                    <a:pt x="3954" y="9299"/>
                  </a:lnTo>
                  <a:cubicBezTo>
                    <a:pt x="3949" y="8670"/>
                    <a:pt x="3832" y="2890"/>
                    <a:pt x="1274" y="572"/>
                  </a:cubicBezTo>
                  <a:cubicBezTo>
                    <a:pt x="1086" y="346"/>
                    <a:pt x="861" y="158"/>
                    <a:pt x="605" y="15"/>
                  </a:cubicBezTo>
                  <a:cubicBezTo>
                    <a:pt x="589" y="5"/>
                    <a:pt x="570" y="1"/>
                    <a:pt x="55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45;p40">
              <a:extLst>
                <a:ext uri="{FF2B5EF4-FFF2-40B4-BE49-F238E27FC236}">
                  <a16:creationId xmlns:a16="http://schemas.microsoft.com/office/drawing/2014/main" id="{DDF09339-FDD5-D000-4C06-A7CD31034E44}"/>
                </a:ext>
              </a:extLst>
            </p:cNvPr>
            <p:cNvSpPr/>
            <p:nvPr/>
          </p:nvSpPr>
          <p:spPr>
            <a:xfrm>
              <a:off x="5316200" y="3862850"/>
              <a:ext cx="345375" cy="499600"/>
            </a:xfrm>
            <a:custGeom>
              <a:avLst/>
              <a:gdLst/>
              <a:ahLst/>
              <a:cxnLst/>
              <a:rect l="l" t="t" r="r" b="b"/>
              <a:pathLst>
                <a:path w="13815" h="19984" extrusionOk="0">
                  <a:moveTo>
                    <a:pt x="6907" y="1"/>
                  </a:moveTo>
                  <a:cubicBezTo>
                    <a:pt x="5076" y="1"/>
                    <a:pt x="3319" y="1053"/>
                    <a:pt x="2024" y="2928"/>
                  </a:cubicBezTo>
                  <a:cubicBezTo>
                    <a:pt x="728" y="4801"/>
                    <a:pt x="0" y="7343"/>
                    <a:pt x="0" y="9993"/>
                  </a:cubicBezTo>
                  <a:cubicBezTo>
                    <a:pt x="0" y="12642"/>
                    <a:pt x="728" y="15183"/>
                    <a:pt x="2024" y="17056"/>
                  </a:cubicBezTo>
                  <a:cubicBezTo>
                    <a:pt x="3319" y="18931"/>
                    <a:pt x="5076" y="19984"/>
                    <a:pt x="6907" y="19984"/>
                  </a:cubicBezTo>
                  <a:cubicBezTo>
                    <a:pt x="8739" y="19984"/>
                    <a:pt x="10496" y="18931"/>
                    <a:pt x="11791" y="17056"/>
                  </a:cubicBezTo>
                  <a:cubicBezTo>
                    <a:pt x="13087" y="15183"/>
                    <a:pt x="13815" y="12642"/>
                    <a:pt x="13815" y="9993"/>
                  </a:cubicBezTo>
                  <a:cubicBezTo>
                    <a:pt x="13815" y="7343"/>
                    <a:pt x="13087" y="4801"/>
                    <a:pt x="11791" y="2928"/>
                  </a:cubicBezTo>
                  <a:cubicBezTo>
                    <a:pt x="10496" y="1053"/>
                    <a:pt x="8739" y="1"/>
                    <a:pt x="69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6;p40">
              <a:extLst>
                <a:ext uri="{FF2B5EF4-FFF2-40B4-BE49-F238E27FC236}">
                  <a16:creationId xmlns:a16="http://schemas.microsoft.com/office/drawing/2014/main" id="{9105DA1D-AD8F-B3F0-5557-2F7B73F217DA}"/>
                </a:ext>
              </a:extLst>
            </p:cNvPr>
            <p:cNvSpPr/>
            <p:nvPr/>
          </p:nvSpPr>
          <p:spPr>
            <a:xfrm>
              <a:off x="5313525" y="3860200"/>
              <a:ext cx="350725" cy="504900"/>
            </a:xfrm>
            <a:custGeom>
              <a:avLst/>
              <a:gdLst/>
              <a:ahLst/>
              <a:cxnLst/>
              <a:rect l="l" t="t" r="r" b="b"/>
              <a:pathLst>
                <a:path w="14029" h="20196" extrusionOk="0">
                  <a:moveTo>
                    <a:pt x="7014" y="214"/>
                  </a:moveTo>
                  <a:cubicBezTo>
                    <a:pt x="10764" y="214"/>
                    <a:pt x="13814" y="4648"/>
                    <a:pt x="13814" y="10099"/>
                  </a:cubicBezTo>
                  <a:cubicBezTo>
                    <a:pt x="13814" y="15548"/>
                    <a:pt x="10764" y="19983"/>
                    <a:pt x="7014" y="19983"/>
                  </a:cubicBezTo>
                  <a:cubicBezTo>
                    <a:pt x="3265" y="19983"/>
                    <a:pt x="215" y="15548"/>
                    <a:pt x="215" y="10099"/>
                  </a:cubicBezTo>
                  <a:cubicBezTo>
                    <a:pt x="215" y="4648"/>
                    <a:pt x="3264" y="214"/>
                    <a:pt x="7014" y="214"/>
                  </a:cubicBezTo>
                  <a:close/>
                  <a:moveTo>
                    <a:pt x="7014" y="1"/>
                  </a:moveTo>
                  <a:cubicBezTo>
                    <a:pt x="3146" y="1"/>
                    <a:pt x="0" y="4530"/>
                    <a:pt x="0" y="10099"/>
                  </a:cubicBezTo>
                  <a:cubicBezTo>
                    <a:pt x="0" y="15666"/>
                    <a:pt x="3146" y="20195"/>
                    <a:pt x="7014" y="20195"/>
                  </a:cubicBezTo>
                  <a:cubicBezTo>
                    <a:pt x="10881" y="20195"/>
                    <a:pt x="14029" y="15666"/>
                    <a:pt x="14029" y="10099"/>
                  </a:cubicBezTo>
                  <a:cubicBezTo>
                    <a:pt x="14029" y="4530"/>
                    <a:pt x="10881" y="1"/>
                    <a:pt x="701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47;p40">
              <a:extLst>
                <a:ext uri="{FF2B5EF4-FFF2-40B4-BE49-F238E27FC236}">
                  <a16:creationId xmlns:a16="http://schemas.microsoft.com/office/drawing/2014/main" id="{51C252C0-D8A5-2662-17A7-675E5FE62F09}"/>
                </a:ext>
              </a:extLst>
            </p:cNvPr>
            <p:cNvSpPr/>
            <p:nvPr/>
          </p:nvSpPr>
          <p:spPr>
            <a:xfrm>
              <a:off x="5368650" y="3938800"/>
              <a:ext cx="240475" cy="347725"/>
            </a:xfrm>
            <a:custGeom>
              <a:avLst/>
              <a:gdLst/>
              <a:ahLst/>
              <a:cxnLst/>
              <a:rect l="l" t="t" r="r" b="b"/>
              <a:pathLst>
                <a:path w="9619" h="13909" extrusionOk="0">
                  <a:moveTo>
                    <a:pt x="4809" y="0"/>
                  </a:moveTo>
                  <a:cubicBezTo>
                    <a:pt x="2153" y="0"/>
                    <a:pt x="0" y="3114"/>
                    <a:pt x="0" y="6955"/>
                  </a:cubicBezTo>
                  <a:cubicBezTo>
                    <a:pt x="0" y="8798"/>
                    <a:pt x="506" y="10567"/>
                    <a:pt x="1409" y="11871"/>
                  </a:cubicBezTo>
                  <a:cubicBezTo>
                    <a:pt x="2311" y="13176"/>
                    <a:pt x="3533" y="13908"/>
                    <a:pt x="4809" y="13908"/>
                  </a:cubicBezTo>
                  <a:cubicBezTo>
                    <a:pt x="6084" y="13908"/>
                    <a:pt x="7308" y="13176"/>
                    <a:pt x="8210" y="11871"/>
                  </a:cubicBezTo>
                  <a:cubicBezTo>
                    <a:pt x="9111" y="10567"/>
                    <a:pt x="9619" y="8798"/>
                    <a:pt x="9619" y="6955"/>
                  </a:cubicBezTo>
                  <a:cubicBezTo>
                    <a:pt x="9619" y="3114"/>
                    <a:pt x="7466" y="0"/>
                    <a:pt x="4809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48;p40">
              <a:extLst>
                <a:ext uri="{FF2B5EF4-FFF2-40B4-BE49-F238E27FC236}">
                  <a16:creationId xmlns:a16="http://schemas.microsoft.com/office/drawing/2014/main" id="{584BF7C8-2CD5-F9BE-905F-13E3430AB70F}"/>
                </a:ext>
              </a:extLst>
            </p:cNvPr>
            <p:cNvSpPr/>
            <p:nvPr/>
          </p:nvSpPr>
          <p:spPr>
            <a:xfrm>
              <a:off x="5365975" y="3936150"/>
              <a:ext cx="245800" cy="353050"/>
            </a:xfrm>
            <a:custGeom>
              <a:avLst/>
              <a:gdLst/>
              <a:ahLst/>
              <a:cxnLst/>
              <a:rect l="l" t="t" r="r" b="b"/>
              <a:pathLst>
                <a:path w="9832" h="14122" extrusionOk="0">
                  <a:moveTo>
                    <a:pt x="4916" y="213"/>
                  </a:moveTo>
                  <a:cubicBezTo>
                    <a:pt x="7509" y="213"/>
                    <a:pt x="9619" y="3285"/>
                    <a:pt x="9619" y="7061"/>
                  </a:cubicBezTo>
                  <a:cubicBezTo>
                    <a:pt x="9619" y="10837"/>
                    <a:pt x="7509" y="13909"/>
                    <a:pt x="4916" y="13909"/>
                  </a:cubicBezTo>
                  <a:cubicBezTo>
                    <a:pt x="2324" y="13909"/>
                    <a:pt x="214" y="10837"/>
                    <a:pt x="214" y="7061"/>
                  </a:cubicBezTo>
                  <a:cubicBezTo>
                    <a:pt x="214" y="3285"/>
                    <a:pt x="2324" y="213"/>
                    <a:pt x="4916" y="213"/>
                  </a:cubicBezTo>
                  <a:close/>
                  <a:moveTo>
                    <a:pt x="4916" y="0"/>
                  </a:moveTo>
                  <a:cubicBezTo>
                    <a:pt x="2205" y="0"/>
                    <a:pt x="0" y="3167"/>
                    <a:pt x="0" y="7061"/>
                  </a:cubicBezTo>
                  <a:cubicBezTo>
                    <a:pt x="0" y="10953"/>
                    <a:pt x="2207" y="14121"/>
                    <a:pt x="4916" y="14121"/>
                  </a:cubicBezTo>
                  <a:cubicBezTo>
                    <a:pt x="7626" y="14121"/>
                    <a:pt x="9831" y="10953"/>
                    <a:pt x="9831" y="7061"/>
                  </a:cubicBezTo>
                  <a:cubicBezTo>
                    <a:pt x="9831" y="3167"/>
                    <a:pt x="7626" y="0"/>
                    <a:pt x="491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49;p40">
              <a:extLst>
                <a:ext uri="{FF2B5EF4-FFF2-40B4-BE49-F238E27FC236}">
                  <a16:creationId xmlns:a16="http://schemas.microsoft.com/office/drawing/2014/main" id="{AF392F0A-3C7B-F72C-4FB8-2A17FF52612F}"/>
                </a:ext>
              </a:extLst>
            </p:cNvPr>
            <p:cNvSpPr/>
            <p:nvPr/>
          </p:nvSpPr>
          <p:spPr>
            <a:xfrm>
              <a:off x="5414850" y="4005500"/>
              <a:ext cx="148075" cy="214325"/>
            </a:xfrm>
            <a:custGeom>
              <a:avLst/>
              <a:gdLst/>
              <a:ahLst/>
              <a:cxnLst/>
              <a:rect l="l" t="t" r="r" b="b"/>
              <a:pathLst>
                <a:path w="5923" h="8573" extrusionOk="0">
                  <a:moveTo>
                    <a:pt x="2961" y="0"/>
                  </a:moveTo>
                  <a:cubicBezTo>
                    <a:pt x="1325" y="0"/>
                    <a:pt x="0" y="1920"/>
                    <a:pt x="0" y="4287"/>
                  </a:cubicBezTo>
                  <a:cubicBezTo>
                    <a:pt x="0" y="6654"/>
                    <a:pt x="1325" y="8572"/>
                    <a:pt x="2961" y="8572"/>
                  </a:cubicBezTo>
                  <a:cubicBezTo>
                    <a:pt x="4598" y="8572"/>
                    <a:pt x="5923" y="6654"/>
                    <a:pt x="5923" y="4287"/>
                  </a:cubicBezTo>
                  <a:cubicBezTo>
                    <a:pt x="5923" y="1920"/>
                    <a:pt x="4598" y="0"/>
                    <a:pt x="2961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50;p40">
              <a:extLst>
                <a:ext uri="{FF2B5EF4-FFF2-40B4-BE49-F238E27FC236}">
                  <a16:creationId xmlns:a16="http://schemas.microsoft.com/office/drawing/2014/main" id="{70160D95-728A-26A0-9557-FB0A099E43CA}"/>
                </a:ext>
              </a:extLst>
            </p:cNvPr>
            <p:cNvSpPr/>
            <p:nvPr/>
          </p:nvSpPr>
          <p:spPr>
            <a:xfrm>
              <a:off x="5412150" y="4002825"/>
              <a:ext cx="153475" cy="219675"/>
            </a:xfrm>
            <a:custGeom>
              <a:avLst/>
              <a:gdLst/>
              <a:ahLst/>
              <a:cxnLst/>
              <a:rect l="l" t="t" r="r" b="b"/>
              <a:pathLst>
                <a:path w="6139" h="8787" extrusionOk="0">
                  <a:moveTo>
                    <a:pt x="3069" y="215"/>
                  </a:moveTo>
                  <a:cubicBezTo>
                    <a:pt x="4643" y="215"/>
                    <a:pt x="5925" y="2089"/>
                    <a:pt x="5925" y="4394"/>
                  </a:cubicBezTo>
                  <a:cubicBezTo>
                    <a:pt x="5925" y="6699"/>
                    <a:pt x="4643" y="8573"/>
                    <a:pt x="3069" y="8573"/>
                  </a:cubicBezTo>
                  <a:cubicBezTo>
                    <a:pt x="1496" y="8573"/>
                    <a:pt x="214" y="6699"/>
                    <a:pt x="214" y="4394"/>
                  </a:cubicBezTo>
                  <a:cubicBezTo>
                    <a:pt x="214" y="2089"/>
                    <a:pt x="1496" y="215"/>
                    <a:pt x="3069" y="215"/>
                  </a:cubicBezTo>
                  <a:close/>
                  <a:moveTo>
                    <a:pt x="3069" y="0"/>
                  </a:moveTo>
                  <a:cubicBezTo>
                    <a:pt x="1377" y="0"/>
                    <a:pt x="1" y="1971"/>
                    <a:pt x="1" y="4394"/>
                  </a:cubicBezTo>
                  <a:cubicBezTo>
                    <a:pt x="1" y="6816"/>
                    <a:pt x="1378" y="8786"/>
                    <a:pt x="3069" y="8786"/>
                  </a:cubicBezTo>
                  <a:cubicBezTo>
                    <a:pt x="4761" y="8786"/>
                    <a:pt x="6138" y="6815"/>
                    <a:pt x="6138" y="4394"/>
                  </a:cubicBezTo>
                  <a:cubicBezTo>
                    <a:pt x="6138" y="1971"/>
                    <a:pt x="4761" y="0"/>
                    <a:pt x="306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51;p40">
              <a:extLst>
                <a:ext uri="{FF2B5EF4-FFF2-40B4-BE49-F238E27FC236}">
                  <a16:creationId xmlns:a16="http://schemas.microsoft.com/office/drawing/2014/main" id="{4CDF52D2-C042-494A-9D80-C4E93A345908}"/>
                </a:ext>
              </a:extLst>
            </p:cNvPr>
            <p:cNvSpPr/>
            <p:nvPr/>
          </p:nvSpPr>
          <p:spPr>
            <a:xfrm>
              <a:off x="4593325" y="4534400"/>
              <a:ext cx="67725" cy="87175"/>
            </a:xfrm>
            <a:custGeom>
              <a:avLst/>
              <a:gdLst/>
              <a:ahLst/>
              <a:cxnLst/>
              <a:rect l="l" t="t" r="r" b="b"/>
              <a:pathLst>
                <a:path w="2709" h="3487" extrusionOk="0">
                  <a:moveTo>
                    <a:pt x="0" y="1"/>
                  </a:moveTo>
                  <a:lnTo>
                    <a:pt x="0" y="2693"/>
                  </a:lnTo>
                  <a:cubicBezTo>
                    <a:pt x="0" y="3130"/>
                    <a:pt x="355" y="3486"/>
                    <a:pt x="794" y="3486"/>
                  </a:cubicBezTo>
                  <a:lnTo>
                    <a:pt x="1915" y="3486"/>
                  </a:lnTo>
                  <a:cubicBezTo>
                    <a:pt x="2353" y="3486"/>
                    <a:pt x="2709" y="3130"/>
                    <a:pt x="2709" y="2693"/>
                  </a:cubicBezTo>
                  <a:lnTo>
                    <a:pt x="270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752;p40">
              <a:extLst>
                <a:ext uri="{FF2B5EF4-FFF2-40B4-BE49-F238E27FC236}">
                  <a16:creationId xmlns:a16="http://schemas.microsoft.com/office/drawing/2014/main" id="{C8193024-E3E0-A53D-6FBF-4B46A9B9E556}"/>
                </a:ext>
              </a:extLst>
            </p:cNvPr>
            <p:cNvSpPr/>
            <p:nvPr/>
          </p:nvSpPr>
          <p:spPr>
            <a:xfrm>
              <a:off x="4590600" y="4531750"/>
              <a:ext cx="73100" cy="92450"/>
            </a:xfrm>
            <a:custGeom>
              <a:avLst/>
              <a:gdLst/>
              <a:ahLst/>
              <a:cxnLst/>
              <a:rect l="l" t="t" r="r" b="b"/>
              <a:pathLst>
                <a:path w="2924" h="3698" extrusionOk="0">
                  <a:moveTo>
                    <a:pt x="2710" y="214"/>
                  </a:moveTo>
                  <a:lnTo>
                    <a:pt x="2710" y="2799"/>
                  </a:lnTo>
                  <a:cubicBezTo>
                    <a:pt x="2710" y="3177"/>
                    <a:pt x="2402" y="3485"/>
                    <a:pt x="2024" y="3485"/>
                  </a:cubicBezTo>
                  <a:lnTo>
                    <a:pt x="903" y="3485"/>
                  </a:lnTo>
                  <a:cubicBezTo>
                    <a:pt x="523" y="3485"/>
                    <a:pt x="217" y="3177"/>
                    <a:pt x="217" y="2799"/>
                  </a:cubicBezTo>
                  <a:lnTo>
                    <a:pt x="217" y="214"/>
                  </a:lnTo>
                  <a:close/>
                  <a:moveTo>
                    <a:pt x="106" y="1"/>
                  </a:moveTo>
                  <a:cubicBezTo>
                    <a:pt x="48" y="1"/>
                    <a:pt x="1" y="49"/>
                    <a:pt x="1" y="107"/>
                  </a:cubicBezTo>
                  <a:cubicBezTo>
                    <a:pt x="1" y="114"/>
                    <a:pt x="1" y="122"/>
                    <a:pt x="2" y="127"/>
                  </a:cubicBezTo>
                  <a:lnTo>
                    <a:pt x="2" y="2799"/>
                  </a:lnTo>
                  <a:cubicBezTo>
                    <a:pt x="2" y="3294"/>
                    <a:pt x="406" y="3698"/>
                    <a:pt x="903" y="3698"/>
                  </a:cubicBezTo>
                  <a:lnTo>
                    <a:pt x="2024" y="3698"/>
                  </a:lnTo>
                  <a:cubicBezTo>
                    <a:pt x="2520" y="3698"/>
                    <a:pt x="2923" y="3294"/>
                    <a:pt x="2923" y="2799"/>
                  </a:cubicBezTo>
                  <a:lnTo>
                    <a:pt x="2923" y="107"/>
                  </a:lnTo>
                  <a:cubicBezTo>
                    <a:pt x="2923" y="49"/>
                    <a:pt x="2876" y="1"/>
                    <a:pt x="281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753;p40">
              <a:extLst>
                <a:ext uri="{FF2B5EF4-FFF2-40B4-BE49-F238E27FC236}">
                  <a16:creationId xmlns:a16="http://schemas.microsoft.com/office/drawing/2014/main" id="{0E3A7B78-E8C6-C35E-2900-8F8EA3FBDA0E}"/>
                </a:ext>
              </a:extLst>
            </p:cNvPr>
            <p:cNvSpPr/>
            <p:nvPr/>
          </p:nvSpPr>
          <p:spPr>
            <a:xfrm>
              <a:off x="4660925" y="4534400"/>
              <a:ext cx="67775" cy="87175"/>
            </a:xfrm>
            <a:custGeom>
              <a:avLst/>
              <a:gdLst/>
              <a:ahLst/>
              <a:cxnLst/>
              <a:rect l="l" t="t" r="r" b="b"/>
              <a:pathLst>
                <a:path w="2711" h="3487" extrusionOk="0">
                  <a:moveTo>
                    <a:pt x="0" y="1"/>
                  </a:moveTo>
                  <a:lnTo>
                    <a:pt x="0" y="2693"/>
                  </a:lnTo>
                  <a:cubicBezTo>
                    <a:pt x="0" y="3130"/>
                    <a:pt x="356" y="3486"/>
                    <a:pt x="794" y="3486"/>
                  </a:cubicBezTo>
                  <a:lnTo>
                    <a:pt x="1918" y="3486"/>
                  </a:lnTo>
                  <a:cubicBezTo>
                    <a:pt x="2356" y="3486"/>
                    <a:pt x="2710" y="3130"/>
                    <a:pt x="2710" y="2693"/>
                  </a:cubicBezTo>
                  <a:lnTo>
                    <a:pt x="27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754;p40">
              <a:extLst>
                <a:ext uri="{FF2B5EF4-FFF2-40B4-BE49-F238E27FC236}">
                  <a16:creationId xmlns:a16="http://schemas.microsoft.com/office/drawing/2014/main" id="{B00BD924-AFEF-0696-751B-0FDC9124ABF9}"/>
                </a:ext>
              </a:extLst>
            </p:cNvPr>
            <p:cNvSpPr/>
            <p:nvPr/>
          </p:nvSpPr>
          <p:spPr>
            <a:xfrm>
              <a:off x="4658250" y="4531750"/>
              <a:ext cx="73125" cy="92450"/>
            </a:xfrm>
            <a:custGeom>
              <a:avLst/>
              <a:gdLst/>
              <a:ahLst/>
              <a:cxnLst/>
              <a:rect l="l" t="t" r="r" b="b"/>
              <a:pathLst>
                <a:path w="2925" h="3698" extrusionOk="0">
                  <a:moveTo>
                    <a:pt x="2711" y="214"/>
                  </a:moveTo>
                  <a:lnTo>
                    <a:pt x="2711" y="2799"/>
                  </a:lnTo>
                  <a:cubicBezTo>
                    <a:pt x="2711" y="3177"/>
                    <a:pt x="2403" y="3485"/>
                    <a:pt x="2023" y="3485"/>
                  </a:cubicBezTo>
                  <a:lnTo>
                    <a:pt x="901" y="3485"/>
                  </a:lnTo>
                  <a:cubicBezTo>
                    <a:pt x="521" y="3485"/>
                    <a:pt x="214" y="3177"/>
                    <a:pt x="214" y="2799"/>
                  </a:cubicBezTo>
                  <a:lnTo>
                    <a:pt x="214" y="214"/>
                  </a:lnTo>
                  <a:close/>
                  <a:moveTo>
                    <a:pt x="107" y="1"/>
                  </a:moveTo>
                  <a:cubicBezTo>
                    <a:pt x="48" y="1"/>
                    <a:pt x="0" y="49"/>
                    <a:pt x="0" y="107"/>
                  </a:cubicBezTo>
                  <a:lnTo>
                    <a:pt x="0" y="2799"/>
                  </a:lnTo>
                  <a:cubicBezTo>
                    <a:pt x="0" y="3294"/>
                    <a:pt x="405" y="3698"/>
                    <a:pt x="901" y="3698"/>
                  </a:cubicBezTo>
                  <a:lnTo>
                    <a:pt x="2025" y="3698"/>
                  </a:lnTo>
                  <a:cubicBezTo>
                    <a:pt x="2521" y="3698"/>
                    <a:pt x="2924" y="3294"/>
                    <a:pt x="2924" y="2799"/>
                  </a:cubicBezTo>
                  <a:lnTo>
                    <a:pt x="2924" y="107"/>
                  </a:lnTo>
                  <a:cubicBezTo>
                    <a:pt x="2924" y="49"/>
                    <a:pt x="2877" y="1"/>
                    <a:pt x="281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755;p40">
              <a:extLst>
                <a:ext uri="{FF2B5EF4-FFF2-40B4-BE49-F238E27FC236}">
                  <a16:creationId xmlns:a16="http://schemas.microsoft.com/office/drawing/2014/main" id="{A2B5543E-48A7-8688-AC43-6DFFDD54D587}"/>
                </a:ext>
              </a:extLst>
            </p:cNvPr>
            <p:cNvSpPr/>
            <p:nvPr/>
          </p:nvSpPr>
          <p:spPr>
            <a:xfrm>
              <a:off x="4728625" y="4534400"/>
              <a:ext cx="67850" cy="87175"/>
            </a:xfrm>
            <a:custGeom>
              <a:avLst/>
              <a:gdLst/>
              <a:ahLst/>
              <a:cxnLst/>
              <a:rect l="l" t="t" r="r" b="b"/>
              <a:pathLst>
                <a:path w="2714" h="3487" extrusionOk="0">
                  <a:moveTo>
                    <a:pt x="1" y="1"/>
                  </a:moveTo>
                  <a:lnTo>
                    <a:pt x="1" y="2693"/>
                  </a:lnTo>
                  <a:cubicBezTo>
                    <a:pt x="1" y="3130"/>
                    <a:pt x="356" y="3486"/>
                    <a:pt x="794" y="3486"/>
                  </a:cubicBezTo>
                  <a:lnTo>
                    <a:pt x="1920" y="3486"/>
                  </a:lnTo>
                  <a:cubicBezTo>
                    <a:pt x="2358" y="3486"/>
                    <a:pt x="2713" y="3130"/>
                    <a:pt x="2713" y="2693"/>
                  </a:cubicBezTo>
                  <a:lnTo>
                    <a:pt x="27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756;p40">
              <a:extLst>
                <a:ext uri="{FF2B5EF4-FFF2-40B4-BE49-F238E27FC236}">
                  <a16:creationId xmlns:a16="http://schemas.microsoft.com/office/drawing/2014/main" id="{FA8691AF-F539-AEFC-316B-F6D8143A0B14}"/>
                </a:ext>
              </a:extLst>
            </p:cNvPr>
            <p:cNvSpPr/>
            <p:nvPr/>
          </p:nvSpPr>
          <p:spPr>
            <a:xfrm>
              <a:off x="4725900" y="4531750"/>
              <a:ext cx="73225" cy="92450"/>
            </a:xfrm>
            <a:custGeom>
              <a:avLst/>
              <a:gdLst/>
              <a:ahLst/>
              <a:cxnLst/>
              <a:rect l="l" t="t" r="r" b="b"/>
              <a:pathLst>
                <a:path w="2929" h="3698" extrusionOk="0">
                  <a:moveTo>
                    <a:pt x="2715" y="214"/>
                  </a:moveTo>
                  <a:lnTo>
                    <a:pt x="2715" y="2799"/>
                  </a:lnTo>
                  <a:cubicBezTo>
                    <a:pt x="2715" y="3177"/>
                    <a:pt x="2407" y="3485"/>
                    <a:pt x="2029" y="3485"/>
                  </a:cubicBezTo>
                  <a:lnTo>
                    <a:pt x="903" y="3485"/>
                  </a:lnTo>
                  <a:cubicBezTo>
                    <a:pt x="523" y="3485"/>
                    <a:pt x="215" y="3177"/>
                    <a:pt x="215" y="2799"/>
                  </a:cubicBezTo>
                  <a:lnTo>
                    <a:pt x="215" y="214"/>
                  </a:lnTo>
                  <a:close/>
                  <a:moveTo>
                    <a:pt x="107" y="1"/>
                  </a:moveTo>
                  <a:cubicBezTo>
                    <a:pt x="49" y="1"/>
                    <a:pt x="1" y="49"/>
                    <a:pt x="1" y="107"/>
                  </a:cubicBezTo>
                  <a:cubicBezTo>
                    <a:pt x="1" y="114"/>
                    <a:pt x="1" y="122"/>
                    <a:pt x="2" y="127"/>
                  </a:cubicBezTo>
                  <a:lnTo>
                    <a:pt x="2" y="2799"/>
                  </a:lnTo>
                  <a:cubicBezTo>
                    <a:pt x="2" y="3294"/>
                    <a:pt x="406" y="3698"/>
                    <a:pt x="903" y="3698"/>
                  </a:cubicBezTo>
                  <a:lnTo>
                    <a:pt x="2029" y="3698"/>
                  </a:lnTo>
                  <a:cubicBezTo>
                    <a:pt x="2525" y="3698"/>
                    <a:pt x="2928" y="3294"/>
                    <a:pt x="2928" y="2799"/>
                  </a:cubicBezTo>
                  <a:lnTo>
                    <a:pt x="2928" y="107"/>
                  </a:lnTo>
                  <a:cubicBezTo>
                    <a:pt x="2928" y="49"/>
                    <a:pt x="2880" y="1"/>
                    <a:pt x="282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757;p40">
              <a:extLst>
                <a:ext uri="{FF2B5EF4-FFF2-40B4-BE49-F238E27FC236}">
                  <a16:creationId xmlns:a16="http://schemas.microsoft.com/office/drawing/2014/main" id="{CBD45EF9-228C-4937-20BB-3DA5C7254CBB}"/>
                </a:ext>
              </a:extLst>
            </p:cNvPr>
            <p:cNvSpPr/>
            <p:nvPr/>
          </p:nvSpPr>
          <p:spPr>
            <a:xfrm>
              <a:off x="4796475" y="4534400"/>
              <a:ext cx="67750" cy="87175"/>
            </a:xfrm>
            <a:custGeom>
              <a:avLst/>
              <a:gdLst/>
              <a:ahLst/>
              <a:cxnLst/>
              <a:rect l="l" t="t" r="r" b="b"/>
              <a:pathLst>
                <a:path w="2710" h="3487" extrusionOk="0">
                  <a:moveTo>
                    <a:pt x="1" y="1"/>
                  </a:moveTo>
                  <a:lnTo>
                    <a:pt x="1" y="2693"/>
                  </a:lnTo>
                  <a:cubicBezTo>
                    <a:pt x="1" y="3130"/>
                    <a:pt x="357" y="3486"/>
                    <a:pt x="794" y="3486"/>
                  </a:cubicBezTo>
                  <a:lnTo>
                    <a:pt x="1916" y="3486"/>
                  </a:lnTo>
                  <a:cubicBezTo>
                    <a:pt x="2355" y="3486"/>
                    <a:pt x="2709" y="3130"/>
                    <a:pt x="2709" y="2693"/>
                  </a:cubicBezTo>
                  <a:lnTo>
                    <a:pt x="270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758;p40">
              <a:extLst>
                <a:ext uri="{FF2B5EF4-FFF2-40B4-BE49-F238E27FC236}">
                  <a16:creationId xmlns:a16="http://schemas.microsoft.com/office/drawing/2014/main" id="{B37DF136-FF63-A63A-C374-303BA91A3E09}"/>
                </a:ext>
              </a:extLst>
            </p:cNvPr>
            <p:cNvSpPr/>
            <p:nvPr/>
          </p:nvSpPr>
          <p:spPr>
            <a:xfrm>
              <a:off x="4793775" y="4531750"/>
              <a:ext cx="73125" cy="92450"/>
            </a:xfrm>
            <a:custGeom>
              <a:avLst/>
              <a:gdLst/>
              <a:ahLst/>
              <a:cxnLst/>
              <a:rect l="l" t="t" r="r" b="b"/>
              <a:pathLst>
                <a:path w="2925" h="3698" extrusionOk="0">
                  <a:moveTo>
                    <a:pt x="2712" y="214"/>
                  </a:moveTo>
                  <a:lnTo>
                    <a:pt x="2712" y="2799"/>
                  </a:lnTo>
                  <a:cubicBezTo>
                    <a:pt x="2712" y="3177"/>
                    <a:pt x="2403" y="3485"/>
                    <a:pt x="2024" y="3485"/>
                  </a:cubicBezTo>
                  <a:lnTo>
                    <a:pt x="902" y="3485"/>
                  </a:lnTo>
                  <a:cubicBezTo>
                    <a:pt x="524" y="3485"/>
                    <a:pt x="216" y="3177"/>
                    <a:pt x="216" y="2799"/>
                  </a:cubicBezTo>
                  <a:lnTo>
                    <a:pt x="216" y="214"/>
                  </a:lnTo>
                  <a:close/>
                  <a:moveTo>
                    <a:pt x="107" y="1"/>
                  </a:moveTo>
                  <a:cubicBezTo>
                    <a:pt x="48" y="1"/>
                    <a:pt x="0" y="49"/>
                    <a:pt x="0" y="107"/>
                  </a:cubicBezTo>
                  <a:cubicBezTo>
                    <a:pt x="0" y="114"/>
                    <a:pt x="2" y="122"/>
                    <a:pt x="3" y="127"/>
                  </a:cubicBezTo>
                  <a:lnTo>
                    <a:pt x="3" y="2799"/>
                  </a:lnTo>
                  <a:cubicBezTo>
                    <a:pt x="3" y="3294"/>
                    <a:pt x="407" y="3698"/>
                    <a:pt x="902" y="3698"/>
                  </a:cubicBezTo>
                  <a:lnTo>
                    <a:pt x="2024" y="3698"/>
                  </a:lnTo>
                  <a:cubicBezTo>
                    <a:pt x="2521" y="3698"/>
                    <a:pt x="2924" y="3294"/>
                    <a:pt x="2924" y="2799"/>
                  </a:cubicBezTo>
                  <a:lnTo>
                    <a:pt x="2924" y="107"/>
                  </a:lnTo>
                  <a:cubicBezTo>
                    <a:pt x="2924" y="49"/>
                    <a:pt x="2877" y="1"/>
                    <a:pt x="281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759;p40">
              <a:extLst>
                <a:ext uri="{FF2B5EF4-FFF2-40B4-BE49-F238E27FC236}">
                  <a16:creationId xmlns:a16="http://schemas.microsoft.com/office/drawing/2014/main" id="{CCDF46B1-DD8A-2FE8-63BB-E16AC7E72BEB}"/>
                </a:ext>
              </a:extLst>
            </p:cNvPr>
            <p:cNvSpPr/>
            <p:nvPr/>
          </p:nvSpPr>
          <p:spPr>
            <a:xfrm>
              <a:off x="4864000" y="4534400"/>
              <a:ext cx="67700" cy="87175"/>
            </a:xfrm>
            <a:custGeom>
              <a:avLst/>
              <a:gdLst/>
              <a:ahLst/>
              <a:cxnLst/>
              <a:rect l="l" t="t" r="r" b="b"/>
              <a:pathLst>
                <a:path w="2708" h="3487" extrusionOk="0">
                  <a:moveTo>
                    <a:pt x="1" y="1"/>
                  </a:moveTo>
                  <a:lnTo>
                    <a:pt x="1" y="2693"/>
                  </a:lnTo>
                  <a:cubicBezTo>
                    <a:pt x="1" y="3130"/>
                    <a:pt x="355" y="3486"/>
                    <a:pt x="793" y="3486"/>
                  </a:cubicBezTo>
                  <a:lnTo>
                    <a:pt x="1916" y="3486"/>
                  </a:lnTo>
                  <a:cubicBezTo>
                    <a:pt x="2353" y="3486"/>
                    <a:pt x="2708" y="3130"/>
                    <a:pt x="2708" y="2693"/>
                  </a:cubicBezTo>
                  <a:lnTo>
                    <a:pt x="27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760;p40">
              <a:extLst>
                <a:ext uri="{FF2B5EF4-FFF2-40B4-BE49-F238E27FC236}">
                  <a16:creationId xmlns:a16="http://schemas.microsoft.com/office/drawing/2014/main" id="{87F4AFDF-CBC5-A830-F182-429EC387C046}"/>
                </a:ext>
              </a:extLst>
            </p:cNvPr>
            <p:cNvSpPr/>
            <p:nvPr/>
          </p:nvSpPr>
          <p:spPr>
            <a:xfrm>
              <a:off x="4861250" y="4531750"/>
              <a:ext cx="73125" cy="92450"/>
            </a:xfrm>
            <a:custGeom>
              <a:avLst/>
              <a:gdLst/>
              <a:ahLst/>
              <a:cxnLst/>
              <a:rect l="l" t="t" r="r" b="b"/>
              <a:pathLst>
                <a:path w="2925" h="3698" extrusionOk="0">
                  <a:moveTo>
                    <a:pt x="2712" y="214"/>
                  </a:moveTo>
                  <a:lnTo>
                    <a:pt x="2712" y="2799"/>
                  </a:lnTo>
                  <a:cubicBezTo>
                    <a:pt x="2712" y="3177"/>
                    <a:pt x="2404" y="3485"/>
                    <a:pt x="2026" y="3485"/>
                  </a:cubicBezTo>
                  <a:lnTo>
                    <a:pt x="903" y="3485"/>
                  </a:lnTo>
                  <a:cubicBezTo>
                    <a:pt x="525" y="3485"/>
                    <a:pt x="217" y="3177"/>
                    <a:pt x="217" y="2799"/>
                  </a:cubicBezTo>
                  <a:lnTo>
                    <a:pt x="217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9"/>
                    <a:pt x="1" y="107"/>
                  </a:cubicBezTo>
                  <a:cubicBezTo>
                    <a:pt x="1" y="114"/>
                    <a:pt x="2" y="122"/>
                    <a:pt x="4" y="127"/>
                  </a:cubicBezTo>
                  <a:lnTo>
                    <a:pt x="4" y="2799"/>
                  </a:lnTo>
                  <a:cubicBezTo>
                    <a:pt x="4" y="3294"/>
                    <a:pt x="407" y="3698"/>
                    <a:pt x="903" y="3698"/>
                  </a:cubicBezTo>
                  <a:lnTo>
                    <a:pt x="2026" y="3698"/>
                  </a:lnTo>
                  <a:cubicBezTo>
                    <a:pt x="2521" y="3698"/>
                    <a:pt x="2925" y="3294"/>
                    <a:pt x="2925" y="2799"/>
                  </a:cubicBezTo>
                  <a:lnTo>
                    <a:pt x="2925" y="107"/>
                  </a:lnTo>
                  <a:cubicBezTo>
                    <a:pt x="2925" y="49"/>
                    <a:pt x="2877" y="1"/>
                    <a:pt x="281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761;p40">
              <a:extLst>
                <a:ext uri="{FF2B5EF4-FFF2-40B4-BE49-F238E27FC236}">
                  <a16:creationId xmlns:a16="http://schemas.microsoft.com/office/drawing/2014/main" id="{117D62B6-5E08-E82C-D9CD-0F3BF2719379}"/>
                </a:ext>
              </a:extLst>
            </p:cNvPr>
            <p:cNvSpPr/>
            <p:nvPr/>
          </p:nvSpPr>
          <p:spPr>
            <a:xfrm>
              <a:off x="4931650" y="4534400"/>
              <a:ext cx="67725" cy="87175"/>
            </a:xfrm>
            <a:custGeom>
              <a:avLst/>
              <a:gdLst/>
              <a:ahLst/>
              <a:cxnLst/>
              <a:rect l="l" t="t" r="r" b="b"/>
              <a:pathLst>
                <a:path w="2709" h="3487" extrusionOk="0">
                  <a:moveTo>
                    <a:pt x="0" y="1"/>
                  </a:moveTo>
                  <a:lnTo>
                    <a:pt x="0" y="2693"/>
                  </a:lnTo>
                  <a:cubicBezTo>
                    <a:pt x="0" y="3130"/>
                    <a:pt x="356" y="3486"/>
                    <a:pt x="794" y="3486"/>
                  </a:cubicBezTo>
                  <a:lnTo>
                    <a:pt x="1915" y="3486"/>
                  </a:lnTo>
                  <a:cubicBezTo>
                    <a:pt x="2353" y="3486"/>
                    <a:pt x="2709" y="3130"/>
                    <a:pt x="2709" y="2693"/>
                  </a:cubicBezTo>
                  <a:lnTo>
                    <a:pt x="270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762;p40">
              <a:extLst>
                <a:ext uri="{FF2B5EF4-FFF2-40B4-BE49-F238E27FC236}">
                  <a16:creationId xmlns:a16="http://schemas.microsoft.com/office/drawing/2014/main" id="{7547B99A-78BC-CB0E-52C9-491CEB3C2B46}"/>
                </a:ext>
              </a:extLst>
            </p:cNvPr>
            <p:cNvSpPr/>
            <p:nvPr/>
          </p:nvSpPr>
          <p:spPr>
            <a:xfrm>
              <a:off x="4928925" y="4531750"/>
              <a:ext cx="73125" cy="92450"/>
            </a:xfrm>
            <a:custGeom>
              <a:avLst/>
              <a:gdLst/>
              <a:ahLst/>
              <a:cxnLst/>
              <a:rect l="l" t="t" r="r" b="b"/>
              <a:pathLst>
                <a:path w="2925" h="3698" extrusionOk="0">
                  <a:moveTo>
                    <a:pt x="2712" y="214"/>
                  </a:moveTo>
                  <a:lnTo>
                    <a:pt x="2712" y="2799"/>
                  </a:lnTo>
                  <a:cubicBezTo>
                    <a:pt x="2712" y="3177"/>
                    <a:pt x="2404" y="3485"/>
                    <a:pt x="2024" y="3485"/>
                  </a:cubicBezTo>
                  <a:lnTo>
                    <a:pt x="903" y="3485"/>
                  </a:lnTo>
                  <a:cubicBezTo>
                    <a:pt x="525" y="3485"/>
                    <a:pt x="216" y="3177"/>
                    <a:pt x="216" y="2799"/>
                  </a:cubicBezTo>
                  <a:lnTo>
                    <a:pt x="216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9"/>
                    <a:pt x="1" y="107"/>
                  </a:cubicBezTo>
                  <a:cubicBezTo>
                    <a:pt x="1" y="114"/>
                    <a:pt x="1" y="122"/>
                    <a:pt x="2" y="127"/>
                  </a:cubicBezTo>
                  <a:lnTo>
                    <a:pt x="2" y="2799"/>
                  </a:lnTo>
                  <a:cubicBezTo>
                    <a:pt x="2" y="3294"/>
                    <a:pt x="407" y="3698"/>
                    <a:pt x="903" y="3698"/>
                  </a:cubicBezTo>
                  <a:lnTo>
                    <a:pt x="2024" y="3698"/>
                  </a:lnTo>
                  <a:cubicBezTo>
                    <a:pt x="2520" y="3698"/>
                    <a:pt x="2925" y="3294"/>
                    <a:pt x="2925" y="2799"/>
                  </a:cubicBezTo>
                  <a:lnTo>
                    <a:pt x="2925" y="107"/>
                  </a:lnTo>
                  <a:cubicBezTo>
                    <a:pt x="2925" y="49"/>
                    <a:pt x="2877" y="1"/>
                    <a:pt x="281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763;p40">
              <a:extLst>
                <a:ext uri="{FF2B5EF4-FFF2-40B4-BE49-F238E27FC236}">
                  <a16:creationId xmlns:a16="http://schemas.microsoft.com/office/drawing/2014/main" id="{4654486E-8DB5-F488-5134-6099727F1C99}"/>
                </a:ext>
              </a:extLst>
            </p:cNvPr>
            <p:cNvSpPr/>
            <p:nvPr/>
          </p:nvSpPr>
          <p:spPr>
            <a:xfrm>
              <a:off x="4593250" y="4448950"/>
              <a:ext cx="67725" cy="87150"/>
            </a:xfrm>
            <a:custGeom>
              <a:avLst/>
              <a:gdLst/>
              <a:ahLst/>
              <a:cxnLst/>
              <a:rect l="l" t="t" r="r" b="b"/>
              <a:pathLst>
                <a:path w="2709" h="3486" extrusionOk="0">
                  <a:moveTo>
                    <a:pt x="792" y="0"/>
                  </a:moveTo>
                  <a:cubicBezTo>
                    <a:pt x="355" y="2"/>
                    <a:pt x="0" y="357"/>
                    <a:pt x="0" y="797"/>
                  </a:cubicBezTo>
                  <a:lnTo>
                    <a:pt x="0" y="3486"/>
                  </a:lnTo>
                  <a:lnTo>
                    <a:pt x="2709" y="3486"/>
                  </a:lnTo>
                  <a:lnTo>
                    <a:pt x="2709" y="794"/>
                  </a:lnTo>
                  <a:cubicBezTo>
                    <a:pt x="2709" y="356"/>
                    <a:pt x="2354" y="0"/>
                    <a:pt x="19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764;p40">
              <a:extLst>
                <a:ext uri="{FF2B5EF4-FFF2-40B4-BE49-F238E27FC236}">
                  <a16:creationId xmlns:a16="http://schemas.microsoft.com/office/drawing/2014/main" id="{FEA93B62-10B8-8554-285E-BD61F88E5438}"/>
                </a:ext>
              </a:extLst>
            </p:cNvPr>
            <p:cNvSpPr/>
            <p:nvPr/>
          </p:nvSpPr>
          <p:spPr>
            <a:xfrm>
              <a:off x="4590575" y="4446300"/>
              <a:ext cx="73075" cy="92450"/>
            </a:xfrm>
            <a:custGeom>
              <a:avLst/>
              <a:gdLst/>
              <a:ahLst/>
              <a:cxnLst/>
              <a:rect l="l" t="t" r="r" b="b"/>
              <a:pathLst>
                <a:path w="2923" h="3698" extrusionOk="0">
                  <a:moveTo>
                    <a:pt x="2024" y="213"/>
                  </a:moveTo>
                  <a:cubicBezTo>
                    <a:pt x="2402" y="213"/>
                    <a:pt x="2710" y="521"/>
                    <a:pt x="2710" y="900"/>
                  </a:cubicBezTo>
                  <a:lnTo>
                    <a:pt x="2710" y="3484"/>
                  </a:lnTo>
                  <a:lnTo>
                    <a:pt x="215" y="3484"/>
                  </a:lnTo>
                  <a:lnTo>
                    <a:pt x="215" y="903"/>
                  </a:lnTo>
                  <a:cubicBezTo>
                    <a:pt x="215" y="718"/>
                    <a:pt x="286" y="545"/>
                    <a:pt x="414" y="416"/>
                  </a:cubicBezTo>
                  <a:cubicBezTo>
                    <a:pt x="544" y="286"/>
                    <a:pt x="716" y="213"/>
                    <a:pt x="899" y="213"/>
                  </a:cubicBezTo>
                  <a:close/>
                  <a:moveTo>
                    <a:pt x="899" y="0"/>
                  </a:moveTo>
                  <a:cubicBezTo>
                    <a:pt x="658" y="0"/>
                    <a:pt x="433" y="94"/>
                    <a:pt x="264" y="265"/>
                  </a:cubicBezTo>
                  <a:cubicBezTo>
                    <a:pt x="94" y="435"/>
                    <a:pt x="0" y="661"/>
                    <a:pt x="2" y="903"/>
                  </a:cubicBezTo>
                  <a:lnTo>
                    <a:pt x="2" y="3592"/>
                  </a:lnTo>
                  <a:cubicBezTo>
                    <a:pt x="2" y="3650"/>
                    <a:pt x="49" y="3697"/>
                    <a:pt x="109" y="3697"/>
                  </a:cubicBezTo>
                  <a:lnTo>
                    <a:pt x="2817" y="3697"/>
                  </a:lnTo>
                  <a:cubicBezTo>
                    <a:pt x="2875" y="3697"/>
                    <a:pt x="2923" y="3650"/>
                    <a:pt x="2923" y="3592"/>
                  </a:cubicBezTo>
                  <a:lnTo>
                    <a:pt x="2923" y="900"/>
                  </a:lnTo>
                  <a:cubicBezTo>
                    <a:pt x="2923" y="404"/>
                    <a:pt x="2519" y="0"/>
                    <a:pt x="202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765;p40">
              <a:extLst>
                <a:ext uri="{FF2B5EF4-FFF2-40B4-BE49-F238E27FC236}">
                  <a16:creationId xmlns:a16="http://schemas.microsoft.com/office/drawing/2014/main" id="{95B2A4E1-A2DF-B0E1-1A27-73B72A8F0576}"/>
                </a:ext>
              </a:extLst>
            </p:cNvPr>
            <p:cNvSpPr/>
            <p:nvPr/>
          </p:nvSpPr>
          <p:spPr>
            <a:xfrm>
              <a:off x="4660875" y="4448950"/>
              <a:ext cx="67775" cy="87150"/>
            </a:xfrm>
            <a:custGeom>
              <a:avLst/>
              <a:gdLst/>
              <a:ahLst/>
              <a:cxnLst/>
              <a:rect l="l" t="t" r="r" b="b"/>
              <a:pathLst>
                <a:path w="2711" h="3486" extrusionOk="0">
                  <a:moveTo>
                    <a:pt x="793" y="0"/>
                  </a:moveTo>
                  <a:cubicBezTo>
                    <a:pt x="355" y="2"/>
                    <a:pt x="1" y="357"/>
                    <a:pt x="2" y="797"/>
                  </a:cubicBezTo>
                  <a:lnTo>
                    <a:pt x="2" y="3486"/>
                  </a:lnTo>
                  <a:lnTo>
                    <a:pt x="2711" y="3486"/>
                  </a:lnTo>
                  <a:lnTo>
                    <a:pt x="2711" y="794"/>
                  </a:lnTo>
                  <a:cubicBezTo>
                    <a:pt x="2711" y="356"/>
                    <a:pt x="2355" y="0"/>
                    <a:pt x="19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766;p40">
              <a:extLst>
                <a:ext uri="{FF2B5EF4-FFF2-40B4-BE49-F238E27FC236}">
                  <a16:creationId xmlns:a16="http://schemas.microsoft.com/office/drawing/2014/main" id="{4D9E2E98-BA93-F62B-F2FC-AEB35B86D89D}"/>
                </a:ext>
              </a:extLst>
            </p:cNvPr>
            <p:cNvSpPr/>
            <p:nvPr/>
          </p:nvSpPr>
          <p:spPr>
            <a:xfrm>
              <a:off x="4658250" y="4446300"/>
              <a:ext cx="73075" cy="92450"/>
            </a:xfrm>
            <a:custGeom>
              <a:avLst/>
              <a:gdLst/>
              <a:ahLst/>
              <a:cxnLst/>
              <a:rect l="l" t="t" r="r" b="b"/>
              <a:pathLst>
                <a:path w="2923" h="3698" extrusionOk="0">
                  <a:moveTo>
                    <a:pt x="2022" y="213"/>
                  </a:moveTo>
                  <a:cubicBezTo>
                    <a:pt x="2402" y="213"/>
                    <a:pt x="2708" y="521"/>
                    <a:pt x="2708" y="900"/>
                  </a:cubicBezTo>
                  <a:lnTo>
                    <a:pt x="2708" y="3484"/>
                  </a:lnTo>
                  <a:lnTo>
                    <a:pt x="214" y="3484"/>
                  </a:lnTo>
                  <a:lnTo>
                    <a:pt x="214" y="903"/>
                  </a:lnTo>
                  <a:cubicBezTo>
                    <a:pt x="214" y="718"/>
                    <a:pt x="284" y="545"/>
                    <a:pt x="414" y="416"/>
                  </a:cubicBezTo>
                  <a:cubicBezTo>
                    <a:pt x="543" y="286"/>
                    <a:pt x="716" y="213"/>
                    <a:pt x="899" y="213"/>
                  </a:cubicBezTo>
                  <a:close/>
                  <a:moveTo>
                    <a:pt x="898" y="0"/>
                  </a:moveTo>
                  <a:cubicBezTo>
                    <a:pt x="658" y="0"/>
                    <a:pt x="432" y="94"/>
                    <a:pt x="262" y="265"/>
                  </a:cubicBezTo>
                  <a:cubicBezTo>
                    <a:pt x="92" y="435"/>
                    <a:pt x="0" y="661"/>
                    <a:pt x="0" y="903"/>
                  </a:cubicBezTo>
                  <a:lnTo>
                    <a:pt x="0" y="3592"/>
                  </a:lnTo>
                  <a:cubicBezTo>
                    <a:pt x="0" y="3650"/>
                    <a:pt x="48" y="3697"/>
                    <a:pt x="107" y="3697"/>
                  </a:cubicBezTo>
                  <a:lnTo>
                    <a:pt x="2816" y="3697"/>
                  </a:lnTo>
                  <a:cubicBezTo>
                    <a:pt x="2875" y="3697"/>
                    <a:pt x="2923" y="3650"/>
                    <a:pt x="2923" y="3592"/>
                  </a:cubicBezTo>
                  <a:lnTo>
                    <a:pt x="2923" y="900"/>
                  </a:lnTo>
                  <a:cubicBezTo>
                    <a:pt x="2923" y="404"/>
                    <a:pt x="2518" y="0"/>
                    <a:pt x="202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767;p40">
              <a:extLst>
                <a:ext uri="{FF2B5EF4-FFF2-40B4-BE49-F238E27FC236}">
                  <a16:creationId xmlns:a16="http://schemas.microsoft.com/office/drawing/2014/main" id="{A5145BB3-A5C5-594A-07B4-57FA6831241A}"/>
                </a:ext>
              </a:extLst>
            </p:cNvPr>
            <p:cNvSpPr/>
            <p:nvPr/>
          </p:nvSpPr>
          <p:spPr>
            <a:xfrm>
              <a:off x="4728550" y="4448950"/>
              <a:ext cx="67800" cy="87150"/>
            </a:xfrm>
            <a:custGeom>
              <a:avLst/>
              <a:gdLst/>
              <a:ahLst/>
              <a:cxnLst/>
              <a:rect l="l" t="t" r="r" b="b"/>
              <a:pathLst>
                <a:path w="2712" h="3486" extrusionOk="0">
                  <a:moveTo>
                    <a:pt x="793" y="0"/>
                  </a:moveTo>
                  <a:cubicBezTo>
                    <a:pt x="355" y="2"/>
                    <a:pt x="1" y="357"/>
                    <a:pt x="2" y="797"/>
                  </a:cubicBezTo>
                  <a:lnTo>
                    <a:pt x="2" y="3486"/>
                  </a:lnTo>
                  <a:lnTo>
                    <a:pt x="2712" y="3486"/>
                  </a:lnTo>
                  <a:lnTo>
                    <a:pt x="2712" y="794"/>
                  </a:lnTo>
                  <a:cubicBezTo>
                    <a:pt x="2712" y="356"/>
                    <a:pt x="2356" y="0"/>
                    <a:pt x="19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768;p40">
              <a:extLst>
                <a:ext uri="{FF2B5EF4-FFF2-40B4-BE49-F238E27FC236}">
                  <a16:creationId xmlns:a16="http://schemas.microsoft.com/office/drawing/2014/main" id="{3ABEDD35-448D-063D-5B8E-E5F02BB68A5A}"/>
                </a:ext>
              </a:extLst>
            </p:cNvPr>
            <p:cNvSpPr/>
            <p:nvPr/>
          </p:nvSpPr>
          <p:spPr>
            <a:xfrm>
              <a:off x="4725900" y="4446300"/>
              <a:ext cx="73150" cy="92450"/>
            </a:xfrm>
            <a:custGeom>
              <a:avLst/>
              <a:gdLst/>
              <a:ahLst/>
              <a:cxnLst/>
              <a:rect l="l" t="t" r="r" b="b"/>
              <a:pathLst>
                <a:path w="2926" h="3698" extrusionOk="0">
                  <a:moveTo>
                    <a:pt x="2024" y="213"/>
                  </a:moveTo>
                  <a:cubicBezTo>
                    <a:pt x="2403" y="213"/>
                    <a:pt x="2711" y="521"/>
                    <a:pt x="2711" y="900"/>
                  </a:cubicBezTo>
                  <a:lnTo>
                    <a:pt x="2711" y="3484"/>
                  </a:lnTo>
                  <a:lnTo>
                    <a:pt x="214" y="3484"/>
                  </a:lnTo>
                  <a:lnTo>
                    <a:pt x="214" y="903"/>
                  </a:lnTo>
                  <a:cubicBezTo>
                    <a:pt x="214" y="718"/>
                    <a:pt x="284" y="545"/>
                    <a:pt x="413" y="416"/>
                  </a:cubicBezTo>
                  <a:cubicBezTo>
                    <a:pt x="543" y="286"/>
                    <a:pt x="716" y="213"/>
                    <a:pt x="899" y="213"/>
                  </a:cubicBezTo>
                  <a:close/>
                  <a:moveTo>
                    <a:pt x="899" y="0"/>
                  </a:moveTo>
                  <a:cubicBezTo>
                    <a:pt x="658" y="0"/>
                    <a:pt x="433" y="94"/>
                    <a:pt x="263" y="265"/>
                  </a:cubicBezTo>
                  <a:cubicBezTo>
                    <a:pt x="93" y="435"/>
                    <a:pt x="1" y="661"/>
                    <a:pt x="1" y="903"/>
                  </a:cubicBezTo>
                  <a:lnTo>
                    <a:pt x="1" y="3592"/>
                  </a:lnTo>
                  <a:cubicBezTo>
                    <a:pt x="1" y="3650"/>
                    <a:pt x="49" y="3697"/>
                    <a:pt x="108" y="3697"/>
                  </a:cubicBezTo>
                  <a:lnTo>
                    <a:pt x="2818" y="3697"/>
                  </a:lnTo>
                  <a:cubicBezTo>
                    <a:pt x="2877" y="3697"/>
                    <a:pt x="2925" y="3650"/>
                    <a:pt x="2925" y="3592"/>
                  </a:cubicBezTo>
                  <a:lnTo>
                    <a:pt x="2925" y="900"/>
                  </a:lnTo>
                  <a:cubicBezTo>
                    <a:pt x="2925" y="404"/>
                    <a:pt x="2520" y="0"/>
                    <a:pt x="202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769;p40">
              <a:extLst>
                <a:ext uri="{FF2B5EF4-FFF2-40B4-BE49-F238E27FC236}">
                  <a16:creationId xmlns:a16="http://schemas.microsoft.com/office/drawing/2014/main" id="{A456456C-3B79-4364-C6E7-A59696DBD0FA}"/>
                </a:ext>
              </a:extLst>
            </p:cNvPr>
            <p:cNvSpPr/>
            <p:nvPr/>
          </p:nvSpPr>
          <p:spPr>
            <a:xfrm>
              <a:off x="4796400" y="4448950"/>
              <a:ext cx="67900" cy="87150"/>
            </a:xfrm>
            <a:custGeom>
              <a:avLst/>
              <a:gdLst/>
              <a:ahLst/>
              <a:cxnLst/>
              <a:rect l="l" t="t" r="r" b="b"/>
              <a:pathLst>
                <a:path w="2716" h="3486" extrusionOk="0">
                  <a:moveTo>
                    <a:pt x="789" y="0"/>
                  </a:moveTo>
                  <a:cubicBezTo>
                    <a:pt x="352" y="4"/>
                    <a:pt x="1" y="359"/>
                    <a:pt x="2" y="797"/>
                  </a:cubicBezTo>
                  <a:lnTo>
                    <a:pt x="2" y="3486"/>
                  </a:lnTo>
                  <a:lnTo>
                    <a:pt x="2715" y="3486"/>
                  </a:lnTo>
                  <a:lnTo>
                    <a:pt x="2715" y="794"/>
                  </a:lnTo>
                  <a:cubicBezTo>
                    <a:pt x="2715" y="356"/>
                    <a:pt x="2359" y="0"/>
                    <a:pt x="19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770;p40">
              <a:extLst>
                <a:ext uri="{FF2B5EF4-FFF2-40B4-BE49-F238E27FC236}">
                  <a16:creationId xmlns:a16="http://schemas.microsoft.com/office/drawing/2014/main" id="{112FBB68-5683-07D2-CCDA-57E00C6E0916}"/>
                </a:ext>
              </a:extLst>
            </p:cNvPr>
            <p:cNvSpPr/>
            <p:nvPr/>
          </p:nvSpPr>
          <p:spPr>
            <a:xfrm>
              <a:off x="4793725" y="4446300"/>
              <a:ext cx="73200" cy="92450"/>
            </a:xfrm>
            <a:custGeom>
              <a:avLst/>
              <a:gdLst/>
              <a:ahLst/>
              <a:cxnLst/>
              <a:rect l="l" t="t" r="r" b="b"/>
              <a:pathLst>
                <a:path w="2928" h="3698" extrusionOk="0">
                  <a:moveTo>
                    <a:pt x="2029" y="213"/>
                  </a:moveTo>
                  <a:cubicBezTo>
                    <a:pt x="2407" y="213"/>
                    <a:pt x="2715" y="521"/>
                    <a:pt x="2715" y="900"/>
                  </a:cubicBezTo>
                  <a:lnTo>
                    <a:pt x="2715" y="3484"/>
                  </a:lnTo>
                  <a:lnTo>
                    <a:pt x="215" y="3484"/>
                  </a:lnTo>
                  <a:lnTo>
                    <a:pt x="215" y="901"/>
                  </a:lnTo>
                  <a:cubicBezTo>
                    <a:pt x="215" y="524"/>
                    <a:pt x="520" y="216"/>
                    <a:pt x="896" y="213"/>
                  </a:cubicBezTo>
                  <a:close/>
                  <a:moveTo>
                    <a:pt x="896" y="0"/>
                  </a:moveTo>
                  <a:cubicBezTo>
                    <a:pt x="401" y="3"/>
                    <a:pt x="1" y="408"/>
                    <a:pt x="2" y="903"/>
                  </a:cubicBezTo>
                  <a:lnTo>
                    <a:pt x="2" y="3592"/>
                  </a:lnTo>
                  <a:cubicBezTo>
                    <a:pt x="2" y="3650"/>
                    <a:pt x="50" y="3697"/>
                    <a:pt x="109" y="3697"/>
                  </a:cubicBezTo>
                  <a:lnTo>
                    <a:pt x="2822" y="3697"/>
                  </a:lnTo>
                  <a:cubicBezTo>
                    <a:pt x="2880" y="3697"/>
                    <a:pt x="2928" y="3650"/>
                    <a:pt x="2928" y="3592"/>
                  </a:cubicBezTo>
                  <a:lnTo>
                    <a:pt x="2928" y="900"/>
                  </a:lnTo>
                  <a:cubicBezTo>
                    <a:pt x="2928" y="404"/>
                    <a:pt x="2524" y="0"/>
                    <a:pt x="202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771;p40">
              <a:extLst>
                <a:ext uri="{FF2B5EF4-FFF2-40B4-BE49-F238E27FC236}">
                  <a16:creationId xmlns:a16="http://schemas.microsoft.com/office/drawing/2014/main" id="{BADCF546-4113-97D4-5ADF-36DD2A0A22BF}"/>
                </a:ext>
              </a:extLst>
            </p:cNvPr>
            <p:cNvSpPr/>
            <p:nvPr/>
          </p:nvSpPr>
          <p:spPr>
            <a:xfrm>
              <a:off x="4863900" y="4448950"/>
              <a:ext cx="67775" cy="87150"/>
            </a:xfrm>
            <a:custGeom>
              <a:avLst/>
              <a:gdLst/>
              <a:ahLst/>
              <a:cxnLst/>
              <a:rect l="l" t="t" r="r" b="b"/>
              <a:pathLst>
                <a:path w="2711" h="3486" extrusionOk="0">
                  <a:moveTo>
                    <a:pt x="792" y="0"/>
                  </a:moveTo>
                  <a:cubicBezTo>
                    <a:pt x="355" y="2"/>
                    <a:pt x="0" y="357"/>
                    <a:pt x="2" y="797"/>
                  </a:cubicBezTo>
                  <a:lnTo>
                    <a:pt x="2" y="3486"/>
                  </a:lnTo>
                  <a:lnTo>
                    <a:pt x="2710" y="3486"/>
                  </a:lnTo>
                  <a:lnTo>
                    <a:pt x="2710" y="794"/>
                  </a:lnTo>
                  <a:cubicBezTo>
                    <a:pt x="2710" y="356"/>
                    <a:pt x="2354" y="0"/>
                    <a:pt x="19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772;p40">
              <a:extLst>
                <a:ext uri="{FF2B5EF4-FFF2-40B4-BE49-F238E27FC236}">
                  <a16:creationId xmlns:a16="http://schemas.microsoft.com/office/drawing/2014/main" id="{886866C7-59C2-66AC-F8AB-7DFDD8811C44}"/>
                </a:ext>
              </a:extLst>
            </p:cNvPr>
            <p:cNvSpPr/>
            <p:nvPr/>
          </p:nvSpPr>
          <p:spPr>
            <a:xfrm>
              <a:off x="4861250" y="4446300"/>
              <a:ext cx="73100" cy="92450"/>
            </a:xfrm>
            <a:custGeom>
              <a:avLst/>
              <a:gdLst/>
              <a:ahLst/>
              <a:cxnLst/>
              <a:rect l="l" t="t" r="r" b="b"/>
              <a:pathLst>
                <a:path w="2924" h="3698" extrusionOk="0">
                  <a:moveTo>
                    <a:pt x="2023" y="213"/>
                  </a:moveTo>
                  <a:cubicBezTo>
                    <a:pt x="2402" y="213"/>
                    <a:pt x="2709" y="521"/>
                    <a:pt x="2709" y="900"/>
                  </a:cubicBezTo>
                  <a:lnTo>
                    <a:pt x="2709" y="3484"/>
                  </a:lnTo>
                  <a:lnTo>
                    <a:pt x="215" y="3484"/>
                  </a:lnTo>
                  <a:lnTo>
                    <a:pt x="215" y="903"/>
                  </a:lnTo>
                  <a:cubicBezTo>
                    <a:pt x="214" y="718"/>
                    <a:pt x="285" y="545"/>
                    <a:pt x="415" y="416"/>
                  </a:cubicBezTo>
                  <a:cubicBezTo>
                    <a:pt x="544" y="286"/>
                    <a:pt x="717" y="213"/>
                    <a:pt x="900" y="213"/>
                  </a:cubicBezTo>
                  <a:close/>
                  <a:moveTo>
                    <a:pt x="898" y="0"/>
                  </a:moveTo>
                  <a:cubicBezTo>
                    <a:pt x="659" y="0"/>
                    <a:pt x="432" y="94"/>
                    <a:pt x="263" y="265"/>
                  </a:cubicBezTo>
                  <a:cubicBezTo>
                    <a:pt x="93" y="435"/>
                    <a:pt x="1" y="661"/>
                    <a:pt x="1" y="903"/>
                  </a:cubicBezTo>
                  <a:lnTo>
                    <a:pt x="1" y="3592"/>
                  </a:lnTo>
                  <a:cubicBezTo>
                    <a:pt x="1" y="3650"/>
                    <a:pt x="48" y="3697"/>
                    <a:pt x="108" y="3697"/>
                  </a:cubicBezTo>
                  <a:lnTo>
                    <a:pt x="2816" y="3697"/>
                  </a:lnTo>
                  <a:cubicBezTo>
                    <a:pt x="2876" y="3697"/>
                    <a:pt x="2923" y="3650"/>
                    <a:pt x="2923" y="3592"/>
                  </a:cubicBezTo>
                  <a:lnTo>
                    <a:pt x="2923" y="900"/>
                  </a:lnTo>
                  <a:cubicBezTo>
                    <a:pt x="2923" y="404"/>
                    <a:pt x="2520" y="0"/>
                    <a:pt x="202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773;p40">
              <a:extLst>
                <a:ext uri="{FF2B5EF4-FFF2-40B4-BE49-F238E27FC236}">
                  <a16:creationId xmlns:a16="http://schemas.microsoft.com/office/drawing/2014/main" id="{9E50EAF3-0AA3-EA04-06D6-EBB1F31612A7}"/>
                </a:ext>
              </a:extLst>
            </p:cNvPr>
            <p:cNvSpPr/>
            <p:nvPr/>
          </p:nvSpPr>
          <p:spPr>
            <a:xfrm>
              <a:off x="4931575" y="4448950"/>
              <a:ext cx="67800" cy="87150"/>
            </a:xfrm>
            <a:custGeom>
              <a:avLst/>
              <a:gdLst/>
              <a:ahLst/>
              <a:cxnLst/>
              <a:rect l="l" t="t" r="r" b="b"/>
              <a:pathLst>
                <a:path w="2712" h="3486" extrusionOk="0">
                  <a:moveTo>
                    <a:pt x="792" y="0"/>
                  </a:moveTo>
                  <a:cubicBezTo>
                    <a:pt x="355" y="2"/>
                    <a:pt x="0" y="357"/>
                    <a:pt x="2" y="797"/>
                  </a:cubicBezTo>
                  <a:lnTo>
                    <a:pt x="2" y="3486"/>
                  </a:lnTo>
                  <a:lnTo>
                    <a:pt x="2712" y="3486"/>
                  </a:lnTo>
                  <a:lnTo>
                    <a:pt x="2712" y="794"/>
                  </a:lnTo>
                  <a:cubicBezTo>
                    <a:pt x="2712" y="356"/>
                    <a:pt x="2356" y="0"/>
                    <a:pt x="19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774;p40">
              <a:extLst>
                <a:ext uri="{FF2B5EF4-FFF2-40B4-BE49-F238E27FC236}">
                  <a16:creationId xmlns:a16="http://schemas.microsoft.com/office/drawing/2014/main" id="{2C44BF6C-F2BD-9070-9E35-21E5458F0EA4}"/>
                </a:ext>
              </a:extLst>
            </p:cNvPr>
            <p:cNvSpPr/>
            <p:nvPr/>
          </p:nvSpPr>
          <p:spPr>
            <a:xfrm>
              <a:off x="4928900" y="4446300"/>
              <a:ext cx="73150" cy="92450"/>
            </a:xfrm>
            <a:custGeom>
              <a:avLst/>
              <a:gdLst/>
              <a:ahLst/>
              <a:cxnLst/>
              <a:rect l="l" t="t" r="r" b="b"/>
              <a:pathLst>
                <a:path w="2926" h="3698" extrusionOk="0">
                  <a:moveTo>
                    <a:pt x="2025" y="213"/>
                  </a:moveTo>
                  <a:cubicBezTo>
                    <a:pt x="2403" y="213"/>
                    <a:pt x="2711" y="521"/>
                    <a:pt x="2711" y="900"/>
                  </a:cubicBezTo>
                  <a:lnTo>
                    <a:pt x="2711" y="3484"/>
                  </a:lnTo>
                  <a:lnTo>
                    <a:pt x="214" y="3484"/>
                  </a:lnTo>
                  <a:lnTo>
                    <a:pt x="214" y="903"/>
                  </a:lnTo>
                  <a:cubicBezTo>
                    <a:pt x="214" y="718"/>
                    <a:pt x="284" y="545"/>
                    <a:pt x="414" y="416"/>
                  </a:cubicBezTo>
                  <a:cubicBezTo>
                    <a:pt x="543" y="286"/>
                    <a:pt x="716" y="213"/>
                    <a:pt x="899" y="213"/>
                  </a:cubicBezTo>
                  <a:close/>
                  <a:moveTo>
                    <a:pt x="899" y="0"/>
                  </a:moveTo>
                  <a:cubicBezTo>
                    <a:pt x="658" y="0"/>
                    <a:pt x="433" y="94"/>
                    <a:pt x="264" y="265"/>
                  </a:cubicBezTo>
                  <a:cubicBezTo>
                    <a:pt x="94" y="435"/>
                    <a:pt x="0" y="661"/>
                    <a:pt x="2" y="903"/>
                  </a:cubicBezTo>
                  <a:lnTo>
                    <a:pt x="2" y="3592"/>
                  </a:lnTo>
                  <a:cubicBezTo>
                    <a:pt x="2" y="3650"/>
                    <a:pt x="49" y="3697"/>
                    <a:pt x="109" y="3697"/>
                  </a:cubicBezTo>
                  <a:lnTo>
                    <a:pt x="2819" y="3697"/>
                  </a:lnTo>
                  <a:cubicBezTo>
                    <a:pt x="2878" y="3697"/>
                    <a:pt x="2926" y="3650"/>
                    <a:pt x="2926" y="3592"/>
                  </a:cubicBezTo>
                  <a:lnTo>
                    <a:pt x="2926" y="900"/>
                  </a:lnTo>
                  <a:cubicBezTo>
                    <a:pt x="2926" y="404"/>
                    <a:pt x="2521" y="0"/>
                    <a:pt x="202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775;p40">
              <a:extLst>
                <a:ext uri="{FF2B5EF4-FFF2-40B4-BE49-F238E27FC236}">
                  <a16:creationId xmlns:a16="http://schemas.microsoft.com/office/drawing/2014/main" id="{00033F86-945C-66B2-E6AB-EBE87884EE01}"/>
                </a:ext>
              </a:extLst>
            </p:cNvPr>
            <p:cNvSpPr/>
            <p:nvPr/>
          </p:nvSpPr>
          <p:spPr>
            <a:xfrm>
              <a:off x="5416700" y="4402625"/>
              <a:ext cx="71800" cy="90825"/>
            </a:xfrm>
            <a:custGeom>
              <a:avLst/>
              <a:gdLst/>
              <a:ahLst/>
              <a:cxnLst/>
              <a:rect l="l" t="t" r="r" b="b"/>
              <a:pathLst>
                <a:path w="2872" h="3633" extrusionOk="0">
                  <a:moveTo>
                    <a:pt x="1759" y="0"/>
                  </a:moveTo>
                  <a:cubicBezTo>
                    <a:pt x="1194" y="0"/>
                    <a:pt x="573" y="601"/>
                    <a:pt x="306" y="1466"/>
                  </a:cubicBezTo>
                  <a:cubicBezTo>
                    <a:pt x="0" y="2449"/>
                    <a:pt x="267" y="3403"/>
                    <a:pt x="883" y="3598"/>
                  </a:cubicBezTo>
                  <a:cubicBezTo>
                    <a:pt x="957" y="3621"/>
                    <a:pt x="1034" y="3633"/>
                    <a:pt x="1111" y="3633"/>
                  </a:cubicBezTo>
                  <a:cubicBezTo>
                    <a:pt x="1675" y="3633"/>
                    <a:pt x="2295" y="3032"/>
                    <a:pt x="2566" y="2167"/>
                  </a:cubicBezTo>
                  <a:cubicBezTo>
                    <a:pt x="2871" y="1184"/>
                    <a:pt x="2603" y="229"/>
                    <a:pt x="1988" y="35"/>
                  </a:cubicBezTo>
                  <a:cubicBezTo>
                    <a:pt x="1914" y="11"/>
                    <a:pt x="1837" y="0"/>
                    <a:pt x="175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776;p40">
              <a:extLst>
                <a:ext uri="{FF2B5EF4-FFF2-40B4-BE49-F238E27FC236}">
                  <a16:creationId xmlns:a16="http://schemas.microsoft.com/office/drawing/2014/main" id="{2D15BD0F-6152-67D3-EDBA-082F9FE4E026}"/>
                </a:ext>
              </a:extLst>
            </p:cNvPr>
            <p:cNvSpPr/>
            <p:nvPr/>
          </p:nvSpPr>
          <p:spPr>
            <a:xfrm>
              <a:off x="5413725" y="4399950"/>
              <a:ext cx="77700" cy="96175"/>
            </a:xfrm>
            <a:custGeom>
              <a:avLst/>
              <a:gdLst/>
              <a:ahLst/>
              <a:cxnLst/>
              <a:rect l="l" t="t" r="r" b="b"/>
              <a:pathLst>
                <a:path w="3108" h="3847" extrusionOk="0">
                  <a:moveTo>
                    <a:pt x="1879" y="213"/>
                  </a:moveTo>
                  <a:cubicBezTo>
                    <a:pt x="1946" y="213"/>
                    <a:pt x="2012" y="224"/>
                    <a:pt x="2074" y="243"/>
                  </a:cubicBezTo>
                  <a:cubicBezTo>
                    <a:pt x="2631" y="419"/>
                    <a:pt x="2864" y="1335"/>
                    <a:pt x="2582" y="2243"/>
                  </a:cubicBezTo>
                  <a:cubicBezTo>
                    <a:pt x="2402" y="2822"/>
                    <a:pt x="2039" y="3313"/>
                    <a:pt x="1634" y="3525"/>
                  </a:cubicBezTo>
                  <a:cubicBezTo>
                    <a:pt x="1495" y="3597"/>
                    <a:pt x="1358" y="3633"/>
                    <a:pt x="1228" y="3633"/>
                  </a:cubicBezTo>
                  <a:cubicBezTo>
                    <a:pt x="1161" y="3633"/>
                    <a:pt x="1096" y="3623"/>
                    <a:pt x="1034" y="3604"/>
                  </a:cubicBezTo>
                  <a:cubicBezTo>
                    <a:pt x="477" y="3428"/>
                    <a:pt x="245" y="2512"/>
                    <a:pt x="526" y="1604"/>
                  </a:cubicBezTo>
                  <a:cubicBezTo>
                    <a:pt x="705" y="1025"/>
                    <a:pt x="1068" y="535"/>
                    <a:pt x="1471" y="324"/>
                  </a:cubicBezTo>
                  <a:cubicBezTo>
                    <a:pt x="1610" y="251"/>
                    <a:pt x="1748" y="213"/>
                    <a:pt x="1879" y="213"/>
                  </a:cubicBezTo>
                  <a:close/>
                  <a:moveTo>
                    <a:pt x="1881" y="0"/>
                  </a:moveTo>
                  <a:cubicBezTo>
                    <a:pt x="1716" y="0"/>
                    <a:pt x="1544" y="45"/>
                    <a:pt x="1373" y="135"/>
                  </a:cubicBezTo>
                  <a:cubicBezTo>
                    <a:pt x="913" y="374"/>
                    <a:pt x="520" y="900"/>
                    <a:pt x="322" y="1540"/>
                  </a:cubicBezTo>
                  <a:cubicBezTo>
                    <a:pt x="0" y="2576"/>
                    <a:pt x="291" y="3593"/>
                    <a:pt x="970" y="3806"/>
                  </a:cubicBezTo>
                  <a:cubicBezTo>
                    <a:pt x="1053" y="3833"/>
                    <a:pt x="1141" y="3846"/>
                    <a:pt x="1230" y="3846"/>
                  </a:cubicBezTo>
                  <a:cubicBezTo>
                    <a:pt x="1394" y="3846"/>
                    <a:pt x="1564" y="3802"/>
                    <a:pt x="1733" y="3714"/>
                  </a:cubicBezTo>
                  <a:cubicBezTo>
                    <a:pt x="2192" y="3473"/>
                    <a:pt x="2585" y="2947"/>
                    <a:pt x="2786" y="2305"/>
                  </a:cubicBezTo>
                  <a:cubicBezTo>
                    <a:pt x="3108" y="1271"/>
                    <a:pt x="2817" y="254"/>
                    <a:pt x="2138" y="39"/>
                  </a:cubicBezTo>
                  <a:cubicBezTo>
                    <a:pt x="2055" y="13"/>
                    <a:pt x="1969" y="0"/>
                    <a:pt x="188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777;p40">
              <a:extLst>
                <a:ext uri="{FF2B5EF4-FFF2-40B4-BE49-F238E27FC236}">
                  <a16:creationId xmlns:a16="http://schemas.microsoft.com/office/drawing/2014/main" id="{A4228626-45E2-AB91-1E0E-32413B41A897}"/>
                </a:ext>
              </a:extLst>
            </p:cNvPr>
            <p:cNvSpPr/>
            <p:nvPr/>
          </p:nvSpPr>
          <p:spPr>
            <a:xfrm>
              <a:off x="5394075" y="4536725"/>
              <a:ext cx="39650" cy="50100"/>
            </a:xfrm>
            <a:custGeom>
              <a:avLst/>
              <a:gdLst/>
              <a:ahLst/>
              <a:cxnLst/>
              <a:rect l="l" t="t" r="r" b="b"/>
              <a:pathLst>
                <a:path w="1586" h="2004" extrusionOk="0">
                  <a:moveTo>
                    <a:pt x="973" y="0"/>
                  </a:moveTo>
                  <a:cubicBezTo>
                    <a:pt x="658" y="0"/>
                    <a:pt x="318" y="335"/>
                    <a:pt x="170" y="808"/>
                  </a:cubicBezTo>
                  <a:cubicBezTo>
                    <a:pt x="0" y="1346"/>
                    <a:pt x="142" y="1879"/>
                    <a:pt x="487" y="1985"/>
                  </a:cubicBezTo>
                  <a:cubicBezTo>
                    <a:pt x="529" y="1998"/>
                    <a:pt x="571" y="2004"/>
                    <a:pt x="614" y="2004"/>
                  </a:cubicBezTo>
                  <a:cubicBezTo>
                    <a:pt x="929" y="2004"/>
                    <a:pt x="1268" y="1672"/>
                    <a:pt x="1416" y="1196"/>
                  </a:cubicBezTo>
                  <a:cubicBezTo>
                    <a:pt x="1586" y="652"/>
                    <a:pt x="1444" y="125"/>
                    <a:pt x="1099" y="19"/>
                  </a:cubicBezTo>
                  <a:cubicBezTo>
                    <a:pt x="1058" y="6"/>
                    <a:pt x="1016" y="0"/>
                    <a:pt x="97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778;p40">
              <a:extLst>
                <a:ext uri="{FF2B5EF4-FFF2-40B4-BE49-F238E27FC236}">
                  <a16:creationId xmlns:a16="http://schemas.microsoft.com/office/drawing/2014/main" id="{2DB71051-3A1A-3023-AA0F-1AE39431B046}"/>
                </a:ext>
              </a:extLst>
            </p:cNvPr>
            <p:cNvSpPr/>
            <p:nvPr/>
          </p:nvSpPr>
          <p:spPr>
            <a:xfrm>
              <a:off x="5392875" y="4534025"/>
              <a:ext cx="42025" cy="55500"/>
            </a:xfrm>
            <a:custGeom>
              <a:avLst/>
              <a:gdLst/>
              <a:ahLst/>
              <a:cxnLst/>
              <a:rect l="l" t="t" r="r" b="b"/>
              <a:pathLst>
                <a:path w="1681" h="2220" extrusionOk="0">
                  <a:moveTo>
                    <a:pt x="1022" y="215"/>
                  </a:moveTo>
                  <a:cubicBezTo>
                    <a:pt x="1053" y="215"/>
                    <a:pt x="1084" y="220"/>
                    <a:pt x="1116" y="229"/>
                  </a:cubicBezTo>
                  <a:cubicBezTo>
                    <a:pt x="1230" y="264"/>
                    <a:pt x="1300" y="358"/>
                    <a:pt x="1339" y="431"/>
                  </a:cubicBezTo>
                  <a:cubicBezTo>
                    <a:pt x="1449" y="641"/>
                    <a:pt x="1458" y="963"/>
                    <a:pt x="1363" y="1272"/>
                  </a:cubicBezTo>
                  <a:cubicBezTo>
                    <a:pt x="1230" y="1697"/>
                    <a:pt x="926" y="2005"/>
                    <a:pt x="661" y="2005"/>
                  </a:cubicBezTo>
                  <a:cubicBezTo>
                    <a:pt x="629" y="2005"/>
                    <a:pt x="597" y="2001"/>
                    <a:pt x="566" y="1991"/>
                  </a:cubicBezTo>
                  <a:cubicBezTo>
                    <a:pt x="452" y="1956"/>
                    <a:pt x="382" y="1860"/>
                    <a:pt x="343" y="1787"/>
                  </a:cubicBezTo>
                  <a:cubicBezTo>
                    <a:pt x="233" y="1576"/>
                    <a:pt x="222" y="1254"/>
                    <a:pt x="319" y="948"/>
                  </a:cubicBezTo>
                  <a:cubicBezTo>
                    <a:pt x="452" y="523"/>
                    <a:pt x="757" y="215"/>
                    <a:pt x="1022" y="215"/>
                  </a:cubicBezTo>
                  <a:close/>
                  <a:moveTo>
                    <a:pt x="1018" y="0"/>
                  </a:moveTo>
                  <a:cubicBezTo>
                    <a:pt x="656" y="0"/>
                    <a:pt x="281" y="356"/>
                    <a:pt x="115" y="884"/>
                  </a:cubicBezTo>
                  <a:cubicBezTo>
                    <a:pt x="1" y="1248"/>
                    <a:pt x="15" y="1622"/>
                    <a:pt x="155" y="1887"/>
                  </a:cubicBezTo>
                  <a:cubicBezTo>
                    <a:pt x="237" y="2044"/>
                    <a:pt x="358" y="2149"/>
                    <a:pt x="504" y="2195"/>
                  </a:cubicBezTo>
                  <a:cubicBezTo>
                    <a:pt x="556" y="2212"/>
                    <a:pt x="609" y="2219"/>
                    <a:pt x="664" y="2219"/>
                  </a:cubicBezTo>
                  <a:lnTo>
                    <a:pt x="664" y="2219"/>
                  </a:lnTo>
                  <a:cubicBezTo>
                    <a:pt x="1027" y="2219"/>
                    <a:pt x="1402" y="1865"/>
                    <a:pt x="1567" y="1335"/>
                  </a:cubicBezTo>
                  <a:cubicBezTo>
                    <a:pt x="1680" y="969"/>
                    <a:pt x="1665" y="593"/>
                    <a:pt x="1527" y="331"/>
                  </a:cubicBezTo>
                  <a:cubicBezTo>
                    <a:pt x="1445" y="176"/>
                    <a:pt x="1324" y="71"/>
                    <a:pt x="1178" y="25"/>
                  </a:cubicBezTo>
                  <a:cubicBezTo>
                    <a:pt x="1126" y="8"/>
                    <a:pt x="1072" y="0"/>
                    <a:pt x="1018" y="0"/>
                  </a:cubicBezTo>
                  <a:close/>
                  <a:moveTo>
                    <a:pt x="664" y="2219"/>
                  </a:moveTo>
                  <a:cubicBezTo>
                    <a:pt x="664" y="2219"/>
                    <a:pt x="663" y="2219"/>
                    <a:pt x="663" y="2219"/>
                  </a:cubicBezTo>
                  <a:lnTo>
                    <a:pt x="665" y="2219"/>
                  </a:lnTo>
                  <a:cubicBezTo>
                    <a:pt x="664" y="2219"/>
                    <a:pt x="664" y="2219"/>
                    <a:pt x="664" y="2219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779;p40">
              <a:extLst>
                <a:ext uri="{FF2B5EF4-FFF2-40B4-BE49-F238E27FC236}">
                  <a16:creationId xmlns:a16="http://schemas.microsoft.com/office/drawing/2014/main" id="{44C16F40-4CFF-3A21-A514-054C186CDD43}"/>
                </a:ext>
              </a:extLst>
            </p:cNvPr>
            <p:cNvSpPr/>
            <p:nvPr/>
          </p:nvSpPr>
          <p:spPr>
            <a:xfrm>
              <a:off x="5121925" y="4050650"/>
              <a:ext cx="191875" cy="5350"/>
            </a:xfrm>
            <a:custGeom>
              <a:avLst/>
              <a:gdLst/>
              <a:ahLst/>
              <a:cxnLst/>
              <a:rect l="l" t="t" r="r" b="b"/>
              <a:pathLst>
                <a:path w="7675" h="214" extrusionOk="0">
                  <a:moveTo>
                    <a:pt x="1" y="0"/>
                  </a:moveTo>
                  <a:lnTo>
                    <a:pt x="1" y="213"/>
                  </a:lnTo>
                  <a:lnTo>
                    <a:pt x="7675" y="213"/>
                  </a:lnTo>
                  <a:lnTo>
                    <a:pt x="767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780;p40">
              <a:extLst>
                <a:ext uri="{FF2B5EF4-FFF2-40B4-BE49-F238E27FC236}">
                  <a16:creationId xmlns:a16="http://schemas.microsoft.com/office/drawing/2014/main" id="{73F1CEFC-AB63-8DA5-1575-F75D43A7DE20}"/>
                </a:ext>
              </a:extLst>
            </p:cNvPr>
            <p:cNvSpPr/>
            <p:nvPr/>
          </p:nvSpPr>
          <p:spPr>
            <a:xfrm>
              <a:off x="4937375" y="3371850"/>
              <a:ext cx="352450" cy="521625"/>
            </a:xfrm>
            <a:custGeom>
              <a:avLst/>
              <a:gdLst/>
              <a:ahLst/>
              <a:cxnLst/>
              <a:rect l="l" t="t" r="r" b="b"/>
              <a:pathLst>
                <a:path w="14098" h="20865" extrusionOk="0">
                  <a:moveTo>
                    <a:pt x="14029" y="0"/>
                  </a:moveTo>
                  <a:cubicBezTo>
                    <a:pt x="6328" y="2643"/>
                    <a:pt x="2998" y="8176"/>
                    <a:pt x="1558" y="12352"/>
                  </a:cubicBezTo>
                  <a:cubicBezTo>
                    <a:pt x="1" y="16874"/>
                    <a:pt x="266" y="20826"/>
                    <a:pt x="269" y="20865"/>
                  </a:cubicBezTo>
                  <a:lnTo>
                    <a:pt x="481" y="20850"/>
                  </a:lnTo>
                  <a:cubicBezTo>
                    <a:pt x="478" y="20811"/>
                    <a:pt x="216" y="16895"/>
                    <a:pt x="1762" y="12415"/>
                  </a:cubicBezTo>
                  <a:cubicBezTo>
                    <a:pt x="3187" y="8286"/>
                    <a:pt x="6482" y="2816"/>
                    <a:pt x="14098" y="203"/>
                  </a:cubicBezTo>
                  <a:lnTo>
                    <a:pt x="1402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781;p40">
              <a:extLst>
                <a:ext uri="{FF2B5EF4-FFF2-40B4-BE49-F238E27FC236}">
                  <a16:creationId xmlns:a16="http://schemas.microsoft.com/office/drawing/2014/main" id="{A9CE3D7F-A3C5-E6B7-6641-05BDC94381BE}"/>
                </a:ext>
              </a:extLst>
            </p:cNvPr>
            <p:cNvSpPr/>
            <p:nvPr/>
          </p:nvSpPr>
          <p:spPr>
            <a:xfrm>
              <a:off x="4590500" y="3317450"/>
              <a:ext cx="414725" cy="576025"/>
            </a:xfrm>
            <a:custGeom>
              <a:avLst/>
              <a:gdLst/>
              <a:ahLst/>
              <a:cxnLst/>
              <a:rect l="l" t="t" r="r" b="b"/>
              <a:pathLst>
                <a:path w="16589" h="23041" extrusionOk="0">
                  <a:moveTo>
                    <a:pt x="16523" y="1"/>
                  </a:moveTo>
                  <a:cubicBezTo>
                    <a:pt x="7454" y="2918"/>
                    <a:pt x="3530" y="9027"/>
                    <a:pt x="1835" y="13638"/>
                  </a:cubicBezTo>
                  <a:cubicBezTo>
                    <a:pt x="0" y="18633"/>
                    <a:pt x="313" y="22997"/>
                    <a:pt x="316" y="23041"/>
                  </a:cubicBezTo>
                  <a:lnTo>
                    <a:pt x="529" y="23024"/>
                  </a:lnTo>
                  <a:cubicBezTo>
                    <a:pt x="526" y="22981"/>
                    <a:pt x="216" y="18663"/>
                    <a:pt x="2036" y="13712"/>
                  </a:cubicBezTo>
                  <a:cubicBezTo>
                    <a:pt x="3714" y="9144"/>
                    <a:pt x="7601" y="3093"/>
                    <a:pt x="16588" y="203"/>
                  </a:cubicBezTo>
                  <a:lnTo>
                    <a:pt x="1652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782;p40">
              <a:extLst>
                <a:ext uri="{FF2B5EF4-FFF2-40B4-BE49-F238E27FC236}">
                  <a16:creationId xmlns:a16="http://schemas.microsoft.com/office/drawing/2014/main" id="{ECB79021-D990-3719-1C8E-1DA341BAFC9A}"/>
                </a:ext>
              </a:extLst>
            </p:cNvPr>
            <p:cNvSpPr/>
            <p:nvPr/>
          </p:nvSpPr>
          <p:spPr>
            <a:xfrm>
              <a:off x="5247375" y="3456150"/>
              <a:ext cx="179175" cy="217625"/>
            </a:xfrm>
            <a:custGeom>
              <a:avLst/>
              <a:gdLst/>
              <a:ahLst/>
              <a:cxnLst/>
              <a:rect l="l" t="t" r="r" b="b"/>
              <a:pathLst>
                <a:path w="7167" h="8705" extrusionOk="0">
                  <a:moveTo>
                    <a:pt x="6753" y="1"/>
                  </a:moveTo>
                  <a:cubicBezTo>
                    <a:pt x="5874" y="1"/>
                    <a:pt x="3614" y="304"/>
                    <a:pt x="46" y="2838"/>
                  </a:cubicBezTo>
                  <a:cubicBezTo>
                    <a:pt x="17" y="2861"/>
                    <a:pt x="0" y="2895"/>
                    <a:pt x="2" y="2932"/>
                  </a:cubicBezTo>
                  <a:cubicBezTo>
                    <a:pt x="5" y="2968"/>
                    <a:pt x="24" y="3001"/>
                    <a:pt x="55" y="3019"/>
                  </a:cubicBezTo>
                  <a:cubicBezTo>
                    <a:pt x="81" y="3034"/>
                    <a:pt x="2454" y="4394"/>
                    <a:pt x="3459" y="6558"/>
                  </a:cubicBezTo>
                  <a:lnTo>
                    <a:pt x="507" y="8528"/>
                  </a:lnTo>
                  <a:lnTo>
                    <a:pt x="624" y="8705"/>
                  </a:lnTo>
                  <a:lnTo>
                    <a:pt x="3653" y="6684"/>
                  </a:lnTo>
                  <a:cubicBezTo>
                    <a:pt x="3696" y="6656"/>
                    <a:pt x="3711" y="6600"/>
                    <a:pt x="3690" y="6553"/>
                  </a:cubicBezTo>
                  <a:cubicBezTo>
                    <a:pt x="2819" y="4591"/>
                    <a:pt x="849" y="3260"/>
                    <a:pt x="303" y="2919"/>
                  </a:cubicBezTo>
                  <a:cubicBezTo>
                    <a:pt x="3777" y="484"/>
                    <a:pt x="5988" y="218"/>
                    <a:pt x="6788" y="218"/>
                  </a:cubicBezTo>
                  <a:cubicBezTo>
                    <a:pt x="7007" y="218"/>
                    <a:pt x="7120" y="238"/>
                    <a:pt x="7125" y="239"/>
                  </a:cubicBezTo>
                  <a:lnTo>
                    <a:pt x="7167" y="30"/>
                  </a:lnTo>
                  <a:cubicBezTo>
                    <a:pt x="7144" y="26"/>
                    <a:pt x="7006" y="1"/>
                    <a:pt x="675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783;p40">
              <a:extLst>
                <a:ext uri="{FF2B5EF4-FFF2-40B4-BE49-F238E27FC236}">
                  <a16:creationId xmlns:a16="http://schemas.microsoft.com/office/drawing/2014/main" id="{2433FA90-6391-B891-4979-D4EA39E47264}"/>
                </a:ext>
              </a:extLst>
            </p:cNvPr>
            <p:cNvSpPr/>
            <p:nvPr/>
          </p:nvSpPr>
          <p:spPr>
            <a:xfrm>
              <a:off x="4856525" y="3326575"/>
              <a:ext cx="245800" cy="195075"/>
            </a:xfrm>
            <a:custGeom>
              <a:avLst/>
              <a:gdLst/>
              <a:ahLst/>
              <a:cxnLst/>
              <a:rect l="l" t="t" r="r" b="b"/>
              <a:pathLst>
                <a:path w="9832" h="7803" extrusionOk="0">
                  <a:moveTo>
                    <a:pt x="9763" y="1"/>
                  </a:moveTo>
                  <a:cubicBezTo>
                    <a:pt x="9702" y="21"/>
                    <a:pt x="3619" y="2134"/>
                    <a:pt x="1" y="7686"/>
                  </a:cubicBezTo>
                  <a:lnTo>
                    <a:pt x="179" y="7803"/>
                  </a:lnTo>
                  <a:cubicBezTo>
                    <a:pt x="3757" y="2314"/>
                    <a:pt x="9771" y="224"/>
                    <a:pt x="9832" y="203"/>
                  </a:cubicBezTo>
                  <a:lnTo>
                    <a:pt x="976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784;p40">
              <a:extLst>
                <a:ext uri="{FF2B5EF4-FFF2-40B4-BE49-F238E27FC236}">
                  <a16:creationId xmlns:a16="http://schemas.microsoft.com/office/drawing/2014/main" id="{60D58D5E-5842-C6EE-F72E-FD4CD345E774}"/>
                </a:ext>
              </a:extLst>
            </p:cNvPr>
            <p:cNvSpPr/>
            <p:nvPr/>
          </p:nvSpPr>
          <p:spPr>
            <a:xfrm>
              <a:off x="5363500" y="3469325"/>
              <a:ext cx="151675" cy="179000"/>
            </a:xfrm>
            <a:custGeom>
              <a:avLst/>
              <a:gdLst/>
              <a:ahLst/>
              <a:cxnLst/>
              <a:rect l="l" t="t" r="r" b="b"/>
              <a:pathLst>
                <a:path w="6067" h="7160" extrusionOk="0">
                  <a:moveTo>
                    <a:pt x="84" y="1"/>
                  </a:moveTo>
                  <a:lnTo>
                    <a:pt x="1" y="196"/>
                  </a:lnTo>
                  <a:cubicBezTo>
                    <a:pt x="37" y="212"/>
                    <a:pt x="3638" y="1801"/>
                    <a:pt x="5870" y="7159"/>
                  </a:cubicBezTo>
                  <a:lnTo>
                    <a:pt x="6067" y="7078"/>
                  </a:lnTo>
                  <a:cubicBezTo>
                    <a:pt x="3799" y="1633"/>
                    <a:pt x="121" y="16"/>
                    <a:pt x="8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785;p40">
              <a:extLst>
                <a:ext uri="{FF2B5EF4-FFF2-40B4-BE49-F238E27FC236}">
                  <a16:creationId xmlns:a16="http://schemas.microsoft.com/office/drawing/2014/main" id="{974AD3E6-F928-99B7-46A9-65860CAC9B5E}"/>
                </a:ext>
              </a:extLst>
            </p:cNvPr>
            <p:cNvSpPr/>
            <p:nvPr/>
          </p:nvSpPr>
          <p:spPr>
            <a:xfrm>
              <a:off x="4520700" y="3438325"/>
              <a:ext cx="162325" cy="250750"/>
            </a:xfrm>
            <a:custGeom>
              <a:avLst/>
              <a:gdLst/>
              <a:ahLst/>
              <a:cxnLst/>
              <a:rect l="l" t="t" r="r" b="b"/>
              <a:pathLst>
                <a:path w="6493" h="10030" extrusionOk="0">
                  <a:moveTo>
                    <a:pt x="6342" y="0"/>
                  </a:moveTo>
                  <a:cubicBezTo>
                    <a:pt x="6318" y="24"/>
                    <a:pt x="3892" y="2466"/>
                    <a:pt x="2963" y="4805"/>
                  </a:cubicBezTo>
                  <a:cubicBezTo>
                    <a:pt x="2743" y="4994"/>
                    <a:pt x="885" y="6638"/>
                    <a:pt x="11" y="8784"/>
                  </a:cubicBezTo>
                  <a:cubicBezTo>
                    <a:pt x="2" y="8806"/>
                    <a:pt x="0" y="8830"/>
                    <a:pt x="6" y="8852"/>
                  </a:cubicBezTo>
                  <a:lnTo>
                    <a:pt x="344" y="10030"/>
                  </a:lnTo>
                  <a:lnTo>
                    <a:pt x="548" y="9972"/>
                  </a:lnTo>
                  <a:lnTo>
                    <a:pt x="222" y="8830"/>
                  </a:lnTo>
                  <a:cubicBezTo>
                    <a:pt x="1133" y="6628"/>
                    <a:pt x="3100" y="4967"/>
                    <a:pt x="3121" y="4951"/>
                  </a:cubicBezTo>
                  <a:cubicBezTo>
                    <a:pt x="3135" y="4939"/>
                    <a:pt x="3145" y="4926"/>
                    <a:pt x="3151" y="4908"/>
                  </a:cubicBezTo>
                  <a:cubicBezTo>
                    <a:pt x="4058" y="2603"/>
                    <a:pt x="6468" y="175"/>
                    <a:pt x="6492" y="151"/>
                  </a:cubicBezTo>
                  <a:lnTo>
                    <a:pt x="634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786;p40">
              <a:extLst>
                <a:ext uri="{FF2B5EF4-FFF2-40B4-BE49-F238E27FC236}">
                  <a16:creationId xmlns:a16="http://schemas.microsoft.com/office/drawing/2014/main" id="{CE28F97D-0410-C1BD-4DA9-B34755296267}"/>
                </a:ext>
              </a:extLst>
            </p:cNvPr>
            <p:cNvSpPr/>
            <p:nvPr/>
          </p:nvSpPr>
          <p:spPr>
            <a:xfrm>
              <a:off x="4880875" y="4195250"/>
              <a:ext cx="14400" cy="21100"/>
            </a:xfrm>
            <a:custGeom>
              <a:avLst/>
              <a:gdLst/>
              <a:ahLst/>
              <a:cxnLst/>
              <a:rect l="l" t="t" r="r" b="b"/>
              <a:pathLst>
                <a:path w="576" h="844" extrusionOk="0">
                  <a:moveTo>
                    <a:pt x="392" y="1"/>
                  </a:moveTo>
                  <a:cubicBezTo>
                    <a:pt x="247" y="244"/>
                    <a:pt x="115" y="498"/>
                    <a:pt x="0" y="756"/>
                  </a:cubicBezTo>
                  <a:lnTo>
                    <a:pt x="194" y="844"/>
                  </a:lnTo>
                  <a:cubicBezTo>
                    <a:pt x="307" y="592"/>
                    <a:pt x="435" y="345"/>
                    <a:pt x="575" y="110"/>
                  </a:cubicBezTo>
                  <a:lnTo>
                    <a:pt x="39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787;p40">
              <a:extLst>
                <a:ext uri="{FF2B5EF4-FFF2-40B4-BE49-F238E27FC236}">
                  <a16:creationId xmlns:a16="http://schemas.microsoft.com/office/drawing/2014/main" id="{8C8E0DAA-FC4D-F8AD-4AC2-AB715D686331}"/>
                </a:ext>
              </a:extLst>
            </p:cNvPr>
            <p:cNvSpPr/>
            <p:nvPr/>
          </p:nvSpPr>
          <p:spPr>
            <a:xfrm>
              <a:off x="4831100" y="4239175"/>
              <a:ext cx="45100" cy="171150"/>
            </a:xfrm>
            <a:custGeom>
              <a:avLst/>
              <a:gdLst/>
              <a:ahLst/>
              <a:cxnLst/>
              <a:rect l="l" t="t" r="r" b="b"/>
              <a:pathLst>
                <a:path w="1804" h="6846" extrusionOk="0">
                  <a:moveTo>
                    <a:pt x="1600" y="1"/>
                  </a:moveTo>
                  <a:cubicBezTo>
                    <a:pt x="1110" y="1572"/>
                    <a:pt x="817" y="3202"/>
                    <a:pt x="727" y="4846"/>
                  </a:cubicBezTo>
                  <a:cubicBezTo>
                    <a:pt x="644" y="6299"/>
                    <a:pt x="7" y="6652"/>
                    <a:pt x="1" y="6655"/>
                  </a:cubicBezTo>
                  <a:lnTo>
                    <a:pt x="97" y="6845"/>
                  </a:lnTo>
                  <a:lnTo>
                    <a:pt x="97" y="6844"/>
                  </a:lnTo>
                  <a:cubicBezTo>
                    <a:pt x="129" y="6829"/>
                    <a:pt x="848" y="6446"/>
                    <a:pt x="940" y="4858"/>
                  </a:cubicBezTo>
                  <a:cubicBezTo>
                    <a:pt x="1028" y="3230"/>
                    <a:pt x="1318" y="1618"/>
                    <a:pt x="1804" y="63"/>
                  </a:cubicBezTo>
                  <a:lnTo>
                    <a:pt x="160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788;p40">
              <a:extLst>
                <a:ext uri="{FF2B5EF4-FFF2-40B4-BE49-F238E27FC236}">
                  <a16:creationId xmlns:a16="http://schemas.microsoft.com/office/drawing/2014/main" id="{758ECD83-BA35-31D0-536C-DEF064AD5020}"/>
                </a:ext>
              </a:extLst>
            </p:cNvPr>
            <p:cNvSpPr/>
            <p:nvPr/>
          </p:nvSpPr>
          <p:spPr>
            <a:xfrm>
              <a:off x="5048125" y="4853900"/>
              <a:ext cx="18450" cy="15325"/>
            </a:xfrm>
            <a:custGeom>
              <a:avLst/>
              <a:gdLst/>
              <a:ahLst/>
              <a:cxnLst/>
              <a:rect l="l" t="t" r="r" b="b"/>
              <a:pathLst>
                <a:path w="738" h="613" extrusionOk="0">
                  <a:moveTo>
                    <a:pt x="130" y="0"/>
                  </a:moveTo>
                  <a:lnTo>
                    <a:pt x="0" y="170"/>
                  </a:lnTo>
                  <a:cubicBezTo>
                    <a:pt x="204" y="325"/>
                    <a:pt x="411" y="474"/>
                    <a:pt x="616" y="612"/>
                  </a:cubicBezTo>
                  <a:lnTo>
                    <a:pt x="737" y="435"/>
                  </a:lnTo>
                  <a:cubicBezTo>
                    <a:pt x="533" y="299"/>
                    <a:pt x="329" y="152"/>
                    <a:pt x="13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789;p40">
              <a:extLst>
                <a:ext uri="{FF2B5EF4-FFF2-40B4-BE49-F238E27FC236}">
                  <a16:creationId xmlns:a16="http://schemas.microsoft.com/office/drawing/2014/main" id="{1904D60C-44D2-3A09-8106-8A6534D601F0}"/>
                </a:ext>
              </a:extLst>
            </p:cNvPr>
            <p:cNvSpPr/>
            <p:nvPr/>
          </p:nvSpPr>
          <p:spPr>
            <a:xfrm>
              <a:off x="4633175" y="4670200"/>
              <a:ext cx="396500" cy="169125"/>
            </a:xfrm>
            <a:custGeom>
              <a:avLst/>
              <a:gdLst/>
              <a:ahLst/>
              <a:cxnLst/>
              <a:rect l="l" t="t" r="r" b="b"/>
              <a:pathLst>
                <a:path w="15860" h="6765" extrusionOk="0">
                  <a:moveTo>
                    <a:pt x="1868" y="0"/>
                  </a:moveTo>
                  <a:cubicBezTo>
                    <a:pt x="1825" y="0"/>
                    <a:pt x="1786" y="27"/>
                    <a:pt x="1768" y="66"/>
                  </a:cubicBezTo>
                  <a:lnTo>
                    <a:pt x="1" y="4312"/>
                  </a:lnTo>
                  <a:lnTo>
                    <a:pt x="197" y="4394"/>
                  </a:lnTo>
                  <a:lnTo>
                    <a:pt x="1938" y="215"/>
                  </a:lnTo>
                  <a:lnTo>
                    <a:pt x="11497" y="215"/>
                  </a:lnTo>
                  <a:cubicBezTo>
                    <a:pt x="11694" y="758"/>
                    <a:pt x="13016" y="4227"/>
                    <a:pt x="15714" y="6764"/>
                  </a:cubicBezTo>
                  <a:lnTo>
                    <a:pt x="15860" y="6608"/>
                  </a:lnTo>
                  <a:cubicBezTo>
                    <a:pt x="12980" y="3900"/>
                    <a:pt x="11686" y="112"/>
                    <a:pt x="11674" y="73"/>
                  </a:cubicBezTo>
                  <a:cubicBezTo>
                    <a:pt x="11659" y="30"/>
                    <a:pt x="11619" y="0"/>
                    <a:pt x="1157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790;p40">
              <a:extLst>
                <a:ext uri="{FF2B5EF4-FFF2-40B4-BE49-F238E27FC236}">
                  <a16:creationId xmlns:a16="http://schemas.microsoft.com/office/drawing/2014/main" id="{64A2E14F-BECD-6001-706E-0859B3F2A78C}"/>
                </a:ext>
              </a:extLst>
            </p:cNvPr>
            <p:cNvSpPr/>
            <p:nvPr/>
          </p:nvSpPr>
          <p:spPr>
            <a:xfrm>
              <a:off x="5242525" y="3648525"/>
              <a:ext cx="50550" cy="50525"/>
            </a:xfrm>
            <a:custGeom>
              <a:avLst/>
              <a:gdLst/>
              <a:ahLst/>
              <a:cxnLst/>
              <a:rect l="l" t="t" r="r" b="b"/>
              <a:pathLst>
                <a:path w="2022" h="2021" extrusionOk="0">
                  <a:moveTo>
                    <a:pt x="1010" y="0"/>
                  </a:moveTo>
                  <a:cubicBezTo>
                    <a:pt x="452" y="0"/>
                    <a:pt x="1" y="452"/>
                    <a:pt x="1" y="1010"/>
                  </a:cubicBezTo>
                  <a:cubicBezTo>
                    <a:pt x="1" y="1568"/>
                    <a:pt x="453" y="2021"/>
                    <a:pt x="1010" y="2021"/>
                  </a:cubicBezTo>
                  <a:lnTo>
                    <a:pt x="1013" y="2021"/>
                  </a:lnTo>
                  <a:cubicBezTo>
                    <a:pt x="1570" y="2021"/>
                    <a:pt x="2021" y="1570"/>
                    <a:pt x="2021" y="1013"/>
                  </a:cubicBezTo>
                  <a:lnTo>
                    <a:pt x="2021" y="1010"/>
                  </a:lnTo>
                  <a:cubicBezTo>
                    <a:pt x="2021" y="452"/>
                    <a:pt x="1569" y="0"/>
                    <a:pt x="1010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791;p40">
              <a:extLst>
                <a:ext uri="{FF2B5EF4-FFF2-40B4-BE49-F238E27FC236}">
                  <a16:creationId xmlns:a16="http://schemas.microsoft.com/office/drawing/2014/main" id="{E32DFCEE-68C2-5FC1-E97E-468EDFD39D95}"/>
                </a:ext>
              </a:extLst>
            </p:cNvPr>
            <p:cNvSpPr/>
            <p:nvPr/>
          </p:nvSpPr>
          <p:spPr>
            <a:xfrm>
              <a:off x="5239850" y="3645850"/>
              <a:ext cx="55900" cy="55900"/>
            </a:xfrm>
            <a:custGeom>
              <a:avLst/>
              <a:gdLst/>
              <a:ahLst/>
              <a:cxnLst/>
              <a:rect l="l" t="t" r="r" b="b"/>
              <a:pathLst>
                <a:path w="2236" h="2236" extrusionOk="0">
                  <a:moveTo>
                    <a:pt x="1117" y="213"/>
                  </a:moveTo>
                  <a:cubicBezTo>
                    <a:pt x="1616" y="213"/>
                    <a:pt x="2023" y="618"/>
                    <a:pt x="2023" y="1117"/>
                  </a:cubicBezTo>
                  <a:lnTo>
                    <a:pt x="2023" y="1120"/>
                  </a:lnTo>
                  <a:cubicBezTo>
                    <a:pt x="2023" y="1617"/>
                    <a:pt x="1616" y="2022"/>
                    <a:pt x="1117" y="2022"/>
                  </a:cubicBezTo>
                  <a:cubicBezTo>
                    <a:pt x="620" y="2022"/>
                    <a:pt x="213" y="1616"/>
                    <a:pt x="213" y="1117"/>
                  </a:cubicBezTo>
                  <a:cubicBezTo>
                    <a:pt x="213" y="620"/>
                    <a:pt x="618" y="213"/>
                    <a:pt x="1117" y="213"/>
                  </a:cubicBezTo>
                  <a:close/>
                  <a:moveTo>
                    <a:pt x="1117" y="0"/>
                  </a:moveTo>
                  <a:cubicBezTo>
                    <a:pt x="502" y="0"/>
                    <a:pt x="1" y="502"/>
                    <a:pt x="1" y="1117"/>
                  </a:cubicBezTo>
                  <a:cubicBezTo>
                    <a:pt x="1" y="1733"/>
                    <a:pt x="502" y="2235"/>
                    <a:pt x="1120" y="2235"/>
                  </a:cubicBezTo>
                  <a:cubicBezTo>
                    <a:pt x="1735" y="2235"/>
                    <a:pt x="2235" y="1735"/>
                    <a:pt x="2235" y="1120"/>
                  </a:cubicBezTo>
                  <a:lnTo>
                    <a:pt x="2235" y="1117"/>
                  </a:lnTo>
                  <a:cubicBezTo>
                    <a:pt x="2235" y="502"/>
                    <a:pt x="1734" y="0"/>
                    <a:pt x="111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792;p40">
              <a:extLst>
                <a:ext uri="{FF2B5EF4-FFF2-40B4-BE49-F238E27FC236}">
                  <a16:creationId xmlns:a16="http://schemas.microsoft.com/office/drawing/2014/main" id="{547C1DEA-6A56-2677-2D63-F7C8712C4782}"/>
                </a:ext>
              </a:extLst>
            </p:cNvPr>
            <p:cNvSpPr/>
            <p:nvPr/>
          </p:nvSpPr>
          <p:spPr>
            <a:xfrm>
              <a:off x="5492975" y="3647750"/>
              <a:ext cx="53950" cy="50600"/>
            </a:xfrm>
            <a:custGeom>
              <a:avLst/>
              <a:gdLst/>
              <a:ahLst/>
              <a:cxnLst/>
              <a:rect l="l" t="t" r="r" b="b"/>
              <a:pathLst>
                <a:path w="2158" h="2024" extrusionOk="0">
                  <a:moveTo>
                    <a:pt x="1081" y="1"/>
                  </a:moveTo>
                  <a:cubicBezTo>
                    <a:pt x="1034" y="1"/>
                    <a:pt x="987" y="4"/>
                    <a:pt x="940" y="11"/>
                  </a:cubicBezTo>
                  <a:cubicBezTo>
                    <a:pt x="387" y="88"/>
                    <a:pt x="0" y="597"/>
                    <a:pt x="78" y="1151"/>
                  </a:cubicBezTo>
                  <a:cubicBezTo>
                    <a:pt x="147" y="1656"/>
                    <a:pt x="580" y="2023"/>
                    <a:pt x="1077" y="2023"/>
                  </a:cubicBezTo>
                  <a:cubicBezTo>
                    <a:pt x="1124" y="2023"/>
                    <a:pt x="1171" y="2020"/>
                    <a:pt x="1218" y="2013"/>
                  </a:cubicBezTo>
                  <a:cubicBezTo>
                    <a:pt x="1221" y="2013"/>
                    <a:pt x="1224" y="2012"/>
                    <a:pt x="1227" y="2012"/>
                  </a:cubicBezTo>
                  <a:cubicBezTo>
                    <a:pt x="1777" y="1931"/>
                    <a:pt x="2158" y="1422"/>
                    <a:pt x="2080" y="873"/>
                  </a:cubicBezTo>
                  <a:cubicBezTo>
                    <a:pt x="2010" y="368"/>
                    <a:pt x="1577" y="1"/>
                    <a:pt x="1081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793;p40">
              <a:extLst>
                <a:ext uri="{FF2B5EF4-FFF2-40B4-BE49-F238E27FC236}">
                  <a16:creationId xmlns:a16="http://schemas.microsoft.com/office/drawing/2014/main" id="{CF1D50E4-322F-7B6E-6407-D877C3549798}"/>
                </a:ext>
              </a:extLst>
            </p:cNvPr>
            <p:cNvSpPr/>
            <p:nvPr/>
          </p:nvSpPr>
          <p:spPr>
            <a:xfrm>
              <a:off x="5490150" y="3645100"/>
              <a:ext cx="59600" cy="55900"/>
            </a:xfrm>
            <a:custGeom>
              <a:avLst/>
              <a:gdLst/>
              <a:ahLst/>
              <a:cxnLst/>
              <a:rect l="l" t="t" r="r" b="b"/>
              <a:pathLst>
                <a:path w="2384" h="2236" extrusionOk="0">
                  <a:moveTo>
                    <a:pt x="1193" y="213"/>
                  </a:moveTo>
                  <a:cubicBezTo>
                    <a:pt x="1636" y="213"/>
                    <a:pt x="2025" y="542"/>
                    <a:pt x="2088" y="994"/>
                  </a:cubicBezTo>
                  <a:cubicBezTo>
                    <a:pt x="2156" y="1483"/>
                    <a:pt x="1814" y="1941"/>
                    <a:pt x="1316" y="2013"/>
                  </a:cubicBezTo>
                  <a:cubicBezTo>
                    <a:pt x="1274" y="2019"/>
                    <a:pt x="1232" y="2022"/>
                    <a:pt x="1190" y="2022"/>
                  </a:cubicBezTo>
                  <a:cubicBezTo>
                    <a:pt x="993" y="2022"/>
                    <a:pt x="805" y="1959"/>
                    <a:pt x="646" y="1839"/>
                  </a:cubicBezTo>
                  <a:cubicBezTo>
                    <a:pt x="453" y="1693"/>
                    <a:pt x="329" y="1482"/>
                    <a:pt x="296" y="1242"/>
                  </a:cubicBezTo>
                  <a:cubicBezTo>
                    <a:pt x="228" y="748"/>
                    <a:pt x="573" y="291"/>
                    <a:pt x="1068" y="222"/>
                  </a:cubicBezTo>
                  <a:cubicBezTo>
                    <a:pt x="1109" y="216"/>
                    <a:pt x="1151" y="213"/>
                    <a:pt x="1193" y="213"/>
                  </a:cubicBezTo>
                  <a:close/>
                  <a:moveTo>
                    <a:pt x="1190" y="0"/>
                  </a:moveTo>
                  <a:cubicBezTo>
                    <a:pt x="1140" y="0"/>
                    <a:pt x="1089" y="4"/>
                    <a:pt x="1038" y="11"/>
                  </a:cubicBezTo>
                  <a:cubicBezTo>
                    <a:pt x="427" y="96"/>
                    <a:pt x="0" y="662"/>
                    <a:pt x="85" y="1272"/>
                  </a:cubicBezTo>
                  <a:cubicBezTo>
                    <a:pt x="125" y="1567"/>
                    <a:pt x="279" y="1829"/>
                    <a:pt x="517" y="2009"/>
                  </a:cubicBezTo>
                  <a:cubicBezTo>
                    <a:pt x="713" y="2156"/>
                    <a:pt x="946" y="2235"/>
                    <a:pt x="1191" y="2235"/>
                  </a:cubicBezTo>
                  <a:cubicBezTo>
                    <a:pt x="1245" y="2235"/>
                    <a:pt x="1300" y="2231"/>
                    <a:pt x="1355" y="2223"/>
                  </a:cubicBezTo>
                  <a:cubicBezTo>
                    <a:pt x="1961" y="2136"/>
                    <a:pt x="2384" y="1570"/>
                    <a:pt x="2299" y="964"/>
                  </a:cubicBezTo>
                  <a:cubicBezTo>
                    <a:pt x="2221" y="406"/>
                    <a:pt x="1739" y="0"/>
                    <a:pt x="119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794;p40">
              <a:extLst>
                <a:ext uri="{FF2B5EF4-FFF2-40B4-BE49-F238E27FC236}">
                  <a16:creationId xmlns:a16="http://schemas.microsoft.com/office/drawing/2014/main" id="{0E188419-7E9E-5E68-C1D6-127897D40DCE}"/>
                </a:ext>
              </a:extLst>
            </p:cNvPr>
            <p:cNvSpPr/>
            <p:nvPr/>
          </p:nvSpPr>
          <p:spPr>
            <a:xfrm>
              <a:off x="4831200" y="3500825"/>
              <a:ext cx="57350" cy="47050"/>
            </a:xfrm>
            <a:custGeom>
              <a:avLst/>
              <a:gdLst/>
              <a:ahLst/>
              <a:cxnLst/>
              <a:rect l="l" t="t" r="r" b="b"/>
              <a:pathLst>
                <a:path w="2294" h="1882" extrusionOk="0">
                  <a:moveTo>
                    <a:pt x="1463" y="0"/>
                  </a:moveTo>
                  <a:cubicBezTo>
                    <a:pt x="1376" y="0"/>
                    <a:pt x="1285" y="9"/>
                    <a:pt x="1191" y="29"/>
                  </a:cubicBezTo>
                  <a:cubicBezTo>
                    <a:pt x="570" y="154"/>
                    <a:pt x="43" y="667"/>
                    <a:pt x="20" y="1168"/>
                  </a:cubicBezTo>
                  <a:cubicBezTo>
                    <a:pt x="0" y="1592"/>
                    <a:pt x="348" y="1882"/>
                    <a:pt x="837" y="1882"/>
                  </a:cubicBezTo>
                  <a:cubicBezTo>
                    <a:pt x="923" y="1882"/>
                    <a:pt x="1013" y="1873"/>
                    <a:pt x="1106" y="1854"/>
                  </a:cubicBezTo>
                  <a:cubicBezTo>
                    <a:pt x="1728" y="1727"/>
                    <a:pt x="2251" y="1218"/>
                    <a:pt x="2273" y="714"/>
                  </a:cubicBezTo>
                  <a:cubicBezTo>
                    <a:pt x="2293" y="287"/>
                    <a:pt x="1947" y="0"/>
                    <a:pt x="1463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795;p40">
              <a:extLst>
                <a:ext uri="{FF2B5EF4-FFF2-40B4-BE49-F238E27FC236}">
                  <a16:creationId xmlns:a16="http://schemas.microsoft.com/office/drawing/2014/main" id="{475C399A-D417-213E-7A77-6C0D647FB67F}"/>
                </a:ext>
              </a:extLst>
            </p:cNvPr>
            <p:cNvSpPr/>
            <p:nvPr/>
          </p:nvSpPr>
          <p:spPr>
            <a:xfrm>
              <a:off x="4828725" y="3498175"/>
              <a:ext cx="62300" cy="52375"/>
            </a:xfrm>
            <a:custGeom>
              <a:avLst/>
              <a:gdLst/>
              <a:ahLst/>
              <a:cxnLst/>
              <a:rect l="l" t="t" r="r" b="b"/>
              <a:pathLst>
                <a:path w="2492" h="2095" extrusionOk="0">
                  <a:moveTo>
                    <a:pt x="1562" y="212"/>
                  </a:moveTo>
                  <a:cubicBezTo>
                    <a:pt x="1772" y="212"/>
                    <a:pt x="1955" y="270"/>
                    <a:pt x="2085" y="382"/>
                  </a:cubicBezTo>
                  <a:cubicBezTo>
                    <a:pt x="2211" y="490"/>
                    <a:pt x="2274" y="639"/>
                    <a:pt x="2266" y="814"/>
                  </a:cubicBezTo>
                  <a:cubicBezTo>
                    <a:pt x="2244" y="1272"/>
                    <a:pt x="1759" y="1738"/>
                    <a:pt x="1183" y="1856"/>
                  </a:cubicBezTo>
                  <a:cubicBezTo>
                    <a:pt x="1097" y="1873"/>
                    <a:pt x="1014" y="1881"/>
                    <a:pt x="935" y="1881"/>
                  </a:cubicBezTo>
                  <a:cubicBezTo>
                    <a:pt x="724" y="1881"/>
                    <a:pt x="539" y="1822"/>
                    <a:pt x="407" y="1710"/>
                  </a:cubicBezTo>
                  <a:cubicBezTo>
                    <a:pt x="280" y="1601"/>
                    <a:pt x="216" y="1451"/>
                    <a:pt x="225" y="1278"/>
                  </a:cubicBezTo>
                  <a:cubicBezTo>
                    <a:pt x="246" y="830"/>
                    <a:pt x="743" y="353"/>
                    <a:pt x="1311" y="239"/>
                  </a:cubicBezTo>
                  <a:cubicBezTo>
                    <a:pt x="1397" y="221"/>
                    <a:pt x="1482" y="212"/>
                    <a:pt x="1562" y="212"/>
                  </a:cubicBezTo>
                  <a:close/>
                  <a:moveTo>
                    <a:pt x="1562" y="0"/>
                  </a:moveTo>
                  <a:cubicBezTo>
                    <a:pt x="1468" y="0"/>
                    <a:pt x="1369" y="10"/>
                    <a:pt x="1269" y="30"/>
                  </a:cubicBezTo>
                  <a:cubicBezTo>
                    <a:pt x="602" y="164"/>
                    <a:pt x="38" y="720"/>
                    <a:pt x="12" y="1268"/>
                  </a:cubicBezTo>
                  <a:cubicBezTo>
                    <a:pt x="0" y="1506"/>
                    <a:pt x="93" y="1720"/>
                    <a:pt x="268" y="1871"/>
                  </a:cubicBezTo>
                  <a:cubicBezTo>
                    <a:pt x="438" y="2018"/>
                    <a:pt x="672" y="2094"/>
                    <a:pt x="934" y="2094"/>
                  </a:cubicBezTo>
                  <a:cubicBezTo>
                    <a:pt x="1028" y="2094"/>
                    <a:pt x="1126" y="2085"/>
                    <a:pt x="1226" y="2064"/>
                  </a:cubicBezTo>
                  <a:cubicBezTo>
                    <a:pt x="1903" y="1927"/>
                    <a:pt x="2454" y="1382"/>
                    <a:pt x="2479" y="824"/>
                  </a:cubicBezTo>
                  <a:cubicBezTo>
                    <a:pt x="2491" y="586"/>
                    <a:pt x="2400" y="371"/>
                    <a:pt x="2225" y="221"/>
                  </a:cubicBezTo>
                  <a:cubicBezTo>
                    <a:pt x="2056" y="76"/>
                    <a:pt x="1823" y="0"/>
                    <a:pt x="156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796;p40">
              <a:extLst>
                <a:ext uri="{FF2B5EF4-FFF2-40B4-BE49-F238E27FC236}">
                  <a16:creationId xmlns:a16="http://schemas.microsoft.com/office/drawing/2014/main" id="{EABA290A-FC0E-4FFF-16B2-541DC458A477}"/>
                </a:ext>
              </a:extLst>
            </p:cNvPr>
            <p:cNvSpPr/>
            <p:nvPr/>
          </p:nvSpPr>
          <p:spPr>
            <a:xfrm>
              <a:off x="4517075" y="3667325"/>
              <a:ext cx="25300" cy="50500"/>
            </a:xfrm>
            <a:custGeom>
              <a:avLst/>
              <a:gdLst/>
              <a:ahLst/>
              <a:cxnLst/>
              <a:rect l="l" t="t" r="r" b="b"/>
              <a:pathLst>
                <a:path w="1012" h="2020" extrusionOk="0">
                  <a:moveTo>
                    <a:pt x="506" y="0"/>
                  </a:moveTo>
                  <a:cubicBezTo>
                    <a:pt x="227" y="0"/>
                    <a:pt x="1" y="453"/>
                    <a:pt x="1" y="1010"/>
                  </a:cubicBezTo>
                  <a:cubicBezTo>
                    <a:pt x="1" y="1565"/>
                    <a:pt x="227" y="2019"/>
                    <a:pt x="506" y="2019"/>
                  </a:cubicBezTo>
                  <a:cubicBezTo>
                    <a:pt x="786" y="2019"/>
                    <a:pt x="1012" y="1568"/>
                    <a:pt x="1012" y="1010"/>
                  </a:cubicBezTo>
                  <a:cubicBezTo>
                    <a:pt x="1012" y="453"/>
                    <a:pt x="786" y="0"/>
                    <a:pt x="506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797;p40">
              <a:extLst>
                <a:ext uri="{FF2B5EF4-FFF2-40B4-BE49-F238E27FC236}">
                  <a16:creationId xmlns:a16="http://schemas.microsoft.com/office/drawing/2014/main" id="{1D229AF7-855A-F791-E998-2BCC8C91433A}"/>
                </a:ext>
              </a:extLst>
            </p:cNvPr>
            <p:cNvSpPr/>
            <p:nvPr/>
          </p:nvSpPr>
          <p:spPr>
            <a:xfrm>
              <a:off x="4514400" y="3664650"/>
              <a:ext cx="30625" cy="55850"/>
            </a:xfrm>
            <a:custGeom>
              <a:avLst/>
              <a:gdLst/>
              <a:ahLst/>
              <a:cxnLst/>
              <a:rect l="l" t="t" r="r" b="b"/>
              <a:pathLst>
                <a:path w="1225" h="2234" extrusionOk="0">
                  <a:moveTo>
                    <a:pt x="613" y="215"/>
                  </a:moveTo>
                  <a:cubicBezTo>
                    <a:pt x="802" y="215"/>
                    <a:pt x="1012" y="584"/>
                    <a:pt x="1012" y="1117"/>
                  </a:cubicBezTo>
                  <a:cubicBezTo>
                    <a:pt x="1012" y="1650"/>
                    <a:pt x="802" y="2021"/>
                    <a:pt x="613" y="2021"/>
                  </a:cubicBezTo>
                  <a:cubicBezTo>
                    <a:pt x="425" y="2021"/>
                    <a:pt x="214" y="1648"/>
                    <a:pt x="214" y="1117"/>
                  </a:cubicBezTo>
                  <a:cubicBezTo>
                    <a:pt x="214" y="585"/>
                    <a:pt x="425" y="215"/>
                    <a:pt x="613" y="215"/>
                  </a:cubicBezTo>
                  <a:close/>
                  <a:moveTo>
                    <a:pt x="613" y="0"/>
                  </a:moveTo>
                  <a:cubicBezTo>
                    <a:pt x="270" y="0"/>
                    <a:pt x="1" y="490"/>
                    <a:pt x="1" y="1117"/>
                  </a:cubicBezTo>
                  <a:cubicBezTo>
                    <a:pt x="1" y="1742"/>
                    <a:pt x="270" y="2234"/>
                    <a:pt x="613" y="2234"/>
                  </a:cubicBezTo>
                  <a:cubicBezTo>
                    <a:pt x="957" y="2234"/>
                    <a:pt x="1225" y="1742"/>
                    <a:pt x="1225" y="1117"/>
                  </a:cubicBezTo>
                  <a:cubicBezTo>
                    <a:pt x="1225" y="490"/>
                    <a:pt x="957" y="0"/>
                    <a:pt x="61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798;p40">
              <a:extLst>
                <a:ext uri="{FF2B5EF4-FFF2-40B4-BE49-F238E27FC236}">
                  <a16:creationId xmlns:a16="http://schemas.microsoft.com/office/drawing/2014/main" id="{F93BA81D-73B2-B32D-6FDE-12FFF0E9FF99}"/>
                </a:ext>
              </a:extLst>
            </p:cNvPr>
            <p:cNvSpPr/>
            <p:nvPr/>
          </p:nvSpPr>
          <p:spPr>
            <a:xfrm>
              <a:off x="5134800" y="3887825"/>
              <a:ext cx="33650" cy="33600"/>
            </a:xfrm>
            <a:custGeom>
              <a:avLst/>
              <a:gdLst/>
              <a:ahLst/>
              <a:cxnLst/>
              <a:rect l="l" t="t" r="r" b="b"/>
              <a:pathLst>
                <a:path w="1346" h="1344" extrusionOk="0">
                  <a:moveTo>
                    <a:pt x="674" y="1"/>
                  </a:moveTo>
                  <a:cubicBezTo>
                    <a:pt x="673" y="1"/>
                    <a:pt x="672" y="1"/>
                    <a:pt x="671" y="1"/>
                  </a:cubicBezTo>
                  <a:cubicBezTo>
                    <a:pt x="300" y="2"/>
                    <a:pt x="1" y="303"/>
                    <a:pt x="1" y="674"/>
                  </a:cubicBezTo>
                  <a:cubicBezTo>
                    <a:pt x="2" y="1045"/>
                    <a:pt x="303" y="1344"/>
                    <a:pt x="672" y="1344"/>
                  </a:cubicBezTo>
                  <a:cubicBezTo>
                    <a:pt x="1043" y="1344"/>
                    <a:pt x="1345" y="1043"/>
                    <a:pt x="1345" y="672"/>
                  </a:cubicBezTo>
                  <a:lnTo>
                    <a:pt x="1345" y="671"/>
                  </a:lnTo>
                  <a:cubicBezTo>
                    <a:pt x="1344" y="299"/>
                    <a:pt x="1043" y="1"/>
                    <a:pt x="674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799;p40">
              <a:extLst>
                <a:ext uri="{FF2B5EF4-FFF2-40B4-BE49-F238E27FC236}">
                  <a16:creationId xmlns:a16="http://schemas.microsoft.com/office/drawing/2014/main" id="{91DC6530-CE97-FCBC-2B87-7BCBF0305730}"/>
                </a:ext>
              </a:extLst>
            </p:cNvPr>
            <p:cNvSpPr/>
            <p:nvPr/>
          </p:nvSpPr>
          <p:spPr>
            <a:xfrm>
              <a:off x="5132125" y="3885150"/>
              <a:ext cx="38950" cy="38950"/>
            </a:xfrm>
            <a:custGeom>
              <a:avLst/>
              <a:gdLst/>
              <a:ahLst/>
              <a:cxnLst/>
              <a:rect l="l" t="t" r="r" b="b"/>
              <a:pathLst>
                <a:path w="1558" h="1558" extrusionOk="0">
                  <a:moveTo>
                    <a:pt x="779" y="213"/>
                  </a:moveTo>
                  <a:cubicBezTo>
                    <a:pt x="930" y="213"/>
                    <a:pt x="1071" y="273"/>
                    <a:pt x="1178" y="379"/>
                  </a:cubicBezTo>
                  <a:cubicBezTo>
                    <a:pt x="1286" y="484"/>
                    <a:pt x="1345" y="626"/>
                    <a:pt x="1345" y="778"/>
                  </a:cubicBezTo>
                  <a:lnTo>
                    <a:pt x="1452" y="778"/>
                  </a:lnTo>
                  <a:lnTo>
                    <a:pt x="1345" y="779"/>
                  </a:lnTo>
                  <a:cubicBezTo>
                    <a:pt x="1345" y="1090"/>
                    <a:pt x="1090" y="1345"/>
                    <a:pt x="781" y="1345"/>
                  </a:cubicBezTo>
                  <a:cubicBezTo>
                    <a:pt x="470" y="1345"/>
                    <a:pt x="216" y="1092"/>
                    <a:pt x="215" y="781"/>
                  </a:cubicBezTo>
                  <a:cubicBezTo>
                    <a:pt x="214" y="470"/>
                    <a:pt x="467" y="215"/>
                    <a:pt x="778" y="213"/>
                  </a:cubicBezTo>
                  <a:close/>
                  <a:moveTo>
                    <a:pt x="778" y="1"/>
                  </a:moveTo>
                  <a:cubicBezTo>
                    <a:pt x="569" y="2"/>
                    <a:pt x="374" y="82"/>
                    <a:pt x="228" y="231"/>
                  </a:cubicBezTo>
                  <a:cubicBezTo>
                    <a:pt x="81" y="379"/>
                    <a:pt x="1" y="574"/>
                    <a:pt x="2" y="782"/>
                  </a:cubicBezTo>
                  <a:cubicBezTo>
                    <a:pt x="4" y="1209"/>
                    <a:pt x="352" y="1558"/>
                    <a:pt x="780" y="1558"/>
                  </a:cubicBezTo>
                  <a:lnTo>
                    <a:pt x="780" y="1558"/>
                  </a:lnTo>
                  <a:cubicBezTo>
                    <a:pt x="1210" y="1558"/>
                    <a:pt x="1558" y="1208"/>
                    <a:pt x="1558" y="779"/>
                  </a:cubicBezTo>
                  <a:lnTo>
                    <a:pt x="1558" y="776"/>
                  </a:lnTo>
                  <a:cubicBezTo>
                    <a:pt x="1558" y="569"/>
                    <a:pt x="1476" y="374"/>
                    <a:pt x="1329" y="227"/>
                  </a:cubicBezTo>
                  <a:cubicBezTo>
                    <a:pt x="1181" y="81"/>
                    <a:pt x="986" y="1"/>
                    <a:pt x="779" y="1"/>
                  </a:cubicBezTo>
                  <a:close/>
                  <a:moveTo>
                    <a:pt x="780" y="1558"/>
                  </a:moveTo>
                  <a:cubicBezTo>
                    <a:pt x="780" y="1558"/>
                    <a:pt x="780" y="1558"/>
                    <a:pt x="779" y="1558"/>
                  </a:cubicBezTo>
                  <a:lnTo>
                    <a:pt x="781" y="1558"/>
                  </a:lnTo>
                  <a:cubicBezTo>
                    <a:pt x="781" y="1558"/>
                    <a:pt x="780" y="1558"/>
                    <a:pt x="780" y="1558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00;p40">
              <a:extLst>
                <a:ext uri="{FF2B5EF4-FFF2-40B4-BE49-F238E27FC236}">
                  <a16:creationId xmlns:a16="http://schemas.microsoft.com/office/drawing/2014/main" id="{48A962A2-2457-371E-3C50-722FDD92EB22}"/>
                </a:ext>
              </a:extLst>
            </p:cNvPr>
            <p:cNvSpPr/>
            <p:nvPr/>
          </p:nvSpPr>
          <p:spPr>
            <a:xfrm>
              <a:off x="4493625" y="3887375"/>
              <a:ext cx="24000" cy="35275"/>
            </a:xfrm>
            <a:custGeom>
              <a:avLst/>
              <a:gdLst/>
              <a:ahLst/>
              <a:cxnLst/>
              <a:rect l="l" t="t" r="r" b="b"/>
              <a:pathLst>
                <a:path w="960" h="1411" extrusionOk="0">
                  <a:moveTo>
                    <a:pt x="480" y="1"/>
                  </a:moveTo>
                  <a:cubicBezTo>
                    <a:pt x="214" y="1"/>
                    <a:pt x="1" y="317"/>
                    <a:pt x="1" y="705"/>
                  </a:cubicBezTo>
                  <a:cubicBezTo>
                    <a:pt x="1" y="1094"/>
                    <a:pt x="214" y="1411"/>
                    <a:pt x="480" y="1411"/>
                  </a:cubicBezTo>
                  <a:cubicBezTo>
                    <a:pt x="747" y="1411"/>
                    <a:pt x="960" y="1095"/>
                    <a:pt x="960" y="705"/>
                  </a:cubicBezTo>
                  <a:cubicBezTo>
                    <a:pt x="960" y="317"/>
                    <a:pt x="747" y="1"/>
                    <a:pt x="480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01;p40">
              <a:extLst>
                <a:ext uri="{FF2B5EF4-FFF2-40B4-BE49-F238E27FC236}">
                  <a16:creationId xmlns:a16="http://schemas.microsoft.com/office/drawing/2014/main" id="{99AC90E2-92F7-C922-189E-335F56E84B08}"/>
                </a:ext>
              </a:extLst>
            </p:cNvPr>
            <p:cNvSpPr/>
            <p:nvPr/>
          </p:nvSpPr>
          <p:spPr>
            <a:xfrm>
              <a:off x="4490950" y="3884750"/>
              <a:ext cx="29375" cy="40600"/>
            </a:xfrm>
            <a:custGeom>
              <a:avLst/>
              <a:gdLst/>
              <a:ahLst/>
              <a:cxnLst/>
              <a:rect l="l" t="t" r="r" b="b"/>
              <a:pathLst>
                <a:path w="1175" h="1624" extrusionOk="0">
                  <a:moveTo>
                    <a:pt x="587" y="213"/>
                  </a:moveTo>
                  <a:cubicBezTo>
                    <a:pt x="790" y="213"/>
                    <a:pt x="960" y="486"/>
                    <a:pt x="960" y="810"/>
                  </a:cubicBezTo>
                  <a:cubicBezTo>
                    <a:pt x="960" y="1135"/>
                    <a:pt x="790" y="1410"/>
                    <a:pt x="587" y="1410"/>
                  </a:cubicBezTo>
                  <a:cubicBezTo>
                    <a:pt x="385" y="1410"/>
                    <a:pt x="214" y="1135"/>
                    <a:pt x="214" y="810"/>
                  </a:cubicBezTo>
                  <a:cubicBezTo>
                    <a:pt x="214" y="487"/>
                    <a:pt x="385" y="213"/>
                    <a:pt x="587" y="213"/>
                  </a:cubicBezTo>
                  <a:close/>
                  <a:moveTo>
                    <a:pt x="587" y="0"/>
                  </a:moveTo>
                  <a:cubicBezTo>
                    <a:pt x="258" y="0"/>
                    <a:pt x="1" y="355"/>
                    <a:pt x="1" y="810"/>
                  </a:cubicBezTo>
                  <a:cubicBezTo>
                    <a:pt x="1" y="1266"/>
                    <a:pt x="258" y="1623"/>
                    <a:pt x="587" y="1623"/>
                  </a:cubicBezTo>
                  <a:cubicBezTo>
                    <a:pt x="916" y="1623"/>
                    <a:pt x="1174" y="1264"/>
                    <a:pt x="1174" y="810"/>
                  </a:cubicBezTo>
                  <a:cubicBezTo>
                    <a:pt x="1174" y="356"/>
                    <a:pt x="916" y="0"/>
                    <a:pt x="5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02;p40">
              <a:extLst>
                <a:ext uri="{FF2B5EF4-FFF2-40B4-BE49-F238E27FC236}">
                  <a16:creationId xmlns:a16="http://schemas.microsoft.com/office/drawing/2014/main" id="{62AE94D2-E333-2E61-31F4-FFB180CA2E96}"/>
                </a:ext>
              </a:extLst>
            </p:cNvPr>
            <p:cNvSpPr/>
            <p:nvPr/>
          </p:nvSpPr>
          <p:spPr>
            <a:xfrm>
              <a:off x="4474275" y="3928825"/>
              <a:ext cx="17550" cy="36125"/>
            </a:xfrm>
            <a:custGeom>
              <a:avLst/>
              <a:gdLst/>
              <a:ahLst/>
              <a:cxnLst/>
              <a:rect l="l" t="t" r="r" b="b"/>
              <a:pathLst>
                <a:path w="702" h="1445" extrusionOk="0">
                  <a:moveTo>
                    <a:pt x="351" y="0"/>
                  </a:moveTo>
                  <a:cubicBezTo>
                    <a:pt x="156" y="0"/>
                    <a:pt x="1" y="323"/>
                    <a:pt x="1" y="721"/>
                  </a:cubicBezTo>
                  <a:cubicBezTo>
                    <a:pt x="1" y="1120"/>
                    <a:pt x="159" y="1444"/>
                    <a:pt x="351" y="1444"/>
                  </a:cubicBezTo>
                  <a:cubicBezTo>
                    <a:pt x="541" y="1444"/>
                    <a:pt x="702" y="1120"/>
                    <a:pt x="702" y="721"/>
                  </a:cubicBezTo>
                  <a:cubicBezTo>
                    <a:pt x="702" y="323"/>
                    <a:pt x="544" y="0"/>
                    <a:pt x="351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03;p40">
              <a:extLst>
                <a:ext uri="{FF2B5EF4-FFF2-40B4-BE49-F238E27FC236}">
                  <a16:creationId xmlns:a16="http://schemas.microsoft.com/office/drawing/2014/main" id="{3BD4042B-30FF-2DF4-458D-63757E522D7F}"/>
                </a:ext>
              </a:extLst>
            </p:cNvPr>
            <p:cNvSpPr/>
            <p:nvPr/>
          </p:nvSpPr>
          <p:spPr>
            <a:xfrm>
              <a:off x="4471600" y="3926175"/>
              <a:ext cx="22875" cy="41450"/>
            </a:xfrm>
            <a:custGeom>
              <a:avLst/>
              <a:gdLst/>
              <a:ahLst/>
              <a:cxnLst/>
              <a:rect l="l" t="t" r="r" b="b"/>
              <a:pathLst>
                <a:path w="915" h="1658" extrusionOk="0">
                  <a:moveTo>
                    <a:pt x="458" y="213"/>
                  </a:moveTo>
                  <a:cubicBezTo>
                    <a:pt x="557" y="213"/>
                    <a:pt x="702" y="457"/>
                    <a:pt x="702" y="827"/>
                  </a:cubicBezTo>
                  <a:cubicBezTo>
                    <a:pt x="702" y="1197"/>
                    <a:pt x="556" y="1443"/>
                    <a:pt x="458" y="1443"/>
                  </a:cubicBezTo>
                  <a:cubicBezTo>
                    <a:pt x="358" y="1443"/>
                    <a:pt x="213" y="1202"/>
                    <a:pt x="213" y="827"/>
                  </a:cubicBezTo>
                  <a:cubicBezTo>
                    <a:pt x="213" y="453"/>
                    <a:pt x="358" y="213"/>
                    <a:pt x="458" y="213"/>
                  </a:cubicBezTo>
                  <a:close/>
                  <a:moveTo>
                    <a:pt x="458" y="0"/>
                  </a:moveTo>
                  <a:cubicBezTo>
                    <a:pt x="197" y="0"/>
                    <a:pt x="1" y="355"/>
                    <a:pt x="1" y="827"/>
                  </a:cubicBezTo>
                  <a:cubicBezTo>
                    <a:pt x="1" y="1300"/>
                    <a:pt x="197" y="1658"/>
                    <a:pt x="458" y="1658"/>
                  </a:cubicBezTo>
                  <a:cubicBezTo>
                    <a:pt x="718" y="1658"/>
                    <a:pt x="915" y="1299"/>
                    <a:pt x="915" y="827"/>
                  </a:cubicBezTo>
                  <a:cubicBezTo>
                    <a:pt x="915" y="356"/>
                    <a:pt x="717" y="0"/>
                    <a:pt x="45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04;p40">
              <a:extLst>
                <a:ext uri="{FF2B5EF4-FFF2-40B4-BE49-F238E27FC236}">
                  <a16:creationId xmlns:a16="http://schemas.microsoft.com/office/drawing/2014/main" id="{6C572EE2-8289-9C8D-F9CD-408AD10743EE}"/>
                </a:ext>
              </a:extLst>
            </p:cNvPr>
            <p:cNvSpPr/>
            <p:nvPr/>
          </p:nvSpPr>
          <p:spPr>
            <a:xfrm>
              <a:off x="4463450" y="3974050"/>
              <a:ext cx="14950" cy="28600"/>
            </a:xfrm>
            <a:custGeom>
              <a:avLst/>
              <a:gdLst/>
              <a:ahLst/>
              <a:cxnLst/>
              <a:rect l="l" t="t" r="r" b="b"/>
              <a:pathLst>
                <a:path w="598" h="1144" extrusionOk="0">
                  <a:moveTo>
                    <a:pt x="298" y="0"/>
                  </a:moveTo>
                  <a:cubicBezTo>
                    <a:pt x="134" y="0"/>
                    <a:pt x="0" y="256"/>
                    <a:pt x="0" y="572"/>
                  </a:cubicBezTo>
                  <a:cubicBezTo>
                    <a:pt x="0" y="888"/>
                    <a:pt x="134" y="1144"/>
                    <a:pt x="298" y="1144"/>
                  </a:cubicBezTo>
                  <a:cubicBezTo>
                    <a:pt x="463" y="1144"/>
                    <a:pt x="597" y="885"/>
                    <a:pt x="597" y="572"/>
                  </a:cubicBezTo>
                  <a:cubicBezTo>
                    <a:pt x="597" y="256"/>
                    <a:pt x="463" y="0"/>
                    <a:pt x="298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05;p40">
              <a:extLst>
                <a:ext uri="{FF2B5EF4-FFF2-40B4-BE49-F238E27FC236}">
                  <a16:creationId xmlns:a16="http://schemas.microsoft.com/office/drawing/2014/main" id="{696F201C-A684-745F-7D74-C33BBBA98A00}"/>
                </a:ext>
              </a:extLst>
            </p:cNvPr>
            <p:cNvSpPr/>
            <p:nvPr/>
          </p:nvSpPr>
          <p:spPr>
            <a:xfrm>
              <a:off x="4460775" y="3971350"/>
              <a:ext cx="20300" cy="33950"/>
            </a:xfrm>
            <a:custGeom>
              <a:avLst/>
              <a:gdLst/>
              <a:ahLst/>
              <a:cxnLst/>
              <a:rect l="l" t="t" r="r" b="b"/>
              <a:pathLst>
                <a:path w="812" h="1358" extrusionOk="0">
                  <a:moveTo>
                    <a:pt x="405" y="214"/>
                  </a:moveTo>
                  <a:cubicBezTo>
                    <a:pt x="483" y="214"/>
                    <a:pt x="597" y="400"/>
                    <a:pt x="597" y="680"/>
                  </a:cubicBezTo>
                  <a:cubicBezTo>
                    <a:pt x="597" y="958"/>
                    <a:pt x="483" y="1144"/>
                    <a:pt x="405" y="1144"/>
                  </a:cubicBezTo>
                  <a:cubicBezTo>
                    <a:pt x="329" y="1144"/>
                    <a:pt x="213" y="958"/>
                    <a:pt x="213" y="680"/>
                  </a:cubicBezTo>
                  <a:cubicBezTo>
                    <a:pt x="213" y="400"/>
                    <a:pt x="329" y="214"/>
                    <a:pt x="405" y="214"/>
                  </a:cubicBezTo>
                  <a:close/>
                  <a:moveTo>
                    <a:pt x="405" y="1"/>
                  </a:moveTo>
                  <a:cubicBezTo>
                    <a:pt x="174" y="1"/>
                    <a:pt x="0" y="293"/>
                    <a:pt x="0" y="680"/>
                  </a:cubicBezTo>
                  <a:cubicBezTo>
                    <a:pt x="0" y="1066"/>
                    <a:pt x="174" y="1357"/>
                    <a:pt x="405" y="1357"/>
                  </a:cubicBezTo>
                  <a:cubicBezTo>
                    <a:pt x="637" y="1357"/>
                    <a:pt x="812" y="1066"/>
                    <a:pt x="812" y="680"/>
                  </a:cubicBezTo>
                  <a:cubicBezTo>
                    <a:pt x="812" y="293"/>
                    <a:pt x="637" y="1"/>
                    <a:pt x="40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06;p40">
              <a:extLst>
                <a:ext uri="{FF2B5EF4-FFF2-40B4-BE49-F238E27FC236}">
                  <a16:creationId xmlns:a16="http://schemas.microsoft.com/office/drawing/2014/main" id="{CACA150B-F1E0-29BD-1A3E-BF84B0D59309}"/>
                </a:ext>
              </a:extLst>
            </p:cNvPr>
            <p:cNvSpPr/>
            <p:nvPr/>
          </p:nvSpPr>
          <p:spPr>
            <a:xfrm>
              <a:off x="5166550" y="3932600"/>
              <a:ext cx="33600" cy="33600"/>
            </a:xfrm>
            <a:custGeom>
              <a:avLst/>
              <a:gdLst/>
              <a:ahLst/>
              <a:cxnLst/>
              <a:rect l="l" t="t" r="r" b="b"/>
              <a:pathLst>
                <a:path w="1344" h="1344" extrusionOk="0">
                  <a:moveTo>
                    <a:pt x="672" y="1"/>
                  </a:moveTo>
                  <a:cubicBezTo>
                    <a:pt x="302" y="1"/>
                    <a:pt x="1" y="302"/>
                    <a:pt x="1" y="672"/>
                  </a:cubicBezTo>
                  <a:cubicBezTo>
                    <a:pt x="1" y="1043"/>
                    <a:pt x="302" y="1344"/>
                    <a:pt x="672" y="1344"/>
                  </a:cubicBezTo>
                  <a:cubicBezTo>
                    <a:pt x="1043" y="1344"/>
                    <a:pt x="1344" y="1043"/>
                    <a:pt x="1344" y="672"/>
                  </a:cubicBezTo>
                  <a:cubicBezTo>
                    <a:pt x="1344" y="302"/>
                    <a:pt x="1043" y="1"/>
                    <a:pt x="672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07;p40">
              <a:extLst>
                <a:ext uri="{FF2B5EF4-FFF2-40B4-BE49-F238E27FC236}">
                  <a16:creationId xmlns:a16="http://schemas.microsoft.com/office/drawing/2014/main" id="{F4A73F43-A67B-806B-01AB-75F2BB5296A5}"/>
                </a:ext>
              </a:extLst>
            </p:cNvPr>
            <p:cNvSpPr/>
            <p:nvPr/>
          </p:nvSpPr>
          <p:spPr>
            <a:xfrm>
              <a:off x="5163875" y="3929925"/>
              <a:ext cx="38975" cy="38975"/>
            </a:xfrm>
            <a:custGeom>
              <a:avLst/>
              <a:gdLst/>
              <a:ahLst/>
              <a:cxnLst/>
              <a:rect l="l" t="t" r="r" b="b"/>
              <a:pathLst>
                <a:path w="1559" h="1559" extrusionOk="0">
                  <a:moveTo>
                    <a:pt x="779" y="215"/>
                  </a:moveTo>
                  <a:cubicBezTo>
                    <a:pt x="1091" y="215"/>
                    <a:pt x="1344" y="468"/>
                    <a:pt x="1344" y="779"/>
                  </a:cubicBezTo>
                  <a:cubicBezTo>
                    <a:pt x="1344" y="1091"/>
                    <a:pt x="1091" y="1345"/>
                    <a:pt x="779" y="1345"/>
                  </a:cubicBezTo>
                  <a:cubicBezTo>
                    <a:pt x="467" y="1345"/>
                    <a:pt x="214" y="1092"/>
                    <a:pt x="214" y="779"/>
                  </a:cubicBezTo>
                  <a:cubicBezTo>
                    <a:pt x="214" y="468"/>
                    <a:pt x="467" y="215"/>
                    <a:pt x="779" y="215"/>
                  </a:cubicBezTo>
                  <a:close/>
                  <a:moveTo>
                    <a:pt x="779" y="1"/>
                  </a:moveTo>
                  <a:cubicBezTo>
                    <a:pt x="349" y="1"/>
                    <a:pt x="1" y="351"/>
                    <a:pt x="1" y="779"/>
                  </a:cubicBezTo>
                  <a:cubicBezTo>
                    <a:pt x="1" y="1208"/>
                    <a:pt x="349" y="1558"/>
                    <a:pt x="779" y="1558"/>
                  </a:cubicBezTo>
                  <a:cubicBezTo>
                    <a:pt x="1208" y="1558"/>
                    <a:pt x="1558" y="1210"/>
                    <a:pt x="1558" y="779"/>
                  </a:cubicBezTo>
                  <a:cubicBezTo>
                    <a:pt x="1558" y="351"/>
                    <a:pt x="1208" y="1"/>
                    <a:pt x="77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08;p40">
              <a:extLst>
                <a:ext uri="{FF2B5EF4-FFF2-40B4-BE49-F238E27FC236}">
                  <a16:creationId xmlns:a16="http://schemas.microsoft.com/office/drawing/2014/main" id="{282785F9-380B-1C7F-FE92-9419BF0612CB}"/>
                </a:ext>
              </a:extLst>
            </p:cNvPr>
            <p:cNvSpPr/>
            <p:nvPr/>
          </p:nvSpPr>
          <p:spPr>
            <a:xfrm>
              <a:off x="5179625" y="3983000"/>
              <a:ext cx="33600" cy="33625"/>
            </a:xfrm>
            <a:custGeom>
              <a:avLst/>
              <a:gdLst/>
              <a:ahLst/>
              <a:cxnLst/>
              <a:rect l="l" t="t" r="r" b="b"/>
              <a:pathLst>
                <a:path w="1344" h="1345" extrusionOk="0">
                  <a:moveTo>
                    <a:pt x="672" y="1"/>
                  </a:moveTo>
                  <a:cubicBezTo>
                    <a:pt x="301" y="1"/>
                    <a:pt x="0" y="302"/>
                    <a:pt x="0" y="673"/>
                  </a:cubicBezTo>
                  <a:cubicBezTo>
                    <a:pt x="0" y="1042"/>
                    <a:pt x="298" y="1341"/>
                    <a:pt x="668" y="1344"/>
                  </a:cubicBezTo>
                  <a:cubicBezTo>
                    <a:pt x="668" y="1344"/>
                    <a:pt x="669" y="1344"/>
                    <a:pt x="670" y="1344"/>
                  </a:cubicBezTo>
                  <a:cubicBezTo>
                    <a:pt x="1040" y="1344"/>
                    <a:pt x="1341" y="1047"/>
                    <a:pt x="1343" y="677"/>
                  </a:cubicBezTo>
                  <a:lnTo>
                    <a:pt x="1343" y="673"/>
                  </a:lnTo>
                  <a:cubicBezTo>
                    <a:pt x="1343" y="302"/>
                    <a:pt x="1043" y="1"/>
                    <a:pt x="672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09;p40">
              <a:extLst>
                <a:ext uri="{FF2B5EF4-FFF2-40B4-BE49-F238E27FC236}">
                  <a16:creationId xmlns:a16="http://schemas.microsoft.com/office/drawing/2014/main" id="{FCE77CA8-94E5-3A96-06A8-50477835E3A4}"/>
                </a:ext>
              </a:extLst>
            </p:cNvPr>
            <p:cNvSpPr/>
            <p:nvPr/>
          </p:nvSpPr>
          <p:spPr>
            <a:xfrm>
              <a:off x="5176950" y="3980325"/>
              <a:ext cx="38925" cy="38925"/>
            </a:xfrm>
            <a:custGeom>
              <a:avLst/>
              <a:gdLst/>
              <a:ahLst/>
              <a:cxnLst/>
              <a:rect l="l" t="t" r="r" b="b"/>
              <a:pathLst>
                <a:path w="1557" h="1557" extrusionOk="0">
                  <a:moveTo>
                    <a:pt x="779" y="214"/>
                  </a:moveTo>
                  <a:cubicBezTo>
                    <a:pt x="1090" y="214"/>
                    <a:pt x="1343" y="467"/>
                    <a:pt x="1343" y="780"/>
                  </a:cubicBezTo>
                  <a:lnTo>
                    <a:pt x="1450" y="780"/>
                  </a:lnTo>
                  <a:lnTo>
                    <a:pt x="1343" y="782"/>
                  </a:lnTo>
                  <a:cubicBezTo>
                    <a:pt x="1342" y="933"/>
                    <a:pt x="1282" y="1076"/>
                    <a:pt x="1175" y="1182"/>
                  </a:cubicBezTo>
                  <a:cubicBezTo>
                    <a:pt x="1069" y="1286"/>
                    <a:pt x="930" y="1344"/>
                    <a:pt x="780" y="1344"/>
                  </a:cubicBezTo>
                  <a:cubicBezTo>
                    <a:pt x="778" y="1344"/>
                    <a:pt x="776" y="1344"/>
                    <a:pt x="775" y="1344"/>
                  </a:cubicBezTo>
                  <a:cubicBezTo>
                    <a:pt x="465" y="1342"/>
                    <a:pt x="213" y="1091"/>
                    <a:pt x="213" y="780"/>
                  </a:cubicBezTo>
                  <a:cubicBezTo>
                    <a:pt x="213" y="467"/>
                    <a:pt x="466" y="214"/>
                    <a:pt x="779" y="214"/>
                  </a:cubicBezTo>
                  <a:close/>
                  <a:moveTo>
                    <a:pt x="779" y="1"/>
                  </a:moveTo>
                  <a:cubicBezTo>
                    <a:pt x="349" y="1"/>
                    <a:pt x="0" y="352"/>
                    <a:pt x="0" y="780"/>
                  </a:cubicBezTo>
                  <a:cubicBezTo>
                    <a:pt x="0" y="1205"/>
                    <a:pt x="347" y="1555"/>
                    <a:pt x="773" y="1557"/>
                  </a:cubicBezTo>
                  <a:lnTo>
                    <a:pt x="779" y="1557"/>
                  </a:lnTo>
                  <a:cubicBezTo>
                    <a:pt x="984" y="1557"/>
                    <a:pt x="1178" y="1478"/>
                    <a:pt x="1325" y="1333"/>
                  </a:cubicBezTo>
                  <a:cubicBezTo>
                    <a:pt x="1473" y="1187"/>
                    <a:pt x="1555" y="992"/>
                    <a:pt x="1556" y="782"/>
                  </a:cubicBezTo>
                  <a:lnTo>
                    <a:pt x="1556" y="780"/>
                  </a:lnTo>
                  <a:cubicBezTo>
                    <a:pt x="1556" y="349"/>
                    <a:pt x="1208" y="1"/>
                    <a:pt x="77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10;p40">
              <a:extLst>
                <a:ext uri="{FF2B5EF4-FFF2-40B4-BE49-F238E27FC236}">
                  <a16:creationId xmlns:a16="http://schemas.microsoft.com/office/drawing/2014/main" id="{EC1D8732-F4F2-4B53-F158-CA7E8D47E180}"/>
                </a:ext>
              </a:extLst>
            </p:cNvPr>
            <p:cNvSpPr/>
            <p:nvPr/>
          </p:nvSpPr>
          <p:spPr>
            <a:xfrm>
              <a:off x="5681550" y="3850825"/>
              <a:ext cx="72800" cy="230550"/>
            </a:xfrm>
            <a:custGeom>
              <a:avLst/>
              <a:gdLst/>
              <a:ahLst/>
              <a:cxnLst/>
              <a:rect l="l" t="t" r="r" b="b"/>
              <a:pathLst>
                <a:path w="2912" h="9222" extrusionOk="0">
                  <a:moveTo>
                    <a:pt x="320" y="1"/>
                  </a:moveTo>
                  <a:cubicBezTo>
                    <a:pt x="143" y="1"/>
                    <a:pt x="0" y="144"/>
                    <a:pt x="0" y="321"/>
                  </a:cubicBezTo>
                  <a:lnTo>
                    <a:pt x="0" y="8902"/>
                  </a:lnTo>
                  <a:cubicBezTo>
                    <a:pt x="0" y="9079"/>
                    <a:pt x="143" y="9222"/>
                    <a:pt x="320" y="9222"/>
                  </a:cubicBezTo>
                  <a:lnTo>
                    <a:pt x="2591" y="9222"/>
                  </a:lnTo>
                  <a:cubicBezTo>
                    <a:pt x="2768" y="9222"/>
                    <a:pt x="2911" y="9079"/>
                    <a:pt x="2911" y="8902"/>
                  </a:cubicBezTo>
                  <a:cubicBezTo>
                    <a:pt x="2911" y="8726"/>
                    <a:pt x="2768" y="8582"/>
                    <a:pt x="2591" y="8582"/>
                  </a:cubicBezTo>
                  <a:lnTo>
                    <a:pt x="640" y="8582"/>
                  </a:lnTo>
                  <a:lnTo>
                    <a:pt x="640" y="321"/>
                  </a:lnTo>
                  <a:cubicBezTo>
                    <a:pt x="640" y="144"/>
                    <a:pt x="496" y="1"/>
                    <a:pt x="320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11;p40">
              <a:extLst>
                <a:ext uri="{FF2B5EF4-FFF2-40B4-BE49-F238E27FC236}">
                  <a16:creationId xmlns:a16="http://schemas.microsoft.com/office/drawing/2014/main" id="{396D7129-065A-CD2D-3017-917FB02523B1}"/>
                </a:ext>
              </a:extLst>
            </p:cNvPr>
            <p:cNvSpPr/>
            <p:nvPr/>
          </p:nvSpPr>
          <p:spPr>
            <a:xfrm>
              <a:off x="5668925" y="4128475"/>
              <a:ext cx="79125" cy="233750"/>
            </a:xfrm>
            <a:custGeom>
              <a:avLst/>
              <a:gdLst/>
              <a:ahLst/>
              <a:cxnLst/>
              <a:rect l="l" t="t" r="r" b="b"/>
              <a:pathLst>
                <a:path w="3165" h="9350" extrusionOk="0">
                  <a:moveTo>
                    <a:pt x="321" y="1"/>
                  </a:moveTo>
                  <a:cubicBezTo>
                    <a:pt x="143" y="1"/>
                    <a:pt x="0" y="144"/>
                    <a:pt x="0" y="321"/>
                  </a:cubicBezTo>
                  <a:lnTo>
                    <a:pt x="0" y="9030"/>
                  </a:lnTo>
                  <a:cubicBezTo>
                    <a:pt x="0" y="9207"/>
                    <a:pt x="143" y="9350"/>
                    <a:pt x="321" y="9350"/>
                  </a:cubicBezTo>
                  <a:cubicBezTo>
                    <a:pt x="496" y="9350"/>
                    <a:pt x="639" y="9207"/>
                    <a:pt x="639" y="9030"/>
                  </a:cubicBezTo>
                  <a:lnTo>
                    <a:pt x="639" y="641"/>
                  </a:lnTo>
                  <a:lnTo>
                    <a:pt x="2844" y="641"/>
                  </a:lnTo>
                  <a:cubicBezTo>
                    <a:pt x="3021" y="641"/>
                    <a:pt x="3164" y="497"/>
                    <a:pt x="3164" y="321"/>
                  </a:cubicBezTo>
                  <a:cubicBezTo>
                    <a:pt x="3164" y="144"/>
                    <a:pt x="3021" y="1"/>
                    <a:pt x="2844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12;p40">
              <a:extLst>
                <a:ext uri="{FF2B5EF4-FFF2-40B4-BE49-F238E27FC236}">
                  <a16:creationId xmlns:a16="http://schemas.microsoft.com/office/drawing/2014/main" id="{826B4E2F-B6D0-FBA5-F18C-958E3AE300F9}"/>
                </a:ext>
              </a:extLst>
            </p:cNvPr>
            <p:cNvSpPr/>
            <p:nvPr/>
          </p:nvSpPr>
          <p:spPr>
            <a:xfrm>
              <a:off x="5574225" y="4096925"/>
              <a:ext cx="158050" cy="16025"/>
            </a:xfrm>
            <a:custGeom>
              <a:avLst/>
              <a:gdLst/>
              <a:ahLst/>
              <a:cxnLst/>
              <a:rect l="l" t="t" r="r" b="b"/>
              <a:pathLst>
                <a:path w="6322" h="641" extrusionOk="0">
                  <a:moveTo>
                    <a:pt x="321" y="0"/>
                  </a:moveTo>
                  <a:cubicBezTo>
                    <a:pt x="144" y="0"/>
                    <a:pt x="1" y="143"/>
                    <a:pt x="1" y="320"/>
                  </a:cubicBezTo>
                  <a:cubicBezTo>
                    <a:pt x="1" y="497"/>
                    <a:pt x="144" y="640"/>
                    <a:pt x="321" y="640"/>
                  </a:cubicBezTo>
                  <a:lnTo>
                    <a:pt x="6001" y="640"/>
                  </a:lnTo>
                  <a:cubicBezTo>
                    <a:pt x="6178" y="640"/>
                    <a:pt x="6321" y="497"/>
                    <a:pt x="6321" y="320"/>
                  </a:cubicBezTo>
                  <a:cubicBezTo>
                    <a:pt x="6321" y="143"/>
                    <a:pt x="6178" y="0"/>
                    <a:pt x="6001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13;p40">
              <a:extLst>
                <a:ext uri="{FF2B5EF4-FFF2-40B4-BE49-F238E27FC236}">
                  <a16:creationId xmlns:a16="http://schemas.microsoft.com/office/drawing/2014/main" id="{EF0A2CEA-2057-B277-9E05-F0D25F26B91F}"/>
                </a:ext>
              </a:extLst>
            </p:cNvPr>
            <p:cNvSpPr/>
            <p:nvPr/>
          </p:nvSpPr>
          <p:spPr>
            <a:xfrm>
              <a:off x="5074875" y="4910950"/>
              <a:ext cx="23875" cy="3425"/>
            </a:xfrm>
            <a:custGeom>
              <a:avLst/>
              <a:gdLst/>
              <a:ahLst/>
              <a:cxnLst/>
              <a:rect l="l" t="t" r="r" b="b"/>
              <a:pathLst>
                <a:path w="955" h="137" extrusionOk="0">
                  <a:moveTo>
                    <a:pt x="1" y="1"/>
                  </a:moveTo>
                  <a:lnTo>
                    <a:pt x="1" y="1"/>
                  </a:lnTo>
                  <a:cubicBezTo>
                    <a:pt x="319" y="51"/>
                    <a:pt x="638" y="96"/>
                    <a:pt x="955" y="136"/>
                  </a:cubicBezTo>
                  <a:cubicBezTo>
                    <a:pt x="638" y="95"/>
                    <a:pt x="319" y="5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14;p40">
              <a:extLst>
                <a:ext uri="{FF2B5EF4-FFF2-40B4-BE49-F238E27FC236}">
                  <a16:creationId xmlns:a16="http://schemas.microsoft.com/office/drawing/2014/main" id="{D09A14C6-77C5-2613-DBF2-D764C85D5548}"/>
                </a:ext>
              </a:extLst>
            </p:cNvPr>
            <p:cNvSpPr/>
            <p:nvPr/>
          </p:nvSpPr>
          <p:spPr>
            <a:xfrm>
              <a:off x="5072050" y="4908300"/>
              <a:ext cx="29550" cy="8700"/>
            </a:xfrm>
            <a:custGeom>
              <a:avLst/>
              <a:gdLst/>
              <a:ahLst/>
              <a:cxnLst/>
              <a:rect l="l" t="t" r="r" b="b"/>
              <a:pathLst>
                <a:path w="1182" h="348" extrusionOk="0">
                  <a:moveTo>
                    <a:pt x="112" y="1"/>
                  </a:moveTo>
                  <a:cubicBezTo>
                    <a:pt x="61" y="1"/>
                    <a:pt x="17" y="38"/>
                    <a:pt x="9" y="90"/>
                  </a:cubicBezTo>
                  <a:cubicBezTo>
                    <a:pt x="0" y="150"/>
                    <a:pt x="39" y="203"/>
                    <a:pt x="97" y="212"/>
                  </a:cubicBezTo>
                  <a:cubicBezTo>
                    <a:pt x="413" y="262"/>
                    <a:pt x="734" y="308"/>
                    <a:pt x="1055" y="348"/>
                  </a:cubicBezTo>
                  <a:lnTo>
                    <a:pt x="1068" y="348"/>
                  </a:lnTo>
                  <a:cubicBezTo>
                    <a:pt x="1120" y="348"/>
                    <a:pt x="1166" y="309"/>
                    <a:pt x="1174" y="256"/>
                  </a:cubicBezTo>
                  <a:cubicBezTo>
                    <a:pt x="1181" y="198"/>
                    <a:pt x="1139" y="144"/>
                    <a:pt x="1081" y="136"/>
                  </a:cubicBezTo>
                  <a:cubicBezTo>
                    <a:pt x="764" y="95"/>
                    <a:pt x="447" y="50"/>
                    <a:pt x="130" y="2"/>
                  </a:cubicBezTo>
                  <a:cubicBezTo>
                    <a:pt x="124" y="1"/>
                    <a:pt x="118" y="1"/>
                    <a:pt x="11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15;p40">
              <a:extLst>
                <a:ext uri="{FF2B5EF4-FFF2-40B4-BE49-F238E27FC236}">
                  <a16:creationId xmlns:a16="http://schemas.microsoft.com/office/drawing/2014/main" id="{0E704E67-1DA3-3FEC-1D0B-EE46766B7954}"/>
                </a:ext>
              </a:extLst>
            </p:cNvPr>
            <p:cNvSpPr/>
            <p:nvPr/>
          </p:nvSpPr>
          <p:spPr>
            <a:xfrm>
              <a:off x="5073100" y="4910650"/>
              <a:ext cx="1800" cy="300"/>
            </a:xfrm>
            <a:custGeom>
              <a:avLst/>
              <a:gdLst/>
              <a:ahLst/>
              <a:cxnLst/>
              <a:rect l="l" t="t" r="r" b="b"/>
              <a:pathLst>
                <a:path w="72" h="12" extrusionOk="0">
                  <a:moveTo>
                    <a:pt x="0" y="1"/>
                  </a:moveTo>
                  <a:lnTo>
                    <a:pt x="72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16;p40">
              <a:extLst>
                <a:ext uri="{FF2B5EF4-FFF2-40B4-BE49-F238E27FC236}">
                  <a16:creationId xmlns:a16="http://schemas.microsoft.com/office/drawing/2014/main" id="{208A650E-E161-8001-E070-EC4AF3FECF8E}"/>
                </a:ext>
              </a:extLst>
            </p:cNvPr>
            <p:cNvSpPr/>
            <p:nvPr/>
          </p:nvSpPr>
          <p:spPr>
            <a:xfrm>
              <a:off x="5070400" y="4907975"/>
              <a:ext cx="7175" cy="5600"/>
            </a:xfrm>
            <a:custGeom>
              <a:avLst/>
              <a:gdLst/>
              <a:ahLst/>
              <a:cxnLst/>
              <a:rect l="l" t="t" r="r" b="b"/>
              <a:pathLst>
                <a:path w="287" h="224" extrusionOk="0">
                  <a:moveTo>
                    <a:pt x="107" y="1"/>
                  </a:moveTo>
                  <a:cubicBezTo>
                    <a:pt x="55" y="1"/>
                    <a:pt x="11" y="39"/>
                    <a:pt x="2" y="91"/>
                  </a:cubicBezTo>
                  <a:cubicBezTo>
                    <a:pt x="2" y="97"/>
                    <a:pt x="1" y="102"/>
                    <a:pt x="1" y="108"/>
                  </a:cubicBezTo>
                  <a:cubicBezTo>
                    <a:pt x="1" y="160"/>
                    <a:pt x="40" y="205"/>
                    <a:pt x="93" y="214"/>
                  </a:cubicBezTo>
                  <a:lnTo>
                    <a:pt x="165" y="224"/>
                  </a:lnTo>
                  <a:lnTo>
                    <a:pt x="181" y="224"/>
                  </a:lnTo>
                  <a:cubicBezTo>
                    <a:pt x="233" y="224"/>
                    <a:pt x="278" y="187"/>
                    <a:pt x="285" y="133"/>
                  </a:cubicBezTo>
                  <a:cubicBezTo>
                    <a:pt x="287" y="129"/>
                    <a:pt x="287" y="123"/>
                    <a:pt x="287" y="118"/>
                  </a:cubicBezTo>
                  <a:cubicBezTo>
                    <a:pt x="287" y="66"/>
                    <a:pt x="250" y="20"/>
                    <a:pt x="196" y="12"/>
                  </a:cubicBezTo>
                  <a:lnTo>
                    <a:pt x="123" y="2"/>
                  </a:lnTo>
                  <a:cubicBezTo>
                    <a:pt x="118" y="1"/>
                    <a:pt x="112" y="1"/>
                    <a:pt x="1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17;p40">
              <a:extLst>
                <a:ext uri="{FF2B5EF4-FFF2-40B4-BE49-F238E27FC236}">
                  <a16:creationId xmlns:a16="http://schemas.microsoft.com/office/drawing/2014/main" id="{CE802CE0-A54D-E020-FDD8-096F8E0FB26C}"/>
                </a:ext>
              </a:extLst>
            </p:cNvPr>
            <p:cNvSpPr/>
            <p:nvPr/>
          </p:nvSpPr>
          <p:spPr>
            <a:xfrm>
              <a:off x="5122400" y="4916975"/>
              <a:ext cx="25300" cy="2150"/>
            </a:xfrm>
            <a:custGeom>
              <a:avLst/>
              <a:gdLst/>
              <a:ahLst/>
              <a:cxnLst/>
              <a:rect l="l" t="t" r="r" b="b"/>
              <a:pathLst>
                <a:path w="1012" h="86" extrusionOk="0">
                  <a:moveTo>
                    <a:pt x="1012" y="86"/>
                  </a:moveTo>
                  <a:cubicBezTo>
                    <a:pt x="678" y="63"/>
                    <a:pt x="342" y="35"/>
                    <a:pt x="1" y="1"/>
                  </a:cubicBezTo>
                  <a:cubicBezTo>
                    <a:pt x="342" y="35"/>
                    <a:pt x="678" y="63"/>
                    <a:pt x="101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18;p40">
              <a:extLst>
                <a:ext uri="{FF2B5EF4-FFF2-40B4-BE49-F238E27FC236}">
                  <a16:creationId xmlns:a16="http://schemas.microsoft.com/office/drawing/2014/main" id="{1626A06D-802C-4621-15BC-1AC8F6A71F75}"/>
                </a:ext>
              </a:extLst>
            </p:cNvPr>
            <p:cNvSpPr/>
            <p:nvPr/>
          </p:nvSpPr>
          <p:spPr>
            <a:xfrm>
              <a:off x="5119725" y="4914325"/>
              <a:ext cx="30625" cy="7475"/>
            </a:xfrm>
            <a:custGeom>
              <a:avLst/>
              <a:gdLst/>
              <a:ahLst/>
              <a:cxnLst/>
              <a:rect l="l" t="t" r="r" b="b"/>
              <a:pathLst>
                <a:path w="1225" h="299" extrusionOk="0">
                  <a:moveTo>
                    <a:pt x="108" y="1"/>
                  </a:moveTo>
                  <a:cubicBezTo>
                    <a:pt x="55" y="1"/>
                    <a:pt x="6" y="42"/>
                    <a:pt x="1" y="96"/>
                  </a:cubicBezTo>
                  <a:cubicBezTo>
                    <a:pt x="1" y="99"/>
                    <a:pt x="1" y="104"/>
                    <a:pt x="1" y="107"/>
                  </a:cubicBezTo>
                  <a:cubicBezTo>
                    <a:pt x="1" y="161"/>
                    <a:pt x="42" y="208"/>
                    <a:pt x="98" y="213"/>
                  </a:cubicBezTo>
                  <a:cubicBezTo>
                    <a:pt x="425" y="247"/>
                    <a:pt x="757" y="274"/>
                    <a:pt x="1110" y="299"/>
                  </a:cubicBezTo>
                  <a:lnTo>
                    <a:pt x="1119" y="299"/>
                  </a:lnTo>
                  <a:cubicBezTo>
                    <a:pt x="1174" y="299"/>
                    <a:pt x="1220" y="256"/>
                    <a:pt x="1225" y="199"/>
                  </a:cubicBezTo>
                  <a:cubicBezTo>
                    <a:pt x="1225" y="198"/>
                    <a:pt x="1225" y="195"/>
                    <a:pt x="1225" y="192"/>
                  </a:cubicBezTo>
                  <a:cubicBezTo>
                    <a:pt x="1225" y="137"/>
                    <a:pt x="1181" y="89"/>
                    <a:pt x="1126" y="86"/>
                  </a:cubicBezTo>
                  <a:cubicBezTo>
                    <a:pt x="775" y="61"/>
                    <a:pt x="444" y="34"/>
                    <a:pt x="118" y="1"/>
                  </a:cubicBezTo>
                  <a:cubicBezTo>
                    <a:pt x="115" y="1"/>
                    <a:pt x="111" y="1"/>
                    <a:pt x="1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19;p40">
              <a:extLst>
                <a:ext uri="{FF2B5EF4-FFF2-40B4-BE49-F238E27FC236}">
                  <a16:creationId xmlns:a16="http://schemas.microsoft.com/office/drawing/2014/main" id="{6E09CEA3-4A93-8B8F-F865-813C0FC6CB93}"/>
                </a:ext>
              </a:extLst>
            </p:cNvPr>
            <p:cNvSpPr/>
            <p:nvPr/>
          </p:nvSpPr>
          <p:spPr>
            <a:xfrm>
              <a:off x="5148050" y="4919100"/>
              <a:ext cx="24825" cy="1325"/>
            </a:xfrm>
            <a:custGeom>
              <a:avLst/>
              <a:gdLst/>
              <a:ahLst/>
              <a:cxnLst/>
              <a:rect l="l" t="t" r="r" b="b"/>
              <a:pathLst>
                <a:path w="993" h="53" extrusionOk="0">
                  <a:moveTo>
                    <a:pt x="992" y="53"/>
                  </a:moveTo>
                  <a:cubicBezTo>
                    <a:pt x="668" y="39"/>
                    <a:pt x="337" y="25"/>
                    <a:pt x="1" y="1"/>
                  </a:cubicBezTo>
                  <a:cubicBezTo>
                    <a:pt x="337" y="25"/>
                    <a:pt x="668" y="39"/>
                    <a:pt x="992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20;p40">
              <a:extLst>
                <a:ext uri="{FF2B5EF4-FFF2-40B4-BE49-F238E27FC236}">
                  <a16:creationId xmlns:a16="http://schemas.microsoft.com/office/drawing/2014/main" id="{BF097878-B318-FF47-96C7-EC5D9F23963C}"/>
                </a:ext>
              </a:extLst>
            </p:cNvPr>
            <p:cNvSpPr/>
            <p:nvPr/>
          </p:nvSpPr>
          <p:spPr>
            <a:xfrm>
              <a:off x="5145375" y="4916450"/>
              <a:ext cx="30150" cy="6625"/>
            </a:xfrm>
            <a:custGeom>
              <a:avLst/>
              <a:gdLst/>
              <a:ahLst/>
              <a:cxnLst/>
              <a:rect l="l" t="t" r="r" b="b"/>
              <a:pathLst>
                <a:path w="1206" h="265" extrusionOk="0">
                  <a:moveTo>
                    <a:pt x="107" y="1"/>
                  </a:moveTo>
                  <a:cubicBezTo>
                    <a:pt x="51" y="1"/>
                    <a:pt x="5" y="44"/>
                    <a:pt x="1" y="99"/>
                  </a:cubicBezTo>
                  <a:cubicBezTo>
                    <a:pt x="1" y="102"/>
                    <a:pt x="1" y="105"/>
                    <a:pt x="1" y="107"/>
                  </a:cubicBezTo>
                  <a:cubicBezTo>
                    <a:pt x="1" y="163"/>
                    <a:pt x="44" y="210"/>
                    <a:pt x="100" y="214"/>
                  </a:cubicBezTo>
                  <a:cubicBezTo>
                    <a:pt x="444" y="238"/>
                    <a:pt x="782" y="253"/>
                    <a:pt x="1095" y="265"/>
                  </a:cubicBezTo>
                  <a:lnTo>
                    <a:pt x="1099" y="265"/>
                  </a:lnTo>
                  <a:cubicBezTo>
                    <a:pt x="1156" y="265"/>
                    <a:pt x="1204" y="220"/>
                    <a:pt x="1205" y="163"/>
                  </a:cubicBezTo>
                  <a:lnTo>
                    <a:pt x="1205" y="159"/>
                  </a:lnTo>
                  <a:cubicBezTo>
                    <a:pt x="1205" y="101"/>
                    <a:pt x="1161" y="55"/>
                    <a:pt x="1104" y="52"/>
                  </a:cubicBezTo>
                  <a:cubicBezTo>
                    <a:pt x="791" y="40"/>
                    <a:pt x="456" y="25"/>
                    <a:pt x="115" y="1"/>
                  </a:cubicBezTo>
                  <a:cubicBezTo>
                    <a:pt x="113" y="1"/>
                    <a:pt x="110" y="1"/>
                    <a:pt x="1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21;p40">
              <a:extLst>
                <a:ext uri="{FF2B5EF4-FFF2-40B4-BE49-F238E27FC236}">
                  <a16:creationId xmlns:a16="http://schemas.microsoft.com/office/drawing/2014/main" id="{4600922E-0001-3AC2-248C-AD20D232DD4F}"/>
                </a:ext>
              </a:extLst>
            </p:cNvPr>
            <p:cNvSpPr/>
            <p:nvPr/>
          </p:nvSpPr>
          <p:spPr>
            <a:xfrm>
              <a:off x="5098750" y="4914350"/>
              <a:ext cx="23600" cy="2650"/>
            </a:xfrm>
            <a:custGeom>
              <a:avLst/>
              <a:gdLst/>
              <a:ahLst/>
              <a:cxnLst/>
              <a:rect l="l" t="t" r="r" b="b"/>
              <a:pathLst>
                <a:path w="944" h="106" extrusionOk="0">
                  <a:moveTo>
                    <a:pt x="0" y="0"/>
                  </a:moveTo>
                  <a:cubicBezTo>
                    <a:pt x="32" y="4"/>
                    <a:pt x="64" y="8"/>
                    <a:pt x="96" y="12"/>
                  </a:cubicBezTo>
                  <a:lnTo>
                    <a:pt x="96" y="12"/>
                  </a:lnTo>
                  <a:cubicBezTo>
                    <a:pt x="64" y="8"/>
                    <a:pt x="32" y="4"/>
                    <a:pt x="0" y="0"/>
                  </a:cubicBezTo>
                  <a:close/>
                  <a:moveTo>
                    <a:pt x="96" y="12"/>
                  </a:moveTo>
                  <a:lnTo>
                    <a:pt x="96" y="12"/>
                  </a:lnTo>
                  <a:cubicBezTo>
                    <a:pt x="336" y="42"/>
                    <a:pt x="577" y="69"/>
                    <a:pt x="815" y="93"/>
                  </a:cubicBezTo>
                  <a:lnTo>
                    <a:pt x="815" y="93"/>
                  </a:lnTo>
                  <a:cubicBezTo>
                    <a:pt x="577" y="68"/>
                    <a:pt x="336" y="42"/>
                    <a:pt x="96" y="12"/>
                  </a:cubicBezTo>
                  <a:close/>
                  <a:moveTo>
                    <a:pt x="815" y="93"/>
                  </a:moveTo>
                  <a:cubicBezTo>
                    <a:pt x="822" y="94"/>
                    <a:pt x="829" y="95"/>
                    <a:pt x="835" y="95"/>
                  </a:cubicBezTo>
                  <a:lnTo>
                    <a:pt x="910" y="103"/>
                  </a:lnTo>
                  <a:lnTo>
                    <a:pt x="910" y="103"/>
                  </a:lnTo>
                  <a:cubicBezTo>
                    <a:pt x="879" y="100"/>
                    <a:pt x="847" y="97"/>
                    <a:pt x="815" y="93"/>
                  </a:cubicBezTo>
                  <a:close/>
                  <a:moveTo>
                    <a:pt x="910" y="103"/>
                  </a:moveTo>
                  <a:cubicBezTo>
                    <a:pt x="921" y="104"/>
                    <a:pt x="933" y="105"/>
                    <a:pt x="944" y="106"/>
                  </a:cubicBezTo>
                  <a:lnTo>
                    <a:pt x="91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22;p40">
              <a:extLst>
                <a:ext uri="{FF2B5EF4-FFF2-40B4-BE49-F238E27FC236}">
                  <a16:creationId xmlns:a16="http://schemas.microsoft.com/office/drawing/2014/main" id="{8A901648-EDB8-0146-B922-B351D844EC59}"/>
                </a:ext>
              </a:extLst>
            </p:cNvPr>
            <p:cNvSpPr/>
            <p:nvPr/>
          </p:nvSpPr>
          <p:spPr>
            <a:xfrm>
              <a:off x="5095900" y="4911675"/>
              <a:ext cx="29250" cy="8025"/>
            </a:xfrm>
            <a:custGeom>
              <a:avLst/>
              <a:gdLst/>
              <a:ahLst/>
              <a:cxnLst/>
              <a:rect l="l" t="t" r="r" b="b"/>
              <a:pathLst>
                <a:path w="1170" h="321" extrusionOk="0">
                  <a:moveTo>
                    <a:pt x="114" y="1"/>
                  </a:moveTo>
                  <a:cubicBezTo>
                    <a:pt x="61" y="1"/>
                    <a:pt x="15" y="39"/>
                    <a:pt x="8" y="94"/>
                  </a:cubicBezTo>
                  <a:cubicBezTo>
                    <a:pt x="1" y="152"/>
                    <a:pt x="41" y="205"/>
                    <a:pt x="101" y="213"/>
                  </a:cubicBezTo>
                  <a:cubicBezTo>
                    <a:pt x="148" y="219"/>
                    <a:pt x="197" y="225"/>
                    <a:pt x="247" y="231"/>
                  </a:cubicBezTo>
                  <a:cubicBezTo>
                    <a:pt x="529" y="265"/>
                    <a:pt x="793" y="295"/>
                    <a:pt x="1048" y="320"/>
                  </a:cubicBezTo>
                  <a:lnTo>
                    <a:pt x="1058" y="320"/>
                  </a:lnTo>
                  <a:cubicBezTo>
                    <a:pt x="1113" y="320"/>
                    <a:pt x="1159" y="278"/>
                    <a:pt x="1164" y="223"/>
                  </a:cubicBezTo>
                  <a:cubicBezTo>
                    <a:pt x="1170" y="165"/>
                    <a:pt x="1128" y="113"/>
                    <a:pt x="1068" y="107"/>
                  </a:cubicBezTo>
                  <a:lnTo>
                    <a:pt x="933" y="94"/>
                  </a:lnTo>
                  <a:cubicBezTo>
                    <a:pt x="714" y="70"/>
                    <a:pt x="494" y="46"/>
                    <a:pt x="272" y="19"/>
                  </a:cubicBezTo>
                  <a:cubicBezTo>
                    <a:pt x="224" y="13"/>
                    <a:pt x="177" y="7"/>
                    <a:pt x="127" y="1"/>
                  </a:cubicBezTo>
                  <a:cubicBezTo>
                    <a:pt x="123" y="1"/>
                    <a:pt x="118" y="1"/>
                    <a:pt x="11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23;p40">
              <a:extLst>
                <a:ext uri="{FF2B5EF4-FFF2-40B4-BE49-F238E27FC236}">
                  <a16:creationId xmlns:a16="http://schemas.microsoft.com/office/drawing/2014/main" id="{2EE463E3-BE5A-CF4A-2FF4-7A0836C8A499}"/>
                </a:ext>
              </a:extLst>
            </p:cNvPr>
            <p:cNvSpPr/>
            <p:nvPr/>
          </p:nvSpPr>
          <p:spPr>
            <a:xfrm>
              <a:off x="5546825" y="3360675"/>
              <a:ext cx="3600" cy="1250"/>
            </a:xfrm>
            <a:custGeom>
              <a:avLst/>
              <a:gdLst/>
              <a:ahLst/>
              <a:cxnLst/>
              <a:rect l="l" t="t" r="r" b="b"/>
              <a:pathLst>
                <a:path w="144" h="50" extrusionOk="0">
                  <a:moveTo>
                    <a:pt x="1" y="0"/>
                  </a:moveTo>
                  <a:lnTo>
                    <a:pt x="45" y="17"/>
                  </a:lnTo>
                  <a:lnTo>
                    <a:pt x="144" y="50"/>
                  </a:lnTo>
                  <a:lnTo>
                    <a:pt x="144" y="5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24;p40">
              <a:extLst>
                <a:ext uri="{FF2B5EF4-FFF2-40B4-BE49-F238E27FC236}">
                  <a16:creationId xmlns:a16="http://schemas.microsoft.com/office/drawing/2014/main" id="{C6D3C087-ABD9-E7F5-AD05-5EC5BE35A952}"/>
                </a:ext>
              </a:extLst>
            </p:cNvPr>
            <p:cNvSpPr/>
            <p:nvPr/>
          </p:nvSpPr>
          <p:spPr>
            <a:xfrm>
              <a:off x="5543825" y="3358000"/>
              <a:ext cx="9575" cy="6575"/>
            </a:xfrm>
            <a:custGeom>
              <a:avLst/>
              <a:gdLst/>
              <a:ahLst/>
              <a:cxnLst/>
              <a:rect l="l" t="t" r="r" b="b"/>
              <a:pathLst>
                <a:path w="383" h="263" extrusionOk="0">
                  <a:moveTo>
                    <a:pt x="120" y="0"/>
                  </a:moveTo>
                  <a:cubicBezTo>
                    <a:pt x="77" y="0"/>
                    <a:pt x="36" y="28"/>
                    <a:pt x="20" y="70"/>
                  </a:cubicBezTo>
                  <a:cubicBezTo>
                    <a:pt x="0" y="125"/>
                    <a:pt x="28" y="186"/>
                    <a:pt x="82" y="207"/>
                  </a:cubicBezTo>
                  <a:lnTo>
                    <a:pt x="229" y="258"/>
                  </a:lnTo>
                  <a:cubicBezTo>
                    <a:pt x="241" y="261"/>
                    <a:pt x="252" y="262"/>
                    <a:pt x="264" y="262"/>
                  </a:cubicBezTo>
                  <a:cubicBezTo>
                    <a:pt x="308" y="262"/>
                    <a:pt x="350" y="234"/>
                    <a:pt x="365" y="189"/>
                  </a:cubicBezTo>
                  <a:cubicBezTo>
                    <a:pt x="383" y="134"/>
                    <a:pt x="353" y="75"/>
                    <a:pt x="298" y="55"/>
                  </a:cubicBezTo>
                  <a:lnTo>
                    <a:pt x="155" y="6"/>
                  </a:lnTo>
                  <a:cubicBezTo>
                    <a:pt x="144" y="2"/>
                    <a:pt x="132" y="0"/>
                    <a:pt x="12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25;p40">
              <a:extLst>
                <a:ext uri="{FF2B5EF4-FFF2-40B4-BE49-F238E27FC236}">
                  <a16:creationId xmlns:a16="http://schemas.microsoft.com/office/drawing/2014/main" id="{11F2D3AA-26EF-A29D-50D5-E8865A6B5661}"/>
                </a:ext>
              </a:extLst>
            </p:cNvPr>
            <p:cNvSpPr/>
            <p:nvPr/>
          </p:nvSpPr>
          <p:spPr>
            <a:xfrm>
              <a:off x="4964925" y="3338000"/>
              <a:ext cx="967975" cy="1582775"/>
            </a:xfrm>
            <a:custGeom>
              <a:avLst/>
              <a:gdLst/>
              <a:ahLst/>
              <a:cxnLst/>
              <a:rect l="l" t="t" r="r" b="b"/>
              <a:pathLst>
                <a:path w="38719" h="63311" extrusionOk="0">
                  <a:moveTo>
                    <a:pt x="14846" y="23454"/>
                  </a:moveTo>
                  <a:cubicBezTo>
                    <a:pt x="16444" y="23454"/>
                    <a:pt x="18581" y="25076"/>
                    <a:pt x="20153" y="26499"/>
                  </a:cubicBezTo>
                  <a:cubicBezTo>
                    <a:pt x="21319" y="27555"/>
                    <a:pt x="21408" y="29358"/>
                    <a:pt x="20353" y="30524"/>
                  </a:cubicBezTo>
                  <a:cubicBezTo>
                    <a:pt x="20288" y="30594"/>
                    <a:pt x="20223" y="30661"/>
                    <a:pt x="20153" y="30725"/>
                  </a:cubicBezTo>
                  <a:cubicBezTo>
                    <a:pt x="18581" y="32148"/>
                    <a:pt x="16444" y="33770"/>
                    <a:pt x="14846" y="33770"/>
                  </a:cubicBezTo>
                  <a:cubicBezTo>
                    <a:pt x="13249" y="33770"/>
                    <a:pt x="11112" y="32148"/>
                    <a:pt x="9541" y="30725"/>
                  </a:cubicBezTo>
                  <a:cubicBezTo>
                    <a:pt x="8374" y="29668"/>
                    <a:pt x="8285" y="27866"/>
                    <a:pt x="9340" y="26700"/>
                  </a:cubicBezTo>
                  <a:cubicBezTo>
                    <a:pt x="9404" y="26630"/>
                    <a:pt x="9471" y="26563"/>
                    <a:pt x="9541" y="26499"/>
                  </a:cubicBezTo>
                  <a:cubicBezTo>
                    <a:pt x="11112" y="25076"/>
                    <a:pt x="13249" y="23454"/>
                    <a:pt x="14846" y="23454"/>
                  </a:cubicBezTo>
                  <a:close/>
                  <a:moveTo>
                    <a:pt x="20132" y="1"/>
                  </a:moveTo>
                  <a:cubicBezTo>
                    <a:pt x="19942" y="16"/>
                    <a:pt x="10266" y="793"/>
                    <a:pt x="5460" y="7279"/>
                  </a:cubicBezTo>
                  <a:cubicBezTo>
                    <a:pt x="606" y="13833"/>
                    <a:pt x="2670" y="24510"/>
                    <a:pt x="2549" y="27539"/>
                  </a:cubicBezTo>
                  <a:cubicBezTo>
                    <a:pt x="2427" y="30567"/>
                    <a:pt x="2062" y="34090"/>
                    <a:pt x="1336" y="35546"/>
                  </a:cubicBezTo>
                  <a:cubicBezTo>
                    <a:pt x="608" y="37002"/>
                    <a:pt x="0" y="36882"/>
                    <a:pt x="364" y="37851"/>
                  </a:cubicBezTo>
                  <a:cubicBezTo>
                    <a:pt x="725" y="38822"/>
                    <a:pt x="2308" y="43074"/>
                    <a:pt x="2308" y="43074"/>
                  </a:cubicBezTo>
                  <a:lnTo>
                    <a:pt x="1217" y="45863"/>
                  </a:lnTo>
                  <a:lnTo>
                    <a:pt x="2308" y="48047"/>
                  </a:lnTo>
                  <a:cubicBezTo>
                    <a:pt x="2308" y="48047"/>
                    <a:pt x="1337" y="49503"/>
                    <a:pt x="2065" y="50717"/>
                  </a:cubicBezTo>
                  <a:cubicBezTo>
                    <a:pt x="2450" y="51402"/>
                    <a:pt x="2990" y="51987"/>
                    <a:pt x="3644" y="52423"/>
                  </a:cubicBezTo>
                  <a:cubicBezTo>
                    <a:pt x="3644" y="52423"/>
                    <a:pt x="4248" y="55942"/>
                    <a:pt x="3400" y="58126"/>
                  </a:cubicBezTo>
                  <a:cubicBezTo>
                    <a:pt x="2679" y="59977"/>
                    <a:pt x="3703" y="62085"/>
                    <a:pt x="4327" y="62907"/>
                  </a:cubicBezTo>
                  <a:lnTo>
                    <a:pt x="4400" y="62917"/>
                  </a:lnTo>
                  <a:cubicBezTo>
                    <a:pt x="5002" y="63011"/>
                    <a:pt x="5599" y="63085"/>
                    <a:pt x="6190" y="63148"/>
                  </a:cubicBezTo>
                  <a:lnTo>
                    <a:pt x="6300" y="63158"/>
                  </a:lnTo>
                  <a:cubicBezTo>
                    <a:pt x="6644" y="63193"/>
                    <a:pt x="6985" y="63219"/>
                    <a:pt x="7321" y="63243"/>
                  </a:cubicBezTo>
                  <a:cubicBezTo>
                    <a:pt x="7658" y="63264"/>
                    <a:pt x="7988" y="63282"/>
                    <a:pt x="8314" y="63294"/>
                  </a:cubicBezTo>
                  <a:cubicBezTo>
                    <a:pt x="8638" y="63305"/>
                    <a:pt x="8956" y="63310"/>
                    <a:pt x="9267" y="63310"/>
                  </a:cubicBezTo>
                  <a:cubicBezTo>
                    <a:pt x="10890" y="63310"/>
                    <a:pt x="12315" y="63160"/>
                    <a:pt x="13346" y="62858"/>
                  </a:cubicBezTo>
                  <a:cubicBezTo>
                    <a:pt x="15411" y="62249"/>
                    <a:pt x="29606" y="55090"/>
                    <a:pt x="31668" y="52907"/>
                  </a:cubicBezTo>
                  <a:cubicBezTo>
                    <a:pt x="33162" y="51318"/>
                    <a:pt x="34091" y="44338"/>
                    <a:pt x="34481" y="40652"/>
                  </a:cubicBezTo>
                  <a:lnTo>
                    <a:pt x="34481" y="40652"/>
                  </a:lnTo>
                  <a:cubicBezTo>
                    <a:pt x="33924" y="40865"/>
                    <a:pt x="33332" y="40975"/>
                    <a:pt x="32734" y="40975"/>
                  </a:cubicBezTo>
                  <a:cubicBezTo>
                    <a:pt x="28920" y="40975"/>
                    <a:pt x="25827" y="36498"/>
                    <a:pt x="25827" y="30984"/>
                  </a:cubicBezTo>
                  <a:cubicBezTo>
                    <a:pt x="25827" y="25472"/>
                    <a:pt x="28920" y="20996"/>
                    <a:pt x="32734" y="20996"/>
                  </a:cubicBezTo>
                  <a:cubicBezTo>
                    <a:pt x="35126" y="20996"/>
                    <a:pt x="37233" y="22753"/>
                    <a:pt x="38471" y="25423"/>
                  </a:cubicBezTo>
                  <a:cubicBezTo>
                    <a:pt x="38641" y="24157"/>
                    <a:pt x="38718" y="22880"/>
                    <a:pt x="38707" y="21604"/>
                  </a:cubicBezTo>
                  <a:cubicBezTo>
                    <a:pt x="38586" y="13720"/>
                    <a:pt x="32033" y="5590"/>
                    <a:pt x="27666" y="2920"/>
                  </a:cubicBezTo>
                  <a:lnTo>
                    <a:pt x="27665" y="2920"/>
                  </a:lnTo>
                  <a:cubicBezTo>
                    <a:pt x="27665" y="2920"/>
                    <a:pt x="27514" y="2822"/>
                    <a:pt x="27239" y="2666"/>
                  </a:cubicBezTo>
                  <a:cubicBezTo>
                    <a:pt x="27062" y="2566"/>
                    <a:pt x="26831" y="2440"/>
                    <a:pt x="26552" y="2298"/>
                  </a:cubicBezTo>
                  <a:lnTo>
                    <a:pt x="26533" y="2298"/>
                  </a:lnTo>
                  <a:lnTo>
                    <a:pt x="26258" y="2158"/>
                  </a:lnTo>
                  <a:lnTo>
                    <a:pt x="26223" y="2142"/>
                  </a:lnTo>
                  <a:lnTo>
                    <a:pt x="25930" y="2000"/>
                  </a:lnTo>
                  <a:lnTo>
                    <a:pt x="25876" y="1975"/>
                  </a:lnTo>
                  <a:lnTo>
                    <a:pt x="25562" y="1831"/>
                  </a:lnTo>
                  <a:lnTo>
                    <a:pt x="25498" y="1801"/>
                  </a:lnTo>
                  <a:lnTo>
                    <a:pt x="25157" y="1649"/>
                  </a:lnTo>
                  <a:lnTo>
                    <a:pt x="25092" y="1622"/>
                  </a:lnTo>
                  <a:lnTo>
                    <a:pt x="24718" y="1464"/>
                  </a:lnTo>
                  <a:lnTo>
                    <a:pt x="24554" y="1397"/>
                  </a:lnTo>
                  <a:lnTo>
                    <a:pt x="24249" y="1277"/>
                  </a:lnTo>
                  <a:lnTo>
                    <a:pt x="24055" y="1201"/>
                  </a:lnTo>
                  <a:lnTo>
                    <a:pt x="23774" y="1095"/>
                  </a:lnTo>
                  <a:lnTo>
                    <a:pt x="23913" y="1146"/>
                  </a:lnTo>
                  <a:lnTo>
                    <a:pt x="23838" y="1116"/>
                  </a:lnTo>
                  <a:lnTo>
                    <a:pt x="23581" y="1025"/>
                  </a:lnTo>
                  <a:cubicBezTo>
                    <a:pt x="23497" y="992"/>
                    <a:pt x="23409" y="963"/>
                    <a:pt x="23321" y="933"/>
                  </a:cubicBezTo>
                  <a:lnTo>
                    <a:pt x="23043" y="834"/>
                  </a:lnTo>
                  <a:lnTo>
                    <a:pt x="22759" y="741"/>
                  </a:lnTo>
                  <a:lnTo>
                    <a:pt x="22896" y="785"/>
                  </a:lnTo>
                  <a:lnTo>
                    <a:pt x="22739" y="732"/>
                  </a:lnTo>
                  <a:lnTo>
                    <a:pt x="22729" y="732"/>
                  </a:lnTo>
                  <a:cubicBezTo>
                    <a:pt x="22500" y="656"/>
                    <a:pt x="22258" y="581"/>
                    <a:pt x="22011" y="508"/>
                  </a:cubicBezTo>
                  <a:lnTo>
                    <a:pt x="21797" y="447"/>
                  </a:lnTo>
                  <a:lnTo>
                    <a:pt x="21780" y="447"/>
                  </a:lnTo>
                  <a:cubicBezTo>
                    <a:pt x="21608" y="395"/>
                    <a:pt x="21430" y="346"/>
                    <a:pt x="21252" y="300"/>
                  </a:cubicBezTo>
                  <a:lnTo>
                    <a:pt x="21003" y="211"/>
                  </a:lnTo>
                  <a:lnTo>
                    <a:pt x="20409" y="65"/>
                  </a:lnTo>
                  <a:lnTo>
                    <a:pt x="20196" y="14"/>
                  </a:lnTo>
                  <a:lnTo>
                    <a:pt x="2013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26;p40">
              <a:extLst>
                <a:ext uri="{FF2B5EF4-FFF2-40B4-BE49-F238E27FC236}">
                  <a16:creationId xmlns:a16="http://schemas.microsoft.com/office/drawing/2014/main" id="{40EB9194-D9BE-5FEA-115C-A051EA5E02A1}"/>
                </a:ext>
              </a:extLst>
            </p:cNvPr>
            <p:cNvSpPr/>
            <p:nvPr/>
          </p:nvSpPr>
          <p:spPr>
            <a:xfrm>
              <a:off x="4965375" y="3335325"/>
              <a:ext cx="970200" cy="1588125"/>
            </a:xfrm>
            <a:custGeom>
              <a:avLst/>
              <a:gdLst/>
              <a:ahLst/>
              <a:cxnLst/>
              <a:rect l="l" t="t" r="r" b="b"/>
              <a:pathLst>
                <a:path w="38808" h="63525" extrusionOk="0">
                  <a:moveTo>
                    <a:pt x="14828" y="23667"/>
                  </a:moveTo>
                  <a:lnTo>
                    <a:pt x="14828" y="23669"/>
                  </a:lnTo>
                  <a:cubicBezTo>
                    <a:pt x="16402" y="23669"/>
                    <a:pt x="18543" y="25309"/>
                    <a:pt x="20062" y="26685"/>
                  </a:cubicBezTo>
                  <a:cubicBezTo>
                    <a:pt x="20605" y="27177"/>
                    <a:pt x="20924" y="27851"/>
                    <a:pt x="20961" y="28582"/>
                  </a:cubicBezTo>
                  <a:cubicBezTo>
                    <a:pt x="20997" y="29315"/>
                    <a:pt x="20747" y="30016"/>
                    <a:pt x="20256" y="30559"/>
                  </a:cubicBezTo>
                  <a:cubicBezTo>
                    <a:pt x="20195" y="30626"/>
                    <a:pt x="20131" y="30692"/>
                    <a:pt x="20062" y="30752"/>
                  </a:cubicBezTo>
                  <a:cubicBezTo>
                    <a:pt x="18543" y="32129"/>
                    <a:pt x="16402" y="33770"/>
                    <a:pt x="14828" y="33770"/>
                  </a:cubicBezTo>
                  <a:cubicBezTo>
                    <a:pt x="13255" y="33770"/>
                    <a:pt x="11114" y="32129"/>
                    <a:pt x="9595" y="30752"/>
                  </a:cubicBezTo>
                  <a:cubicBezTo>
                    <a:pt x="8474" y="29738"/>
                    <a:pt x="8387" y="28000"/>
                    <a:pt x="9401" y="26879"/>
                  </a:cubicBezTo>
                  <a:cubicBezTo>
                    <a:pt x="9462" y="26810"/>
                    <a:pt x="9526" y="26746"/>
                    <a:pt x="9595" y="26685"/>
                  </a:cubicBezTo>
                  <a:cubicBezTo>
                    <a:pt x="11114" y="25309"/>
                    <a:pt x="13255" y="23667"/>
                    <a:pt x="14828" y="23667"/>
                  </a:cubicBezTo>
                  <a:close/>
                  <a:moveTo>
                    <a:pt x="14828" y="23454"/>
                  </a:moveTo>
                  <a:cubicBezTo>
                    <a:pt x="13186" y="23454"/>
                    <a:pt x="10997" y="25126"/>
                    <a:pt x="9452" y="26527"/>
                  </a:cubicBezTo>
                  <a:cubicBezTo>
                    <a:pt x="9379" y="26593"/>
                    <a:pt x="9309" y="26663"/>
                    <a:pt x="9243" y="26736"/>
                  </a:cubicBezTo>
                  <a:cubicBezTo>
                    <a:pt x="8151" y="27943"/>
                    <a:pt x="8243" y="29816"/>
                    <a:pt x="9452" y="30909"/>
                  </a:cubicBezTo>
                  <a:cubicBezTo>
                    <a:pt x="10997" y="32312"/>
                    <a:pt x="13186" y="33982"/>
                    <a:pt x="14828" y="33982"/>
                  </a:cubicBezTo>
                  <a:cubicBezTo>
                    <a:pt x="16471" y="33982"/>
                    <a:pt x="18659" y="32312"/>
                    <a:pt x="20206" y="30911"/>
                  </a:cubicBezTo>
                  <a:cubicBezTo>
                    <a:pt x="20278" y="30844"/>
                    <a:pt x="20348" y="30775"/>
                    <a:pt x="20413" y="30702"/>
                  </a:cubicBezTo>
                  <a:cubicBezTo>
                    <a:pt x="20943" y="30117"/>
                    <a:pt x="21213" y="29361"/>
                    <a:pt x="21174" y="28572"/>
                  </a:cubicBezTo>
                  <a:cubicBezTo>
                    <a:pt x="21136" y="27784"/>
                    <a:pt x="20792" y="27057"/>
                    <a:pt x="20206" y="26527"/>
                  </a:cubicBezTo>
                  <a:cubicBezTo>
                    <a:pt x="18659" y="25126"/>
                    <a:pt x="16471" y="23454"/>
                    <a:pt x="14828" y="23454"/>
                  </a:cubicBezTo>
                  <a:close/>
                  <a:moveTo>
                    <a:pt x="20107" y="215"/>
                  </a:moveTo>
                  <a:lnTo>
                    <a:pt x="20949" y="417"/>
                  </a:lnTo>
                  <a:lnTo>
                    <a:pt x="21206" y="510"/>
                  </a:lnTo>
                  <a:cubicBezTo>
                    <a:pt x="21384" y="556"/>
                    <a:pt x="21560" y="605"/>
                    <a:pt x="21731" y="656"/>
                  </a:cubicBezTo>
                  <a:cubicBezTo>
                    <a:pt x="21742" y="659"/>
                    <a:pt x="21752" y="660"/>
                    <a:pt x="21762" y="660"/>
                  </a:cubicBezTo>
                  <a:lnTo>
                    <a:pt x="21962" y="718"/>
                  </a:lnTo>
                  <a:cubicBezTo>
                    <a:pt x="22208" y="790"/>
                    <a:pt x="22447" y="864"/>
                    <a:pt x="22677" y="940"/>
                  </a:cubicBezTo>
                  <a:cubicBezTo>
                    <a:pt x="22681" y="941"/>
                    <a:pt x="22687" y="943"/>
                    <a:pt x="22694" y="944"/>
                  </a:cubicBezTo>
                  <a:cubicBezTo>
                    <a:pt x="22699" y="946"/>
                    <a:pt x="22702" y="947"/>
                    <a:pt x="22706" y="949"/>
                  </a:cubicBezTo>
                  <a:lnTo>
                    <a:pt x="23269" y="1141"/>
                  </a:lnTo>
                  <a:cubicBezTo>
                    <a:pt x="23356" y="1169"/>
                    <a:pt x="23442" y="1199"/>
                    <a:pt x="23525" y="1232"/>
                  </a:cubicBezTo>
                  <a:lnTo>
                    <a:pt x="23704" y="1296"/>
                  </a:lnTo>
                  <a:cubicBezTo>
                    <a:pt x="23708" y="1297"/>
                    <a:pt x="23713" y="1300"/>
                    <a:pt x="23717" y="1302"/>
                  </a:cubicBezTo>
                  <a:lnTo>
                    <a:pt x="23999" y="1408"/>
                  </a:lnTo>
                  <a:lnTo>
                    <a:pt x="25032" y="1827"/>
                  </a:lnTo>
                  <a:lnTo>
                    <a:pt x="25812" y="2179"/>
                  </a:lnTo>
                  <a:lnTo>
                    <a:pt x="26467" y="2499"/>
                  </a:lnTo>
                  <a:cubicBezTo>
                    <a:pt x="26475" y="2503"/>
                    <a:pt x="26490" y="2506"/>
                    <a:pt x="26503" y="2509"/>
                  </a:cubicBezTo>
                  <a:cubicBezTo>
                    <a:pt x="26737" y="2628"/>
                    <a:pt x="26962" y="2749"/>
                    <a:pt x="27169" y="2867"/>
                  </a:cubicBezTo>
                  <a:cubicBezTo>
                    <a:pt x="27437" y="3019"/>
                    <a:pt x="27587" y="3115"/>
                    <a:pt x="27589" y="3117"/>
                  </a:cubicBezTo>
                  <a:cubicBezTo>
                    <a:pt x="27590" y="3117"/>
                    <a:pt x="27590" y="3117"/>
                    <a:pt x="27592" y="3118"/>
                  </a:cubicBezTo>
                  <a:cubicBezTo>
                    <a:pt x="32009" y="5818"/>
                    <a:pt x="38464" y="13994"/>
                    <a:pt x="38580" y="21711"/>
                  </a:cubicBezTo>
                  <a:cubicBezTo>
                    <a:pt x="38592" y="22859"/>
                    <a:pt x="38529" y="24017"/>
                    <a:pt x="38392" y="25159"/>
                  </a:cubicBezTo>
                  <a:cubicBezTo>
                    <a:pt x="37075" y="22544"/>
                    <a:pt x="34972" y="20996"/>
                    <a:pt x="32716" y="20996"/>
                  </a:cubicBezTo>
                  <a:cubicBezTo>
                    <a:pt x="28848" y="20996"/>
                    <a:pt x="25702" y="25524"/>
                    <a:pt x="25702" y="31091"/>
                  </a:cubicBezTo>
                  <a:cubicBezTo>
                    <a:pt x="25702" y="36660"/>
                    <a:pt x="28848" y="41189"/>
                    <a:pt x="32716" y="41189"/>
                  </a:cubicBezTo>
                  <a:cubicBezTo>
                    <a:pt x="33270" y="41187"/>
                    <a:pt x="33815" y="41097"/>
                    <a:pt x="34338" y="40916"/>
                  </a:cubicBezTo>
                  <a:lnTo>
                    <a:pt x="34338" y="40916"/>
                  </a:lnTo>
                  <a:cubicBezTo>
                    <a:pt x="33992" y="44136"/>
                    <a:pt x="33065" y="51352"/>
                    <a:pt x="31573" y="52941"/>
                  </a:cubicBezTo>
                  <a:cubicBezTo>
                    <a:pt x="29482" y="55154"/>
                    <a:pt x="15189" y="62305"/>
                    <a:pt x="13298" y="62862"/>
                  </a:cubicBezTo>
                  <a:cubicBezTo>
                    <a:pt x="12296" y="63156"/>
                    <a:pt x="10876" y="63311"/>
                    <a:pt x="9233" y="63311"/>
                  </a:cubicBezTo>
                  <a:cubicBezTo>
                    <a:pt x="8929" y="63311"/>
                    <a:pt x="8618" y="63306"/>
                    <a:pt x="8301" y="63295"/>
                  </a:cubicBezTo>
                  <a:cubicBezTo>
                    <a:pt x="7975" y="63282"/>
                    <a:pt x="7646" y="63265"/>
                    <a:pt x="7311" y="63243"/>
                  </a:cubicBezTo>
                  <a:cubicBezTo>
                    <a:pt x="6943" y="63218"/>
                    <a:pt x="6610" y="63191"/>
                    <a:pt x="6292" y="63158"/>
                  </a:cubicBezTo>
                  <a:lnTo>
                    <a:pt x="6182" y="63148"/>
                  </a:lnTo>
                  <a:cubicBezTo>
                    <a:pt x="5542" y="63081"/>
                    <a:pt x="4958" y="63006"/>
                    <a:pt x="4397" y="62918"/>
                  </a:cubicBezTo>
                  <a:lnTo>
                    <a:pt x="4367" y="62914"/>
                  </a:lnTo>
                  <a:lnTo>
                    <a:pt x="4369" y="62914"/>
                  </a:lnTo>
                  <a:cubicBezTo>
                    <a:pt x="3854" y="62216"/>
                    <a:pt x="2759" y="60127"/>
                    <a:pt x="3481" y="58270"/>
                  </a:cubicBezTo>
                  <a:cubicBezTo>
                    <a:pt x="4331" y="56084"/>
                    <a:pt x="3755" y="52657"/>
                    <a:pt x="3730" y="52512"/>
                  </a:cubicBezTo>
                  <a:cubicBezTo>
                    <a:pt x="3725" y="52483"/>
                    <a:pt x="3709" y="52457"/>
                    <a:pt x="3684" y="52441"/>
                  </a:cubicBezTo>
                  <a:cubicBezTo>
                    <a:pt x="3048" y="52017"/>
                    <a:pt x="2513" y="51439"/>
                    <a:pt x="2138" y="50769"/>
                  </a:cubicBezTo>
                  <a:cubicBezTo>
                    <a:pt x="1455" y="49628"/>
                    <a:pt x="2369" y="48227"/>
                    <a:pt x="2378" y="48214"/>
                  </a:cubicBezTo>
                  <a:cubicBezTo>
                    <a:pt x="2400" y="48181"/>
                    <a:pt x="2402" y="48141"/>
                    <a:pt x="2385" y="48107"/>
                  </a:cubicBezTo>
                  <a:lnTo>
                    <a:pt x="1315" y="45965"/>
                  </a:lnTo>
                  <a:lnTo>
                    <a:pt x="2388" y="43220"/>
                  </a:lnTo>
                  <a:cubicBezTo>
                    <a:pt x="2399" y="43195"/>
                    <a:pt x="2399" y="43168"/>
                    <a:pt x="2390" y="43144"/>
                  </a:cubicBezTo>
                  <a:cubicBezTo>
                    <a:pt x="2390" y="43144"/>
                    <a:pt x="807" y="38892"/>
                    <a:pt x="445" y="37921"/>
                  </a:cubicBezTo>
                  <a:cubicBezTo>
                    <a:pt x="241" y="37379"/>
                    <a:pt x="358" y="37234"/>
                    <a:pt x="666" y="36847"/>
                  </a:cubicBezTo>
                  <a:cubicBezTo>
                    <a:pt x="861" y="36603"/>
                    <a:pt x="1129" y="36268"/>
                    <a:pt x="1413" y="35701"/>
                  </a:cubicBezTo>
                  <a:cubicBezTo>
                    <a:pt x="2298" y="33929"/>
                    <a:pt x="2564" y="29480"/>
                    <a:pt x="2637" y="27650"/>
                  </a:cubicBezTo>
                  <a:cubicBezTo>
                    <a:pt x="2661" y="27038"/>
                    <a:pt x="2600" y="26139"/>
                    <a:pt x="2521" y="25000"/>
                  </a:cubicBezTo>
                  <a:cubicBezTo>
                    <a:pt x="2201" y="20386"/>
                    <a:pt x="1666" y="12661"/>
                    <a:pt x="5527" y="7450"/>
                  </a:cubicBezTo>
                  <a:cubicBezTo>
                    <a:pt x="10217" y="1120"/>
                    <a:pt x="19533" y="263"/>
                    <a:pt x="20107" y="215"/>
                  </a:cubicBezTo>
                  <a:close/>
                  <a:moveTo>
                    <a:pt x="20105" y="0"/>
                  </a:moveTo>
                  <a:cubicBezTo>
                    <a:pt x="19700" y="33"/>
                    <a:pt x="10150" y="852"/>
                    <a:pt x="5356" y="7322"/>
                  </a:cubicBezTo>
                  <a:cubicBezTo>
                    <a:pt x="1449" y="12597"/>
                    <a:pt x="1986" y="20371"/>
                    <a:pt x="2308" y="25015"/>
                  </a:cubicBezTo>
                  <a:cubicBezTo>
                    <a:pt x="2387" y="26146"/>
                    <a:pt x="2448" y="27041"/>
                    <a:pt x="2424" y="27641"/>
                  </a:cubicBezTo>
                  <a:cubicBezTo>
                    <a:pt x="2272" y="31425"/>
                    <a:pt x="1823" y="34401"/>
                    <a:pt x="1221" y="35605"/>
                  </a:cubicBezTo>
                  <a:cubicBezTo>
                    <a:pt x="949" y="36152"/>
                    <a:pt x="690" y="36478"/>
                    <a:pt x="499" y="36715"/>
                  </a:cubicBezTo>
                  <a:cubicBezTo>
                    <a:pt x="177" y="37118"/>
                    <a:pt x="0" y="37340"/>
                    <a:pt x="244" y="37995"/>
                  </a:cubicBezTo>
                  <a:cubicBezTo>
                    <a:pt x="587" y="38911"/>
                    <a:pt x="2018" y="42755"/>
                    <a:pt x="2176" y="43180"/>
                  </a:cubicBezTo>
                  <a:lnTo>
                    <a:pt x="1099" y="45931"/>
                  </a:lnTo>
                  <a:cubicBezTo>
                    <a:pt x="1087" y="45960"/>
                    <a:pt x="1089" y="45991"/>
                    <a:pt x="1102" y="46018"/>
                  </a:cubicBezTo>
                  <a:lnTo>
                    <a:pt x="2167" y="48148"/>
                  </a:lnTo>
                  <a:cubicBezTo>
                    <a:pt x="1995" y="48430"/>
                    <a:pt x="1272" y="49740"/>
                    <a:pt x="1954" y="50876"/>
                  </a:cubicBezTo>
                  <a:cubicBezTo>
                    <a:pt x="2336" y="51559"/>
                    <a:pt x="2880" y="52152"/>
                    <a:pt x="3526" y="52593"/>
                  </a:cubicBezTo>
                  <a:cubicBezTo>
                    <a:pt x="3591" y="53007"/>
                    <a:pt x="4059" y="56194"/>
                    <a:pt x="3282" y="58194"/>
                  </a:cubicBezTo>
                  <a:cubicBezTo>
                    <a:pt x="2592" y="59963"/>
                    <a:pt x="3468" y="62085"/>
                    <a:pt x="4224" y="63078"/>
                  </a:cubicBezTo>
                  <a:cubicBezTo>
                    <a:pt x="4241" y="63100"/>
                    <a:pt x="4266" y="63115"/>
                    <a:pt x="4294" y="63120"/>
                  </a:cubicBezTo>
                  <a:lnTo>
                    <a:pt x="4366" y="63130"/>
                  </a:lnTo>
                  <a:cubicBezTo>
                    <a:pt x="4929" y="63218"/>
                    <a:pt x="5515" y="63292"/>
                    <a:pt x="6160" y="63361"/>
                  </a:cubicBezTo>
                  <a:lnTo>
                    <a:pt x="6272" y="63371"/>
                  </a:lnTo>
                  <a:cubicBezTo>
                    <a:pt x="6590" y="63402"/>
                    <a:pt x="6927" y="63431"/>
                    <a:pt x="7296" y="63456"/>
                  </a:cubicBezTo>
                  <a:cubicBezTo>
                    <a:pt x="7634" y="63478"/>
                    <a:pt x="7966" y="63495"/>
                    <a:pt x="8294" y="63508"/>
                  </a:cubicBezTo>
                  <a:cubicBezTo>
                    <a:pt x="8612" y="63519"/>
                    <a:pt x="8925" y="63524"/>
                    <a:pt x="9232" y="63524"/>
                  </a:cubicBezTo>
                  <a:lnTo>
                    <a:pt x="9232" y="63523"/>
                  </a:lnTo>
                  <a:cubicBezTo>
                    <a:pt x="10896" y="63523"/>
                    <a:pt x="12337" y="63365"/>
                    <a:pt x="13357" y="63066"/>
                  </a:cubicBezTo>
                  <a:cubicBezTo>
                    <a:pt x="15257" y="62508"/>
                    <a:pt x="29624" y="55314"/>
                    <a:pt x="31728" y="53087"/>
                  </a:cubicBezTo>
                  <a:cubicBezTo>
                    <a:pt x="33236" y="51482"/>
                    <a:pt x="34155" y="44681"/>
                    <a:pt x="34569" y="40769"/>
                  </a:cubicBezTo>
                  <a:cubicBezTo>
                    <a:pt x="34573" y="40732"/>
                    <a:pt x="34558" y="40696"/>
                    <a:pt x="34528" y="40672"/>
                  </a:cubicBezTo>
                  <a:cubicBezTo>
                    <a:pt x="34509" y="40658"/>
                    <a:pt x="34486" y="40650"/>
                    <a:pt x="34463" y="40650"/>
                  </a:cubicBezTo>
                  <a:cubicBezTo>
                    <a:pt x="34451" y="40650"/>
                    <a:pt x="34438" y="40653"/>
                    <a:pt x="34426" y="40657"/>
                  </a:cubicBezTo>
                  <a:cubicBezTo>
                    <a:pt x="33878" y="40867"/>
                    <a:pt x="33303" y="40975"/>
                    <a:pt x="32716" y="40975"/>
                  </a:cubicBezTo>
                  <a:cubicBezTo>
                    <a:pt x="28967" y="40975"/>
                    <a:pt x="25917" y="36540"/>
                    <a:pt x="25917" y="31091"/>
                  </a:cubicBezTo>
                  <a:cubicBezTo>
                    <a:pt x="25917" y="25641"/>
                    <a:pt x="28967" y="21209"/>
                    <a:pt x="32716" y="21209"/>
                  </a:cubicBezTo>
                  <a:cubicBezTo>
                    <a:pt x="34980" y="21209"/>
                    <a:pt x="37088" y="22841"/>
                    <a:pt x="38357" y="25574"/>
                  </a:cubicBezTo>
                  <a:cubicBezTo>
                    <a:pt x="38374" y="25611"/>
                    <a:pt x="38410" y="25635"/>
                    <a:pt x="38453" y="25635"/>
                  </a:cubicBezTo>
                  <a:cubicBezTo>
                    <a:pt x="38458" y="25635"/>
                    <a:pt x="38464" y="25635"/>
                    <a:pt x="38470" y="25634"/>
                  </a:cubicBezTo>
                  <a:cubicBezTo>
                    <a:pt x="38516" y="25627"/>
                    <a:pt x="38552" y="25589"/>
                    <a:pt x="38559" y="25543"/>
                  </a:cubicBezTo>
                  <a:cubicBezTo>
                    <a:pt x="38729" y="24276"/>
                    <a:pt x="38808" y="22985"/>
                    <a:pt x="38794" y="21708"/>
                  </a:cubicBezTo>
                  <a:cubicBezTo>
                    <a:pt x="38677" y="13915"/>
                    <a:pt x="32163" y="5661"/>
                    <a:pt x="27705" y="2937"/>
                  </a:cubicBezTo>
                  <a:cubicBezTo>
                    <a:pt x="27687" y="2925"/>
                    <a:pt x="27538" y="2829"/>
                    <a:pt x="27273" y="2681"/>
                  </a:cubicBezTo>
                  <a:cubicBezTo>
                    <a:pt x="27059" y="2558"/>
                    <a:pt x="26826" y="2433"/>
                    <a:pt x="26584" y="2308"/>
                  </a:cubicBezTo>
                  <a:cubicBezTo>
                    <a:pt x="26575" y="2304"/>
                    <a:pt x="26560" y="2301"/>
                    <a:pt x="26545" y="2299"/>
                  </a:cubicBezTo>
                  <a:lnTo>
                    <a:pt x="25590" y="1841"/>
                  </a:lnTo>
                  <a:lnTo>
                    <a:pt x="24740" y="1472"/>
                  </a:lnTo>
                  <a:lnTo>
                    <a:pt x="23947" y="1159"/>
                  </a:lnTo>
                  <a:cubicBezTo>
                    <a:pt x="23942" y="1157"/>
                    <a:pt x="23938" y="1154"/>
                    <a:pt x="23935" y="1153"/>
                  </a:cubicBezTo>
                  <a:lnTo>
                    <a:pt x="23600" y="1031"/>
                  </a:lnTo>
                  <a:cubicBezTo>
                    <a:pt x="23516" y="998"/>
                    <a:pt x="23427" y="968"/>
                    <a:pt x="23339" y="939"/>
                  </a:cubicBezTo>
                  <a:lnTo>
                    <a:pt x="22919" y="794"/>
                  </a:lnTo>
                  <a:cubicBezTo>
                    <a:pt x="22916" y="793"/>
                    <a:pt x="22913" y="791"/>
                    <a:pt x="22912" y="791"/>
                  </a:cubicBezTo>
                  <a:lnTo>
                    <a:pt x="22756" y="738"/>
                  </a:lnTo>
                  <a:cubicBezTo>
                    <a:pt x="22750" y="736"/>
                    <a:pt x="22741" y="735"/>
                    <a:pt x="22732" y="733"/>
                  </a:cubicBezTo>
                  <a:cubicBezTo>
                    <a:pt x="22504" y="657"/>
                    <a:pt x="22266" y="584"/>
                    <a:pt x="22021" y="513"/>
                  </a:cubicBezTo>
                  <a:lnTo>
                    <a:pt x="21843" y="461"/>
                  </a:lnTo>
                  <a:cubicBezTo>
                    <a:pt x="21826" y="452"/>
                    <a:pt x="21809" y="446"/>
                    <a:pt x="21789" y="446"/>
                  </a:cubicBezTo>
                  <a:lnTo>
                    <a:pt x="21777" y="446"/>
                  </a:lnTo>
                  <a:cubicBezTo>
                    <a:pt x="21609" y="397"/>
                    <a:pt x="21435" y="349"/>
                    <a:pt x="21270" y="306"/>
                  </a:cubicBezTo>
                  <a:lnTo>
                    <a:pt x="21010" y="213"/>
                  </a:lnTo>
                  <a:lnTo>
                    <a:pt x="20415" y="67"/>
                  </a:lnTo>
                  <a:lnTo>
                    <a:pt x="20135" y="3"/>
                  </a:lnTo>
                  <a:cubicBezTo>
                    <a:pt x="20125" y="0"/>
                    <a:pt x="20116" y="0"/>
                    <a:pt x="2010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27;p40">
              <a:extLst>
                <a:ext uri="{FF2B5EF4-FFF2-40B4-BE49-F238E27FC236}">
                  <a16:creationId xmlns:a16="http://schemas.microsoft.com/office/drawing/2014/main" id="{40B54A25-063B-B424-61AA-5012AAEFB894}"/>
                </a:ext>
              </a:extLst>
            </p:cNvPr>
            <p:cNvSpPr/>
            <p:nvPr/>
          </p:nvSpPr>
          <p:spPr>
            <a:xfrm>
              <a:off x="5431625" y="4823225"/>
              <a:ext cx="18825" cy="4750"/>
            </a:xfrm>
            <a:custGeom>
              <a:avLst/>
              <a:gdLst/>
              <a:ahLst/>
              <a:cxnLst/>
              <a:rect l="l" t="t" r="r" b="b"/>
              <a:pathLst>
                <a:path w="753" h="190" extrusionOk="0">
                  <a:moveTo>
                    <a:pt x="1" y="0"/>
                  </a:moveTo>
                  <a:cubicBezTo>
                    <a:pt x="245" y="69"/>
                    <a:pt x="495" y="133"/>
                    <a:pt x="752" y="18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28;p40">
              <a:extLst>
                <a:ext uri="{FF2B5EF4-FFF2-40B4-BE49-F238E27FC236}">
                  <a16:creationId xmlns:a16="http://schemas.microsoft.com/office/drawing/2014/main" id="{F4BFCBD8-8204-2906-0689-2ACCBCD9AE2F}"/>
                </a:ext>
              </a:extLst>
            </p:cNvPr>
            <p:cNvSpPr/>
            <p:nvPr/>
          </p:nvSpPr>
          <p:spPr>
            <a:xfrm>
              <a:off x="5430925" y="4820650"/>
              <a:ext cx="20125" cy="9925"/>
            </a:xfrm>
            <a:custGeom>
              <a:avLst/>
              <a:gdLst/>
              <a:ahLst/>
              <a:cxnLst/>
              <a:rect l="l" t="t" r="r" b="b"/>
              <a:pathLst>
                <a:path w="805" h="397" extrusionOk="0">
                  <a:moveTo>
                    <a:pt x="57" y="1"/>
                  </a:moveTo>
                  <a:lnTo>
                    <a:pt x="0" y="206"/>
                  </a:lnTo>
                  <a:cubicBezTo>
                    <a:pt x="267" y="280"/>
                    <a:pt x="514" y="343"/>
                    <a:pt x="758" y="397"/>
                  </a:cubicBezTo>
                  <a:lnTo>
                    <a:pt x="804" y="188"/>
                  </a:lnTo>
                  <a:cubicBezTo>
                    <a:pt x="565" y="135"/>
                    <a:pt x="320" y="73"/>
                    <a:pt x="5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29;p40">
              <a:extLst>
                <a:ext uri="{FF2B5EF4-FFF2-40B4-BE49-F238E27FC236}">
                  <a16:creationId xmlns:a16="http://schemas.microsoft.com/office/drawing/2014/main" id="{12A90AA7-F51F-4AFE-1E1C-1791B36C7B1A}"/>
                </a:ext>
              </a:extLst>
            </p:cNvPr>
            <p:cNvSpPr/>
            <p:nvPr/>
          </p:nvSpPr>
          <p:spPr>
            <a:xfrm>
              <a:off x="5166625" y="4541250"/>
              <a:ext cx="239000" cy="273950"/>
            </a:xfrm>
            <a:custGeom>
              <a:avLst/>
              <a:gdLst/>
              <a:ahLst/>
              <a:cxnLst/>
              <a:rect l="l" t="t" r="r" b="b"/>
              <a:pathLst>
                <a:path w="9560" h="10958" extrusionOk="0">
                  <a:moveTo>
                    <a:pt x="1" y="1"/>
                  </a:moveTo>
                  <a:cubicBezTo>
                    <a:pt x="1" y="1"/>
                    <a:pt x="1228" y="8065"/>
                    <a:pt x="9560" y="10958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30;p40">
              <a:extLst>
                <a:ext uri="{FF2B5EF4-FFF2-40B4-BE49-F238E27FC236}">
                  <a16:creationId xmlns:a16="http://schemas.microsoft.com/office/drawing/2014/main" id="{15AE7CED-E39E-245C-46C3-5FF2AF33BAB5}"/>
                </a:ext>
              </a:extLst>
            </p:cNvPr>
            <p:cNvSpPr/>
            <p:nvPr/>
          </p:nvSpPr>
          <p:spPr>
            <a:xfrm>
              <a:off x="5164025" y="4540850"/>
              <a:ext cx="242450" cy="276850"/>
            </a:xfrm>
            <a:custGeom>
              <a:avLst/>
              <a:gdLst/>
              <a:ahLst/>
              <a:cxnLst/>
              <a:rect l="l" t="t" r="r" b="b"/>
              <a:pathLst>
                <a:path w="9698" h="11074" extrusionOk="0">
                  <a:moveTo>
                    <a:pt x="211" y="0"/>
                  </a:moveTo>
                  <a:lnTo>
                    <a:pt x="1" y="31"/>
                  </a:lnTo>
                  <a:cubicBezTo>
                    <a:pt x="13" y="113"/>
                    <a:pt x="1332" y="8194"/>
                    <a:pt x="9628" y="11073"/>
                  </a:cubicBezTo>
                  <a:lnTo>
                    <a:pt x="9698" y="10872"/>
                  </a:lnTo>
                  <a:cubicBezTo>
                    <a:pt x="1527" y="8036"/>
                    <a:pt x="222" y="81"/>
                    <a:pt x="21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31;p40">
              <a:extLst>
                <a:ext uri="{FF2B5EF4-FFF2-40B4-BE49-F238E27FC236}">
                  <a16:creationId xmlns:a16="http://schemas.microsoft.com/office/drawing/2014/main" id="{CBF35F62-DCC8-4B83-454A-46413E47BA22}"/>
                </a:ext>
              </a:extLst>
            </p:cNvPr>
            <p:cNvSpPr/>
            <p:nvPr/>
          </p:nvSpPr>
          <p:spPr>
            <a:xfrm>
              <a:off x="5571400" y="3369800"/>
              <a:ext cx="3625" cy="1400"/>
            </a:xfrm>
            <a:custGeom>
              <a:avLst/>
              <a:gdLst/>
              <a:ahLst/>
              <a:cxnLst/>
              <a:rect l="l" t="t" r="r" b="b"/>
              <a:pathLst>
                <a:path w="145" h="56" extrusionOk="0">
                  <a:moveTo>
                    <a:pt x="0" y="0"/>
                  </a:moveTo>
                  <a:lnTo>
                    <a:pt x="145" y="55"/>
                  </a:lnTo>
                  <a:lnTo>
                    <a:pt x="123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32;p40">
              <a:extLst>
                <a:ext uri="{FF2B5EF4-FFF2-40B4-BE49-F238E27FC236}">
                  <a16:creationId xmlns:a16="http://schemas.microsoft.com/office/drawing/2014/main" id="{344D9FCD-CE41-6D48-4447-9DDFE40598D2}"/>
                </a:ext>
              </a:extLst>
            </p:cNvPr>
            <p:cNvSpPr/>
            <p:nvPr/>
          </p:nvSpPr>
          <p:spPr>
            <a:xfrm>
              <a:off x="5568375" y="3367125"/>
              <a:ext cx="9675" cy="6750"/>
            </a:xfrm>
            <a:custGeom>
              <a:avLst/>
              <a:gdLst/>
              <a:ahLst/>
              <a:cxnLst/>
              <a:rect l="l" t="t" r="r" b="b"/>
              <a:pathLst>
                <a:path w="387" h="270" extrusionOk="0">
                  <a:moveTo>
                    <a:pt x="121" y="1"/>
                  </a:moveTo>
                  <a:cubicBezTo>
                    <a:pt x="78" y="1"/>
                    <a:pt x="38" y="27"/>
                    <a:pt x="22" y="70"/>
                  </a:cubicBezTo>
                  <a:cubicBezTo>
                    <a:pt x="1" y="124"/>
                    <a:pt x="29" y="186"/>
                    <a:pt x="84" y="207"/>
                  </a:cubicBezTo>
                  <a:lnTo>
                    <a:pt x="229" y="262"/>
                  </a:lnTo>
                  <a:cubicBezTo>
                    <a:pt x="240" y="266"/>
                    <a:pt x="253" y="269"/>
                    <a:pt x="267" y="270"/>
                  </a:cubicBezTo>
                  <a:lnTo>
                    <a:pt x="267" y="270"/>
                  </a:lnTo>
                  <a:cubicBezTo>
                    <a:pt x="308" y="269"/>
                    <a:pt x="348" y="244"/>
                    <a:pt x="364" y="204"/>
                  </a:cubicBezTo>
                  <a:cubicBezTo>
                    <a:pt x="386" y="150"/>
                    <a:pt x="363" y="89"/>
                    <a:pt x="311" y="66"/>
                  </a:cubicBezTo>
                  <a:lnTo>
                    <a:pt x="287" y="55"/>
                  </a:lnTo>
                  <a:cubicBezTo>
                    <a:pt x="285" y="54"/>
                    <a:pt x="282" y="52"/>
                    <a:pt x="279" y="52"/>
                  </a:cubicBezTo>
                  <a:lnTo>
                    <a:pt x="159" y="7"/>
                  </a:lnTo>
                  <a:cubicBezTo>
                    <a:pt x="146" y="3"/>
                    <a:pt x="134" y="1"/>
                    <a:pt x="121" y="1"/>
                  </a:cubicBezTo>
                  <a:close/>
                  <a:moveTo>
                    <a:pt x="267" y="270"/>
                  </a:moveTo>
                  <a:lnTo>
                    <a:pt x="267" y="270"/>
                  </a:lnTo>
                  <a:cubicBezTo>
                    <a:pt x="266" y="270"/>
                    <a:pt x="266" y="270"/>
                    <a:pt x="266" y="270"/>
                  </a:cubicBezTo>
                  <a:lnTo>
                    <a:pt x="267" y="270"/>
                  </a:lnTo>
                  <a:cubicBezTo>
                    <a:pt x="267" y="270"/>
                    <a:pt x="267" y="270"/>
                    <a:pt x="267" y="27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33;p40">
              <a:extLst>
                <a:ext uri="{FF2B5EF4-FFF2-40B4-BE49-F238E27FC236}">
                  <a16:creationId xmlns:a16="http://schemas.microsoft.com/office/drawing/2014/main" id="{A332314A-5D33-7EF9-69DC-80505C55FED7}"/>
                </a:ext>
              </a:extLst>
            </p:cNvPr>
            <p:cNvSpPr/>
            <p:nvPr/>
          </p:nvSpPr>
          <p:spPr>
            <a:xfrm>
              <a:off x="5547725" y="3361050"/>
              <a:ext cx="13125" cy="4625"/>
            </a:xfrm>
            <a:custGeom>
              <a:avLst/>
              <a:gdLst/>
              <a:ahLst/>
              <a:cxnLst/>
              <a:rect l="l" t="t" r="r" b="b"/>
              <a:pathLst>
                <a:path w="525" h="185" extrusionOk="0">
                  <a:moveTo>
                    <a:pt x="0" y="0"/>
                  </a:moveTo>
                  <a:lnTo>
                    <a:pt x="104" y="38"/>
                  </a:lnTo>
                  <a:lnTo>
                    <a:pt x="112" y="38"/>
                  </a:lnTo>
                  <a:lnTo>
                    <a:pt x="0" y="0"/>
                  </a:lnTo>
                  <a:close/>
                  <a:moveTo>
                    <a:pt x="99" y="38"/>
                  </a:moveTo>
                  <a:lnTo>
                    <a:pt x="258" y="99"/>
                  </a:lnTo>
                  <a:lnTo>
                    <a:pt x="282" y="99"/>
                  </a:lnTo>
                  <a:lnTo>
                    <a:pt x="112" y="41"/>
                  </a:lnTo>
                  <a:lnTo>
                    <a:pt x="104" y="38"/>
                  </a:lnTo>
                  <a:close/>
                  <a:moveTo>
                    <a:pt x="282" y="99"/>
                  </a:moveTo>
                  <a:lnTo>
                    <a:pt x="289" y="101"/>
                  </a:lnTo>
                  <a:lnTo>
                    <a:pt x="289" y="101"/>
                  </a:lnTo>
                  <a:lnTo>
                    <a:pt x="282" y="99"/>
                  </a:lnTo>
                  <a:close/>
                  <a:moveTo>
                    <a:pt x="289" y="101"/>
                  </a:moveTo>
                  <a:lnTo>
                    <a:pt x="525" y="185"/>
                  </a:lnTo>
                  <a:lnTo>
                    <a:pt x="413" y="145"/>
                  </a:lnTo>
                  <a:lnTo>
                    <a:pt x="325" y="114"/>
                  </a:lnTo>
                  <a:lnTo>
                    <a:pt x="289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34;p40">
              <a:extLst>
                <a:ext uri="{FF2B5EF4-FFF2-40B4-BE49-F238E27FC236}">
                  <a16:creationId xmlns:a16="http://schemas.microsoft.com/office/drawing/2014/main" id="{4BB4C0F2-74DD-2334-D522-69DF26DE4AFB}"/>
                </a:ext>
              </a:extLst>
            </p:cNvPr>
            <p:cNvSpPr/>
            <p:nvPr/>
          </p:nvSpPr>
          <p:spPr>
            <a:xfrm>
              <a:off x="5544700" y="3358375"/>
              <a:ext cx="19175" cy="10000"/>
            </a:xfrm>
            <a:custGeom>
              <a:avLst/>
              <a:gdLst/>
              <a:ahLst/>
              <a:cxnLst/>
              <a:rect l="l" t="t" r="r" b="b"/>
              <a:pathLst>
                <a:path w="767" h="400" extrusionOk="0">
                  <a:moveTo>
                    <a:pt x="123" y="0"/>
                  </a:moveTo>
                  <a:cubicBezTo>
                    <a:pt x="79" y="0"/>
                    <a:pt x="37" y="28"/>
                    <a:pt x="22" y="72"/>
                  </a:cubicBezTo>
                  <a:cubicBezTo>
                    <a:pt x="1" y="127"/>
                    <a:pt x="31" y="186"/>
                    <a:pt x="86" y="207"/>
                  </a:cubicBezTo>
                  <a:lnTo>
                    <a:pt x="163" y="235"/>
                  </a:lnTo>
                  <a:cubicBezTo>
                    <a:pt x="169" y="240"/>
                    <a:pt x="175" y="243"/>
                    <a:pt x="183" y="246"/>
                  </a:cubicBezTo>
                  <a:lnTo>
                    <a:pt x="342" y="305"/>
                  </a:lnTo>
                  <a:cubicBezTo>
                    <a:pt x="354" y="310"/>
                    <a:pt x="367" y="311"/>
                    <a:pt x="379" y="311"/>
                  </a:cubicBezTo>
                  <a:lnTo>
                    <a:pt x="610" y="393"/>
                  </a:lnTo>
                  <a:cubicBezTo>
                    <a:pt x="622" y="398"/>
                    <a:pt x="634" y="399"/>
                    <a:pt x="646" y="399"/>
                  </a:cubicBezTo>
                  <a:cubicBezTo>
                    <a:pt x="690" y="399"/>
                    <a:pt x="730" y="372"/>
                    <a:pt x="747" y="328"/>
                  </a:cubicBezTo>
                  <a:cubicBezTo>
                    <a:pt x="766" y="273"/>
                    <a:pt x="738" y="212"/>
                    <a:pt x="681" y="192"/>
                  </a:cubicBezTo>
                  <a:lnTo>
                    <a:pt x="439" y="104"/>
                  </a:lnTo>
                  <a:cubicBezTo>
                    <a:pt x="436" y="103"/>
                    <a:pt x="431" y="101"/>
                    <a:pt x="428" y="101"/>
                  </a:cubicBezTo>
                  <a:lnTo>
                    <a:pt x="285" y="52"/>
                  </a:lnTo>
                  <a:cubicBezTo>
                    <a:pt x="281" y="49"/>
                    <a:pt x="273" y="46"/>
                    <a:pt x="267" y="45"/>
                  </a:cubicBezTo>
                  <a:lnTo>
                    <a:pt x="157" y="6"/>
                  </a:lnTo>
                  <a:cubicBezTo>
                    <a:pt x="146" y="2"/>
                    <a:pt x="134" y="0"/>
                    <a:pt x="12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35;p40">
              <a:extLst>
                <a:ext uri="{FF2B5EF4-FFF2-40B4-BE49-F238E27FC236}">
                  <a16:creationId xmlns:a16="http://schemas.microsoft.com/office/drawing/2014/main" id="{C7B3380F-E029-344B-70DB-2BFB8C72284A}"/>
                </a:ext>
              </a:extLst>
            </p:cNvPr>
            <p:cNvSpPr/>
            <p:nvPr/>
          </p:nvSpPr>
          <p:spPr>
            <a:xfrm>
              <a:off x="5568450" y="3367225"/>
              <a:ext cx="5475" cy="5350"/>
            </a:xfrm>
            <a:custGeom>
              <a:avLst/>
              <a:gdLst/>
              <a:ahLst/>
              <a:cxnLst/>
              <a:rect l="l" t="t" r="r" b="b"/>
              <a:pathLst>
                <a:path w="219" h="214" extrusionOk="0">
                  <a:moveTo>
                    <a:pt x="102" y="1"/>
                  </a:moveTo>
                  <a:cubicBezTo>
                    <a:pt x="43" y="1"/>
                    <a:pt x="1" y="48"/>
                    <a:pt x="1" y="108"/>
                  </a:cubicBezTo>
                  <a:cubicBezTo>
                    <a:pt x="1" y="166"/>
                    <a:pt x="53" y="213"/>
                    <a:pt x="113" y="213"/>
                  </a:cubicBezTo>
                  <a:cubicBezTo>
                    <a:pt x="171" y="213"/>
                    <a:pt x="218" y="166"/>
                    <a:pt x="218" y="108"/>
                  </a:cubicBezTo>
                  <a:cubicBezTo>
                    <a:pt x="218" y="48"/>
                    <a:pt x="171" y="1"/>
                    <a:pt x="11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36;p40">
              <a:extLst>
                <a:ext uri="{FF2B5EF4-FFF2-40B4-BE49-F238E27FC236}">
                  <a16:creationId xmlns:a16="http://schemas.microsoft.com/office/drawing/2014/main" id="{77169F33-D2FD-104C-13E4-7522B1C03B0D}"/>
                </a:ext>
              </a:extLst>
            </p:cNvPr>
            <p:cNvSpPr/>
            <p:nvPr/>
          </p:nvSpPr>
          <p:spPr>
            <a:xfrm>
              <a:off x="5533550" y="3356100"/>
              <a:ext cx="3975" cy="1325"/>
            </a:xfrm>
            <a:custGeom>
              <a:avLst/>
              <a:gdLst/>
              <a:ahLst/>
              <a:cxnLst/>
              <a:rect l="l" t="t" r="r" b="b"/>
              <a:pathLst>
                <a:path w="159" h="53" extrusionOk="0">
                  <a:moveTo>
                    <a:pt x="158" y="5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37;p40">
              <a:extLst>
                <a:ext uri="{FF2B5EF4-FFF2-40B4-BE49-F238E27FC236}">
                  <a16:creationId xmlns:a16="http://schemas.microsoft.com/office/drawing/2014/main" id="{4A524178-97C2-B915-A110-7D73EFBA64EF}"/>
                </a:ext>
              </a:extLst>
            </p:cNvPr>
            <p:cNvSpPr/>
            <p:nvPr/>
          </p:nvSpPr>
          <p:spPr>
            <a:xfrm>
              <a:off x="5530900" y="3353425"/>
              <a:ext cx="9300" cy="6675"/>
            </a:xfrm>
            <a:custGeom>
              <a:avLst/>
              <a:gdLst/>
              <a:ahLst/>
              <a:cxnLst/>
              <a:rect l="l" t="t" r="r" b="b"/>
              <a:pathLst>
                <a:path w="372" h="267" extrusionOk="0">
                  <a:moveTo>
                    <a:pt x="106" y="0"/>
                  </a:moveTo>
                  <a:cubicBezTo>
                    <a:pt x="62" y="0"/>
                    <a:pt x="20" y="28"/>
                    <a:pt x="5" y="73"/>
                  </a:cubicBezTo>
                  <a:cubicBezTo>
                    <a:pt x="2" y="83"/>
                    <a:pt x="1" y="95"/>
                    <a:pt x="1" y="107"/>
                  </a:cubicBezTo>
                  <a:cubicBezTo>
                    <a:pt x="1" y="152"/>
                    <a:pt x="27" y="192"/>
                    <a:pt x="72" y="207"/>
                  </a:cubicBezTo>
                  <a:lnTo>
                    <a:pt x="230" y="261"/>
                  </a:lnTo>
                  <a:cubicBezTo>
                    <a:pt x="242" y="265"/>
                    <a:pt x="254" y="267"/>
                    <a:pt x="264" y="267"/>
                  </a:cubicBezTo>
                  <a:cubicBezTo>
                    <a:pt x="309" y="267"/>
                    <a:pt x="350" y="238"/>
                    <a:pt x="365" y="194"/>
                  </a:cubicBezTo>
                  <a:cubicBezTo>
                    <a:pt x="368" y="183"/>
                    <a:pt x="371" y="171"/>
                    <a:pt x="371" y="159"/>
                  </a:cubicBezTo>
                  <a:cubicBezTo>
                    <a:pt x="371" y="115"/>
                    <a:pt x="343" y="75"/>
                    <a:pt x="298" y="60"/>
                  </a:cubicBezTo>
                  <a:lnTo>
                    <a:pt x="140" y="6"/>
                  </a:lnTo>
                  <a:cubicBezTo>
                    <a:pt x="129" y="2"/>
                    <a:pt x="117" y="0"/>
                    <a:pt x="1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38;p40">
              <a:extLst>
                <a:ext uri="{FF2B5EF4-FFF2-40B4-BE49-F238E27FC236}">
                  <a16:creationId xmlns:a16="http://schemas.microsoft.com/office/drawing/2014/main" id="{27F11A39-1930-7865-7022-ABB734BCC497}"/>
                </a:ext>
              </a:extLst>
            </p:cNvPr>
            <p:cNvSpPr/>
            <p:nvPr/>
          </p:nvSpPr>
          <p:spPr>
            <a:xfrm>
              <a:off x="5562700" y="3366625"/>
              <a:ext cx="10950" cy="4050"/>
            </a:xfrm>
            <a:custGeom>
              <a:avLst/>
              <a:gdLst/>
              <a:ahLst/>
              <a:cxnLst/>
              <a:rect l="l" t="t" r="r" b="b"/>
              <a:pathLst>
                <a:path w="438" h="162" extrusionOk="0">
                  <a:moveTo>
                    <a:pt x="0" y="1"/>
                  </a:moveTo>
                  <a:lnTo>
                    <a:pt x="143" y="56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438" y="161"/>
                  </a:lnTo>
                  <a:lnTo>
                    <a:pt x="310" y="111"/>
                  </a:lnTo>
                  <a:lnTo>
                    <a:pt x="214" y="74"/>
                  </a:lnTo>
                  <a:lnTo>
                    <a:pt x="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39;p40">
              <a:extLst>
                <a:ext uri="{FF2B5EF4-FFF2-40B4-BE49-F238E27FC236}">
                  <a16:creationId xmlns:a16="http://schemas.microsoft.com/office/drawing/2014/main" id="{AE84B9EB-ACB7-B907-6FB5-D82649CD9EAD}"/>
                </a:ext>
              </a:extLst>
            </p:cNvPr>
            <p:cNvSpPr/>
            <p:nvPr/>
          </p:nvSpPr>
          <p:spPr>
            <a:xfrm>
              <a:off x="5558975" y="3363325"/>
              <a:ext cx="17700" cy="10000"/>
            </a:xfrm>
            <a:custGeom>
              <a:avLst/>
              <a:gdLst/>
              <a:ahLst/>
              <a:cxnLst/>
              <a:rect l="l" t="t" r="r" b="b"/>
              <a:pathLst>
                <a:path w="708" h="400" extrusionOk="0">
                  <a:moveTo>
                    <a:pt x="108" y="1"/>
                  </a:moveTo>
                  <a:cubicBezTo>
                    <a:pt x="64" y="1"/>
                    <a:pt x="24" y="26"/>
                    <a:pt x="8" y="69"/>
                  </a:cubicBezTo>
                  <a:cubicBezTo>
                    <a:pt x="3" y="81"/>
                    <a:pt x="0" y="94"/>
                    <a:pt x="0" y="107"/>
                  </a:cubicBezTo>
                  <a:cubicBezTo>
                    <a:pt x="0" y="151"/>
                    <a:pt x="27" y="191"/>
                    <a:pt x="69" y="207"/>
                  </a:cubicBezTo>
                  <a:lnTo>
                    <a:pt x="76" y="210"/>
                  </a:lnTo>
                  <a:cubicBezTo>
                    <a:pt x="85" y="219"/>
                    <a:pt x="98" y="226"/>
                    <a:pt x="112" y="232"/>
                  </a:cubicBezTo>
                  <a:lnTo>
                    <a:pt x="550" y="392"/>
                  </a:lnTo>
                  <a:cubicBezTo>
                    <a:pt x="561" y="398"/>
                    <a:pt x="575" y="399"/>
                    <a:pt x="587" y="399"/>
                  </a:cubicBezTo>
                  <a:cubicBezTo>
                    <a:pt x="630" y="399"/>
                    <a:pt x="670" y="374"/>
                    <a:pt x="687" y="331"/>
                  </a:cubicBezTo>
                  <a:cubicBezTo>
                    <a:pt x="707" y="276"/>
                    <a:pt x="681" y="215"/>
                    <a:pt x="626" y="194"/>
                  </a:cubicBezTo>
                  <a:lnTo>
                    <a:pt x="146" y="8"/>
                  </a:lnTo>
                  <a:cubicBezTo>
                    <a:pt x="133" y="3"/>
                    <a:pt x="120" y="1"/>
                    <a:pt x="1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40;p40">
              <a:extLst>
                <a:ext uri="{FF2B5EF4-FFF2-40B4-BE49-F238E27FC236}">
                  <a16:creationId xmlns:a16="http://schemas.microsoft.com/office/drawing/2014/main" id="{DFF76B5B-F3B9-57CF-2C5C-20E2C6218F8B}"/>
                </a:ext>
              </a:extLst>
            </p:cNvPr>
            <p:cNvSpPr/>
            <p:nvPr/>
          </p:nvSpPr>
          <p:spPr>
            <a:xfrm>
              <a:off x="5537500" y="3357350"/>
              <a:ext cx="9725" cy="3450"/>
            </a:xfrm>
            <a:custGeom>
              <a:avLst/>
              <a:gdLst/>
              <a:ahLst/>
              <a:cxnLst/>
              <a:rect l="l" t="t" r="r" b="b"/>
              <a:pathLst>
                <a:path w="389" h="138" extrusionOk="0">
                  <a:moveTo>
                    <a:pt x="0" y="1"/>
                  </a:moveTo>
                  <a:lnTo>
                    <a:pt x="139" y="52"/>
                  </a:lnTo>
                  <a:lnTo>
                    <a:pt x="389" y="138"/>
                  </a:lnTo>
                  <a:lnTo>
                    <a:pt x="295" y="105"/>
                  </a:lnTo>
                  <a:lnTo>
                    <a:pt x="213" y="7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41;p40">
              <a:extLst>
                <a:ext uri="{FF2B5EF4-FFF2-40B4-BE49-F238E27FC236}">
                  <a16:creationId xmlns:a16="http://schemas.microsoft.com/office/drawing/2014/main" id="{15D3140A-FD6E-75EB-96B9-FDA366D2A6F7}"/>
                </a:ext>
              </a:extLst>
            </p:cNvPr>
            <p:cNvSpPr/>
            <p:nvPr/>
          </p:nvSpPr>
          <p:spPr>
            <a:xfrm>
              <a:off x="5534475" y="3354675"/>
              <a:ext cx="15725" cy="8775"/>
            </a:xfrm>
            <a:custGeom>
              <a:avLst/>
              <a:gdLst/>
              <a:ahLst/>
              <a:cxnLst/>
              <a:rect l="l" t="t" r="r" b="b"/>
              <a:pathLst>
                <a:path w="629" h="351" extrusionOk="0">
                  <a:moveTo>
                    <a:pt x="122" y="1"/>
                  </a:moveTo>
                  <a:cubicBezTo>
                    <a:pt x="77" y="1"/>
                    <a:pt x="37" y="29"/>
                    <a:pt x="21" y="72"/>
                  </a:cubicBezTo>
                  <a:cubicBezTo>
                    <a:pt x="0" y="127"/>
                    <a:pt x="29" y="188"/>
                    <a:pt x="84" y="208"/>
                  </a:cubicBezTo>
                  <a:lnTo>
                    <a:pt x="222" y="260"/>
                  </a:lnTo>
                  <a:lnTo>
                    <a:pt x="225" y="260"/>
                  </a:lnTo>
                  <a:lnTo>
                    <a:pt x="475" y="345"/>
                  </a:lnTo>
                  <a:cubicBezTo>
                    <a:pt x="487" y="349"/>
                    <a:pt x="498" y="351"/>
                    <a:pt x="510" y="351"/>
                  </a:cubicBezTo>
                  <a:cubicBezTo>
                    <a:pt x="554" y="351"/>
                    <a:pt x="595" y="324"/>
                    <a:pt x="611" y="279"/>
                  </a:cubicBezTo>
                  <a:cubicBezTo>
                    <a:pt x="629" y="223"/>
                    <a:pt x="599" y="163"/>
                    <a:pt x="544" y="144"/>
                  </a:cubicBezTo>
                  <a:lnTo>
                    <a:pt x="157" y="7"/>
                  </a:lnTo>
                  <a:cubicBezTo>
                    <a:pt x="145" y="3"/>
                    <a:pt x="133" y="1"/>
                    <a:pt x="12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42;p40">
              <a:extLst>
                <a:ext uri="{FF2B5EF4-FFF2-40B4-BE49-F238E27FC236}">
                  <a16:creationId xmlns:a16="http://schemas.microsoft.com/office/drawing/2014/main" id="{3FA69215-24B9-5C21-D63E-A37F5F86B23C}"/>
                </a:ext>
              </a:extLst>
            </p:cNvPr>
            <p:cNvSpPr/>
            <p:nvPr/>
          </p:nvSpPr>
          <p:spPr>
            <a:xfrm>
              <a:off x="4971100" y="4267275"/>
              <a:ext cx="161750" cy="148075"/>
            </a:xfrm>
            <a:custGeom>
              <a:avLst/>
              <a:gdLst/>
              <a:ahLst/>
              <a:cxnLst/>
              <a:rect l="l" t="t" r="r" b="b"/>
              <a:pathLst>
                <a:path w="6470" h="5923" extrusionOk="0">
                  <a:moveTo>
                    <a:pt x="934" y="1"/>
                  </a:moveTo>
                  <a:cubicBezTo>
                    <a:pt x="419" y="1"/>
                    <a:pt x="51" y="111"/>
                    <a:pt x="51" y="111"/>
                  </a:cubicBezTo>
                  <a:lnTo>
                    <a:pt x="20" y="111"/>
                  </a:lnTo>
                  <a:cubicBezTo>
                    <a:pt x="0" y="314"/>
                    <a:pt x="35" y="518"/>
                    <a:pt x="118" y="704"/>
                  </a:cubicBezTo>
                  <a:cubicBezTo>
                    <a:pt x="481" y="1673"/>
                    <a:pt x="2060" y="5923"/>
                    <a:pt x="2060" y="5923"/>
                  </a:cubicBezTo>
                  <a:cubicBezTo>
                    <a:pt x="2060" y="5923"/>
                    <a:pt x="5472" y="4926"/>
                    <a:pt x="5971" y="3941"/>
                  </a:cubicBezTo>
                  <a:cubicBezTo>
                    <a:pt x="6470" y="2955"/>
                    <a:pt x="3505" y="970"/>
                    <a:pt x="2396" y="358"/>
                  </a:cubicBezTo>
                  <a:lnTo>
                    <a:pt x="2398" y="358"/>
                  </a:lnTo>
                  <a:cubicBezTo>
                    <a:pt x="1893" y="77"/>
                    <a:pt x="1363" y="1"/>
                    <a:pt x="93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43;p40">
              <a:extLst>
                <a:ext uri="{FF2B5EF4-FFF2-40B4-BE49-F238E27FC236}">
                  <a16:creationId xmlns:a16="http://schemas.microsoft.com/office/drawing/2014/main" id="{269951D1-7FF7-6B8D-15DB-92AA7D189CB1}"/>
                </a:ext>
              </a:extLst>
            </p:cNvPr>
            <p:cNvSpPr/>
            <p:nvPr/>
          </p:nvSpPr>
          <p:spPr>
            <a:xfrm>
              <a:off x="4968425" y="4264550"/>
              <a:ext cx="170700" cy="153450"/>
            </a:xfrm>
            <a:custGeom>
              <a:avLst/>
              <a:gdLst/>
              <a:ahLst/>
              <a:cxnLst/>
              <a:rect l="l" t="t" r="r" b="b"/>
              <a:pathLst>
                <a:path w="6828" h="6138" extrusionOk="0">
                  <a:moveTo>
                    <a:pt x="1041" y="217"/>
                  </a:moveTo>
                  <a:cubicBezTo>
                    <a:pt x="1456" y="217"/>
                    <a:pt x="1968" y="290"/>
                    <a:pt x="2453" y="560"/>
                  </a:cubicBezTo>
                  <a:cubicBezTo>
                    <a:pt x="3845" y="1329"/>
                    <a:pt x="6395" y="3188"/>
                    <a:pt x="5983" y="4002"/>
                  </a:cubicBezTo>
                  <a:cubicBezTo>
                    <a:pt x="5555" y="4845"/>
                    <a:pt x="2783" y="5731"/>
                    <a:pt x="2232" y="5900"/>
                  </a:cubicBezTo>
                  <a:cubicBezTo>
                    <a:pt x="1998" y="5271"/>
                    <a:pt x="657" y="1660"/>
                    <a:pt x="322" y="770"/>
                  </a:cubicBezTo>
                  <a:cubicBezTo>
                    <a:pt x="258" y="625"/>
                    <a:pt x="225" y="469"/>
                    <a:pt x="228" y="311"/>
                  </a:cubicBezTo>
                  <a:cubicBezTo>
                    <a:pt x="334" y="285"/>
                    <a:pt x="642" y="217"/>
                    <a:pt x="1041" y="217"/>
                  </a:cubicBezTo>
                  <a:close/>
                  <a:moveTo>
                    <a:pt x="1043" y="1"/>
                  </a:moveTo>
                  <a:cubicBezTo>
                    <a:pt x="574" y="1"/>
                    <a:pt x="224" y="91"/>
                    <a:pt x="143" y="113"/>
                  </a:cubicBezTo>
                  <a:lnTo>
                    <a:pt x="127" y="113"/>
                  </a:lnTo>
                  <a:cubicBezTo>
                    <a:pt x="72" y="113"/>
                    <a:pt x="26" y="155"/>
                    <a:pt x="20" y="210"/>
                  </a:cubicBezTo>
                  <a:cubicBezTo>
                    <a:pt x="0" y="430"/>
                    <a:pt x="37" y="653"/>
                    <a:pt x="125" y="850"/>
                  </a:cubicBezTo>
                  <a:cubicBezTo>
                    <a:pt x="490" y="1821"/>
                    <a:pt x="2067" y="6067"/>
                    <a:pt x="2067" y="6067"/>
                  </a:cubicBezTo>
                  <a:cubicBezTo>
                    <a:pt x="2083" y="6110"/>
                    <a:pt x="2123" y="6137"/>
                    <a:pt x="2167" y="6137"/>
                  </a:cubicBezTo>
                  <a:cubicBezTo>
                    <a:pt x="2177" y="6137"/>
                    <a:pt x="2188" y="6136"/>
                    <a:pt x="2198" y="6133"/>
                  </a:cubicBezTo>
                  <a:cubicBezTo>
                    <a:pt x="2338" y="6093"/>
                    <a:pt x="5660" y="5113"/>
                    <a:pt x="6173" y="4097"/>
                  </a:cubicBezTo>
                  <a:cubicBezTo>
                    <a:pt x="6827" y="2809"/>
                    <a:pt x="2621" y="409"/>
                    <a:pt x="2557" y="374"/>
                  </a:cubicBezTo>
                  <a:cubicBezTo>
                    <a:pt x="2032" y="81"/>
                    <a:pt x="1485" y="1"/>
                    <a:pt x="104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44;p40">
              <a:extLst>
                <a:ext uri="{FF2B5EF4-FFF2-40B4-BE49-F238E27FC236}">
                  <a16:creationId xmlns:a16="http://schemas.microsoft.com/office/drawing/2014/main" id="{97897BFF-D0B0-9514-D9AE-C27311F27B45}"/>
                </a:ext>
              </a:extLst>
            </p:cNvPr>
            <p:cNvSpPr/>
            <p:nvPr/>
          </p:nvSpPr>
          <p:spPr>
            <a:xfrm>
              <a:off x="4995300" y="4478750"/>
              <a:ext cx="171175" cy="62525"/>
            </a:xfrm>
            <a:custGeom>
              <a:avLst/>
              <a:gdLst/>
              <a:ahLst/>
              <a:cxnLst/>
              <a:rect l="l" t="t" r="r" b="b"/>
              <a:pathLst>
                <a:path w="6847" h="2501" extrusionOk="0">
                  <a:moveTo>
                    <a:pt x="1399" y="0"/>
                  </a:moveTo>
                  <a:cubicBezTo>
                    <a:pt x="534" y="0"/>
                    <a:pt x="0" y="242"/>
                    <a:pt x="0" y="242"/>
                  </a:cubicBezTo>
                  <a:cubicBezTo>
                    <a:pt x="176" y="2054"/>
                    <a:pt x="1089" y="2501"/>
                    <a:pt x="1089" y="2501"/>
                  </a:cubicBezTo>
                  <a:lnTo>
                    <a:pt x="6846" y="2501"/>
                  </a:lnTo>
                  <a:cubicBezTo>
                    <a:pt x="5870" y="1707"/>
                    <a:pt x="4795" y="1044"/>
                    <a:pt x="3647" y="528"/>
                  </a:cubicBezTo>
                  <a:cubicBezTo>
                    <a:pt x="2781" y="120"/>
                    <a:pt x="2008" y="0"/>
                    <a:pt x="13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45;p40">
              <a:extLst>
                <a:ext uri="{FF2B5EF4-FFF2-40B4-BE49-F238E27FC236}">
                  <a16:creationId xmlns:a16="http://schemas.microsoft.com/office/drawing/2014/main" id="{7EAE9168-7B48-B28B-896A-F3300BF52A36}"/>
                </a:ext>
              </a:extLst>
            </p:cNvPr>
            <p:cNvSpPr/>
            <p:nvPr/>
          </p:nvSpPr>
          <p:spPr>
            <a:xfrm>
              <a:off x="4992550" y="4476000"/>
              <a:ext cx="176800" cy="67925"/>
            </a:xfrm>
            <a:custGeom>
              <a:avLst/>
              <a:gdLst/>
              <a:ahLst/>
              <a:cxnLst/>
              <a:rect l="l" t="t" r="r" b="b"/>
              <a:pathLst>
                <a:path w="7072" h="2717" extrusionOk="0">
                  <a:moveTo>
                    <a:pt x="1511" y="219"/>
                  </a:moveTo>
                  <a:cubicBezTo>
                    <a:pt x="2108" y="219"/>
                    <a:pt x="2867" y="336"/>
                    <a:pt x="3713" y="735"/>
                  </a:cubicBezTo>
                  <a:cubicBezTo>
                    <a:pt x="4759" y="1207"/>
                    <a:pt x="5746" y="1801"/>
                    <a:pt x="6650" y="2503"/>
                  </a:cubicBezTo>
                  <a:lnTo>
                    <a:pt x="1225" y="2503"/>
                  </a:lnTo>
                  <a:cubicBezTo>
                    <a:pt x="1099" y="2427"/>
                    <a:pt x="393" y="1935"/>
                    <a:pt x="225" y="422"/>
                  </a:cubicBezTo>
                  <a:cubicBezTo>
                    <a:pt x="393" y="360"/>
                    <a:pt x="855" y="219"/>
                    <a:pt x="1511" y="219"/>
                  </a:cubicBezTo>
                  <a:close/>
                  <a:moveTo>
                    <a:pt x="1507" y="1"/>
                  </a:moveTo>
                  <a:cubicBezTo>
                    <a:pt x="645" y="1"/>
                    <a:pt x="104" y="238"/>
                    <a:pt x="66" y="255"/>
                  </a:cubicBezTo>
                  <a:cubicBezTo>
                    <a:pt x="25" y="273"/>
                    <a:pt x="0" y="316"/>
                    <a:pt x="5" y="362"/>
                  </a:cubicBezTo>
                  <a:cubicBezTo>
                    <a:pt x="183" y="2213"/>
                    <a:pt x="1112" y="2687"/>
                    <a:pt x="1151" y="2706"/>
                  </a:cubicBezTo>
                  <a:cubicBezTo>
                    <a:pt x="1166" y="2713"/>
                    <a:pt x="1182" y="2716"/>
                    <a:pt x="1199" y="2716"/>
                  </a:cubicBezTo>
                  <a:lnTo>
                    <a:pt x="6956" y="2716"/>
                  </a:lnTo>
                  <a:cubicBezTo>
                    <a:pt x="7001" y="2716"/>
                    <a:pt x="7041" y="2688"/>
                    <a:pt x="7056" y="2645"/>
                  </a:cubicBezTo>
                  <a:cubicBezTo>
                    <a:pt x="7071" y="2603"/>
                    <a:pt x="7058" y="2555"/>
                    <a:pt x="7023" y="2527"/>
                  </a:cubicBezTo>
                  <a:cubicBezTo>
                    <a:pt x="6039" y="1729"/>
                    <a:pt x="4955" y="1061"/>
                    <a:pt x="3803" y="541"/>
                  </a:cubicBezTo>
                  <a:cubicBezTo>
                    <a:pt x="2916" y="124"/>
                    <a:pt x="2128" y="1"/>
                    <a:pt x="15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46;p40">
              <a:extLst>
                <a:ext uri="{FF2B5EF4-FFF2-40B4-BE49-F238E27FC236}">
                  <a16:creationId xmlns:a16="http://schemas.microsoft.com/office/drawing/2014/main" id="{F2186769-1392-CCAF-3903-746DBA0711EB}"/>
                </a:ext>
              </a:extLst>
            </p:cNvPr>
            <p:cNvSpPr/>
            <p:nvPr/>
          </p:nvSpPr>
          <p:spPr>
            <a:xfrm>
              <a:off x="5000125" y="4541250"/>
              <a:ext cx="166525" cy="107375"/>
            </a:xfrm>
            <a:custGeom>
              <a:avLst/>
              <a:gdLst/>
              <a:ahLst/>
              <a:cxnLst/>
              <a:rect l="l" t="t" r="r" b="b"/>
              <a:pathLst>
                <a:path w="6661" h="4295" extrusionOk="0">
                  <a:moveTo>
                    <a:pt x="899" y="1"/>
                  </a:moveTo>
                  <a:cubicBezTo>
                    <a:pt x="899" y="1"/>
                    <a:pt x="1" y="371"/>
                    <a:pt x="370" y="1851"/>
                  </a:cubicBezTo>
                  <a:cubicBezTo>
                    <a:pt x="739" y="3331"/>
                    <a:pt x="2234" y="4295"/>
                    <a:pt x="2234" y="4295"/>
                  </a:cubicBezTo>
                  <a:cubicBezTo>
                    <a:pt x="2234" y="4295"/>
                    <a:pt x="6286" y="3948"/>
                    <a:pt x="66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47;p40">
              <a:extLst>
                <a:ext uri="{FF2B5EF4-FFF2-40B4-BE49-F238E27FC236}">
                  <a16:creationId xmlns:a16="http://schemas.microsoft.com/office/drawing/2014/main" id="{A3D01887-2456-781D-994E-2A8AD7E90E2C}"/>
                </a:ext>
              </a:extLst>
            </p:cNvPr>
            <p:cNvSpPr/>
            <p:nvPr/>
          </p:nvSpPr>
          <p:spPr>
            <a:xfrm>
              <a:off x="4997125" y="4538575"/>
              <a:ext cx="172275" cy="112725"/>
            </a:xfrm>
            <a:custGeom>
              <a:avLst/>
              <a:gdLst/>
              <a:ahLst/>
              <a:cxnLst/>
              <a:rect l="l" t="t" r="r" b="b"/>
              <a:pathLst>
                <a:path w="6891" h="4509" extrusionOk="0">
                  <a:moveTo>
                    <a:pt x="6663" y="213"/>
                  </a:moveTo>
                  <a:cubicBezTo>
                    <a:pt x="6252" y="3764"/>
                    <a:pt x="2804" y="4247"/>
                    <a:pt x="2383" y="4291"/>
                  </a:cubicBezTo>
                  <a:cubicBezTo>
                    <a:pt x="2171" y="4147"/>
                    <a:pt x="920" y="3240"/>
                    <a:pt x="594" y="1933"/>
                  </a:cubicBezTo>
                  <a:cubicBezTo>
                    <a:pt x="277" y="664"/>
                    <a:pt x="923" y="274"/>
                    <a:pt x="1042" y="213"/>
                  </a:cubicBezTo>
                  <a:close/>
                  <a:moveTo>
                    <a:pt x="1019" y="0"/>
                  </a:moveTo>
                  <a:cubicBezTo>
                    <a:pt x="1005" y="0"/>
                    <a:pt x="992" y="3"/>
                    <a:pt x="978" y="9"/>
                  </a:cubicBezTo>
                  <a:cubicBezTo>
                    <a:pt x="968" y="12"/>
                    <a:pt x="0" y="432"/>
                    <a:pt x="387" y="1984"/>
                  </a:cubicBezTo>
                  <a:cubicBezTo>
                    <a:pt x="761" y="3487"/>
                    <a:pt x="2234" y="4451"/>
                    <a:pt x="2296" y="4491"/>
                  </a:cubicBezTo>
                  <a:cubicBezTo>
                    <a:pt x="2314" y="4503"/>
                    <a:pt x="2333" y="4509"/>
                    <a:pt x="2354" y="4509"/>
                  </a:cubicBezTo>
                  <a:lnTo>
                    <a:pt x="2363" y="4509"/>
                  </a:lnTo>
                  <a:cubicBezTo>
                    <a:pt x="2405" y="4504"/>
                    <a:pt x="6508" y="4107"/>
                    <a:pt x="6888" y="117"/>
                  </a:cubicBezTo>
                  <a:cubicBezTo>
                    <a:pt x="6891" y="87"/>
                    <a:pt x="6881" y="57"/>
                    <a:pt x="6860" y="36"/>
                  </a:cubicBezTo>
                  <a:cubicBezTo>
                    <a:pt x="6840" y="14"/>
                    <a:pt x="6812" y="0"/>
                    <a:pt x="678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48;p40">
              <a:extLst>
                <a:ext uri="{FF2B5EF4-FFF2-40B4-BE49-F238E27FC236}">
                  <a16:creationId xmlns:a16="http://schemas.microsoft.com/office/drawing/2014/main" id="{6B2EDDF0-A28D-595D-E5E7-A7EB49D6CCC4}"/>
                </a:ext>
              </a:extLst>
            </p:cNvPr>
            <p:cNvSpPr/>
            <p:nvPr/>
          </p:nvSpPr>
          <p:spPr>
            <a:xfrm>
              <a:off x="5724950" y="3496975"/>
              <a:ext cx="33700" cy="8300"/>
            </a:xfrm>
            <a:custGeom>
              <a:avLst/>
              <a:gdLst/>
              <a:ahLst/>
              <a:cxnLst/>
              <a:rect l="l" t="t" r="r" b="b"/>
              <a:pathLst>
                <a:path w="1348" h="332" extrusionOk="0">
                  <a:moveTo>
                    <a:pt x="0" y="1"/>
                  </a:moveTo>
                  <a:lnTo>
                    <a:pt x="1348" y="331"/>
                  </a:lnTo>
                  <a:cubicBezTo>
                    <a:pt x="1178" y="214"/>
                    <a:pt x="694" y="8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49;p40">
              <a:extLst>
                <a:ext uri="{FF2B5EF4-FFF2-40B4-BE49-F238E27FC236}">
                  <a16:creationId xmlns:a16="http://schemas.microsoft.com/office/drawing/2014/main" id="{1023527B-80AD-A296-0AF7-BF792C223699}"/>
                </a:ext>
              </a:extLst>
            </p:cNvPr>
            <p:cNvSpPr/>
            <p:nvPr/>
          </p:nvSpPr>
          <p:spPr>
            <a:xfrm>
              <a:off x="5724650" y="3494350"/>
              <a:ext cx="35525" cy="13125"/>
            </a:xfrm>
            <a:custGeom>
              <a:avLst/>
              <a:gdLst/>
              <a:ahLst/>
              <a:cxnLst/>
              <a:rect l="l" t="t" r="r" b="b"/>
              <a:pathLst>
                <a:path w="1421" h="525" extrusionOk="0">
                  <a:moveTo>
                    <a:pt x="24" y="0"/>
                  </a:moveTo>
                  <a:lnTo>
                    <a:pt x="0" y="212"/>
                  </a:lnTo>
                  <a:cubicBezTo>
                    <a:pt x="752" y="300"/>
                    <a:pt x="1171" y="435"/>
                    <a:pt x="1300" y="524"/>
                  </a:cubicBezTo>
                  <a:lnTo>
                    <a:pt x="1421" y="349"/>
                  </a:lnTo>
                  <a:cubicBezTo>
                    <a:pt x="1217" y="209"/>
                    <a:pt x="696" y="79"/>
                    <a:pt x="2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50;p40">
              <a:extLst>
                <a:ext uri="{FF2B5EF4-FFF2-40B4-BE49-F238E27FC236}">
                  <a16:creationId xmlns:a16="http://schemas.microsoft.com/office/drawing/2014/main" id="{FA81936D-9D48-F8A1-7EF1-AD0D78627CCC}"/>
                </a:ext>
              </a:extLst>
            </p:cNvPr>
            <p:cNvSpPr/>
            <p:nvPr/>
          </p:nvSpPr>
          <p:spPr>
            <a:xfrm>
              <a:off x="5336850" y="3492075"/>
              <a:ext cx="365525" cy="420525"/>
            </a:xfrm>
            <a:custGeom>
              <a:avLst/>
              <a:gdLst/>
              <a:ahLst/>
              <a:cxnLst/>
              <a:rect l="l" t="t" r="r" b="b"/>
              <a:pathLst>
                <a:path w="14621" h="16821" extrusionOk="0">
                  <a:moveTo>
                    <a:pt x="13860" y="1"/>
                  </a:moveTo>
                  <a:cubicBezTo>
                    <a:pt x="10178" y="1"/>
                    <a:pt x="5660" y="1210"/>
                    <a:pt x="3209" y="4661"/>
                  </a:cubicBezTo>
                  <a:cubicBezTo>
                    <a:pt x="376" y="8651"/>
                    <a:pt x="1" y="13993"/>
                    <a:pt x="29" y="16821"/>
                  </a:cubicBezTo>
                  <a:lnTo>
                    <a:pt x="242" y="16819"/>
                  </a:lnTo>
                  <a:cubicBezTo>
                    <a:pt x="214" y="14016"/>
                    <a:pt x="584" y="8726"/>
                    <a:pt x="3384" y="4784"/>
                  </a:cubicBezTo>
                  <a:cubicBezTo>
                    <a:pt x="6328" y="636"/>
                    <a:pt x="11869" y="218"/>
                    <a:pt x="13983" y="218"/>
                  </a:cubicBezTo>
                  <a:cubicBezTo>
                    <a:pt x="14251" y="218"/>
                    <a:pt x="14465" y="224"/>
                    <a:pt x="14610" y="231"/>
                  </a:cubicBezTo>
                  <a:lnTo>
                    <a:pt x="14621" y="18"/>
                  </a:lnTo>
                  <a:cubicBezTo>
                    <a:pt x="14372" y="7"/>
                    <a:pt x="14118" y="1"/>
                    <a:pt x="1386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851;p40">
              <a:extLst>
                <a:ext uri="{FF2B5EF4-FFF2-40B4-BE49-F238E27FC236}">
                  <a16:creationId xmlns:a16="http://schemas.microsoft.com/office/drawing/2014/main" id="{857FF86A-423F-C295-390A-5AF884E49B07}"/>
                </a:ext>
              </a:extLst>
            </p:cNvPr>
            <p:cNvSpPr/>
            <p:nvPr/>
          </p:nvSpPr>
          <p:spPr>
            <a:xfrm>
              <a:off x="5464725" y="4053000"/>
              <a:ext cx="149025" cy="5350"/>
            </a:xfrm>
            <a:custGeom>
              <a:avLst/>
              <a:gdLst/>
              <a:ahLst/>
              <a:cxnLst/>
              <a:rect l="l" t="t" r="r" b="b"/>
              <a:pathLst>
                <a:path w="5961" h="214" extrusionOk="0">
                  <a:moveTo>
                    <a:pt x="0" y="0"/>
                  </a:moveTo>
                  <a:lnTo>
                    <a:pt x="0" y="213"/>
                  </a:lnTo>
                  <a:lnTo>
                    <a:pt x="5960" y="213"/>
                  </a:lnTo>
                  <a:lnTo>
                    <a:pt x="596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852;p40">
              <a:extLst>
                <a:ext uri="{FF2B5EF4-FFF2-40B4-BE49-F238E27FC236}">
                  <a16:creationId xmlns:a16="http://schemas.microsoft.com/office/drawing/2014/main" id="{C0F35E86-EE24-983A-43CF-62C221B5614A}"/>
                </a:ext>
              </a:extLst>
            </p:cNvPr>
            <p:cNvSpPr/>
            <p:nvPr/>
          </p:nvSpPr>
          <p:spPr>
            <a:xfrm>
              <a:off x="5706025" y="4032525"/>
              <a:ext cx="196275" cy="159975"/>
            </a:xfrm>
            <a:custGeom>
              <a:avLst/>
              <a:gdLst/>
              <a:ahLst/>
              <a:cxnLst/>
              <a:rect l="l" t="t" r="r" b="b"/>
              <a:pathLst>
                <a:path w="7851" h="6399" extrusionOk="0">
                  <a:moveTo>
                    <a:pt x="2216" y="0"/>
                  </a:moveTo>
                  <a:cubicBezTo>
                    <a:pt x="991" y="0"/>
                    <a:pt x="1" y="1436"/>
                    <a:pt x="1" y="3199"/>
                  </a:cubicBezTo>
                  <a:cubicBezTo>
                    <a:pt x="1" y="4963"/>
                    <a:pt x="993" y="6398"/>
                    <a:pt x="2216" y="6398"/>
                  </a:cubicBezTo>
                  <a:lnTo>
                    <a:pt x="7851" y="6398"/>
                  </a:lnTo>
                  <a:lnTo>
                    <a:pt x="785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853;p40">
              <a:extLst>
                <a:ext uri="{FF2B5EF4-FFF2-40B4-BE49-F238E27FC236}">
                  <a16:creationId xmlns:a16="http://schemas.microsoft.com/office/drawing/2014/main" id="{6E389D64-CB03-FFB4-34AB-216DF8860A34}"/>
                </a:ext>
              </a:extLst>
            </p:cNvPr>
            <p:cNvSpPr/>
            <p:nvPr/>
          </p:nvSpPr>
          <p:spPr>
            <a:xfrm>
              <a:off x="5703350" y="4029850"/>
              <a:ext cx="201600" cy="165275"/>
            </a:xfrm>
            <a:custGeom>
              <a:avLst/>
              <a:gdLst/>
              <a:ahLst/>
              <a:cxnLst/>
              <a:rect l="l" t="t" r="r" b="b"/>
              <a:pathLst>
                <a:path w="8064" h="6611" extrusionOk="0">
                  <a:moveTo>
                    <a:pt x="7850" y="214"/>
                  </a:moveTo>
                  <a:lnTo>
                    <a:pt x="7850" y="6398"/>
                  </a:lnTo>
                  <a:lnTo>
                    <a:pt x="2323" y="6398"/>
                  </a:lnTo>
                  <a:cubicBezTo>
                    <a:pt x="1161" y="6398"/>
                    <a:pt x="214" y="5010"/>
                    <a:pt x="214" y="3306"/>
                  </a:cubicBezTo>
                  <a:cubicBezTo>
                    <a:pt x="214" y="1601"/>
                    <a:pt x="1161" y="214"/>
                    <a:pt x="2323" y="214"/>
                  </a:cubicBezTo>
                  <a:close/>
                  <a:moveTo>
                    <a:pt x="2323" y="0"/>
                  </a:moveTo>
                  <a:cubicBezTo>
                    <a:pt x="1043" y="0"/>
                    <a:pt x="1" y="1483"/>
                    <a:pt x="1" y="3306"/>
                  </a:cubicBezTo>
                  <a:cubicBezTo>
                    <a:pt x="1" y="5129"/>
                    <a:pt x="1043" y="6611"/>
                    <a:pt x="2323" y="6611"/>
                  </a:cubicBezTo>
                  <a:lnTo>
                    <a:pt x="7958" y="6611"/>
                  </a:lnTo>
                  <a:cubicBezTo>
                    <a:pt x="8016" y="6611"/>
                    <a:pt x="8063" y="6563"/>
                    <a:pt x="8063" y="6505"/>
                  </a:cubicBezTo>
                  <a:lnTo>
                    <a:pt x="8063" y="107"/>
                  </a:lnTo>
                  <a:cubicBezTo>
                    <a:pt x="8063" y="48"/>
                    <a:pt x="8016" y="0"/>
                    <a:pt x="795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854;p40">
              <a:extLst>
                <a:ext uri="{FF2B5EF4-FFF2-40B4-BE49-F238E27FC236}">
                  <a16:creationId xmlns:a16="http://schemas.microsoft.com/office/drawing/2014/main" id="{03700411-F827-B2FB-4F5B-5F627F9BFB18}"/>
                </a:ext>
              </a:extLst>
            </p:cNvPr>
            <p:cNvSpPr/>
            <p:nvPr/>
          </p:nvSpPr>
          <p:spPr>
            <a:xfrm>
              <a:off x="5847025" y="4032450"/>
              <a:ext cx="110925" cy="160425"/>
            </a:xfrm>
            <a:custGeom>
              <a:avLst/>
              <a:gdLst/>
              <a:ahLst/>
              <a:cxnLst/>
              <a:rect l="l" t="t" r="r" b="b"/>
              <a:pathLst>
                <a:path w="4437" h="6417" extrusionOk="0">
                  <a:moveTo>
                    <a:pt x="2218" y="0"/>
                  </a:moveTo>
                  <a:cubicBezTo>
                    <a:pt x="994" y="0"/>
                    <a:pt x="1" y="1437"/>
                    <a:pt x="1" y="3209"/>
                  </a:cubicBezTo>
                  <a:cubicBezTo>
                    <a:pt x="1" y="4979"/>
                    <a:pt x="994" y="6416"/>
                    <a:pt x="2218" y="6416"/>
                  </a:cubicBezTo>
                  <a:cubicBezTo>
                    <a:pt x="3443" y="6416"/>
                    <a:pt x="4437" y="4979"/>
                    <a:pt x="4437" y="3209"/>
                  </a:cubicBezTo>
                  <a:cubicBezTo>
                    <a:pt x="4437" y="1437"/>
                    <a:pt x="3443" y="0"/>
                    <a:pt x="22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855;p40">
              <a:extLst>
                <a:ext uri="{FF2B5EF4-FFF2-40B4-BE49-F238E27FC236}">
                  <a16:creationId xmlns:a16="http://schemas.microsoft.com/office/drawing/2014/main" id="{52733617-4E6B-4368-D4A0-A05635775D36}"/>
                </a:ext>
              </a:extLst>
            </p:cNvPr>
            <p:cNvSpPr/>
            <p:nvPr/>
          </p:nvSpPr>
          <p:spPr>
            <a:xfrm>
              <a:off x="5844350" y="4029800"/>
              <a:ext cx="116275" cy="165700"/>
            </a:xfrm>
            <a:custGeom>
              <a:avLst/>
              <a:gdLst/>
              <a:ahLst/>
              <a:cxnLst/>
              <a:rect l="l" t="t" r="r" b="b"/>
              <a:pathLst>
                <a:path w="4651" h="6628" extrusionOk="0">
                  <a:moveTo>
                    <a:pt x="2325" y="214"/>
                  </a:moveTo>
                  <a:cubicBezTo>
                    <a:pt x="3489" y="214"/>
                    <a:pt x="4436" y="1604"/>
                    <a:pt x="4436" y="3315"/>
                  </a:cubicBezTo>
                  <a:cubicBezTo>
                    <a:pt x="4436" y="5024"/>
                    <a:pt x="3489" y="6415"/>
                    <a:pt x="2325" y="6415"/>
                  </a:cubicBezTo>
                  <a:cubicBezTo>
                    <a:pt x="1161" y="6415"/>
                    <a:pt x="214" y="5024"/>
                    <a:pt x="214" y="3315"/>
                  </a:cubicBezTo>
                  <a:cubicBezTo>
                    <a:pt x="214" y="1604"/>
                    <a:pt x="1162" y="214"/>
                    <a:pt x="2325" y="214"/>
                  </a:cubicBezTo>
                  <a:close/>
                  <a:moveTo>
                    <a:pt x="2325" y="1"/>
                  </a:moveTo>
                  <a:cubicBezTo>
                    <a:pt x="1045" y="1"/>
                    <a:pt x="1" y="1487"/>
                    <a:pt x="1" y="3315"/>
                  </a:cubicBezTo>
                  <a:cubicBezTo>
                    <a:pt x="1" y="5142"/>
                    <a:pt x="1043" y="6628"/>
                    <a:pt x="2325" y="6628"/>
                  </a:cubicBezTo>
                  <a:cubicBezTo>
                    <a:pt x="3607" y="6628"/>
                    <a:pt x="4651" y="5142"/>
                    <a:pt x="4651" y="3315"/>
                  </a:cubicBezTo>
                  <a:cubicBezTo>
                    <a:pt x="4651" y="1487"/>
                    <a:pt x="3607" y="1"/>
                    <a:pt x="232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856;p40">
              <a:extLst>
                <a:ext uri="{FF2B5EF4-FFF2-40B4-BE49-F238E27FC236}">
                  <a16:creationId xmlns:a16="http://schemas.microsoft.com/office/drawing/2014/main" id="{20B3AF6D-FCDE-8596-49C8-2196BF07C9DF}"/>
                </a:ext>
              </a:extLst>
            </p:cNvPr>
            <p:cNvSpPr/>
            <p:nvPr/>
          </p:nvSpPr>
          <p:spPr>
            <a:xfrm>
              <a:off x="5831250" y="3947900"/>
              <a:ext cx="256100" cy="329575"/>
            </a:xfrm>
            <a:custGeom>
              <a:avLst/>
              <a:gdLst/>
              <a:ahLst/>
              <a:cxnLst/>
              <a:rect l="l" t="t" r="r" b="b"/>
              <a:pathLst>
                <a:path w="10244" h="13183" extrusionOk="0">
                  <a:moveTo>
                    <a:pt x="4558" y="1"/>
                  </a:moveTo>
                  <a:cubicBezTo>
                    <a:pt x="2042" y="1"/>
                    <a:pt x="1" y="2951"/>
                    <a:pt x="1" y="6591"/>
                  </a:cubicBezTo>
                  <a:cubicBezTo>
                    <a:pt x="1" y="10231"/>
                    <a:pt x="2042" y="13182"/>
                    <a:pt x="4558" y="13182"/>
                  </a:cubicBezTo>
                  <a:lnTo>
                    <a:pt x="10243" y="13182"/>
                  </a:lnTo>
                  <a:lnTo>
                    <a:pt x="102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857;p40">
              <a:extLst>
                <a:ext uri="{FF2B5EF4-FFF2-40B4-BE49-F238E27FC236}">
                  <a16:creationId xmlns:a16="http://schemas.microsoft.com/office/drawing/2014/main" id="{7C6DB5A0-121D-2C11-0DD7-F01C93815AB4}"/>
                </a:ext>
              </a:extLst>
            </p:cNvPr>
            <p:cNvSpPr/>
            <p:nvPr/>
          </p:nvSpPr>
          <p:spPr>
            <a:xfrm>
              <a:off x="5828575" y="3945225"/>
              <a:ext cx="261450" cy="334925"/>
            </a:xfrm>
            <a:custGeom>
              <a:avLst/>
              <a:gdLst/>
              <a:ahLst/>
              <a:cxnLst/>
              <a:rect l="l" t="t" r="r" b="b"/>
              <a:pathLst>
                <a:path w="10458" h="13397" extrusionOk="0">
                  <a:moveTo>
                    <a:pt x="10243" y="215"/>
                  </a:moveTo>
                  <a:lnTo>
                    <a:pt x="10243" y="13182"/>
                  </a:lnTo>
                  <a:lnTo>
                    <a:pt x="4665" y="13182"/>
                  </a:lnTo>
                  <a:cubicBezTo>
                    <a:pt x="2210" y="13182"/>
                    <a:pt x="215" y="10271"/>
                    <a:pt x="215" y="6698"/>
                  </a:cubicBezTo>
                  <a:cubicBezTo>
                    <a:pt x="215" y="3123"/>
                    <a:pt x="2210" y="215"/>
                    <a:pt x="4665" y="215"/>
                  </a:cubicBezTo>
                  <a:close/>
                  <a:moveTo>
                    <a:pt x="4665" y="1"/>
                  </a:moveTo>
                  <a:cubicBezTo>
                    <a:pt x="2092" y="1"/>
                    <a:pt x="0" y="3004"/>
                    <a:pt x="0" y="6698"/>
                  </a:cubicBezTo>
                  <a:cubicBezTo>
                    <a:pt x="0" y="10391"/>
                    <a:pt x="2092" y="13397"/>
                    <a:pt x="4665" y="13397"/>
                  </a:cubicBezTo>
                  <a:lnTo>
                    <a:pt x="10350" y="13397"/>
                  </a:lnTo>
                  <a:cubicBezTo>
                    <a:pt x="10410" y="13397"/>
                    <a:pt x="10457" y="13349"/>
                    <a:pt x="10457" y="13289"/>
                  </a:cubicBezTo>
                  <a:lnTo>
                    <a:pt x="10457" y="108"/>
                  </a:lnTo>
                  <a:cubicBezTo>
                    <a:pt x="10457" y="48"/>
                    <a:pt x="10410" y="1"/>
                    <a:pt x="1035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858;p40">
              <a:extLst>
                <a:ext uri="{FF2B5EF4-FFF2-40B4-BE49-F238E27FC236}">
                  <a16:creationId xmlns:a16="http://schemas.microsoft.com/office/drawing/2014/main" id="{25E9CF3C-49D9-A447-AAE2-8BD649611247}"/>
                </a:ext>
              </a:extLst>
            </p:cNvPr>
            <p:cNvSpPr/>
            <p:nvPr/>
          </p:nvSpPr>
          <p:spPr>
            <a:xfrm>
              <a:off x="5973375" y="3947825"/>
              <a:ext cx="227900" cy="329650"/>
            </a:xfrm>
            <a:custGeom>
              <a:avLst/>
              <a:gdLst/>
              <a:ahLst/>
              <a:cxnLst/>
              <a:rect l="l" t="t" r="r" b="b"/>
              <a:pathLst>
                <a:path w="9116" h="13186" extrusionOk="0">
                  <a:moveTo>
                    <a:pt x="4558" y="1"/>
                  </a:moveTo>
                  <a:cubicBezTo>
                    <a:pt x="2042" y="1"/>
                    <a:pt x="0" y="2954"/>
                    <a:pt x="0" y="6594"/>
                  </a:cubicBezTo>
                  <a:cubicBezTo>
                    <a:pt x="0" y="10234"/>
                    <a:pt x="2042" y="13185"/>
                    <a:pt x="4558" y="13185"/>
                  </a:cubicBezTo>
                  <a:cubicBezTo>
                    <a:pt x="7074" y="13185"/>
                    <a:pt x="9116" y="10234"/>
                    <a:pt x="9116" y="6594"/>
                  </a:cubicBezTo>
                  <a:cubicBezTo>
                    <a:pt x="9116" y="2954"/>
                    <a:pt x="7074" y="1"/>
                    <a:pt x="45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859;p40">
              <a:extLst>
                <a:ext uri="{FF2B5EF4-FFF2-40B4-BE49-F238E27FC236}">
                  <a16:creationId xmlns:a16="http://schemas.microsoft.com/office/drawing/2014/main" id="{D62D8385-369B-2FC3-CDF9-8DF94CF5587C}"/>
                </a:ext>
              </a:extLst>
            </p:cNvPr>
            <p:cNvSpPr/>
            <p:nvPr/>
          </p:nvSpPr>
          <p:spPr>
            <a:xfrm>
              <a:off x="5970725" y="3945200"/>
              <a:ext cx="233200" cy="334950"/>
            </a:xfrm>
            <a:custGeom>
              <a:avLst/>
              <a:gdLst/>
              <a:ahLst/>
              <a:cxnLst/>
              <a:rect l="l" t="t" r="r" b="b"/>
              <a:pathLst>
                <a:path w="9328" h="13398" extrusionOk="0">
                  <a:moveTo>
                    <a:pt x="4664" y="213"/>
                  </a:moveTo>
                  <a:cubicBezTo>
                    <a:pt x="7118" y="213"/>
                    <a:pt x="9114" y="3123"/>
                    <a:pt x="9114" y="6699"/>
                  </a:cubicBezTo>
                  <a:cubicBezTo>
                    <a:pt x="9114" y="10275"/>
                    <a:pt x="7118" y="13183"/>
                    <a:pt x="4664" y="13183"/>
                  </a:cubicBezTo>
                  <a:cubicBezTo>
                    <a:pt x="2210" y="13183"/>
                    <a:pt x="214" y="10274"/>
                    <a:pt x="214" y="6699"/>
                  </a:cubicBezTo>
                  <a:cubicBezTo>
                    <a:pt x="214" y="3123"/>
                    <a:pt x="2210" y="213"/>
                    <a:pt x="4664" y="213"/>
                  </a:cubicBezTo>
                  <a:close/>
                  <a:moveTo>
                    <a:pt x="4664" y="0"/>
                  </a:moveTo>
                  <a:cubicBezTo>
                    <a:pt x="2093" y="0"/>
                    <a:pt x="1" y="3005"/>
                    <a:pt x="1" y="6699"/>
                  </a:cubicBezTo>
                  <a:cubicBezTo>
                    <a:pt x="1" y="10392"/>
                    <a:pt x="2093" y="13398"/>
                    <a:pt x="4664" y="13398"/>
                  </a:cubicBezTo>
                  <a:cubicBezTo>
                    <a:pt x="7235" y="13398"/>
                    <a:pt x="9327" y="10392"/>
                    <a:pt x="9327" y="6699"/>
                  </a:cubicBezTo>
                  <a:cubicBezTo>
                    <a:pt x="9327" y="3005"/>
                    <a:pt x="7235" y="0"/>
                    <a:pt x="466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860;p40">
              <a:extLst>
                <a:ext uri="{FF2B5EF4-FFF2-40B4-BE49-F238E27FC236}">
                  <a16:creationId xmlns:a16="http://schemas.microsoft.com/office/drawing/2014/main" id="{652BCC3B-1FC0-7FFB-38C7-585C082275D4}"/>
                </a:ext>
              </a:extLst>
            </p:cNvPr>
            <p:cNvSpPr/>
            <p:nvPr/>
          </p:nvSpPr>
          <p:spPr>
            <a:xfrm>
              <a:off x="5934375" y="3862850"/>
              <a:ext cx="345375" cy="499600"/>
            </a:xfrm>
            <a:custGeom>
              <a:avLst/>
              <a:gdLst/>
              <a:ahLst/>
              <a:cxnLst/>
              <a:rect l="l" t="t" r="r" b="b"/>
              <a:pathLst>
                <a:path w="13815" h="19984" extrusionOk="0">
                  <a:moveTo>
                    <a:pt x="6907" y="1"/>
                  </a:moveTo>
                  <a:cubicBezTo>
                    <a:pt x="5076" y="1"/>
                    <a:pt x="3319" y="1053"/>
                    <a:pt x="2023" y="2928"/>
                  </a:cubicBezTo>
                  <a:cubicBezTo>
                    <a:pt x="728" y="4801"/>
                    <a:pt x="0" y="7343"/>
                    <a:pt x="0" y="9993"/>
                  </a:cubicBezTo>
                  <a:cubicBezTo>
                    <a:pt x="0" y="12642"/>
                    <a:pt x="728" y="15183"/>
                    <a:pt x="2023" y="17056"/>
                  </a:cubicBezTo>
                  <a:cubicBezTo>
                    <a:pt x="3319" y="18931"/>
                    <a:pt x="5076" y="19984"/>
                    <a:pt x="6907" y="19984"/>
                  </a:cubicBezTo>
                  <a:cubicBezTo>
                    <a:pt x="8739" y="19984"/>
                    <a:pt x="10495" y="18931"/>
                    <a:pt x="11791" y="17056"/>
                  </a:cubicBezTo>
                  <a:cubicBezTo>
                    <a:pt x="13086" y="15183"/>
                    <a:pt x="13814" y="12642"/>
                    <a:pt x="13814" y="9993"/>
                  </a:cubicBezTo>
                  <a:cubicBezTo>
                    <a:pt x="13814" y="7343"/>
                    <a:pt x="13086" y="4801"/>
                    <a:pt x="11791" y="2928"/>
                  </a:cubicBezTo>
                  <a:cubicBezTo>
                    <a:pt x="10495" y="1053"/>
                    <a:pt x="8739" y="1"/>
                    <a:pt x="69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861;p40">
              <a:extLst>
                <a:ext uri="{FF2B5EF4-FFF2-40B4-BE49-F238E27FC236}">
                  <a16:creationId xmlns:a16="http://schemas.microsoft.com/office/drawing/2014/main" id="{0C24D4AF-90CD-3113-73C4-576C49A7777C}"/>
                </a:ext>
              </a:extLst>
            </p:cNvPr>
            <p:cNvSpPr/>
            <p:nvPr/>
          </p:nvSpPr>
          <p:spPr>
            <a:xfrm>
              <a:off x="5931675" y="3860200"/>
              <a:ext cx="350750" cy="504900"/>
            </a:xfrm>
            <a:custGeom>
              <a:avLst/>
              <a:gdLst/>
              <a:ahLst/>
              <a:cxnLst/>
              <a:rect l="l" t="t" r="r" b="b"/>
              <a:pathLst>
                <a:path w="14030" h="20196" extrusionOk="0">
                  <a:moveTo>
                    <a:pt x="7015" y="214"/>
                  </a:moveTo>
                  <a:cubicBezTo>
                    <a:pt x="10764" y="214"/>
                    <a:pt x="13815" y="4648"/>
                    <a:pt x="13815" y="10099"/>
                  </a:cubicBezTo>
                  <a:cubicBezTo>
                    <a:pt x="13815" y="15548"/>
                    <a:pt x="10764" y="19983"/>
                    <a:pt x="7015" y="19983"/>
                  </a:cubicBezTo>
                  <a:cubicBezTo>
                    <a:pt x="3266" y="19983"/>
                    <a:pt x="215" y="15548"/>
                    <a:pt x="215" y="10099"/>
                  </a:cubicBezTo>
                  <a:cubicBezTo>
                    <a:pt x="215" y="4648"/>
                    <a:pt x="3266" y="214"/>
                    <a:pt x="7015" y="214"/>
                  </a:cubicBezTo>
                  <a:close/>
                  <a:moveTo>
                    <a:pt x="7015" y="1"/>
                  </a:moveTo>
                  <a:cubicBezTo>
                    <a:pt x="3147" y="1"/>
                    <a:pt x="1" y="4530"/>
                    <a:pt x="1" y="10099"/>
                  </a:cubicBezTo>
                  <a:cubicBezTo>
                    <a:pt x="1" y="15666"/>
                    <a:pt x="3148" y="20195"/>
                    <a:pt x="7015" y="20195"/>
                  </a:cubicBezTo>
                  <a:cubicBezTo>
                    <a:pt x="10883" y="20195"/>
                    <a:pt x="14030" y="15666"/>
                    <a:pt x="14030" y="10099"/>
                  </a:cubicBezTo>
                  <a:cubicBezTo>
                    <a:pt x="14030" y="4530"/>
                    <a:pt x="10883" y="1"/>
                    <a:pt x="701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862;p40">
              <a:extLst>
                <a:ext uri="{FF2B5EF4-FFF2-40B4-BE49-F238E27FC236}">
                  <a16:creationId xmlns:a16="http://schemas.microsoft.com/office/drawing/2014/main" id="{0B4C316E-BB74-E44D-D213-4BD2792A47C3}"/>
                </a:ext>
              </a:extLst>
            </p:cNvPr>
            <p:cNvSpPr/>
            <p:nvPr/>
          </p:nvSpPr>
          <p:spPr>
            <a:xfrm>
              <a:off x="5974450" y="3862850"/>
              <a:ext cx="345375" cy="499600"/>
            </a:xfrm>
            <a:custGeom>
              <a:avLst/>
              <a:gdLst/>
              <a:ahLst/>
              <a:cxnLst/>
              <a:rect l="l" t="t" r="r" b="b"/>
              <a:pathLst>
                <a:path w="13815" h="19984" extrusionOk="0">
                  <a:moveTo>
                    <a:pt x="6908" y="1"/>
                  </a:moveTo>
                  <a:cubicBezTo>
                    <a:pt x="5076" y="1"/>
                    <a:pt x="3319" y="1053"/>
                    <a:pt x="2024" y="2928"/>
                  </a:cubicBezTo>
                  <a:cubicBezTo>
                    <a:pt x="729" y="4801"/>
                    <a:pt x="1" y="7343"/>
                    <a:pt x="1" y="9993"/>
                  </a:cubicBezTo>
                  <a:cubicBezTo>
                    <a:pt x="1" y="12642"/>
                    <a:pt x="729" y="15183"/>
                    <a:pt x="2024" y="17056"/>
                  </a:cubicBezTo>
                  <a:cubicBezTo>
                    <a:pt x="3319" y="18931"/>
                    <a:pt x="5076" y="19984"/>
                    <a:pt x="6908" y="19984"/>
                  </a:cubicBezTo>
                  <a:cubicBezTo>
                    <a:pt x="8739" y="19984"/>
                    <a:pt x="10496" y="18931"/>
                    <a:pt x="11791" y="17056"/>
                  </a:cubicBezTo>
                  <a:cubicBezTo>
                    <a:pt x="13087" y="15183"/>
                    <a:pt x="13815" y="12642"/>
                    <a:pt x="13815" y="9993"/>
                  </a:cubicBezTo>
                  <a:cubicBezTo>
                    <a:pt x="13815" y="7343"/>
                    <a:pt x="13087" y="4801"/>
                    <a:pt x="11791" y="2928"/>
                  </a:cubicBezTo>
                  <a:cubicBezTo>
                    <a:pt x="10496" y="1053"/>
                    <a:pt x="8739" y="1"/>
                    <a:pt x="69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863;p40">
              <a:extLst>
                <a:ext uri="{FF2B5EF4-FFF2-40B4-BE49-F238E27FC236}">
                  <a16:creationId xmlns:a16="http://schemas.microsoft.com/office/drawing/2014/main" id="{D3940B5E-7E12-971C-D437-2F8F578707B4}"/>
                </a:ext>
              </a:extLst>
            </p:cNvPr>
            <p:cNvSpPr/>
            <p:nvPr/>
          </p:nvSpPr>
          <p:spPr>
            <a:xfrm>
              <a:off x="5971775" y="3860200"/>
              <a:ext cx="350750" cy="504900"/>
            </a:xfrm>
            <a:custGeom>
              <a:avLst/>
              <a:gdLst/>
              <a:ahLst/>
              <a:cxnLst/>
              <a:rect l="l" t="t" r="r" b="b"/>
              <a:pathLst>
                <a:path w="14030" h="20196" extrusionOk="0">
                  <a:moveTo>
                    <a:pt x="7015" y="214"/>
                  </a:moveTo>
                  <a:cubicBezTo>
                    <a:pt x="10764" y="214"/>
                    <a:pt x="13815" y="4648"/>
                    <a:pt x="13815" y="10099"/>
                  </a:cubicBezTo>
                  <a:cubicBezTo>
                    <a:pt x="13815" y="15548"/>
                    <a:pt x="10764" y="19983"/>
                    <a:pt x="7015" y="19983"/>
                  </a:cubicBezTo>
                  <a:cubicBezTo>
                    <a:pt x="3266" y="19983"/>
                    <a:pt x="215" y="15548"/>
                    <a:pt x="215" y="10099"/>
                  </a:cubicBezTo>
                  <a:cubicBezTo>
                    <a:pt x="215" y="4648"/>
                    <a:pt x="3264" y="214"/>
                    <a:pt x="7015" y="214"/>
                  </a:cubicBezTo>
                  <a:close/>
                  <a:moveTo>
                    <a:pt x="7015" y="1"/>
                  </a:moveTo>
                  <a:cubicBezTo>
                    <a:pt x="3147" y="1"/>
                    <a:pt x="0" y="4530"/>
                    <a:pt x="0" y="10099"/>
                  </a:cubicBezTo>
                  <a:cubicBezTo>
                    <a:pt x="0" y="15666"/>
                    <a:pt x="3147" y="20195"/>
                    <a:pt x="7015" y="20195"/>
                  </a:cubicBezTo>
                  <a:cubicBezTo>
                    <a:pt x="10882" y="20195"/>
                    <a:pt x="14029" y="15666"/>
                    <a:pt x="14029" y="10099"/>
                  </a:cubicBezTo>
                  <a:cubicBezTo>
                    <a:pt x="14029" y="4530"/>
                    <a:pt x="10882" y="1"/>
                    <a:pt x="701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864;p40">
              <a:extLst>
                <a:ext uri="{FF2B5EF4-FFF2-40B4-BE49-F238E27FC236}">
                  <a16:creationId xmlns:a16="http://schemas.microsoft.com/office/drawing/2014/main" id="{9B37FE9E-236C-328F-ABC0-0D742FE084A1}"/>
                </a:ext>
              </a:extLst>
            </p:cNvPr>
            <p:cNvSpPr/>
            <p:nvPr/>
          </p:nvSpPr>
          <p:spPr>
            <a:xfrm>
              <a:off x="6075850" y="4009600"/>
              <a:ext cx="142600" cy="206125"/>
            </a:xfrm>
            <a:custGeom>
              <a:avLst/>
              <a:gdLst/>
              <a:ahLst/>
              <a:cxnLst/>
              <a:rect l="l" t="t" r="r" b="b"/>
              <a:pathLst>
                <a:path w="5704" h="8245" extrusionOk="0">
                  <a:moveTo>
                    <a:pt x="2852" y="0"/>
                  </a:moveTo>
                  <a:cubicBezTo>
                    <a:pt x="1276" y="0"/>
                    <a:pt x="0" y="1846"/>
                    <a:pt x="0" y="4123"/>
                  </a:cubicBezTo>
                  <a:cubicBezTo>
                    <a:pt x="0" y="6400"/>
                    <a:pt x="1276" y="8244"/>
                    <a:pt x="2852" y="8244"/>
                  </a:cubicBezTo>
                  <a:cubicBezTo>
                    <a:pt x="4427" y="8244"/>
                    <a:pt x="5703" y="6400"/>
                    <a:pt x="5703" y="4123"/>
                  </a:cubicBezTo>
                  <a:cubicBezTo>
                    <a:pt x="5703" y="1846"/>
                    <a:pt x="4427" y="0"/>
                    <a:pt x="285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865;p40">
              <a:extLst>
                <a:ext uri="{FF2B5EF4-FFF2-40B4-BE49-F238E27FC236}">
                  <a16:creationId xmlns:a16="http://schemas.microsoft.com/office/drawing/2014/main" id="{06FCED33-17E8-2378-8E42-A6EA060441C8}"/>
                </a:ext>
              </a:extLst>
            </p:cNvPr>
            <p:cNvSpPr/>
            <p:nvPr/>
          </p:nvSpPr>
          <p:spPr>
            <a:xfrm>
              <a:off x="6073175" y="4006950"/>
              <a:ext cx="147900" cy="211450"/>
            </a:xfrm>
            <a:custGeom>
              <a:avLst/>
              <a:gdLst/>
              <a:ahLst/>
              <a:cxnLst/>
              <a:rect l="l" t="t" r="r" b="b"/>
              <a:pathLst>
                <a:path w="5916" h="8458" extrusionOk="0">
                  <a:moveTo>
                    <a:pt x="2959" y="213"/>
                  </a:moveTo>
                  <a:cubicBezTo>
                    <a:pt x="4472" y="213"/>
                    <a:pt x="5703" y="2015"/>
                    <a:pt x="5703" y="4229"/>
                  </a:cubicBezTo>
                  <a:cubicBezTo>
                    <a:pt x="5703" y="6443"/>
                    <a:pt x="4472" y="8245"/>
                    <a:pt x="2959" y="8245"/>
                  </a:cubicBezTo>
                  <a:cubicBezTo>
                    <a:pt x="1446" y="8245"/>
                    <a:pt x="215" y="6443"/>
                    <a:pt x="215" y="4229"/>
                  </a:cubicBezTo>
                  <a:cubicBezTo>
                    <a:pt x="215" y="2013"/>
                    <a:pt x="1446" y="213"/>
                    <a:pt x="2959" y="213"/>
                  </a:cubicBezTo>
                  <a:close/>
                  <a:moveTo>
                    <a:pt x="2959" y="0"/>
                  </a:moveTo>
                  <a:cubicBezTo>
                    <a:pt x="1328" y="0"/>
                    <a:pt x="0" y="1897"/>
                    <a:pt x="0" y="4229"/>
                  </a:cubicBezTo>
                  <a:cubicBezTo>
                    <a:pt x="0" y="6561"/>
                    <a:pt x="1328" y="8458"/>
                    <a:pt x="2959" y="8458"/>
                  </a:cubicBezTo>
                  <a:cubicBezTo>
                    <a:pt x="4589" y="8458"/>
                    <a:pt x="5916" y="6561"/>
                    <a:pt x="5916" y="4229"/>
                  </a:cubicBezTo>
                  <a:cubicBezTo>
                    <a:pt x="5916" y="1897"/>
                    <a:pt x="4589" y="0"/>
                    <a:pt x="295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866;p40">
              <a:extLst>
                <a:ext uri="{FF2B5EF4-FFF2-40B4-BE49-F238E27FC236}">
                  <a16:creationId xmlns:a16="http://schemas.microsoft.com/office/drawing/2014/main" id="{751E4A0E-A933-B6A5-4365-480ADB064F05}"/>
                </a:ext>
              </a:extLst>
            </p:cNvPr>
            <p:cNvSpPr/>
            <p:nvPr/>
          </p:nvSpPr>
          <p:spPr>
            <a:xfrm>
              <a:off x="6093575" y="4009600"/>
              <a:ext cx="142550" cy="206125"/>
            </a:xfrm>
            <a:custGeom>
              <a:avLst/>
              <a:gdLst/>
              <a:ahLst/>
              <a:cxnLst/>
              <a:rect l="l" t="t" r="r" b="b"/>
              <a:pathLst>
                <a:path w="5702" h="8245" extrusionOk="0">
                  <a:moveTo>
                    <a:pt x="2850" y="0"/>
                  </a:moveTo>
                  <a:cubicBezTo>
                    <a:pt x="1276" y="0"/>
                    <a:pt x="0" y="1846"/>
                    <a:pt x="0" y="4123"/>
                  </a:cubicBezTo>
                  <a:cubicBezTo>
                    <a:pt x="0" y="6400"/>
                    <a:pt x="1276" y="8244"/>
                    <a:pt x="2850" y="8244"/>
                  </a:cubicBezTo>
                  <a:cubicBezTo>
                    <a:pt x="4425" y="8244"/>
                    <a:pt x="5701" y="6400"/>
                    <a:pt x="5701" y="4123"/>
                  </a:cubicBezTo>
                  <a:cubicBezTo>
                    <a:pt x="5701" y="1846"/>
                    <a:pt x="4425" y="0"/>
                    <a:pt x="28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867;p40">
              <a:extLst>
                <a:ext uri="{FF2B5EF4-FFF2-40B4-BE49-F238E27FC236}">
                  <a16:creationId xmlns:a16="http://schemas.microsoft.com/office/drawing/2014/main" id="{458750F8-53EF-92AA-102F-C9D3D3F48898}"/>
                </a:ext>
              </a:extLst>
            </p:cNvPr>
            <p:cNvSpPr/>
            <p:nvPr/>
          </p:nvSpPr>
          <p:spPr>
            <a:xfrm>
              <a:off x="6090875" y="4006950"/>
              <a:ext cx="147925" cy="211450"/>
            </a:xfrm>
            <a:custGeom>
              <a:avLst/>
              <a:gdLst/>
              <a:ahLst/>
              <a:cxnLst/>
              <a:rect l="l" t="t" r="r" b="b"/>
              <a:pathLst>
                <a:path w="5917" h="8458" extrusionOk="0">
                  <a:moveTo>
                    <a:pt x="2959" y="213"/>
                  </a:moveTo>
                  <a:cubicBezTo>
                    <a:pt x="4472" y="213"/>
                    <a:pt x="5704" y="2015"/>
                    <a:pt x="5704" y="4229"/>
                  </a:cubicBezTo>
                  <a:cubicBezTo>
                    <a:pt x="5704" y="6443"/>
                    <a:pt x="4472" y="8245"/>
                    <a:pt x="2959" y="8245"/>
                  </a:cubicBezTo>
                  <a:cubicBezTo>
                    <a:pt x="1445" y="8245"/>
                    <a:pt x="214" y="6443"/>
                    <a:pt x="214" y="4229"/>
                  </a:cubicBezTo>
                  <a:cubicBezTo>
                    <a:pt x="214" y="2013"/>
                    <a:pt x="1445" y="213"/>
                    <a:pt x="2959" y="213"/>
                  </a:cubicBezTo>
                  <a:close/>
                  <a:moveTo>
                    <a:pt x="2959" y="0"/>
                  </a:moveTo>
                  <a:cubicBezTo>
                    <a:pt x="1328" y="0"/>
                    <a:pt x="1" y="1897"/>
                    <a:pt x="1" y="4229"/>
                  </a:cubicBezTo>
                  <a:cubicBezTo>
                    <a:pt x="1" y="6561"/>
                    <a:pt x="1328" y="8458"/>
                    <a:pt x="2959" y="8458"/>
                  </a:cubicBezTo>
                  <a:cubicBezTo>
                    <a:pt x="4590" y="8458"/>
                    <a:pt x="5916" y="6561"/>
                    <a:pt x="5916" y="4229"/>
                  </a:cubicBezTo>
                  <a:cubicBezTo>
                    <a:pt x="5916" y="1897"/>
                    <a:pt x="4590" y="0"/>
                    <a:pt x="295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868;p40">
              <a:extLst>
                <a:ext uri="{FF2B5EF4-FFF2-40B4-BE49-F238E27FC236}">
                  <a16:creationId xmlns:a16="http://schemas.microsoft.com/office/drawing/2014/main" id="{3B19FC43-9850-A61E-1C2C-53E051BB1B76}"/>
                </a:ext>
              </a:extLst>
            </p:cNvPr>
            <p:cNvSpPr/>
            <p:nvPr/>
          </p:nvSpPr>
          <p:spPr>
            <a:xfrm>
              <a:off x="6144575" y="4020600"/>
              <a:ext cx="59200" cy="195900"/>
            </a:xfrm>
            <a:custGeom>
              <a:avLst/>
              <a:gdLst/>
              <a:ahLst/>
              <a:cxnLst/>
              <a:rect l="l" t="t" r="r" b="b"/>
              <a:pathLst>
                <a:path w="2368" h="7836" extrusionOk="0">
                  <a:moveTo>
                    <a:pt x="2162" y="1"/>
                  </a:moveTo>
                  <a:lnTo>
                    <a:pt x="0" y="7778"/>
                  </a:lnTo>
                  <a:lnTo>
                    <a:pt x="205" y="7836"/>
                  </a:lnTo>
                  <a:lnTo>
                    <a:pt x="2367" y="57"/>
                  </a:lnTo>
                  <a:lnTo>
                    <a:pt x="216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869;p40">
              <a:extLst>
                <a:ext uri="{FF2B5EF4-FFF2-40B4-BE49-F238E27FC236}">
                  <a16:creationId xmlns:a16="http://schemas.microsoft.com/office/drawing/2014/main" id="{4C637736-24F1-33FA-3169-810BE6026613}"/>
                </a:ext>
              </a:extLst>
            </p:cNvPr>
            <p:cNvSpPr/>
            <p:nvPr/>
          </p:nvSpPr>
          <p:spPr>
            <a:xfrm>
              <a:off x="5723725" y="4075225"/>
              <a:ext cx="79975" cy="16025"/>
            </a:xfrm>
            <a:custGeom>
              <a:avLst/>
              <a:gdLst/>
              <a:ahLst/>
              <a:cxnLst/>
              <a:rect l="l" t="t" r="r" b="b"/>
              <a:pathLst>
                <a:path w="3199" h="641" extrusionOk="0">
                  <a:moveTo>
                    <a:pt x="320" y="0"/>
                  </a:moveTo>
                  <a:cubicBezTo>
                    <a:pt x="143" y="0"/>
                    <a:pt x="0" y="143"/>
                    <a:pt x="0" y="320"/>
                  </a:cubicBezTo>
                  <a:cubicBezTo>
                    <a:pt x="0" y="497"/>
                    <a:pt x="143" y="640"/>
                    <a:pt x="320" y="640"/>
                  </a:cubicBezTo>
                  <a:lnTo>
                    <a:pt x="2880" y="640"/>
                  </a:lnTo>
                  <a:cubicBezTo>
                    <a:pt x="3055" y="640"/>
                    <a:pt x="3198" y="497"/>
                    <a:pt x="3198" y="320"/>
                  </a:cubicBezTo>
                  <a:cubicBezTo>
                    <a:pt x="3198" y="143"/>
                    <a:pt x="3055" y="0"/>
                    <a:pt x="2880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870;p40">
              <a:extLst>
                <a:ext uri="{FF2B5EF4-FFF2-40B4-BE49-F238E27FC236}">
                  <a16:creationId xmlns:a16="http://schemas.microsoft.com/office/drawing/2014/main" id="{EA19075E-EE6F-FC09-2971-16B4524FD76B}"/>
                </a:ext>
              </a:extLst>
            </p:cNvPr>
            <p:cNvSpPr/>
            <p:nvPr/>
          </p:nvSpPr>
          <p:spPr>
            <a:xfrm>
              <a:off x="5754175" y="4035825"/>
              <a:ext cx="79975" cy="16050"/>
            </a:xfrm>
            <a:custGeom>
              <a:avLst/>
              <a:gdLst/>
              <a:ahLst/>
              <a:cxnLst/>
              <a:rect l="l" t="t" r="r" b="b"/>
              <a:pathLst>
                <a:path w="3199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1"/>
                  </a:cubicBezTo>
                  <a:cubicBezTo>
                    <a:pt x="0" y="497"/>
                    <a:pt x="143" y="641"/>
                    <a:pt x="320" y="641"/>
                  </a:cubicBezTo>
                  <a:lnTo>
                    <a:pt x="2878" y="641"/>
                  </a:lnTo>
                  <a:cubicBezTo>
                    <a:pt x="3055" y="641"/>
                    <a:pt x="3198" y="497"/>
                    <a:pt x="3198" y="321"/>
                  </a:cubicBezTo>
                  <a:cubicBezTo>
                    <a:pt x="3198" y="144"/>
                    <a:pt x="3055" y="1"/>
                    <a:pt x="2878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871;p40">
              <a:extLst>
                <a:ext uri="{FF2B5EF4-FFF2-40B4-BE49-F238E27FC236}">
                  <a16:creationId xmlns:a16="http://schemas.microsoft.com/office/drawing/2014/main" id="{F9641E31-7500-FA72-DED7-95AD6FA0EA83}"/>
                </a:ext>
              </a:extLst>
            </p:cNvPr>
            <p:cNvSpPr/>
            <p:nvPr/>
          </p:nvSpPr>
          <p:spPr>
            <a:xfrm>
              <a:off x="5719150" y="4116525"/>
              <a:ext cx="79975" cy="16050"/>
            </a:xfrm>
            <a:custGeom>
              <a:avLst/>
              <a:gdLst/>
              <a:ahLst/>
              <a:cxnLst/>
              <a:rect l="l" t="t" r="r" b="b"/>
              <a:pathLst>
                <a:path w="3199" h="642" extrusionOk="0">
                  <a:moveTo>
                    <a:pt x="320" y="1"/>
                  </a:moveTo>
                  <a:cubicBezTo>
                    <a:pt x="143" y="1"/>
                    <a:pt x="0" y="144"/>
                    <a:pt x="0" y="321"/>
                  </a:cubicBezTo>
                  <a:cubicBezTo>
                    <a:pt x="0" y="498"/>
                    <a:pt x="143" y="641"/>
                    <a:pt x="320" y="641"/>
                  </a:cubicBezTo>
                  <a:lnTo>
                    <a:pt x="2878" y="641"/>
                  </a:lnTo>
                  <a:cubicBezTo>
                    <a:pt x="3055" y="641"/>
                    <a:pt x="3198" y="498"/>
                    <a:pt x="3198" y="321"/>
                  </a:cubicBezTo>
                  <a:cubicBezTo>
                    <a:pt x="3198" y="144"/>
                    <a:pt x="3055" y="1"/>
                    <a:pt x="2878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872;p40">
              <a:extLst>
                <a:ext uri="{FF2B5EF4-FFF2-40B4-BE49-F238E27FC236}">
                  <a16:creationId xmlns:a16="http://schemas.microsoft.com/office/drawing/2014/main" id="{18F54251-C1DE-B714-C2BE-EB4680CF00D8}"/>
                </a:ext>
              </a:extLst>
            </p:cNvPr>
            <p:cNvSpPr/>
            <p:nvPr/>
          </p:nvSpPr>
          <p:spPr>
            <a:xfrm>
              <a:off x="5743550" y="4156250"/>
              <a:ext cx="79975" cy="16025"/>
            </a:xfrm>
            <a:custGeom>
              <a:avLst/>
              <a:gdLst/>
              <a:ahLst/>
              <a:cxnLst/>
              <a:rect l="l" t="t" r="r" b="b"/>
              <a:pathLst>
                <a:path w="3199" h="641" extrusionOk="0">
                  <a:moveTo>
                    <a:pt x="321" y="1"/>
                  </a:moveTo>
                  <a:cubicBezTo>
                    <a:pt x="144" y="1"/>
                    <a:pt x="1" y="143"/>
                    <a:pt x="1" y="321"/>
                  </a:cubicBezTo>
                  <a:cubicBezTo>
                    <a:pt x="1" y="498"/>
                    <a:pt x="144" y="641"/>
                    <a:pt x="321" y="641"/>
                  </a:cubicBezTo>
                  <a:lnTo>
                    <a:pt x="2879" y="641"/>
                  </a:lnTo>
                  <a:cubicBezTo>
                    <a:pt x="3056" y="641"/>
                    <a:pt x="3199" y="498"/>
                    <a:pt x="3199" y="321"/>
                  </a:cubicBezTo>
                  <a:cubicBezTo>
                    <a:pt x="3199" y="143"/>
                    <a:pt x="3056" y="1"/>
                    <a:pt x="2879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873;p40">
              <a:extLst>
                <a:ext uri="{FF2B5EF4-FFF2-40B4-BE49-F238E27FC236}">
                  <a16:creationId xmlns:a16="http://schemas.microsoft.com/office/drawing/2014/main" id="{67DECF41-589B-ECBC-7C8F-ACB05B77E5F0}"/>
                </a:ext>
              </a:extLst>
            </p:cNvPr>
            <p:cNvSpPr/>
            <p:nvPr/>
          </p:nvSpPr>
          <p:spPr>
            <a:xfrm>
              <a:off x="5376175" y="4923975"/>
              <a:ext cx="53050" cy="43400"/>
            </a:xfrm>
            <a:custGeom>
              <a:avLst/>
              <a:gdLst/>
              <a:ahLst/>
              <a:cxnLst/>
              <a:rect l="l" t="t" r="r" b="b"/>
              <a:pathLst>
                <a:path w="2122" h="1736" extrusionOk="0">
                  <a:moveTo>
                    <a:pt x="600" y="1"/>
                  </a:moveTo>
                  <a:cubicBezTo>
                    <a:pt x="270" y="1"/>
                    <a:pt x="0" y="388"/>
                    <a:pt x="0" y="869"/>
                  </a:cubicBezTo>
                  <a:cubicBezTo>
                    <a:pt x="0" y="1348"/>
                    <a:pt x="270" y="1735"/>
                    <a:pt x="600" y="1735"/>
                  </a:cubicBezTo>
                  <a:lnTo>
                    <a:pt x="2122" y="1735"/>
                  </a:lnTo>
                  <a:lnTo>
                    <a:pt x="212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874;p40">
              <a:extLst>
                <a:ext uri="{FF2B5EF4-FFF2-40B4-BE49-F238E27FC236}">
                  <a16:creationId xmlns:a16="http://schemas.microsoft.com/office/drawing/2014/main" id="{3238AC3F-0390-0BEA-7F0C-75A8A52E4284}"/>
                </a:ext>
              </a:extLst>
            </p:cNvPr>
            <p:cNvSpPr/>
            <p:nvPr/>
          </p:nvSpPr>
          <p:spPr>
            <a:xfrm>
              <a:off x="5373525" y="4921300"/>
              <a:ext cx="58375" cy="48750"/>
            </a:xfrm>
            <a:custGeom>
              <a:avLst/>
              <a:gdLst/>
              <a:ahLst/>
              <a:cxnLst/>
              <a:rect l="l" t="t" r="r" b="b"/>
              <a:pathLst>
                <a:path w="2335" h="1950" extrusionOk="0">
                  <a:moveTo>
                    <a:pt x="2122" y="214"/>
                  </a:moveTo>
                  <a:lnTo>
                    <a:pt x="2122" y="1737"/>
                  </a:lnTo>
                  <a:lnTo>
                    <a:pt x="706" y="1737"/>
                  </a:lnTo>
                  <a:cubicBezTo>
                    <a:pt x="438" y="1737"/>
                    <a:pt x="213" y="1388"/>
                    <a:pt x="213" y="976"/>
                  </a:cubicBezTo>
                  <a:cubicBezTo>
                    <a:pt x="213" y="563"/>
                    <a:pt x="438" y="214"/>
                    <a:pt x="706" y="214"/>
                  </a:cubicBezTo>
                  <a:close/>
                  <a:moveTo>
                    <a:pt x="706" y="1"/>
                  </a:moveTo>
                  <a:cubicBezTo>
                    <a:pt x="316" y="1"/>
                    <a:pt x="0" y="438"/>
                    <a:pt x="0" y="976"/>
                  </a:cubicBezTo>
                  <a:cubicBezTo>
                    <a:pt x="0" y="1513"/>
                    <a:pt x="316" y="1950"/>
                    <a:pt x="706" y="1950"/>
                  </a:cubicBezTo>
                  <a:lnTo>
                    <a:pt x="2228" y="1950"/>
                  </a:lnTo>
                  <a:cubicBezTo>
                    <a:pt x="2287" y="1950"/>
                    <a:pt x="2335" y="1902"/>
                    <a:pt x="2335" y="1842"/>
                  </a:cubicBezTo>
                  <a:lnTo>
                    <a:pt x="2335" y="108"/>
                  </a:lnTo>
                  <a:cubicBezTo>
                    <a:pt x="2335" y="48"/>
                    <a:pt x="2287" y="1"/>
                    <a:pt x="222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875;p40">
              <a:extLst>
                <a:ext uri="{FF2B5EF4-FFF2-40B4-BE49-F238E27FC236}">
                  <a16:creationId xmlns:a16="http://schemas.microsoft.com/office/drawing/2014/main" id="{BB804B97-35DE-2A41-E434-07BF53CDEABC}"/>
                </a:ext>
              </a:extLst>
            </p:cNvPr>
            <p:cNvSpPr/>
            <p:nvPr/>
          </p:nvSpPr>
          <p:spPr>
            <a:xfrm>
              <a:off x="5414250" y="4923975"/>
              <a:ext cx="30025" cy="43400"/>
            </a:xfrm>
            <a:custGeom>
              <a:avLst/>
              <a:gdLst/>
              <a:ahLst/>
              <a:cxnLst/>
              <a:rect l="l" t="t" r="r" b="b"/>
              <a:pathLst>
                <a:path w="1201" h="1736" extrusionOk="0">
                  <a:moveTo>
                    <a:pt x="599" y="1"/>
                  </a:moveTo>
                  <a:cubicBezTo>
                    <a:pt x="268" y="1"/>
                    <a:pt x="0" y="388"/>
                    <a:pt x="0" y="869"/>
                  </a:cubicBezTo>
                  <a:cubicBezTo>
                    <a:pt x="0" y="1348"/>
                    <a:pt x="267" y="1735"/>
                    <a:pt x="599" y="1735"/>
                  </a:cubicBezTo>
                  <a:cubicBezTo>
                    <a:pt x="932" y="1735"/>
                    <a:pt x="1200" y="1348"/>
                    <a:pt x="1200" y="869"/>
                  </a:cubicBezTo>
                  <a:cubicBezTo>
                    <a:pt x="1200" y="388"/>
                    <a:pt x="929" y="1"/>
                    <a:pt x="5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876;p40">
              <a:extLst>
                <a:ext uri="{FF2B5EF4-FFF2-40B4-BE49-F238E27FC236}">
                  <a16:creationId xmlns:a16="http://schemas.microsoft.com/office/drawing/2014/main" id="{84C89DC1-D3BE-1845-A315-8C7184811C1D}"/>
                </a:ext>
              </a:extLst>
            </p:cNvPr>
            <p:cNvSpPr/>
            <p:nvPr/>
          </p:nvSpPr>
          <p:spPr>
            <a:xfrm>
              <a:off x="5411550" y="4921300"/>
              <a:ext cx="35400" cy="48750"/>
            </a:xfrm>
            <a:custGeom>
              <a:avLst/>
              <a:gdLst/>
              <a:ahLst/>
              <a:cxnLst/>
              <a:rect l="l" t="t" r="r" b="b"/>
              <a:pathLst>
                <a:path w="1416" h="1950" extrusionOk="0">
                  <a:moveTo>
                    <a:pt x="707" y="214"/>
                  </a:moveTo>
                  <a:cubicBezTo>
                    <a:pt x="975" y="214"/>
                    <a:pt x="1203" y="556"/>
                    <a:pt x="1203" y="976"/>
                  </a:cubicBezTo>
                  <a:cubicBezTo>
                    <a:pt x="1203" y="1396"/>
                    <a:pt x="979" y="1737"/>
                    <a:pt x="707" y="1737"/>
                  </a:cubicBezTo>
                  <a:cubicBezTo>
                    <a:pt x="436" y="1737"/>
                    <a:pt x="214" y="1388"/>
                    <a:pt x="214" y="976"/>
                  </a:cubicBezTo>
                  <a:cubicBezTo>
                    <a:pt x="214" y="563"/>
                    <a:pt x="440" y="214"/>
                    <a:pt x="707" y="214"/>
                  </a:cubicBezTo>
                  <a:close/>
                  <a:moveTo>
                    <a:pt x="707" y="1"/>
                  </a:moveTo>
                  <a:cubicBezTo>
                    <a:pt x="318" y="1"/>
                    <a:pt x="1" y="428"/>
                    <a:pt x="1" y="976"/>
                  </a:cubicBezTo>
                  <a:cubicBezTo>
                    <a:pt x="1" y="1522"/>
                    <a:pt x="311" y="1950"/>
                    <a:pt x="707" y="1950"/>
                  </a:cubicBezTo>
                  <a:cubicBezTo>
                    <a:pt x="1104" y="1950"/>
                    <a:pt x="1415" y="1513"/>
                    <a:pt x="1415" y="976"/>
                  </a:cubicBezTo>
                  <a:cubicBezTo>
                    <a:pt x="1415" y="438"/>
                    <a:pt x="1097" y="1"/>
                    <a:pt x="7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877;p40">
              <a:extLst>
                <a:ext uri="{FF2B5EF4-FFF2-40B4-BE49-F238E27FC236}">
                  <a16:creationId xmlns:a16="http://schemas.microsoft.com/office/drawing/2014/main" id="{2BCDF0B9-5E40-9D66-E4E6-9CD5AFEFA1FD}"/>
                </a:ext>
              </a:extLst>
            </p:cNvPr>
            <p:cNvSpPr/>
            <p:nvPr/>
          </p:nvSpPr>
          <p:spPr>
            <a:xfrm>
              <a:off x="5409950" y="4901100"/>
              <a:ext cx="69300" cy="89175"/>
            </a:xfrm>
            <a:custGeom>
              <a:avLst/>
              <a:gdLst/>
              <a:ahLst/>
              <a:cxnLst/>
              <a:rect l="l" t="t" r="r" b="b"/>
              <a:pathLst>
                <a:path w="2772" h="3567" extrusionOk="0">
                  <a:moveTo>
                    <a:pt x="1234" y="0"/>
                  </a:moveTo>
                  <a:cubicBezTo>
                    <a:pt x="553" y="0"/>
                    <a:pt x="1" y="798"/>
                    <a:pt x="1" y="1784"/>
                  </a:cubicBezTo>
                  <a:cubicBezTo>
                    <a:pt x="1" y="2770"/>
                    <a:pt x="553" y="3566"/>
                    <a:pt x="1234" y="3566"/>
                  </a:cubicBezTo>
                  <a:lnTo>
                    <a:pt x="2772" y="3566"/>
                  </a:lnTo>
                  <a:lnTo>
                    <a:pt x="27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878;p40">
              <a:extLst>
                <a:ext uri="{FF2B5EF4-FFF2-40B4-BE49-F238E27FC236}">
                  <a16:creationId xmlns:a16="http://schemas.microsoft.com/office/drawing/2014/main" id="{3BC7D181-0BB8-9538-B363-7A46BA7A28A2}"/>
                </a:ext>
              </a:extLst>
            </p:cNvPr>
            <p:cNvSpPr/>
            <p:nvPr/>
          </p:nvSpPr>
          <p:spPr>
            <a:xfrm>
              <a:off x="5407325" y="4898450"/>
              <a:ext cx="74575" cy="94500"/>
            </a:xfrm>
            <a:custGeom>
              <a:avLst/>
              <a:gdLst/>
              <a:ahLst/>
              <a:cxnLst/>
              <a:rect l="l" t="t" r="r" b="b"/>
              <a:pathLst>
                <a:path w="2983" h="3780" extrusionOk="0">
                  <a:moveTo>
                    <a:pt x="2770" y="213"/>
                  </a:moveTo>
                  <a:lnTo>
                    <a:pt x="2770" y="3565"/>
                  </a:lnTo>
                  <a:lnTo>
                    <a:pt x="1339" y="3565"/>
                  </a:lnTo>
                  <a:cubicBezTo>
                    <a:pt x="718" y="3565"/>
                    <a:pt x="213" y="2813"/>
                    <a:pt x="213" y="1890"/>
                  </a:cubicBezTo>
                  <a:cubicBezTo>
                    <a:pt x="213" y="965"/>
                    <a:pt x="718" y="213"/>
                    <a:pt x="1339" y="213"/>
                  </a:cubicBezTo>
                  <a:close/>
                  <a:moveTo>
                    <a:pt x="1339" y="0"/>
                  </a:moveTo>
                  <a:cubicBezTo>
                    <a:pt x="600" y="0"/>
                    <a:pt x="0" y="848"/>
                    <a:pt x="0" y="1890"/>
                  </a:cubicBezTo>
                  <a:cubicBezTo>
                    <a:pt x="0" y="2931"/>
                    <a:pt x="600" y="3779"/>
                    <a:pt x="1339" y="3779"/>
                  </a:cubicBezTo>
                  <a:lnTo>
                    <a:pt x="2877" y="3779"/>
                  </a:lnTo>
                  <a:cubicBezTo>
                    <a:pt x="2935" y="3779"/>
                    <a:pt x="2983" y="3732"/>
                    <a:pt x="2983" y="3672"/>
                  </a:cubicBezTo>
                  <a:lnTo>
                    <a:pt x="2983" y="106"/>
                  </a:lnTo>
                  <a:cubicBezTo>
                    <a:pt x="2983" y="48"/>
                    <a:pt x="2935" y="0"/>
                    <a:pt x="287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879;p40">
              <a:extLst>
                <a:ext uri="{FF2B5EF4-FFF2-40B4-BE49-F238E27FC236}">
                  <a16:creationId xmlns:a16="http://schemas.microsoft.com/office/drawing/2014/main" id="{62FB365A-A484-474D-1F0D-113089B9EF7F}"/>
                </a:ext>
              </a:extLst>
            </p:cNvPr>
            <p:cNvSpPr/>
            <p:nvPr/>
          </p:nvSpPr>
          <p:spPr>
            <a:xfrm>
              <a:off x="5448425" y="4901100"/>
              <a:ext cx="61650" cy="89175"/>
            </a:xfrm>
            <a:custGeom>
              <a:avLst/>
              <a:gdLst/>
              <a:ahLst/>
              <a:cxnLst/>
              <a:rect l="l" t="t" r="r" b="b"/>
              <a:pathLst>
                <a:path w="2466" h="3567" extrusionOk="0">
                  <a:moveTo>
                    <a:pt x="1233" y="0"/>
                  </a:moveTo>
                  <a:cubicBezTo>
                    <a:pt x="552" y="0"/>
                    <a:pt x="0" y="798"/>
                    <a:pt x="0" y="1784"/>
                  </a:cubicBezTo>
                  <a:cubicBezTo>
                    <a:pt x="0" y="2768"/>
                    <a:pt x="552" y="3566"/>
                    <a:pt x="1233" y="3566"/>
                  </a:cubicBezTo>
                  <a:cubicBezTo>
                    <a:pt x="1912" y="3566"/>
                    <a:pt x="2466" y="2768"/>
                    <a:pt x="2466" y="1784"/>
                  </a:cubicBezTo>
                  <a:cubicBezTo>
                    <a:pt x="2466" y="809"/>
                    <a:pt x="1912" y="0"/>
                    <a:pt x="12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880;p40">
              <a:extLst>
                <a:ext uri="{FF2B5EF4-FFF2-40B4-BE49-F238E27FC236}">
                  <a16:creationId xmlns:a16="http://schemas.microsoft.com/office/drawing/2014/main" id="{D08CDDB3-F9B4-6530-CFF5-0FCC02C32F50}"/>
                </a:ext>
              </a:extLst>
            </p:cNvPr>
            <p:cNvSpPr/>
            <p:nvPr/>
          </p:nvSpPr>
          <p:spPr>
            <a:xfrm>
              <a:off x="5445725" y="4898450"/>
              <a:ext cx="67000" cy="94500"/>
            </a:xfrm>
            <a:custGeom>
              <a:avLst/>
              <a:gdLst/>
              <a:ahLst/>
              <a:cxnLst/>
              <a:rect l="l" t="t" r="r" b="b"/>
              <a:pathLst>
                <a:path w="2680" h="3780" extrusionOk="0">
                  <a:moveTo>
                    <a:pt x="1341" y="213"/>
                  </a:moveTo>
                  <a:cubicBezTo>
                    <a:pt x="1951" y="213"/>
                    <a:pt x="2466" y="965"/>
                    <a:pt x="2466" y="1890"/>
                  </a:cubicBezTo>
                  <a:cubicBezTo>
                    <a:pt x="2466" y="2813"/>
                    <a:pt x="1962" y="3565"/>
                    <a:pt x="1341" y="3565"/>
                  </a:cubicBezTo>
                  <a:cubicBezTo>
                    <a:pt x="720" y="3565"/>
                    <a:pt x="215" y="2813"/>
                    <a:pt x="215" y="1890"/>
                  </a:cubicBezTo>
                  <a:cubicBezTo>
                    <a:pt x="215" y="965"/>
                    <a:pt x="720" y="213"/>
                    <a:pt x="1341" y="213"/>
                  </a:cubicBezTo>
                  <a:close/>
                  <a:moveTo>
                    <a:pt x="1341" y="0"/>
                  </a:moveTo>
                  <a:cubicBezTo>
                    <a:pt x="602" y="0"/>
                    <a:pt x="1" y="848"/>
                    <a:pt x="1" y="1890"/>
                  </a:cubicBezTo>
                  <a:cubicBezTo>
                    <a:pt x="1" y="2931"/>
                    <a:pt x="602" y="3779"/>
                    <a:pt x="1341" y="3779"/>
                  </a:cubicBezTo>
                  <a:cubicBezTo>
                    <a:pt x="2079" y="3779"/>
                    <a:pt x="2679" y="2932"/>
                    <a:pt x="2679" y="1890"/>
                  </a:cubicBezTo>
                  <a:cubicBezTo>
                    <a:pt x="2679" y="848"/>
                    <a:pt x="2079" y="0"/>
                    <a:pt x="134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881;p40">
              <a:extLst>
                <a:ext uri="{FF2B5EF4-FFF2-40B4-BE49-F238E27FC236}">
                  <a16:creationId xmlns:a16="http://schemas.microsoft.com/office/drawing/2014/main" id="{3E5A4121-4BA5-C071-0833-8604D9A39F6D}"/>
                </a:ext>
              </a:extLst>
            </p:cNvPr>
            <p:cNvSpPr/>
            <p:nvPr/>
          </p:nvSpPr>
          <p:spPr>
            <a:xfrm>
              <a:off x="5437850" y="4878125"/>
              <a:ext cx="93400" cy="135100"/>
            </a:xfrm>
            <a:custGeom>
              <a:avLst/>
              <a:gdLst/>
              <a:ahLst/>
              <a:cxnLst/>
              <a:rect l="l" t="t" r="r" b="b"/>
              <a:pathLst>
                <a:path w="3736" h="5404" extrusionOk="0">
                  <a:moveTo>
                    <a:pt x="1869" y="0"/>
                  </a:moveTo>
                  <a:cubicBezTo>
                    <a:pt x="837" y="0"/>
                    <a:pt x="0" y="1209"/>
                    <a:pt x="0" y="2703"/>
                  </a:cubicBezTo>
                  <a:cubicBezTo>
                    <a:pt x="0" y="4195"/>
                    <a:pt x="837" y="5404"/>
                    <a:pt x="1869" y="5404"/>
                  </a:cubicBezTo>
                  <a:cubicBezTo>
                    <a:pt x="2901" y="5404"/>
                    <a:pt x="3736" y="4195"/>
                    <a:pt x="3736" y="2703"/>
                  </a:cubicBezTo>
                  <a:cubicBezTo>
                    <a:pt x="3736" y="1209"/>
                    <a:pt x="2901" y="0"/>
                    <a:pt x="18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882;p40">
              <a:extLst>
                <a:ext uri="{FF2B5EF4-FFF2-40B4-BE49-F238E27FC236}">
                  <a16:creationId xmlns:a16="http://schemas.microsoft.com/office/drawing/2014/main" id="{5EAD9D5E-AE2D-857B-3A2F-B8FC09FFF358}"/>
                </a:ext>
              </a:extLst>
            </p:cNvPr>
            <p:cNvSpPr/>
            <p:nvPr/>
          </p:nvSpPr>
          <p:spPr>
            <a:xfrm>
              <a:off x="5435200" y="4875475"/>
              <a:ext cx="98750" cy="140425"/>
            </a:xfrm>
            <a:custGeom>
              <a:avLst/>
              <a:gdLst/>
              <a:ahLst/>
              <a:cxnLst/>
              <a:rect l="l" t="t" r="r" b="b"/>
              <a:pathLst>
                <a:path w="3950" h="5617" extrusionOk="0">
                  <a:moveTo>
                    <a:pt x="1975" y="214"/>
                  </a:moveTo>
                  <a:cubicBezTo>
                    <a:pt x="2946" y="214"/>
                    <a:pt x="3736" y="1377"/>
                    <a:pt x="3736" y="2809"/>
                  </a:cubicBezTo>
                  <a:cubicBezTo>
                    <a:pt x="3736" y="4240"/>
                    <a:pt x="2946" y="5404"/>
                    <a:pt x="1975" y="5404"/>
                  </a:cubicBezTo>
                  <a:cubicBezTo>
                    <a:pt x="1004" y="5404"/>
                    <a:pt x="213" y="4240"/>
                    <a:pt x="213" y="2809"/>
                  </a:cubicBezTo>
                  <a:cubicBezTo>
                    <a:pt x="213" y="1377"/>
                    <a:pt x="1004" y="214"/>
                    <a:pt x="1975" y="214"/>
                  </a:cubicBezTo>
                  <a:close/>
                  <a:moveTo>
                    <a:pt x="1975" y="1"/>
                  </a:moveTo>
                  <a:cubicBezTo>
                    <a:pt x="886" y="1"/>
                    <a:pt x="0" y="1260"/>
                    <a:pt x="0" y="2809"/>
                  </a:cubicBezTo>
                  <a:cubicBezTo>
                    <a:pt x="0" y="4357"/>
                    <a:pt x="886" y="5617"/>
                    <a:pt x="1975" y="5617"/>
                  </a:cubicBezTo>
                  <a:cubicBezTo>
                    <a:pt x="3063" y="5617"/>
                    <a:pt x="3949" y="4357"/>
                    <a:pt x="3949" y="2809"/>
                  </a:cubicBezTo>
                  <a:cubicBezTo>
                    <a:pt x="3949" y="1260"/>
                    <a:pt x="3063" y="1"/>
                    <a:pt x="197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883;p40">
              <a:extLst>
                <a:ext uri="{FF2B5EF4-FFF2-40B4-BE49-F238E27FC236}">
                  <a16:creationId xmlns:a16="http://schemas.microsoft.com/office/drawing/2014/main" id="{FCE5A45A-89AB-F2A9-3EA3-F03BFD721BAE}"/>
                </a:ext>
              </a:extLst>
            </p:cNvPr>
            <p:cNvSpPr/>
            <p:nvPr/>
          </p:nvSpPr>
          <p:spPr>
            <a:xfrm>
              <a:off x="5448700" y="4878125"/>
              <a:ext cx="93475" cy="135100"/>
            </a:xfrm>
            <a:custGeom>
              <a:avLst/>
              <a:gdLst/>
              <a:ahLst/>
              <a:cxnLst/>
              <a:rect l="l" t="t" r="r" b="b"/>
              <a:pathLst>
                <a:path w="3739" h="5404" extrusionOk="0">
                  <a:moveTo>
                    <a:pt x="1870" y="0"/>
                  </a:moveTo>
                  <a:cubicBezTo>
                    <a:pt x="838" y="0"/>
                    <a:pt x="1" y="1209"/>
                    <a:pt x="1" y="2703"/>
                  </a:cubicBezTo>
                  <a:cubicBezTo>
                    <a:pt x="1" y="4195"/>
                    <a:pt x="838" y="5404"/>
                    <a:pt x="1870" y="5404"/>
                  </a:cubicBezTo>
                  <a:cubicBezTo>
                    <a:pt x="2901" y="5404"/>
                    <a:pt x="3738" y="4195"/>
                    <a:pt x="3738" y="2703"/>
                  </a:cubicBezTo>
                  <a:cubicBezTo>
                    <a:pt x="3738" y="1209"/>
                    <a:pt x="2901" y="0"/>
                    <a:pt x="18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884;p40">
              <a:extLst>
                <a:ext uri="{FF2B5EF4-FFF2-40B4-BE49-F238E27FC236}">
                  <a16:creationId xmlns:a16="http://schemas.microsoft.com/office/drawing/2014/main" id="{94193F39-5FE6-8384-3EA0-FF771EF3B2F6}"/>
                </a:ext>
              </a:extLst>
            </p:cNvPr>
            <p:cNvSpPr/>
            <p:nvPr/>
          </p:nvSpPr>
          <p:spPr>
            <a:xfrm>
              <a:off x="5446075" y="4875475"/>
              <a:ext cx="98725" cy="140425"/>
            </a:xfrm>
            <a:custGeom>
              <a:avLst/>
              <a:gdLst/>
              <a:ahLst/>
              <a:cxnLst/>
              <a:rect l="l" t="t" r="r" b="b"/>
              <a:pathLst>
                <a:path w="3949" h="5617" extrusionOk="0">
                  <a:moveTo>
                    <a:pt x="1975" y="214"/>
                  </a:moveTo>
                  <a:cubicBezTo>
                    <a:pt x="2945" y="214"/>
                    <a:pt x="3736" y="1377"/>
                    <a:pt x="3736" y="2809"/>
                  </a:cubicBezTo>
                  <a:cubicBezTo>
                    <a:pt x="3736" y="4240"/>
                    <a:pt x="2947" y="5404"/>
                    <a:pt x="1975" y="5404"/>
                  </a:cubicBezTo>
                  <a:cubicBezTo>
                    <a:pt x="1004" y="5404"/>
                    <a:pt x="213" y="4240"/>
                    <a:pt x="213" y="2809"/>
                  </a:cubicBezTo>
                  <a:cubicBezTo>
                    <a:pt x="213" y="1377"/>
                    <a:pt x="1004" y="214"/>
                    <a:pt x="1975" y="214"/>
                  </a:cubicBezTo>
                  <a:close/>
                  <a:moveTo>
                    <a:pt x="1975" y="1"/>
                  </a:moveTo>
                  <a:cubicBezTo>
                    <a:pt x="886" y="1"/>
                    <a:pt x="0" y="1260"/>
                    <a:pt x="0" y="2809"/>
                  </a:cubicBezTo>
                  <a:cubicBezTo>
                    <a:pt x="0" y="4357"/>
                    <a:pt x="886" y="5617"/>
                    <a:pt x="1975" y="5617"/>
                  </a:cubicBezTo>
                  <a:cubicBezTo>
                    <a:pt x="3063" y="5617"/>
                    <a:pt x="3949" y="4357"/>
                    <a:pt x="3949" y="2809"/>
                  </a:cubicBezTo>
                  <a:cubicBezTo>
                    <a:pt x="3949" y="1260"/>
                    <a:pt x="3064" y="1"/>
                    <a:pt x="197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885;p40">
              <a:extLst>
                <a:ext uri="{FF2B5EF4-FFF2-40B4-BE49-F238E27FC236}">
                  <a16:creationId xmlns:a16="http://schemas.microsoft.com/office/drawing/2014/main" id="{DB166362-12BC-44A1-2CF8-0A1219D1516F}"/>
                </a:ext>
              </a:extLst>
            </p:cNvPr>
            <p:cNvSpPr/>
            <p:nvPr/>
          </p:nvSpPr>
          <p:spPr>
            <a:xfrm>
              <a:off x="5476150" y="4917800"/>
              <a:ext cx="38550" cy="55800"/>
            </a:xfrm>
            <a:custGeom>
              <a:avLst/>
              <a:gdLst/>
              <a:ahLst/>
              <a:cxnLst/>
              <a:rect l="l" t="t" r="r" b="b"/>
              <a:pathLst>
                <a:path w="1542" h="2232" extrusionOk="0">
                  <a:moveTo>
                    <a:pt x="772" y="1"/>
                  </a:moveTo>
                  <a:cubicBezTo>
                    <a:pt x="346" y="1"/>
                    <a:pt x="0" y="499"/>
                    <a:pt x="0" y="1116"/>
                  </a:cubicBezTo>
                  <a:cubicBezTo>
                    <a:pt x="0" y="1732"/>
                    <a:pt x="347" y="2231"/>
                    <a:pt x="772" y="2231"/>
                  </a:cubicBezTo>
                  <a:cubicBezTo>
                    <a:pt x="1196" y="2231"/>
                    <a:pt x="1541" y="1732"/>
                    <a:pt x="1541" y="1116"/>
                  </a:cubicBezTo>
                  <a:cubicBezTo>
                    <a:pt x="1541" y="499"/>
                    <a:pt x="1199" y="1"/>
                    <a:pt x="7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886;p40">
              <a:extLst>
                <a:ext uri="{FF2B5EF4-FFF2-40B4-BE49-F238E27FC236}">
                  <a16:creationId xmlns:a16="http://schemas.microsoft.com/office/drawing/2014/main" id="{177D43DB-5EA6-DF15-874E-BE7DD0272169}"/>
                </a:ext>
              </a:extLst>
            </p:cNvPr>
            <p:cNvSpPr/>
            <p:nvPr/>
          </p:nvSpPr>
          <p:spPr>
            <a:xfrm>
              <a:off x="5473475" y="4915125"/>
              <a:ext cx="43900" cy="61100"/>
            </a:xfrm>
            <a:custGeom>
              <a:avLst/>
              <a:gdLst/>
              <a:ahLst/>
              <a:cxnLst/>
              <a:rect l="l" t="t" r="r" b="b"/>
              <a:pathLst>
                <a:path w="1756" h="2444" extrusionOk="0">
                  <a:moveTo>
                    <a:pt x="879" y="213"/>
                  </a:moveTo>
                  <a:cubicBezTo>
                    <a:pt x="1245" y="213"/>
                    <a:pt x="1541" y="666"/>
                    <a:pt x="1541" y="1223"/>
                  </a:cubicBezTo>
                  <a:cubicBezTo>
                    <a:pt x="1541" y="1778"/>
                    <a:pt x="1239" y="2231"/>
                    <a:pt x="879" y="2231"/>
                  </a:cubicBezTo>
                  <a:cubicBezTo>
                    <a:pt x="518" y="2231"/>
                    <a:pt x="213" y="1778"/>
                    <a:pt x="213" y="1223"/>
                  </a:cubicBezTo>
                  <a:cubicBezTo>
                    <a:pt x="213" y="666"/>
                    <a:pt x="512" y="213"/>
                    <a:pt x="879" y="213"/>
                  </a:cubicBezTo>
                  <a:close/>
                  <a:moveTo>
                    <a:pt x="879" y="0"/>
                  </a:moveTo>
                  <a:cubicBezTo>
                    <a:pt x="395" y="0"/>
                    <a:pt x="0" y="548"/>
                    <a:pt x="0" y="1223"/>
                  </a:cubicBezTo>
                  <a:cubicBezTo>
                    <a:pt x="0" y="1896"/>
                    <a:pt x="395" y="2444"/>
                    <a:pt x="879" y="2444"/>
                  </a:cubicBezTo>
                  <a:cubicBezTo>
                    <a:pt x="1362" y="2444"/>
                    <a:pt x="1756" y="1908"/>
                    <a:pt x="1756" y="1223"/>
                  </a:cubicBezTo>
                  <a:cubicBezTo>
                    <a:pt x="1756" y="538"/>
                    <a:pt x="1362" y="0"/>
                    <a:pt x="87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887;p40">
              <a:extLst>
                <a:ext uri="{FF2B5EF4-FFF2-40B4-BE49-F238E27FC236}">
                  <a16:creationId xmlns:a16="http://schemas.microsoft.com/office/drawing/2014/main" id="{859AD70B-E762-2644-CB46-D5B942769B63}"/>
                </a:ext>
              </a:extLst>
            </p:cNvPr>
            <p:cNvSpPr/>
            <p:nvPr/>
          </p:nvSpPr>
          <p:spPr>
            <a:xfrm>
              <a:off x="5480950" y="4917800"/>
              <a:ext cx="38550" cy="55800"/>
            </a:xfrm>
            <a:custGeom>
              <a:avLst/>
              <a:gdLst/>
              <a:ahLst/>
              <a:cxnLst/>
              <a:rect l="l" t="t" r="r" b="b"/>
              <a:pathLst>
                <a:path w="1542" h="2232" extrusionOk="0">
                  <a:moveTo>
                    <a:pt x="772" y="1"/>
                  </a:moveTo>
                  <a:cubicBezTo>
                    <a:pt x="346" y="1"/>
                    <a:pt x="0" y="499"/>
                    <a:pt x="0" y="1116"/>
                  </a:cubicBezTo>
                  <a:cubicBezTo>
                    <a:pt x="0" y="1732"/>
                    <a:pt x="347" y="2231"/>
                    <a:pt x="772" y="2231"/>
                  </a:cubicBezTo>
                  <a:cubicBezTo>
                    <a:pt x="1196" y="2231"/>
                    <a:pt x="1541" y="1732"/>
                    <a:pt x="1541" y="1116"/>
                  </a:cubicBezTo>
                  <a:cubicBezTo>
                    <a:pt x="1541" y="499"/>
                    <a:pt x="1199" y="1"/>
                    <a:pt x="7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888;p40">
              <a:extLst>
                <a:ext uri="{FF2B5EF4-FFF2-40B4-BE49-F238E27FC236}">
                  <a16:creationId xmlns:a16="http://schemas.microsoft.com/office/drawing/2014/main" id="{9B6ECF9B-8BF4-78BC-984F-CEA9356860C4}"/>
                </a:ext>
              </a:extLst>
            </p:cNvPr>
            <p:cNvSpPr/>
            <p:nvPr/>
          </p:nvSpPr>
          <p:spPr>
            <a:xfrm>
              <a:off x="5478275" y="4915125"/>
              <a:ext cx="43900" cy="61100"/>
            </a:xfrm>
            <a:custGeom>
              <a:avLst/>
              <a:gdLst/>
              <a:ahLst/>
              <a:cxnLst/>
              <a:rect l="l" t="t" r="r" b="b"/>
              <a:pathLst>
                <a:path w="1756" h="2444" extrusionOk="0">
                  <a:moveTo>
                    <a:pt x="879" y="213"/>
                  </a:moveTo>
                  <a:cubicBezTo>
                    <a:pt x="1245" y="213"/>
                    <a:pt x="1541" y="666"/>
                    <a:pt x="1541" y="1223"/>
                  </a:cubicBezTo>
                  <a:cubicBezTo>
                    <a:pt x="1541" y="1778"/>
                    <a:pt x="1239" y="2231"/>
                    <a:pt x="879" y="2231"/>
                  </a:cubicBezTo>
                  <a:cubicBezTo>
                    <a:pt x="518" y="2231"/>
                    <a:pt x="213" y="1778"/>
                    <a:pt x="213" y="1223"/>
                  </a:cubicBezTo>
                  <a:cubicBezTo>
                    <a:pt x="213" y="666"/>
                    <a:pt x="512" y="213"/>
                    <a:pt x="879" y="213"/>
                  </a:cubicBezTo>
                  <a:close/>
                  <a:moveTo>
                    <a:pt x="879" y="0"/>
                  </a:moveTo>
                  <a:cubicBezTo>
                    <a:pt x="395" y="0"/>
                    <a:pt x="0" y="548"/>
                    <a:pt x="0" y="1223"/>
                  </a:cubicBezTo>
                  <a:cubicBezTo>
                    <a:pt x="0" y="1896"/>
                    <a:pt x="395" y="2444"/>
                    <a:pt x="879" y="2444"/>
                  </a:cubicBezTo>
                  <a:cubicBezTo>
                    <a:pt x="1363" y="2444"/>
                    <a:pt x="1756" y="1908"/>
                    <a:pt x="1756" y="1223"/>
                  </a:cubicBezTo>
                  <a:cubicBezTo>
                    <a:pt x="1756" y="538"/>
                    <a:pt x="1363" y="0"/>
                    <a:pt x="87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889;p40">
              <a:extLst>
                <a:ext uri="{FF2B5EF4-FFF2-40B4-BE49-F238E27FC236}">
                  <a16:creationId xmlns:a16="http://schemas.microsoft.com/office/drawing/2014/main" id="{3F5174C3-42B0-E406-BE21-02D4C4EBEE2F}"/>
                </a:ext>
              </a:extLst>
            </p:cNvPr>
            <p:cNvSpPr/>
            <p:nvPr/>
          </p:nvSpPr>
          <p:spPr>
            <a:xfrm>
              <a:off x="5376175" y="5090850"/>
              <a:ext cx="53050" cy="43350"/>
            </a:xfrm>
            <a:custGeom>
              <a:avLst/>
              <a:gdLst/>
              <a:ahLst/>
              <a:cxnLst/>
              <a:rect l="l" t="t" r="r" b="b"/>
              <a:pathLst>
                <a:path w="2122" h="1734" extrusionOk="0">
                  <a:moveTo>
                    <a:pt x="600" y="1"/>
                  </a:moveTo>
                  <a:cubicBezTo>
                    <a:pt x="270" y="1"/>
                    <a:pt x="0" y="388"/>
                    <a:pt x="0" y="869"/>
                  </a:cubicBezTo>
                  <a:cubicBezTo>
                    <a:pt x="0" y="1348"/>
                    <a:pt x="270" y="1734"/>
                    <a:pt x="600" y="1734"/>
                  </a:cubicBezTo>
                  <a:lnTo>
                    <a:pt x="2122" y="1734"/>
                  </a:lnTo>
                  <a:lnTo>
                    <a:pt x="212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890;p40">
              <a:extLst>
                <a:ext uri="{FF2B5EF4-FFF2-40B4-BE49-F238E27FC236}">
                  <a16:creationId xmlns:a16="http://schemas.microsoft.com/office/drawing/2014/main" id="{28BACDFE-6B3B-77DD-76D8-A7C2D10E6875}"/>
                </a:ext>
              </a:extLst>
            </p:cNvPr>
            <p:cNvSpPr/>
            <p:nvPr/>
          </p:nvSpPr>
          <p:spPr>
            <a:xfrm>
              <a:off x="5373525" y="5088175"/>
              <a:ext cx="58375" cy="48725"/>
            </a:xfrm>
            <a:custGeom>
              <a:avLst/>
              <a:gdLst/>
              <a:ahLst/>
              <a:cxnLst/>
              <a:rect l="l" t="t" r="r" b="b"/>
              <a:pathLst>
                <a:path w="2335" h="1949" extrusionOk="0">
                  <a:moveTo>
                    <a:pt x="706" y="213"/>
                  </a:moveTo>
                  <a:lnTo>
                    <a:pt x="706" y="215"/>
                  </a:lnTo>
                  <a:lnTo>
                    <a:pt x="2122" y="215"/>
                  </a:lnTo>
                  <a:lnTo>
                    <a:pt x="2122" y="1735"/>
                  </a:lnTo>
                  <a:lnTo>
                    <a:pt x="706" y="1735"/>
                  </a:lnTo>
                  <a:cubicBezTo>
                    <a:pt x="438" y="1735"/>
                    <a:pt x="213" y="1388"/>
                    <a:pt x="213" y="976"/>
                  </a:cubicBezTo>
                  <a:cubicBezTo>
                    <a:pt x="213" y="562"/>
                    <a:pt x="438" y="213"/>
                    <a:pt x="706" y="213"/>
                  </a:cubicBezTo>
                  <a:close/>
                  <a:moveTo>
                    <a:pt x="706" y="1"/>
                  </a:moveTo>
                  <a:cubicBezTo>
                    <a:pt x="316" y="1"/>
                    <a:pt x="0" y="431"/>
                    <a:pt x="0" y="976"/>
                  </a:cubicBezTo>
                  <a:cubicBezTo>
                    <a:pt x="0" y="1521"/>
                    <a:pt x="310" y="1948"/>
                    <a:pt x="706" y="1948"/>
                  </a:cubicBezTo>
                  <a:lnTo>
                    <a:pt x="2228" y="1948"/>
                  </a:lnTo>
                  <a:cubicBezTo>
                    <a:pt x="2287" y="1948"/>
                    <a:pt x="2335" y="1900"/>
                    <a:pt x="2335" y="1841"/>
                  </a:cubicBezTo>
                  <a:lnTo>
                    <a:pt x="2335" y="108"/>
                  </a:lnTo>
                  <a:cubicBezTo>
                    <a:pt x="2335" y="48"/>
                    <a:pt x="2287" y="1"/>
                    <a:pt x="222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891;p40">
              <a:extLst>
                <a:ext uri="{FF2B5EF4-FFF2-40B4-BE49-F238E27FC236}">
                  <a16:creationId xmlns:a16="http://schemas.microsoft.com/office/drawing/2014/main" id="{4CE43114-2EB0-7D4C-A2A3-2F70EAC78B21}"/>
                </a:ext>
              </a:extLst>
            </p:cNvPr>
            <p:cNvSpPr/>
            <p:nvPr/>
          </p:nvSpPr>
          <p:spPr>
            <a:xfrm>
              <a:off x="5414250" y="5090850"/>
              <a:ext cx="30025" cy="43350"/>
            </a:xfrm>
            <a:custGeom>
              <a:avLst/>
              <a:gdLst/>
              <a:ahLst/>
              <a:cxnLst/>
              <a:rect l="l" t="t" r="r" b="b"/>
              <a:pathLst>
                <a:path w="1201" h="1734" extrusionOk="0">
                  <a:moveTo>
                    <a:pt x="599" y="1"/>
                  </a:moveTo>
                  <a:cubicBezTo>
                    <a:pt x="268" y="1"/>
                    <a:pt x="0" y="391"/>
                    <a:pt x="0" y="869"/>
                  </a:cubicBezTo>
                  <a:cubicBezTo>
                    <a:pt x="0" y="1347"/>
                    <a:pt x="267" y="1734"/>
                    <a:pt x="599" y="1734"/>
                  </a:cubicBezTo>
                  <a:cubicBezTo>
                    <a:pt x="932" y="1734"/>
                    <a:pt x="1200" y="1347"/>
                    <a:pt x="1200" y="869"/>
                  </a:cubicBezTo>
                  <a:cubicBezTo>
                    <a:pt x="1200" y="388"/>
                    <a:pt x="929" y="1"/>
                    <a:pt x="5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892;p40">
              <a:extLst>
                <a:ext uri="{FF2B5EF4-FFF2-40B4-BE49-F238E27FC236}">
                  <a16:creationId xmlns:a16="http://schemas.microsoft.com/office/drawing/2014/main" id="{8D396AAB-9BBE-A90D-D616-41B180BED887}"/>
                </a:ext>
              </a:extLst>
            </p:cNvPr>
            <p:cNvSpPr/>
            <p:nvPr/>
          </p:nvSpPr>
          <p:spPr>
            <a:xfrm>
              <a:off x="5411550" y="5088175"/>
              <a:ext cx="35400" cy="48725"/>
            </a:xfrm>
            <a:custGeom>
              <a:avLst/>
              <a:gdLst/>
              <a:ahLst/>
              <a:cxnLst/>
              <a:rect l="l" t="t" r="r" b="b"/>
              <a:pathLst>
                <a:path w="1416" h="1949" extrusionOk="0">
                  <a:moveTo>
                    <a:pt x="707" y="213"/>
                  </a:moveTo>
                  <a:cubicBezTo>
                    <a:pt x="975" y="213"/>
                    <a:pt x="1203" y="563"/>
                    <a:pt x="1203" y="976"/>
                  </a:cubicBezTo>
                  <a:cubicBezTo>
                    <a:pt x="1203" y="1387"/>
                    <a:pt x="979" y="1735"/>
                    <a:pt x="707" y="1735"/>
                  </a:cubicBezTo>
                  <a:cubicBezTo>
                    <a:pt x="436" y="1735"/>
                    <a:pt x="214" y="1388"/>
                    <a:pt x="214" y="976"/>
                  </a:cubicBezTo>
                  <a:cubicBezTo>
                    <a:pt x="214" y="562"/>
                    <a:pt x="440" y="213"/>
                    <a:pt x="707" y="213"/>
                  </a:cubicBezTo>
                  <a:close/>
                  <a:moveTo>
                    <a:pt x="707" y="1"/>
                  </a:moveTo>
                  <a:cubicBezTo>
                    <a:pt x="318" y="1"/>
                    <a:pt x="1" y="431"/>
                    <a:pt x="1" y="976"/>
                  </a:cubicBezTo>
                  <a:cubicBezTo>
                    <a:pt x="1" y="1521"/>
                    <a:pt x="311" y="1948"/>
                    <a:pt x="707" y="1948"/>
                  </a:cubicBezTo>
                  <a:cubicBezTo>
                    <a:pt x="1097" y="1948"/>
                    <a:pt x="1415" y="1513"/>
                    <a:pt x="1415" y="976"/>
                  </a:cubicBezTo>
                  <a:cubicBezTo>
                    <a:pt x="1415" y="438"/>
                    <a:pt x="1097" y="1"/>
                    <a:pt x="7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893;p40">
              <a:extLst>
                <a:ext uri="{FF2B5EF4-FFF2-40B4-BE49-F238E27FC236}">
                  <a16:creationId xmlns:a16="http://schemas.microsoft.com/office/drawing/2014/main" id="{04E2A480-A27F-6EC4-073B-1C4663CD9B8D}"/>
                </a:ext>
              </a:extLst>
            </p:cNvPr>
            <p:cNvSpPr/>
            <p:nvPr/>
          </p:nvSpPr>
          <p:spPr>
            <a:xfrm>
              <a:off x="5409950" y="5067975"/>
              <a:ext cx="69300" cy="89175"/>
            </a:xfrm>
            <a:custGeom>
              <a:avLst/>
              <a:gdLst/>
              <a:ahLst/>
              <a:cxnLst/>
              <a:rect l="l" t="t" r="r" b="b"/>
              <a:pathLst>
                <a:path w="2772" h="3567" extrusionOk="0">
                  <a:moveTo>
                    <a:pt x="1234" y="0"/>
                  </a:moveTo>
                  <a:cubicBezTo>
                    <a:pt x="553" y="0"/>
                    <a:pt x="1" y="798"/>
                    <a:pt x="1" y="1784"/>
                  </a:cubicBezTo>
                  <a:cubicBezTo>
                    <a:pt x="1" y="2768"/>
                    <a:pt x="553" y="3566"/>
                    <a:pt x="1234" y="3566"/>
                  </a:cubicBezTo>
                  <a:lnTo>
                    <a:pt x="2772" y="3566"/>
                  </a:lnTo>
                  <a:lnTo>
                    <a:pt x="27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894;p40">
              <a:extLst>
                <a:ext uri="{FF2B5EF4-FFF2-40B4-BE49-F238E27FC236}">
                  <a16:creationId xmlns:a16="http://schemas.microsoft.com/office/drawing/2014/main" id="{6FA42EB7-1864-98E8-CFA7-722D400A4EC5}"/>
                </a:ext>
              </a:extLst>
            </p:cNvPr>
            <p:cNvSpPr/>
            <p:nvPr/>
          </p:nvSpPr>
          <p:spPr>
            <a:xfrm>
              <a:off x="5407325" y="5065325"/>
              <a:ext cx="74575" cy="94500"/>
            </a:xfrm>
            <a:custGeom>
              <a:avLst/>
              <a:gdLst/>
              <a:ahLst/>
              <a:cxnLst/>
              <a:rect l="l" t="t" r="r" b="b"/>
              <a:pathLst>
                <a:path w="2983" h="3780" extrusionOk="0">
                  <a:moveTo>
                    <a:pt x="2770" y="213"/>
                  </a:moveTo>
                  <a:lnTo>
                    <a:pt x="2770" y="3565"/>
                  </a:lnTo>
                  <a:lnTo>
                    <a:pt x="1339" y="3565"/>
                  </a:lnTo>
                  <a:cubicBezTo>
                    <a:pt x="718" y="3565"/>
                    <a:pt x="213" y="2813"/>
                    <a:pt x="213" y="1890"/>
                  </a:cubicBezTo>
                  <a:cubicBezTo>
                    <a:pt x="213" y="965"/>
                    <a:pt x="718" y="213"/>
                    <a:pt x="1339" y="213"/>
                  </a:cubicBezTo>
                  <a:close/>
                  <a:moveTo>
                    <a:pt x="1339" y="0"/>
                  </a:moveTo>
                  <a:cubicBezTo>
                    <a:pt x="600" y="0"/>
                    <a:pt x="0" y="848"/>
                    <a:pt x="0" y="1890"/>
                  </a:cubicBezTo>
                  <a:cubicBezTo>
                    <a:pt x="0" y="2932"/>
                    <a:pt x="600" y="3779"/>
                    <a:pt x="1339" y="3779"/>
                  </a:cubicBezTo>
                  <a:lnTo>
                    <a:pt x="2877" y="3779"/>
                  </a:lnTo>
                  <a:cubicBezTo>
                    <a:pt x="2935" y="3779"/>
                    <a:pt x="2983" y="3732"/>
                    <a:pt x="2983" y="3672"/>
                  </a:cubicBezTo>
                  <a:lnTo>
                    <a:pt x="2983" y="106"/>
                  </a:lnTo>
                  <a:cubicBezTo>
                    <a:pt x="2983" y="48"/>
                    <a:pt x="2935" y="0"/>
                    <a:pt x="287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895;p40">
              <a:extLst>
                <a:ext uri="{FF2B5EF4-FFF2-40B4-BE49-F238E27FC236}">
                  <a16:creationId xmlns:a16="http://schemas.microsoft.com/office/drawing/2014/main" id="{2053F571-4CFD-B070-C6B6-27D725C51F96}"/>
                </a:ext>
              </a:extLst>
            </p:cNvPr>
            <p:cNvSpPr/>
            <p:nvPr/>
          </p:nvSpPr>
          <p:spPr>
            <a:xfrm>
              <a:off x="5448425" y="5067975"/>
              <a:ext cx="61650" cy="89175"/>
            </a:xfrm>
            <a:custGeom>
              <a:avLst/>
              <a:gdLst/>
              <a:ahLst/>
              <a:cxnLst/>
              <a:rect l="l" t="t" r="r" b="b"/>
              <a:pathLst>
                <a:path w="2466" h="3567" extrusionOk="0">
                  <a:moveTo>
                    <a:pt x="1233" y="0"/>
                  </a:moveTo>
                  <a:cubicBezTo>
                    <a:pt x="552" y="0"/>
                    <a:pt x="0" y="800"/>
                    <a:pt x="0" y="1784"/>
                  </a:cubicBezTo>
                  <a:cubicBezTo>
                    <a:pt x="0" y="2766"/>
                    <a:pt x="552" y="3566"/>
                    <a:pt x="1233" y="3566"/>
                  </a:cubicBezTo>
                  <a:cubicBezTo>
                    <a:pt x="1912" y="3566"/>
                    <a:pt x="2466" y="2766"/>
                    <a:pt x="2466" y="1784"/>
                  </a:cubicBezTo>
                  <a:cubicBezTo>
                    <a:pt x="2466" y="798"/>
                    <a:pt x="1912" y="0"/>
                    <a:pt x="12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896;p40">
              <a:extLst>
                <a:ext uri="{FF2B5EF4-FFF2-40B4-BE49-F238E27FC236}">
                  <a16:creationId xmlns:a16="http://schemas.microsoft.com/office/drawing/2014/main" id="{887DD184-87C4-EB68-3545-B8391A391CCC}"/>
                </a:ext>
              </a:extLst>
            </p:cNvPr>
            <p:cNvSpPr/>
            <p:nvPr/>
          </p:nvSpPr>
          <p:spPr>
            <a:xfrm>
              <a:off x="5445725" y="5065325"/>
              <a:ext cx="67000" cy="94500"/>
            </a:xfrm>
            <a:custGeom>
              <a:avLst/>
              <a:gdLst/>
              <a:ahLst/>
              <a:cxnLst/>
              <a:rect l="l" t="t" r="r" b="b"/>
              <a:pathLst>
                <a:path w="2680" h="3780" extrusionOk="0">
                  <a:moveTo>
                    <a:pt x="1341" y="213"/>
                  </a:moveTo>
                  <a:cubicBezTo>
                    <a:pt x="1962" y="213"/>
                    <a:pt x="2466" y="965"/>
                    <a:pt x="2466" y="1890"/>
                  </a:cubicBezTo>
                  <a:cubicBezTo>
                    <a:pt x="2466" y="2813"/>
                    <a:pt x="1962" y="3565"/>
                    <a:pt x="1341" y="3565"/>
                  </a:cubicBezTo>
                  <a:cubicBezTo>
                    <a:pt x="720" y="3565"/>
                    <a:pt x="215" y="2813"/>
                    <a:pt x="215" y="1890"/>
                  </a:cubicBezTo>
                  <a:cubicBezTo>
                    <a:pt x="215" y="965"/>
                    <a:pt x="720" y="213"/>
                    <a:pt x="1341" y="213"/>
                  </a:cubicBezTo>
                  <a:close/>
                  <a:moveTo>
                    <a:pt x="1341" y="0"/>
                  </a:moveTo>
                  <a:cubicBezTo>
                    <a:pt x="602" y="0"/>
                    <a:pt x="1" y="848"/>
                    <a:pt x="1" y="1890"/>
                  </a:cubicBezTo>
                  <a:cubicBezTo>
                    <a:pt x="1" y="2932"/>
                    <a:pt x="602" y="3779"/>
                    <a:pt x="1341" y="3779"/>
                  </a:cubicBezTo>
                  <a:cubicBezTo>
                    <a:pt x="2079" y="3779"/>
                    <a:pt x="2679" y="2932"/>
                    <a:pt x="2679" y="1890"/>
                  </a:cubicBezTo>
                  <a:cubicBezTo>
                    <a:pt x="2679" y="848"/>
                    <a:pt x="2079" y="0"/>
                    <a:pt x="134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897;p40">
              <a:extLst>
                <a:ext uri="{FF2B5EF4-FFF2-40B4-BE49-F238E27FC236}">
                  <a16:creationId xmlns:a16="http://schemas.microsoft.com/office/drawing/2014/main" id="{AA951727-081F-A76A-B622-D43482EEFD0C}"/>
                </a:ext>
              </a:extLst>
            </p:cNvPr>
            <p:cNvSpPr/>
            <p:nvPr/>
          </p:nvSpPr>
          <p:spPr>
            <a:xfrm>
              <a:off x="5437850" y="5045000"/>
              <a:ext cx="93400" cy="135100"/>
            </a:xfrm>
            <a:custGeom>
              <a:avLst/>
              <a:gdLst/>
              <a:ahLst/>
              <a:cxnLst/>
              <a:rect l="l" t="t" r="r" b="b"/>
              <a:pathLst>
                <a:path w="3736" h="5404" extrusionOk="0">
                  <a:moveTo>
                    <a:pt x="1869" y="0"/>
                  </a:moveTo>
                  <a:cubicBezTo>
                    <a:pt x="837" y="0"/>
                    <a:pt x="0" y="1209"/>
                    <a:pt x="0" y="2703"/>
                  </a:cubicBezTo>
                  <a:cubicBezTo>
                    <a:pt x="0" y="4195"/>
                    <a:pt x="837" y="5404"/>
                    <a:pt x="1869" y="5404"/>
                  </a:cubicBezTo>
                  <a:cubicBezTo>
                    <a:pt x="2901" y="5404"/>
                    <a:pt x="3736" y="4195"/>
                    <a:pt x="3736" y="2703"/>
                  </a:cubicBezTo>
                  <a:cubicBezTo>
                    <a:pt x="3736" y="1209"/>
                    <a:pt x="2901" y="0"/>
                    <a:pt x="18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898;p40">
              <a:extLst>
                <a:ext uri="{FF2B5EF4-FFF2-40B4-BE49-F238E27FC236}">
                  <a16:creationId xmlns:a16="http://schemas.microsoft.com/office/drawing/2014/main" id="{1D2C1A99-9370-32EF-BD9C-3EEBE4877FAB}"/>
                </a:ext>
              </a:extLst>
            </p:cNvPr>
            <p:cNvSpPr/>
            <p:nvPr/>
          </p:nvSpPr>
          <p:spPr>
            <a:xfrm>
              <a:off x="5435200" y="5042325"/>
              <a:ext cx="98750" cy="140450"/>
            </a:xfrm>
            <a:custGeom>
              <a:avLst/>
              <a:gdLst/>
              <a:ahLst/>
              <a:cxnLst/>
              <a:rect l="l" t="t" r="r" b="b"/>
              <a:pathLst>
                <a:path w="3950" h="5618" extrusionOk="0">
                  <a:moveTo>
                    <a:pt x="1975" y="215"/>
                  </a:moveTo>
                  <a:cubicBezTo>
                    <a:pt x="2946" y="215"/>
                    <a:pt x="3736" y="1377"/>
                    <a:pt x="3736" y="2810"/>
                  </a:cubicBezTo>
                  <a:cubicBezTo>
                    <a:pt x="3736" y="4241"/>
                    <a:pt x="2946" y="5405"/>
                    <a:pt x="1975" y="5405"/>
                  </a:cubicBezTo>
                  <a:cubicBezTo>
                    <a:pt x="1004" y="5405"/>
                    <a:pt x="213" y="4241"/>
                    <a:pt x="213" y="2810"/>
                  </a:cubicBezTo>
                  <a:cubicBezTo>
                    <a:pt x="213" y="1377"/>
                    <a:pt x="1004" y="215"/>
                    <a:pt x="1975" y="215"/>
                  </a:cubicBezTo>
                  <a:close/>
                  <a:moveTo>
                    <a:pt x="1975" y="0"/>
                  </a:moveTo>
                  <a:cubicBezTo>
                    <a:pt x="886" y="0"/>
                    <a:pt x="0" y="1261"/>
                    <a:pt x="0" y="2810"/>
                  </a:cubicBezTo>
                  <a:cubicBezTo>
                    <a:pt x="0" y="4358"/>
                    <a:pt x="886" y="5618"/>
                    <a:pt x="1975" y="5618"/>
                  </a:cubicBezTo>
                  <a:cubicBezTo>
                    <a:pt x="3063" y="5618"/>
                    <a:pt x="3949" y="4358"/>
                    <a:pt x="3949" y="2810"/>
                  </a:cubicBezTo>
                  <a:cubicBezTo>
                    <a:pt x="3949" y="1261"/>
                    <a:pt x="3063" y="0"/>
                    <a:pt x="19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899;p40">
              <a:extLst>
                <a:ext uri="{FF2B5EF4-FFF2-40B4-BE49-F238E27FC236}">
                  <a16:creationId xmlns:a16="http://schemas.microsoft.com/office/drawing/2014/main" id="{D64FCF0A-1225-10AB-D5F3-E229A944B2D2}"/>
                </a:ext>
              </a:extLst>
            </p:cNvPr>
            <p:cNvSpPr/>
            <p:nvPr/>
          </p:nvSpPr>
          <p:spPr>
            <a:xfrm>
              <a:off x="5448700" y="5045000"/>
              <a:ext cx="93475" cy="135100"/>
            </a:xfrm>
            <a:custGeom>
              <a:avLst/>
              <a:gdLst/>
              <a:ahLst/>
              <a:cxnLst/>
              <a:rect l="l" t="t" r="r" b="b"/>
              <a:pathLst>
                <a:path w="3739" h="5404" extrusionOk="0">
                  <a:moveTo>
                    <a:pt x="1870" y="0"/>
                  </a:moveTo>
                  <a:cubicBezTo>
                    <a:pt x="838" y="0"/>
                    <a:pt x="1" y="1209"/>
                    <a:pt x="1" y="2703"/>
                  </a:cubicBezTo>
                  <a:cubicBezTo>
                    <a:pt x="1" y="4195"/>
                    <a:pt x="838" y="5404"/>
                    <a:pt x="1870" y="5404"/>
                  </a:cubicBezTo>
                  <a:cubicBezTo>
                    <a:pt x="2901" y="5404"/>
                    <a:pt x="3738" y="4195"/>
                    <a:pt x="3738" y="2703"/>
                  </a:cubicBezTo>
                  <a:cubicBezTo>
                    <a:pt x="3738" y="1209"/>
                    <a:pt x="2901" y="0"/>
                    <a:pt x="18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900;p40">
              <a:extLst>
                <a:ext uri="{FF2B5EF4-FFF2-40B4-BE49-F238E27FC236}">
                  <a16:creationId xmlns:a16="http://schemas.microsoft.com/office/drawing/2014/main" id="{DBC8515A-139B-7E6B-3CB2-FDC919623866}"/>
                </a:ext>
              </a:extLst>
            </p:cNvPr>
            <p:cNvSpPr/>
            <p:nvPr/>
          </p:nvSpPr>
          <p:spPr>
            <a:xfrm>
              <a:off x="5446075" y="5042325"/>
              <a:ext cx="98725" cy="140450"/>
            </a:xfrm>
            <a:custGeom>
              <a:avLst/>
              <a:gdLst/>
              <a:ahLst/>
              <a:cxnLst/>
              <a:rect l="l" t="t" r="r" b="b"/>
              <a:pathLst>
                <a:path w="3949" h="5618" extrusionOk="0">
                  <a:moveTo>
                    <a:pt x="1975" y="215"/>
                  </a:moveTo>
                  <a:cubicBezTo>
                    <a:pt x="2945" y="215"/>
                    <a:pt x="3736" y="1377"/>
                    <a:pt x="3736" y="2810"/>
                  </a:cubicBezTo>
                  <a:cubicBezTo>
                    <a:pt x="3736" y="4241"/>
                    <a:pt x="2947" y="5405"/>
                    <a:pt x="1975" y="5405"/>
                  </a:cubicBezTo>
                  <a:cubicBezTo>
                    <a:pt x="1004" y="5405"/>
                    <a:pt x="213" y="4241"/>
                    <a:pt x="213" y="2810"/>
                  </a:cubicBezTo>
                  <a:cubicBezTo>
                    <a:pt x="213" y="1377"/>
                    <a:pt x="1004" y="215"/>
                    <a:pt x="1975" y="215"/>
                  </a:cubicBezTo>
                  <a:close/>
                  <a:moveTo>
                    <a:pt x="1975" y="0"/>
                  </a:moveTo>
                  <a:cubicBezTo>
                    <a:pt x="886" y="0"/>
                    <a:pt x="0" y="1261"/>
                    <a:pt x="0" y="2810"/>
                  </a:cubicBezTo>
                  <a:cubicBezTo>
                    <a:pt x="0" y="4358"/>
                    <a:pt x="886" y="5618"/>
                    <a:pt x="1975" y="5618"/>
                  </a:cubicBezTo>
                  <a:cubicBezTo>
                    <a:pt x="3063" y="5618"/>
                    <a:pt x="3949" y="4358"/>
                    <a:pt x="3949" y="2810"/>
                  </a:cubicBezTo>
                  <a:cubicBezTo>
                    <a:pt x="3949" y="1261"/>
                    <a:pt x="3064" y="0"/>
                    <a:pt x="19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01;p40">
              <a:extLst>
                <a:ext uri="{FF2B5EF4-FFF2-40B4-BE49-F238E27FC236}">
                  <a16:creationId xmlns:a16="http://schemas.microsoft.com/office/drawing/2014/main" id="{01AEE7AF-82F7-C62F-979C-7FEB0FBCF560}"/>
                </a:ext>
              </a:extLst>
            </p:cNvPr>
            <p:cNvSpPr/>
            <p:nvPr/>
          </p:nvSpPr>
          <p:spPr>
            <a:xfrm>
              <a:off x="5476150" y="5084650"/>
              <a:ext cx="38550" cy="55800"/>
            </a:xfrm>
            <a:custGeom>
              <a:avLst/>
              <a:gdLst/>
              <a:ahLst/>
              <a:cxnLst/>
              <a:rect l="l" t="t" r="r" b="b"/>
              <a:pathLst>
                <a:path w="1542" h="2232" extrusionOk="0">
                  <a:moveTo>
                    <a:pt x="772" y="0"/>
                  </a:moveTo>
                  <a:cubicBezTo>
                    <a:pt x="346" y="0"/>
                    <a:pt x="0" y="500"/>
                    <a:pt x="0" y="1117"/>
                  </a:cubicBezTo>
                  <a:cubicBezTo>
                    <a:pt x="0" y="1733"/>
                    <a:pt x="347" y="2232"/>
                    <a:pt x="772" y="2232"/>
                  </a:cubicBezTo>
                  <a:cubicBezTo>
                    <a:pt x="1196" y="2232"/>
                    <a:pt x="1541" y="1733"/>
                    <a:pt x="1541" y="1117"/>
                  </a:cubicBezTo>
                  <a:cubicBezTo>
                    <a:pt x="1541" y="505"/>
                    <a:pt x="1199" y="0"/>
                    <a:pt x="7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902;p40">
              <a:extLst>
                <a:ext uri="{FF2B5EF4-FFF2-40B4-BE49-F238E27FC236}">
                  <a16:creationId xmlns:a16="http://schemas.microsoft.com/office/drawing/2014/main" id="{92C61D7E-E655-CBD4-5484-8BEC5BB3683B}"/>
                </a:ext>
              </a:extLst>
            </p:cNvPr>
            <p:cNvSpPr/>
            <p:nvPr/>
          </p:nvSpPr>
          <p:spPr>
            <a:xfrm>
              <a:off x="5473475" y="5082000"/>
              <a:ext cx="43900" cy="61100"/>
            </a:xfrm>
            <a:custGeom>
              <a:avLst/>
              <a:gdLst/>
              <a:ahLst/>
              <a:cxnLst/>
              <a:rect l="l" t="t" r="r" b="b"/>
              <a:pathLst>
                <a:path w="1756" h="2444" extrusionOk="0">
                  <a:moveTo>
                    <a:pt x="879" y="213"/>
                  </a:moveTo>
                  <a:cubicBezTo>
                    <a:pt x="1239" y="213"/>
                    <a:pt x="1541" y="666"/>
                    <a:pt x="1541" y="1223"/>
                  </a:cubicBezTo>
                  <a:cubicBezTo>
                    <a:pt x="1541" y="1778"/>
                    <a:pt x="1239" y="2231"/>
                    <a:pt x="879" y="2231"/>
                  </a:cubicBezTo>
                  <a:cubicBezTo>
                    <a:pt x="518" y="2231"/>
                    <a:pt x="213" y="1778"/>
                    <a:pt x="213" y="1223"/>
                  </a:cubicBezTo>
                  <a:cubicBezTo>
                    <a:pt x="213" y="666"/>
                    <a:pt x="512" y="213"/>
                    <a:pt x="879" y="213"/>
                  </a:cubicBezTo>
                  <a:close/>
                  <a:moveTo>
                    <a:pt x="879" y="0"/>
                  </a:moveTo>
                  <a:cubicBezTo>
                    <a:pt x="395" y="0"/>
                    <a:pt x="0" y="548"/>
                    <a:pt x="0" y="1223"/>
                  </a:cubicBezTo>
                  <a:cubicBezTo>
                    <a:pt x="0" y="1896"/>
                    <a:pt x="395" y="2444"/>
                    <a:pt x="879" y="2444"/>
                  </a:cubicBezTo>
                  <a:cubicBezTo>
                    <a:pt x="1362" y="2444"/>
                    <a:pt x="1756" y="1896"/>
                    <a:pt x="1756" y="1223"/>
                  </a:cubicBezTo>
                  <a:cubicBezTo>
                    <a:pt x="1756" y="548"/>
                    <a:pt x="1362" y="0"/>
                    <a:pt x="87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903;p40">
              <a:extLst>
                <a:ext uri="{FF2B5EF4-FFF2-40B4-BE49-F238E27FC236}">
                  <a16:creationId xmlns:a16="http://schemas.microsoft.com/office/drawing/2014/main" id="{8DB969CA-333C-C977-A1B3-7AD77528C340}"/>
                </a:ext>
              </a:extLst>
            </p:cNvPr>
            <p:cNvSpPr/>
            <p:nvPr/>
          </p:nvSpPr>
          <p:spPr>
            <a:xfrm>
              <a:off x="5480950" y="5084650"/>
              <a:ext cx="38550" cy="55800"/>
            </a:xfrm>
            <a:custGeom>
              <a:avLst/>
              <a:gdLst/>
              <a:ahLst/>
              <a:cxnLst/>
              <a:rect l="l" t="t" r="r" b="b"/>
              <a:pathLst>
                <a:path w="1542" h="2232" extrusionOk="0">
                  <a:moveTo>
                    <a:pt x="772" y="0"/>
                  </a:moveTo>
                  <a:cubicBezTo>
                    <a:pt x="346" y="0"/>
                    <a:pt x="0" y="500"/>
                    <a:pt x="0" y="1117"/>
                  </a:cubicBezTo>
                  <a:cubicBezTo>
                    <a:pt x="0" y="1733"/>
                    <a:pt x="347" y="2232"/>
                    <a:pt x="772" y="2232"/>
                  </a:cubicBezTo>
                  <a:cubicBezTo>
                    <a:pt x="1196" y="2232"/>
                    <a:pt x="1541" y="1733"/>
                    <a:pt x="1541" y="1117"/>
                  </a:cubicBezTo>
                  <a:cubicBezTo>
                    <a:pt x="1541" y="505"/>
                    <a:pt x="1199" y="0"/>
                    <a:pt x="7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904;p40">
              <a:extLst>
                <a:ext uri="{FF2B5EF4-FFF2-40B4-BE49-F238E27FC236}">
                  <a16:creationId xmlns:a16="http://schemas.microsoft.com/office/drawing/2014/main" id="{55638D11-042B-C596-7663-A063D0BB92AC}"/>
                </a:ext>
              </a:extLst>
            </p:cNvPr>
            <p:cNvSpPr/>
            <p:nvPr/>
          </p:nvSpPr>
          <p:spPr>
            <a:xfrm>
              <a:off x="5478275" y="5082000"/>
              <a:ext cx="43900" cy="61100"/>
            </a:xfrm>
            <a:custGeom>
              <a:avLst/>
              <a:gdLst/>
              <a:ahLst/>
              <a:cxnLst/>
              <a:rect l="l" t="t" r="r" b="b"/>
              <a:pathLst>
                <a:path w="1756" h="2444" extrusionOk="0">
                  <a:moveTo>
                    <a:pt x="879" y="213"/>
                  </a:moveTo>
                  <a:cubicBezTo>
                    <a:pt x="1237" y="213"/>
                    <a:pt x="1541" y="666"/>
                    <a:pt x="1541" y="1223"/>
                  </a:cubicBezTo>
                  <a:cubicBezTo>
                    <a:pt x="1541" y="1778"/>
                    <a:pt x="1239" y="2231"/>
                    <a:pt x="879" y="2231"/>
                  </a:cubicBezTo>
                  <a:cubicBezTo>
                    <a:pt x="518" y="2231"/>
                    <a:pt x="213" y="1778"/>
                    <a:pt x="213" y="1223"/>
                  </a:cubicBezTo>
                  <a:cubicBezTo>
                    <a:pt x="213" y="666"/>
                    <a:pt x="512" y="213"/>
                    <a:pt x="879" y="213"/>
                  </a:cubicBezTo>
                  <a:close/>
                  <a:moveTo>
                    <a:pt x="879" y="0"/>
                  </a:moveTo>
                  <a:cubicBezTo>
                    <a:pt x="395" y="0"/>
                    <a:pt x="0" y="548"/>
                    <a:pt x="0" y="1223"/>
                  </a:cubicBezTo>
                  <a:cubicBezTo>
                    <a:pt x="0" y="1896"/>
                    <a:pt x="395" y="2444"/>
                    <a:pt x="879" y="2444"/>
                  </a:cubicBezTo>
                  <a:cubicBezTo>
                    <a:pt x="1363" y="2444"/>
                    <a:pt x="1756" y="1896"/>
                    <a:pt x="1756" y="1223"/>
                  </a:cubicBezTo>
                  <a:cubicBezTo>
                    <a:pt x="1756" y="548"/>
                    <a:pt x="1363" y="0"/>
                    <a:pt x="87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905;p40">
              <a:extLst>
                <a:ext uri="{FF2B5EF4-FFF2-40B4-BE49-F238E27FC236}">
                  <a16:creationId xmlns:a16="http://schemas.microsoft.com/office/drawing/2014/main" id="{50C337FB-536D-FA92-D8E1-0C4CF9C7743C}"/>
                </a:ext>
              </a:extLst>
            </p:cNvPr>
            <p:cNvSpPr/>
            <p:nvPr/>
          </p:nvSpPr>
          <p:spPr>
            <a:xfrm>
              <a:off x="5525575" y="4378425"/>
              <a:ext cx="21775" cy="14450"/>
            </a:xfrm>
            <a:custGeom>
              <a:avLst/>
              <a:gdLst/>
              <a:ahLst/>
              <a:cxnLst/>
              <a:rect l="l" t="t" r="r" b="b"/>
              <a:pathLst>
                <a:path w="871" h="578" extrusionOk="0">
                  <a:moveTo>
                    <a:pt x="745" y="1"/>
                  </a:moveTo>
                  <a:cubicBezTo>
                    <a:pt x="519" y="165"/>
                    <a:pt x="267" y="290"/>
                    <a:pt x="1" y="373"/>
                  </a:cubicBezTo>
                  <a:lnTo>
                    <a:pt x="63" y="577"/>
                  </a:lnTo>
                  <a:cubicBezTo>
                    <a:pt x="353" y="486"/>
                    <a:pt x="624" y="351"/>
                    <a:pt x="870" y="174"/>
                  </a:cubicBezTo>
                  <a:lnTo>
                    <a:pt x="74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906;p40">
              <a:extLst>
                <a:ext uri="{FF2B5EF4-FFF2-40B4-BE49-F238E27FC236}">
                  <a16:creationId xmlns:a16="http://schemas.microsoft.com/office/drawing/2014/main" id="{5CEF3770-4464-6491-CEC1-040A382FB6E9}"/>
                </a:ext>
              </a:extLst>
            </p:cNvPr>
            <p:cNvSpPr/>
            <p:nvPr/>
          </p:nvSpPr>
          <p:spPr>
            <a:xfrm>
              <a:off x="5431600" y="4252325"/>
              <a:ext cx="155675" cy="138350"/>
            </a:xfrm>
            <a:custGeom>
              <a:avLst/>
              <a:gdLst/>
              <a:ahLst/>
              <a:cxnLst/>
              <a:rect l="l" t="t" r="r" b="b"/>
              <a:pathLst>
                <a:path w="6227" h="5534" extrusionOk="0">
                  <a:moveTo>
                    <a:pt x="2958" y="0"/>
                  </a:moveTo>
                  <a:cubicBezTo>
                    <a:pt x="2591" y="0"/>
                    <a:pt x="2224" y="71"/>
                    <a:pt x="1873" y="213"/>
                  </a:cubicBezTo>
                  <a:cubicBezTo>
                    <a:pt x="1161" y="502"/>
                    <a:pt x="605" y="1052"/>
                    <a:pt x="305" y="1760"/>
                  </a:cubicBezTo>
                  <a:cubicBezTo>
                    <a:pt x="6" y="2469"/>
                    <a:pt x="0" y="3251"/>
                    <a:pt x="289" y="3964"/>
                  </a:cubicBezTo>
                  <a:cubicBezTo>
                    <a:pt x="579" y="4676"/>
                    <a:pt x="1127" y="5234"/>
                    <a:pt x="1836" y="5533"/>
                  </a:cubicBezTo>
                  <a:lnTo>
                    <a:pt x="1919" y="5337"/>
                  </a:lnTo>
                  <a:cubicBezTo>
                    <a:pt x="1264" y="5060"/>
                    <a:pt x="755" y="4543"/>
                    <a:pt x="487" y="3884"/>
                  </a:cubicBezTo>
                  <a:cubicBezTo>
                    <a:pt x="219" y="3224"/>
                    <a:pt x="225" y="2499"/>
                    <a:pt x="502" y="1844"/>
                  </a:cubicBezTo>
                  <a:cubicBezTo>
                    <a:pt x="779" y="1187"/>
                    <a:pt x="1294" y="679"/>
                    <a:pt x="1954" y="411"/>
                  </a:cubicBezTo>
                  <a:cubicBezTo>
                    <a:pt x="2278" y="280"/>
                    <a:pt x="2618" y="214"/>
                    <a:pt x="2958" y="214"/>
                  </a:cubicBezTo>
                  <a:cubicBezTo>
                    <a:pt x="3310" y="214"/>
                    <a:pt x="3661" y="284"/>
                    <a:pt x="3995" y="425"/>
                  </a:cubicBezTo>
                  <a:cubicBezTo>
                    <a:pt x="5348" y="998"/>
                    <a:pt x="5984" y="2564"/>
                    <a:pt x="5412" y="3918"/>
                  </a:cubicBezTo>
                  <a:cubicBezTo>
                    <a:pt x="5304" y="4175"/>
                    <a:pt x="5156" y="4412"/>
                    <a:pt x="4975" y="4622"/>
                  </a:cubicBezTo>
                  <a:lnTo>
                    <a:pt x="5135" y="4762"/>
                  </a:lnTo>
                  <a:cubicBezTo>
                    <a:pt x="5332" y="4534"/>
                    <a:pt x="5491" y="4280"/>
                    <a:pt x="5609" y="4001"/>
                  </a:cubicBezTo>
                  <a:cubicBezTo>
                    <a:pt x="6227" y="2539"/>
                    <a:pt x="5539" y="846"/>
                    <a:pt x="4077" y="228"/>
                  </a:cubicBezTo>
                  <a:cubicBezTo>
                    <a:pt x="3717" y="76"/>
                    <a:pt x="3337" y="0"/>
                    <a:pt x="295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907;p40">
              <a:extLst>
                <a:ext uri="{FF2B5EF4-FFF2-40B4-BE49-F238E27FC236}">
                  <a16:creationId xmlns:a16="http://schemas.microsoft.com/office/drawing/2014/main" id="{26649F7A-4E27-7C54-97FF-B0E73C89D15B}"/>
                </a:ext>
              </a:extLst>
            </p:cNvPr>
            <p:cNvSpPr/>
            <p:nvPr/>
          </p:nvSpPr>
          <p:spPr>
            <a:xfrm>
              <a:off x="5387000" y="3489125"/>
              <a:ext cx="221100" cy="145425"/>
            </a:xfrm>
            <a:custGeom>
              <a:avLst/>
              <a:gdLst/>
              <a:ahLst/>
              <a:cxnLst/>
              <a:rect l="l" t="t" r="r" b="b"/>
              <a:pathLst>
                <a:path w="8844" h="5817" extrusionOk="0">
                  <a:moveTo>
                    <a:pt x="3528" y="0"/>
                  </a:moveTo>
                  <a:cubicBezTo>
                    <a:pt x="2005" y="0"/>
                    <a:pt x="753" y="647"/>
                    <a:pt x="434" y="1734"/>
                  </a:cubicBezTo>
                  <a:cubicBezTo>
                    <a:pt x="0" y="3202"/>
                    <a:pt x="1436" y="4919"/>
                    <a:pt x="3639" y="5568"/>
                  </a:cubicBezTo>
                  <a:cubicBezTo>
                    <a:pt x="4212" y="5737"/>
                    <a:pt x="4780" y="5817"/>
                    <a:pt x="5315" y="5817"/>
                  </a:cubicBezTo>
                  <a:cubicBezTo>
                    <a:pt x="6837" y="5817"/>
                    <a:pt x="8091" y="5170"/>
                    <a:pt x="8411" y="4083"/>
                  </a:cubicBezTo>
                  <a:cubicBezTo>
                    <a:pt x="8843" y="2614"/>
                    <a:pt x="7408" y="897"/>
                    <a:pt x="5206" y="249"/>
                  </a:cubicBezTo>
                  <a:cubicBezTo>
                    <a:pt x="4632" y="80"/>
                    <a:pt x="4063" y="0"/>
                    <a:pt x="35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908;p40">
              <a:extLst>
                <a:ext uri="{FF2B5EF4-FFF2-40B4-BE49-F238E27FC236}">
                  <a16:creationId xmlns:a16="http://schemas.microsoft.com/office/drawing/2014/main" id="{C89535CA-754D-ABD6-F813-10DFB8FA6725}"/>
                </a:ext>
              </a:extLst>
            </p:cNvPr>
            <p:cNvSpPr/>
            <p:nvPr/>
          </p:nvSpPr>
          <p:spPr>
            <a:xfrm>
              <a:off x="5389750" y="3486425"/>
              <a:ext cx="215575" cy="150725"/>
            </a:xfrm>
            <a:custGeom>
              <a:avLst/>
              <a:gdLst/>
              <a:ahLst/>
              <a:cxnLst/>
              <a:rect l="l" t="t" r="r" b="b"/>
              <a:pathLst>
                <a:path w="8623" h="6029" extrusionOk="0">
                  <a:moveTo>
                    <a:pt x="3418" y="214"/>
                  </a:moveTo>
                  <a:cubicBezTo>
                    <a:pt x="3952" y="214"/>
                    <a:pt x="4510" y="296"/>
                    <a:pt x="5064" y="459"/>
                  </a:cubicBezTo>
                  <a:cubicBezTo>
                    <a:pt x="6111" y="767"/>
                    <a:pt x="7012" y="1327"/>
                    <a:pt x="7604" y="2035"/>
                  </a:cubicBezTo>
                  <a:cubicBezTo>
                    <a:pt x="8187" y="2731"/>
                    <a:pt x="8397" y="3486"/>
                    <a:pt x="8199" y="4162"/>
                  </a:cubicBezTo>
                  <a:cubicBezTo>
                    <a:pt x="7892" y="5201"/>
                    <a:pt x="6681" y="5818"/>
                    <a:pt x="5208" y="5818"/>
                  </a:cubicBezTo>
                  <a:cubicBezTo>
                    <a:pt x="4682" y="5818"/>
                    <a:pt x="4123" y="5739"/>
                    <a:pt x="3559" y="5573"/>
                  </a:cubicBezTo>
                  <a:cubicBezTo>
                    <a:pt x="2514" y="5265"/>
                    <a:pt x="1611" y="4705"/>
                    <a:pt x="1019" y="3998"/>
                  </a:cubicBezTo>
                  <a:cubicBezTo>
                    <a:pt x="437" y="3303"/>
                    <a:pt x="227" y="2546"/>
                    <a:pt x="425" y="1872"/>
                  </a:cubicBezTo>
                  <a:cubicBezTo>
                    <a:pt x="624" y="1197"/>
                    <a:pt x="1211" y="676"/>
                    <a:pt x="2076" y="407"/>
                  </a:cubicBezTo>
                  <a:cubicBezTo>
                    <a:pt x="2490" y="279"/>
                    <a:pt x="2944" y="214"/>
                    <a:pt x="3418" y="214"/>
                  </a:cubicBezTo>
                  <a:close/>
                  <a:moveTo>
                    <a:pt x="3419" y="1"/>
                  </a:moveTo>
                  <a:cubicBezTo>
                    <a:pt x="2923" y="1"/>
                    <a:pt x="2448" y="68"/>
                    <a:pt x="2014" y="204"/>
                  </a:cubicBezTo>
                  <a:cubicBezTo>
                    <a:pt x="1077" y="494"/>
                    <a:pt x="440" y="1066"/>
                    <a:pt x="221" y="1812"/>
                  </a:cubicBezTo>
                  <a:cubicBezTo>
                    <a:pt x="0" y="2557"/>
                    <a:pt x="227" y="3381"/>
                    <a:pt x="855" y="4135"/>
                  </a:cubicBezTo>
                  <a:cubicBezTo>
                    <a:pt x="1475" y="4875"/>
                    <a:pt x="2413" y="5459"/>
                    <a:pt x="3498" y="5779"/>
                  </a:cubicBezTo>
                  <a:cubicBezTo>
                    <a:pt x="4079" y="5948"/>
                    <a:pt x="4653" y="6029"/>
                    <a:pt x="5197" y="6029"/>
                  </a:cubicBezTo>
                  <a:cubicBezTo>
                    <a:pt x="6769" y="6029"/>
                    <a:pt x="8070" y="5353"/>
                    <a:pt x="8403" y="4221"/>
                  </a:cubicBezTo>
                  <a:cubicBezTo>
                    <a:pt x="8623" y="3475"/>
                    <a:pt x="8397" y="2650"/>
                    <a:pt x="7768" y="1898"/>
                  </a:cubicBezTo>
                  <a:cubicBezTo>
                    <a:pt x="7149" y="1158"/>
                    <a:pt x="6211" y="575"/>
                    <a:pt x="5125" y="255"/>
                  </a:cubicBezTo>
                  <a:cubicBezTo>
                    <a:pt x="4552" y="86"/>
                    <a:pt x="3973" y="1"/>
                    <a:pt x="341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909;p40">
              <a:extLst>
                <a:ext uri="{FF2B5EF4-FFF2-40B4-BE49-F238E27FC236}">
                  <a16:creationId xmlns:a16="http://schemas.microsoft.com/office/drawing/2014/main" id="{9E16EF7B-7062-A4AB-65D1-DD323AB86334}"/>
                </a:ext>
              </a:extLst>
            </p:cNvPr>
            <p:cNvSpPr/>
            <p:nvPr/>
          </p:nvSpPr>
          <p:spPr>
            <a:xfrm>
              <a:off x="5340250" y="4430800"/>
              <a:ext cx="64000" cy="64025"/>
            </a:xfrm>
            <a:custGeom>
              <a:avLst/>
              <a:gdLst/>
              <a:ahLst/>
              <a:cxnLst/>
              <a:rect l="l" t="t" r="r" b="b"/>
              <a:pathLst>
                <a:path w="2560" h="2561" extrusionOk="0">
                  <a:moveTo>
                    <a:pt x="1279" y="1"/>
                  </a:moveTo>
                  <a:cubicBezTo>
                    <a:pt x="573" y="1"/>
                    <a:pt x="0" y="574"/>
                    <a:pt x="0" y="1281"/>
                  </a:cubicBezTo>
                  <a:cubicBezTo>
                    <a:pt x="0" y="1987"/>
                    <a:pt x="573" y="2560"/>
                    <a:pt x="1279" y="2560"/>
                  </a:cubicBezTo>
                  <a:cubicBezTo>
                    <a:pt x="1986" y="2560"/>
                    <a:pt x="2560" y="1987"/>
                    <a:pt x="2560" y="1281"/>
                  </a:cubicBezTo>
                  <a:cubicBezTo>
                    <a:pt x="2560" y="574"/>
                    <a:pt x="1986" y="1"/>
                    <a:pt x="12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910;p40">
              <a:extLst>
                <a:ext uri="{FF2B5EF4-FFF2-40B4-BE49-F238E27FC236}">
                  <a16:creationId xmlns:a16="http://schemas.microsoft.com/office/drawing/2014/main" id="{C3E5402D-9F6C-6DF5-3EE3-FF3257BD94BA}"/>
                </a:ext>
              </a:extLst>
            </p:cNvPr>
            <p:cNvSpPr/>
            <p:nvPr/>
          </p:nvSpPr>
          <p:spPr>
            <a:xfrm>
              <a:off x="5337550" y="4428175"/>
              <a:ext cx="69350" cy="69325"/>
            </a:xfrm>
            <a:custGeom>
              <a:avLst/>
              <a:gdLst/>
              <a:ahLst/>
              <a:cxnLst/>
              <a:rect l="l" t="t" r="r" b="b"/>
              <a:pathLst>
                <a:path w="2774" h="2773" extrusionOk="0">
                  <a:moveTo>
                    <a:pt x="1387" y="213"/>
                  </a:moveTo>
                  <a:cubicBezTo>
                    <a:pt x="2033" y="213"/>
                    <a:pt x="2560" y="740"/>
                    <a:pt x="2560" y="1386"/>
                  </a:cubicBezTo>
                  <a:cubicBezTo>
                    <a:pt x="2560" y="2033"/>
                    <a:pt x="2033" y="2560"/>
                    <a:pt x="1387" y="2560"/>
                  </a:cubicBezTo>
                  <a:cubicBezTo>
                    <a:pt x="741" y="2560"/>
                    <a:pt x="214" y="2033"/>
                    <a:pt x="214" y="1386"/>
                  </a:cubicBezTo>
                  <a:cubicBezTo>
                    <a:pt x="214" y="740"/>
                    <a:pt x="741" y="213"/>
                    <a:pt x="1387" y="213"/>
                  </a:cubicBezTo>
                  <a:close/>
                  <a:moveTo>
                    <a:pt x="1387" y="0"/>
                  </a:moveTo>
                  <a:cubicBezTo>
                    <a:pt x="623" y="0"/>
                    <a:pt x="1" y="621"/>
                    <a:pt x="1" y="1386"/>
                  </a:cubicBezTo>
                  <a:cubicBezTo>
                    <a:pt x="1" y="2150"/>
                    <a:pt x="623" y="2773"/>
                    <a:pt x="1387" y="2773"/>
                  </a:cubicBezTo>
                  <a:cubicBezTo>
                    <a:pt x="2153" y="2773"/>
                    <a:pt x="2773" y="2150"/>
                    <a:pt x="2773" y="1386"/>
                  </a:cubicBezTo>
                  <a:cubicBezTo>
                    <a:pt x="2773" y="621"/>
                    <a:pt x="2153" y="0"/>
                    <a:pt x="13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911;p40">
              <a:extLst>
                <a:ext uri="{FF2B5EF4-FFF2-40B4-BE49-F238E27FC236}">
                  <a16:creationId xmlns:a16="http://schemas.microsoft.com/office/drawing/2014/main" id="{680CD6B3-4366-5E04-B776-77F619C61B0F}"/>
                </a:ext>
              </a:extLst>
            </p:cNvPr>
            <p:cNvSpPr/>
            <p:nvPr/>
          </p:nvSpPr>
          <p:spPr>
            <a:xfrm>
              <a:off x="4567350" y="4901100"/>
              <a:ext cx="61650" cy="89175"/>
            </a:xfrm>
            <a:custGeom>
              <a:avLst/>
              <a:gdLst/>
              <a:ahLst/>
              <a:cxnLst/>
              <a:rect l="l" t="t" r="r" b="b"/>
              <a:pathLst>
                <a:path w="2466" h="3567" extrusionOk="0">
                  <a:moveTo>
                    <a:pt x="1233" y="0"/>
                  </a:moveTo>
                  <a:cubicBezTo>
                    <a:pt x="552" y="0"/>
                    <a:pt x="0" y="798"/>
                    <a:pt x="0" y="1784"/>
                  </a:cubicBezTo>
                  <a:cubicBezTo>
                    <a:pt x="0" y="2768"/>
                    <a:pt x="552" y="3566"/>
                    <a:pt x="1233" y="3566"/>
                  </a:cubicBezTo>
                  <a:cubicBezTo>
                    <a:pt x="1913" y="3566"/>
                    <a:pt x="2466" y="2768"/>
                    <a:pt x="2466" y="1784"/>
                  </a:cubicBezTo>
                  <a:cubicBezTo>
                    <a:pt x="2466" y="798"/>
                    <a:pt x="1913" y="0"/>
                    <a:pt x="12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912;p40">
              <a:extLst>
                <a:ext uri="{FF2B5EF4-FFF2-40B4-BE49-F238E27FC236}">
                  <a16:creationId xmlns:a16="http://schemas.microsoft.com/office/drawing/2014/main" id="{6EABFB2D-E218-8A9E-3924-E3BCC20B5F6F}"/>
                </a:ext>
              </a:extLst>
            </p:cNvPr>
            <p:cNvSpPr/>
            <p:nvPr/>
          </p:nvSpPr>
          <p:spPr>
            <a:xfrm>
              <a:off x="4564700" y="4898450"/>
              <a:ext cx="66975" cy="94500"/>
            </a:xfrm>
            <a:custGeom>
              <a:avLst/>
              <a:gdLst/>
              <a:ahLst/>
              <a:cxnLst/>
              <a:rect l="l" t="t" r="r" b="b"/>
              <a:pathLst>
                <a:path w="2679" h="3780" extrusionOk="0">
                  <a:moveTo>
                    <a:pt x="1339" y="213"/>
                  </a:moveTo>
                  <a:cubicBezTo>
                    <a:pt x="1960" y="213"/>
                    <a:pt x="2466" y="965"/>
                    <a:pt x="2466" y="1890"/>
                  </a:cubicBezTo>
                  <a:cubicBezTo>
                    <a:pt x="2466" y="2813"/>
                    <a:pt x="1960" y="3565"/>
                    <a:pt x="1339" y="3565"/>
                  </a:cubicBezTo>
                  <a:cubicBezTo>
                    <a:pt x="718" y="3565"/>
                    <a:pt x="213" y="2813"/>
                    <a:pt x="213" y="1890"/>
                  </a:cubicBezTo>
                  <a:cubicBezTo>
                    <a:pt x="213" y="965"/>
                    <a:pt x="718" y="213"/>
                    <a:pt x="1339" y="213"/>
                  </a:cubicBezTo>
                  <a:close/>
                  <a:moveTo>
                    <a:pt x="1339" y="0"/>
                  </a:moveTo>
                  <a:cubicBezTo>
                    <a:pt x="600" y="0"/>
                    <a:pt x="0" y="848"/>
                    <a:pt x="0" y="1890"/>
                  </a:cubicBezTo>
                  <a:cubicBezTo>
                    <a:pt x="0" y="2931"/>
                    <a:pt x="600" y="3779"/>
                    <a:pt x="1339" y="3779"/>
                  </a:cubicBezTo>
                  <a:cubicBezTo>
                    <a:pt x="2077" y="3779"/>
                    <a:pt x="2679" y="2932"/>
                    <a:pt x="2679" y="1890"/>
                  </a:cubicBezTo>
                  <a:cubicBezTo>
                    <a:pt x="2679" y="848"/>
                    <a:pt x="2077" y="0"/>
                    <a:pt x="133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913;p40">
              <a:extLst>
                <a:ext uri="{FF2B5EF4-FFF2-40B4-BE49-F238E27FC236}">
                  <a16:creationId xmlns:a16="http://schemas.microsoft.com/office/drawing/2014/main" id="{8F6E7500-BDF4-B061-55B1-9A78652DF2B5}"/>
                </a:ext>
              </a:extLst>
            </p:cNvPr>
            <p:cNvSpPr/>
            <p:nvPr/>
          </p:nvSpPr>
          <p:spPr>
            <a:xfrm>
              <a:off x="4535250" y="4878125"/>
              <a:ext cx="93425" cy="135100"/>
            </a:xfrm>
            <a:custGeom>
              <a:avLst/>
              <a:gdLst/>
              <a:ahLst/>
              <a:cxnLst/>
              <a:rect l="l" t="t" r="r" b="b"/>
              <a:pathLst>
                <a:path w="3737" h="5404" extrusionOk="0">
                  <a:moveTo>
                    <a:pt x="1869" y="0"/>
                  </a:moveTo>
                  <a:cubicBezTo>
                    <a:pt x="837" y="0"/>
                    <a:pt x="1" y="1209"/>
                    <a:pt x="1" y="2703"/>
                  </a:cubicBezTo>
                  <a:cubicBezTo>
                    <a:pt x="1" y="4195"/>
                    <a:pt x="837" y="5404"/>
                    <a:pt x="1869" y="5404"/>
                  </a:cubicBezTo>
                  <a:cubicBezTo>
                    <a:pt x="2901" y="5404"/>
                    <a:pt x="3736" y="4195"/>
                    <a:pt x="3736" y="2703"/>
                  </a:cubicBezTo>
                  <a:cubicBezTo>
                    <a:pt x="3736" y="1209"/>
                    <a:pt x="2901" y="0"/>
                    <a:pt x="18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914;p40">
              <a:extLst>
                <a:ext uri="{FF2B5EF4-FFF2-40B4-BE49-F238E27FC236}">
                  <a16:creationId xmlns:a16="http://schemas.microsoft.com/office/drawing/2014/main" id="{FBD340E6-E811-0566-D97A-CFE4EBE86150}"/>
                </a:ext>
              </a:extLst>
            </p:cNvPr>
            <p:cNvSpPr/>
            <p:nvPr/>
          </p:nvSpPr>
          <p:spPr>
            <a:xfrm>
              <a:off x="4532575" y="4875475"/>
              <a:ext cx="98775" cy="140425"/>
            </a:xfrm>
            <a:custGeom>
              <a:avLst/>
              <a:gdLst/>
              <a:ahLst/>
              <a:cxnLst/>
              <a:rect l="l" t="t" r="r" b="b"/>
              <a:pathLst>
                <a:path w="3951" h="5617" extrusionOk="0">
                  <a:moveTo>
                    <a:pt x="1976" y="214"/>
                  </a:moveTo>
                  <a:cubicBezTo>
                    <a:pt x="2947" y="214"/>
                    <a:pt x="3738" y="1377"/>
                    <a:pt x="3738" y="2809"/>
                  </a:cubicBezTo>
                  <a:cubicBezTo>
                    <a:pt x="3738" y="4240"/>
                    <a:pt x="2947" y="5404"/>
                    <a:pt x="1976" y="5404"/>
                  </a:cubicBezTo>
                  <a:cubicBezTo>
                    <a:pt x="1004" y="5404"/>
                    <a:pt x="215" y="4240"/>
                    <a:pt x="215" y="2809"/>
                  </a:cubicBezTo>
                  <a:cubicBezTo>
                    <a:pt x="215" y="1377"/>
                    <a:pt x="1004" y="214"/>
                    <a:pt x="1976" y="214"/>
                  </a:cubicBezTo>
                  <a:close/>
                  <a:moveTo>
                    <a:pt x="1976" y="1"/>
                  </a:moveTo>
                  <a:cubicBezTo>
                    <a:pt x="888" y="1"/>
                    <a:pt x="0" y="1260"/>
                    <a:pt x="0" y="2809"/>
                  </a:cubicBezTo>
                  <a:cubicBezTo>
                    <a:pt x="0" y="4357"/>
                    <a:pt x="888" y="5617"/>
                    <a:pt x="1976" y="5617"/>
                  </a:cubicBezTo>
                  <a:cubicBezTo>
                    <a:pt x="3065" y="5617"/>
                    <a:pt x="3951" y="4357"/>
                    <a:pt x="3951" y="2809"/>
                  </a:cubicBezTo>
                  <a:cubicBezTo>
                    <a:pt x="3951" y="1260"/>
                    <a:pt x="3065" y="1"/>
                    <a:pt x="197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915;p40">
              <a:extLst>
                <a:ext uri="{FF2B5EF4-FFF2-40B4-BE49-F238E27FC236}">
                  <a16:creationId xmlns:a16="http://schemas.microsoft.com/office/drawing/2014/main" id="{353BC40E-50DD-EC76-0990-AF30EF27F7CE}"/>
                </a:ext>
              </a:extLst>
            </p:cNvPr>
            <p:cNvSpPr/>
            <p:nvPr/>
          </p:nvSpPr>
          <p:spPr>
            <a:xfrm>
              <a:off x="4546125" y="4878125"/>
              <a:ext cx="93450" cy="135100"/>
            </a:xfrm>
            <a:custGeom>
              <a:avLst/>
              <a:gdLst/>
              <a:ahLst/>
              <a:cxnLst/>
              <a:rect l="l" t="t" r="r" b="b"/>
              <a:pathLst>
                <a:path w="3738" h="5404" extrusionOk="0">
                  <a:moveTo>
                    <a:pt x="1869" y="0"/>
                  </a:moveTo>
                  <a:cubicBezTo>
                    <a:pt x="837" y="0"/>
                    <a:pt x="0" y="1209"/>
                    <a:pt x="0" y="2703"/>
                  </a:cubicBezTo>
                  <a:cubicBezTo>
                    <a:pt x="0" y="4195"/>
                    <a:pt x="837" y="5404"/>
                    <a:pt x="1869" y="5404"/>
                  </a:cubicBezTo>
                  <a:cubicBezTo>
                    <a:pt x="2901" y="5404"/>
                    <a:pt x="3738" y="4195"/>
                    <a:pt x="3738" y="2703"/>
                  </a:cubicBezTo>
                  <a:cubicBezTo>
                    <a:pt x="3738" y="1209"/>
                    <a:pt x="2901" y="0"/>
                    <a:pt x="18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916;p40">
              <a:extLst>
                <a:ext uri="{FF2B5EF4-FFF2-40B4-BE49-F238E27FC236}">
                  <a16:creationId xmlns:a16="http://schemas.microsoft.com/office/drawing/2014/main" id="{E943D81B-6D2D-03A2-01D4-3D7481BE2257}"/>
                </a:ext>
              </a:extLst>
            </p:cNvPr>
            <p:cNvSpPr/>
            <p:nvPr/>
          </p:nvSpPr>
          <p:spPr>
            <a:xfrm>
              <a:off x="4543475" y="4875475"/>
              <a:ext cx="98750" cy="140425"/>
            </a:xfrm>
            <a:custGeom>
              <a:avLst/>
              <a:gdLst/>
              <a:ahLst/>
              <a:cxnLst/>
              <a:rect l="l" t="t" r="r" b="b"/>
              <a:pathLst>
                <a:path w="3950" h="5617" extrusionOk="0">
                  <a:moveTo>
                    <a:pt x="1975" y="214"/>
                  </a:moveTo>
                  <a:cubicBezTo>
                    <a:pt x="2946" y="214"/>
                    <a:pt x="3736" y="1377"/>
                    <a:pt x="3736" y="2809"/>
                  </a:cubicBezTo>
                  <a:cubicBezTo>
                    <a:pt x="3736" y="4240"/>
                    <a:pt x="2946" y="5404"/>
                    <a:pt x="1975" y="5404"/>
                  </a:cubicBezTo>
                  <a:cubicBezTo>
                    <a:pt x="1004" y="5404"/>
                    <a:pt x="214" y="4240"/>
                    <a:pt x="214" y="2809"/>
                  </a:cubicBezTo>
                  <a:cubicBezTo>
                    <a:pt x="214" y="1377"/>
                    <a:pt x="1004" y="214"/>
                    <a:pt x="1975" y="214"/>
                  </a:cubicBezTo>
                  <a:close/>
                  <a:moveTo>
                    <a:pt x="1975" y="1"/>
                  </a:moveTo>
                  <a:cubicBezTo>
                    <a:pt x="887" y="1"/>
                    <a:pt x="1" y="1260"/>
                    <a:pt x="1" y="2809"/>
                  </a:cubicBezTo>
                  <a:cubicBezTo>
                    <a:pt x="1" y="4357"/>
                    <a:pt x="887" y="5617"/>
                    <a:pt x="1975" y="5617"/>
                  </a:cubicBezTo>
                  <a:cubicBezTo>
                    <a:pt x="3063" y="5617"/>
                    <a:pt x="3949" y="4357"/>
                    <a:pt x="3949" y="2809"/>
                  </a:cubicBezTo>
                  <a:cubicBezTo>
                    <a:pt x="3949" y="1260"/>
                    <a:pt x="3063" y="1"/>
                    <a:pt x="197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917;p40">
              <a:extLst>
                <a:ext uri="{FF2B5EF4-FFF2-40B4-BE49-F238E27FC236}">
                  <a16:creationId xmlns:a16="http://schemas.microsoft.com/office/drawing/2014/main" id="{D2B9E8D4-3F0C-00D6-8979-3451230C1AD6}"/>
                </a:ext>
              </a:extLst>
            </p:cNvPr>
            <p:cNvSpPr/>
            <p:nvPr/>
          </p:nvSpPr>
          <p:spPr>
            <a:xfrm>
              <a:off x="4574450" y="4902100"/>
              <a:ext cx="66025" cy="87150"/>
            </a:xfrm>
            <a:custGeom>
              <a:avLst/>
              <a:gdLst/>
              <a:ahLst/>
              <a:cxnLst/>
              <a:rect l="l" t="t" r="r" b="b"/>
              <a:pathLst>
                <a:path w="2641" h="3486" extrusionOk="0">
                  <a:moveTo>
                    <a:pt x="1203" y="0"/>
                  </a:moveTo>
                  <a:cubicBezTo>
                    <a:pt x="539" y="0"/>
                    <a:pt x="0" y="782"/>
                    <a:pt x="0" y="1744"/>
                  </a:cubicBezTo>
                  <a:cubicBezTo>
                    <a:pt x="0" y="2706"/>
                    <a:pt x="539" y="3486"/>
                    <a:pt x="1203" y="3486"/>
                  </a:cubicBezTo>
                  <a:lnTo>
                    <a:pt x="2640" y="3486"/>
                  </a:lnTo>
                  <a:lnTo>
                    <a:pt x="2640" y="2"/>
                  </a:lnTo>
                  <a:lnTo>
                    <a:pt x="12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918;p40">
              <a:extLst>
                <a:ext uri="{FF2B5EF4-FFF2-40B4-BE49-F238E27FC236}">
                  <a16:creationId xmlns:a16="http://schemas.microsoft.com/office/drawing/2014/main" id="{787C8AEF-A3A5-B0DA-3372-7287B30F9333}"/>
                </a:ext>
              </a:extLst>
            </p:cNvPr>
            <p:cNvSpPr/>
            <p:nvPr/>
          </p:nvSpPr>
          <p:spPr>
            <a:xfrm>
              <a:off x="4571775" y="4899450"/>
              <a:ext cx="71375" cy="92500"/>
            </a:xfrm>
            <a:custGeom>
              <a:avLst/>
              <a:gdLst/>
              <a:ahLst/>
              <a:cxnLst/>
              <a:rect l="l" t="t" r="r" b="b"/>
              <a:pathLst>
                <a:path w="2855" h="3700" extrusionOk="0">
                  <a:moveTo>
                    <a:pt x="2640" y="214"/>
                  </a:moveTo>
                  <a:lnTo>
                    <a:pt x="2640" y="3485"/>
                  </a:lnTo>
                  <a:lnTo>
                    <a:pt x="1310" y="3485"/>
                  </a:lnTo>
                  <a:cubicBezTo>
                    <a:pt x="706" y="3485"/>
                    <a:pt x="213" y="2751"/>
                    <a:pt x="213" y="1850"/>
                  </a:cubicBezTo>
                  <a:cubicBezTo>
                    <a:pt x="213" y="948"/>
                    <a:pt x="706" y="214"/>
                    <a:pt x="1310" y="214"/>
                  </a:cubicBezTo>
                  <a:close/>
                  <a:moveTo>
                    <a:pt x="1310" y="1"/>
                  </a:moveTo>
                  <a:cubicBezTo>
                    <a:pt x="588" y="1"/>
                    <a:pt x="0" y="830"/>
                    <a:pt x="0" y="1850"/>
                  </a:cubicBezTo>
                  <a:cubicBezTo>
                    <a:pt x="0" y="2868"/>
                    <a:pt x="588" y="3699"/>
                    <a:pt x="1310" y="3699"/>
                  </a:cubicBezTo>
                  <a:lnTo>
                    <a:pt x="2747" y="3699"/>
                  </a:lnTo>
                  <a:cubicBezTo>
                    <a:pt x="2807" y="3698"/>
                    <a:pt x="2855" y="3650"/>
                    <a:pt x="2855" y="3592"/>
                  </a:cubicBezTo>
                  <a:lnTo>
                    <a:pt x="2855" y="108"/>
                  </a:lnTo>
                  <a:cubicBezTo>
                    <a:pt x="2855" y="48"/>
                    <a:pt x="2807" y="1"/>
                    <a:pt x="274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919;p40">
              <a:extLst>
                <a:ext uri="{FF2B5EF4-FFF2-40B4-BE49-F238E27FC236}">
                  <a16:creationId xmlns:a16="http://schemas.microsoft.com/office/drawing/2014/main" id="{2DAF490D-35A6-383B-AEE2-DF7B1E974770}"/>
                </a:ext>
              </a:extLst>
            </p:cNvPr>
            <p:cNvSpPr/>
            <p:nvPr/>
          </p:nvSpPr>
          <p:spPr>
            <a:xfrm>
              <a:off x="4610375" y="4902100"/>
              <a:ext cx="60200" cy="87150"/>
            </a:xfrm>
            <a:custGeom>
              <a:avLst/>
              <a:gdLst/>
              <a:ahLst/>
              <a:cxnLst/>
              <a:rect l="l" t="t" r="r" b="b"/>
              <a:pathLst>
                <a:path w="2408" h="3486" extrusionOk="0">
                  <a:moveTo>
                    <a:pt x="1203" y="0"/>
                  </a:moveTo>
                  <a:cubicBezTo>
                    <a:pt x="538" y="0"/>
                    <a:pt x="0" y="782"/>
                    <a:pt x="0" y="1744"/>
                  </a:cubicBezTo>
                  <a:cubicBezTo>
                    <a:pt x="0" y="2706"/>
                    <a:pt x="538" y="3486"/>
                    <a:pt x="1203" y="3486"/>
                  </a:cubicBezTo>
                  <a:cubicBezTo>
                    <a:pt x="1869" y="3486"/>
                    <a:pt x="2408" y="2706"/>
                    <a:pt x="2408" y="1744"/>
                  </a:cubicBezTo>
                  <a:cubicBezTo>
                    <a:pt x="2408" y="782"/>
                    <a:pt x="1869" y="0"/>
                    <a:pt x="12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920;p40">
              <a:extLst>
                <a:ext uri="{FF2B5EF4-FFF2-40B4-BE49-F238E27FC236}">
                  <a16:creationId xmlns:a16="http://schemas.microsoft.com/office/drawing/2014/main" id="{C5AC9491-6DB0-8B6E-6FC8-8195F7C93AAB}"/>
                </a:ext>
              </a:extLst>
            </p:cNvPr>
            <p:cNvSpPr/>
            <p:nvPr/>
          </p:nvSpPr>
          <p:spPr>
            <a:xfrm>
              <a:off x="4607725" y="4899450"/>
              <a:ext cx="65550" cy="92500"/>
            </a:xfrm>
            <a:custGeom>
              <a:avLst/>
              <a:gdLst/>
              <a:ahLst/>
              <a:cxnLst/>
              <a:rect l="l" t="t" r="r" b="b"/>
              <a:pathLst>
                <a:path w="2622" h="3700" extrusionOk="0">
                  <a:moveTo>
                    <a:pt x="1309" y="214"/>
                  </a:moveTo>
                  <a:cubicBezTo>
                    <a:pt x="1915" y="214"/>
                    <a:pt x="2408" y="948"/>
                    <a:pt x="2408" y="1850"/>
                  </a:cubicBezTo>
                  <a:cubicBezTo>
                    <a:pt x="2408" y="2751"/>
                    <a:pt x="1914" y="3485"/>
                    <a:pt x="1309" y="3485"/>
                  </a:cubicBezTo>
                  <a:cubicBezTo>
                    <a:pt x="705" y="3485"/>
                    <a:pt x="213" y="2751"/>
                    <a:pt x="213" y="1850"/>
                  </a:cubicBezTo>
                  <a:cubicBezTo>
                    <a:pt x="213" y="948"/>
                    <a:pt x="705" y="214"/>
                    <a:pt x="1309" y="214"/>
                  </a:cubicBezTo>
                  <a:close/>
                  <a:moveTo>
                    <a:pt x="1309" y="1"/>
                  </a:moveTo>
                  <a:cubicBezTo>
                    <a:pt x="587" y="1"/>
                    <a:pt x="1" y="830"/>
                    <a:pt x="1" y="1850"/>
                  </a:cubicBezTo>
                  <a:cubicBezTo>
                    <a:pt x="1" y="2868"/>
                    <a:pt x="587" y="3699"/>
                    <a:pt x="1309" y="3699"/>
                  </a:cubicBezTo>
                  <a:cubicBezTo>
                    <a:pt x="2033" y="3699"/>
                    <a:pt x="2621" y="2868"/>
                    <a:pt x="2621" y="1850"/>
                  </a:cubicBezTo>
                  <a:cubicBezTo>
                    <a:pt x="2621" y="830"/>
                    <a:pt x="2031" y="1"/>
                    <a:pt x="130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921;p40">
              <a:extLst>
                <a:ext uri="{FF2B5EF4-FFF2-40B4-BE49-F238E27FC236}">
                  <a16:creationId xmlns:a16="http://schemas.microsoft.com/office/drawing/2014/main" id="{4C7E0FD0-AB11-142F-3F14-951053159667}"/>
                </a:ext>
              </a:extLst>
            </p:cNvPr>
            <p:cNvSpPr/>
            <p:nvPr/>
          </p:nvSpPr>
          <p:spPr>
            <a:xfrm>
              <a:off x="4633150" y="4923975"/>
              <a:ext cx="53100" cy="43400"/>
            </a:xfrm>
            <a:custGeom>
              <a:avLst/>
              <a:gdLst/>
              <a:ahLst/>
              <a:cxnLst/>
              <a:rect l="l" t="t" r="r" b="b"/>
              <a:pathLst>
                <a:path w="2124" h="1736" extrusionOk="0">
                  <a:moveTo>
                    <a:pt x="602" y="1"/>
                  </a:moveTo>
                  <a:cubicBezTo>
                    <a:pt x="268" y="1"/>
                    <a:pt x="0" y="388"/>
                    <a:pt x="0" y="869"/>
                  </a:cubicBezTo>
                  <a:cubicBezTo>
                    <a:pt x="0" y="1348"/>
                    <a:pt x="268" y="1735"/>
                    <a:pt x="602" y="1735"/>
                  </a:cubicBezTo>
                  <a:lnTo>
                    <a:pt x="2124" y="1735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922;p40">
              <a:extLst>
                <a:ext uri="{FF2B5EF4-FFF2-40B4-BE49-F238E27FC236}">
                  <a16:creationId xmlns:a16="http://schemas.microsoft.com/office/drawing/2014/main" id="{F9DF0679-252E-16A3-3EF4-65016FA9F5B1}"/>
                </a:ext>
              </a:extLst>
            </p:cNvPr>
            <p:cNvSpPr/>
            <p:nvPr/>
          </p:nvSpPr>
          <p:spPr>
            <a:xfrm>
              <a:off x="4630475" y="4921300"/>
              <a:ext cx="58450" cy="48750"/>
            </a:xfrm>
            <a:custGeom>
              <a:avLst/>
              <a:gdLst/>
              <a:ahLst/>
              <a:cxnLst/>
              <a:rect l="l" t="t" r="r" b="b"/>
              <a:pathLst>
                <a:path w="2338" h="1950" extrusionOk="0">
                  <a:moveTo>
                    <a:pt x="2125" y="214"/>
                  </a:moveTo>
                  <a:lnTo>
                    <a:pt x="2125" y="1737"/>
                  </a:lnTo>
                  <a:lnTo>
                    <a:pt x="709" y="1737"/>
                  </a:lnTo>
                  <a:cubicBezTo>
                    <a:pt x="435" y="1737"/>
                    <a:pt x="213" y="1396"/>
                    <a:pt x="213" y="976"/>
                  </a:cubicBezTo>
                  <a:cubicBezTo>
                    <a:pt x="213" y="556"/>
                    <a:pt x="435" y="214"/>
                    <a:pt x="709" y="214"/>
                  </a:cubicBezTo>
                  <a:close/>
                  <a:moveTo>
                    <a:pt x="709" y="1"/>
                  </a:moveTo>
                  <a:cubicBezTo>
                    <a:pt x="311" y="1"/>
                    <a:pt x="0" y="428"/>
                    <a:pt x="0" y="976"/>
                  </a:cubicBezTo>
                  <a:cubicBezTo>
                    <a:pt x="0" y="1522"/>
                    <a:pt x="311" y="1950"/>
                    <a:pt x="709" y="1950"/>
                  </a:cubicBezTo>
                  <a:lnTo>
                    <a:pt x="2231" y="1950"/>
                  </a:lnTo>
                  <a:cubicBezTo>
                    <a:pt x="2290" y="1950"/>
                    <a:pt x="2338" y="1902"/>
                    <a:pt x="2338" y="1842"/>
                  </a:cubicBezTo>
                  <a:lnTo>
                    <a:pt x="2338" y="108"/>
                  </a:lnTo>
                  <a:cubicBezTo>
                    <a:pt x="2338" y="48"/>
                    <a:pt x="2290" y="1"/>
                    <a:pt x="223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923;p40">
              <a:extLst>
                <a:ext uri="{FF2B5EF4-FFF2-40B4-BE49-F238E27FC236}">
                  <a16:creationId xmlns:a16="http://schemas.microsoft.com/office/drawing/2014/main" id="{78870144-C434-331F-AB86-603B20A6801E}"/>
                </a:ext>
              </a:extLst>
            </p:cNvPr>
            <p:cNvSpPr/>
            <p:nvPr/>
          </p:nvSpPr>
          <p:spPr>
            <a:xfrm>
              <a:off x="4671275" y="4923975"/>
              <a:ext cx="29975" cy="43400"/>
            </a:xfrm>
            <a:custGeom>
              <a:avLst/>
              <a:gdLst/>
              <a:ahLst/>
              <a:cxnLst/>
              <a:rect l="l" t="t" r="r" b="b"/>
              <a:pathLst>
                <a:path w="1199" h="1736" extrusionOk="0">
                  <a:moveTo>
                    <a:pt x="599" y="1"/>
                  </a:moveTo>
                  <a:cubicBezTo>
                    <a:pt x="268" y="1"/>
                    <a:pt x="0" y="388"/>
                    <a:pt x="0" y="869"/>
                  </a:cubicBezTo>
                  <a:cubicBezTo>
                    <a:pt x="0" y="1348"/>
                    <a:pt x="268" y="1735"/>
                    <a:pt x="599" y="1735"/>
                  </a:cubicBezTo>
                  <a:cubicBezTo>
                    <a:pt x="929" y="1735"/>
                    <a:pt x="1199" y="1348"/>
                    <a:pt x="1199" y="869"/>
                  </a:cubicBezTo>
                  <a:cubicBezTo>
                    <a:pt x="1199" y="388"/>
                    <a:pt x="929" y="1"/>
                    <a:pt x="5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924;p40">
              <a:extLst>
                <a:ext uri="{FF2B5EF4-FFF2-40B4-BE49-F238E27FC236}">
                  <a16:creationId xmlns:a16="http://schemas.microsoft.com/office/drawing/2014/main" id="{E66EDECC-884C-3DD6-9B50-9D45F2D3C136}"/>
                </a:ext>
              </a:extLst>
            </p:cNvPr>
            <p:cNvSpPr/>
            <p:nvPr/>
          </p:nvSpPr>
          <p:spPr>
            <a:xfrm>
              <a:off x="4668575" y="4921300"/>
              <a:ext cx="35325" cy="48750"/>
            </a:xfrm>
            <a:custGeom>
              <a:avLst/>
              <a:gdLst/>
              <a:ahLst/>
              <a:cxnLst/>
              <a:rect l="l" t="t" r="r" b="b"/>
              <a:pathLst>
                <a:path w="1413" h="1950" extrusionOk="0">
                  <a:moveTo>
                    <a:pt x="707" y="214"/>
                  </a:moveTo>
                  <a:cubicBezTo>
                    <a:pt x="975" y="214"/>
                    <a:pt x="1200" y="563"/>
                    <a:pt x="1200" y="976"/>
                  </a:cubicBezTo>
                  <a:cubicBezTo>
                    <a:pt x="1200" y="1388"/>
                    <a:pt x="975" y="1737"/>
                    <a:pt x="707" y="1737"/>
                  </a:cubicBezTo>
                  <a:cubicBezTo>
                    <a:pt x="440" y="1737"/>
                    <a:pt x="214" y="1388"/>
                    <a:pt x="214" y="976"/>
                  </a:cubicBezTo>
                  <a:cubicBezTo>
                    <a:pt x="214" y="563"/>
                    <a:pt x="440" y="214"/>
                    <a:pt x="707" y="214"/>
                  </a:cubicBezTo>
                  <a:close/>
                  <a:moveTo>
                    <a:pt x="707" y="1"/>
                  </a:moveTo>
                  <a:cubicBezTo>
                    <a:pt x="318" y="1"/>
                    <a:pt x="1" y="438"/>
                    <a:pt x="1" y="976"/>
                  </a:cubicBezTo>
                  <a:cubicBezTo>
                    <a:pt x="1" y="1513"/>
                    <a:pt x="318" y="1950"/>
                    <a:pt x="707" y="1950"/>
                  </a:cubicBezTo>
                  <a:cubicBezTo>
                    <a:pt x="1097" y="1950"/>
                    <a:pt x="1412" y="1513"/>
                    <a:pt x="1412" y="976"/>
                  </a:cubicBezTo>
                  <a:cubicBezTo>
                    <a:pt x="1412" y="438"/>
                    <a:pt x="1097" y="1"/>
                    <a:pt x="7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925;p40">
              <a:extLst>
                <a:ext uri="{FF2B5EF4-FFF2-40B4-BE49-F238E27FC236}">
                  <a16:creationId xmlns:a16="http://schemas.microsoft.com/office/drawing/2014/main" id="{73560176-802F-F5F9-3E7C-B3A059F3E725}"/>
                </a:ext>
              </a:extLst>
            </p:cNvPr>
            <p:cNvSpPr/>
            <p:nvPr/>
          </p:nvSpPr>
          <p:spPr>
            <a:xfrm>
              <a:off x="4567350" y="5067975"/>
              <a:ext cx="61650" cy="89175"/>
            </a:xfrm>
            <a:custGeom>
              <a:avLst/>
              <a:gdLst/>
              <a:ahLst/>
              <a:cxnLst/>
              <a:rect l="l" t="t" r="r" b="b"/>
              <a:pathLst>
                <a:path w="2466" h="3567" extrusionOk="0">
                  <a:moveTo>
                    <a:pt x="1233" y="0"/>
                  </a:moveTo>
                  <a:cubicBezTo>
                    <a:pt x="552" y="0"/>
                    <a:pt x="0" y="798"/>
                    <a:pt x="0" y="1784"/>
                  </a:cubicBezTo>
                  <a:cubicBezTo>
                    <a:pt x="0" y="2768"/>
                    <a:pt x="552" y="3566"/>
                    <a:pt x="1233" y="3566"/>
                  </a:cubicBezTo>
                  <a:cubicBezTo>
                    <a:pt x="1913" y="3566"/>
                    <a:pt x="2466" y="2768"/>
                    <a:pt x="2466" y="1784"/>
                  </a:cubicBezTo>
                  <a:cubicBezTo>
                    <a:pt x="2466" y="798"/>
                    <a:pt x="1913" y="0"/>
                    <a:pt x="12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926;p40">
              <a:extLst>
                <a:ext uri="{FF2B5EF4-FFF2-40B4-BE49-F238E27FC236}">
                  <a16:creationId xmlns:a16="http://schemas.microsoft.com/office/drawing/2014/main" id="{012DE4BD-0AFB-FC83-70E6-CDA334D31BDB}"/>
                </a:ext>
              </a:extLst>
            </p:cNvPr>
            <p:cNvSpPr/>
            <p:nvPr/>
          </p:nvSpPr>
          <p:spPr>
            <a:xfrm>
              <a:off x="4564700" y="5065325"/>
              <a:ext cx="66975" cy="94500"/>
            </a:xfrm>
            <a:custGeom>
              <a:avLst/>
              <a:gdLst/>
              <a:ahLst/>
              <a:cxnLst/>
              <a:rect l="l" t="t" r="r" b="b"/>
              <a:pathLst>
                <a:path w="2679" h="3780" extrusionOk="0">
                  <a:moveTo>
                    <a:pt x="1339" y="213"/>
                  </a:moveTo>
                  <a:cubicBezTo>
                    <a:pt x="1960" y="213"/>
                    <a:pt x="2466" y="965"/>
                    <a:pt x="2466" y="1890"/>
                  </a:cubicBezTo>
                  <a:cubicBezTo>
                    <a:pt x="2466" y="2813"/>
                    <a:pt x="1960" y="3565"/>
                    <a:pt x="1339" y="3565"/>
                  </a:cubicBezTo>
                  <a:cubicBezTo>
                    <a:pt x="718" y="3565"/>
                    <a:pt x="213" y="2813"/>
                    <a:pt x="213" y="1890"/>
                  </a:cubicBezTo>
                  <a:cubicBezTo>
                    <a:pt x="213" y="965"/>
                    <a:pt x="718" y="213"/>
                    <a:pt x="1339" y="213"/>
                  </a:cubicBezTo>
                  <a:close/>
                  <a:moveTo>
                    <a:pt x="1339" y="0"/>
                  </a:moveTo>
                  <a:cubicBezTo>
                    <a:pt x="600" y="0"/>
                    <a:pt x="0" y="848"/>
                    <a:pt x="0" y="1890"/>
                  </a:cubicBezTo>
                  <a:cubicBezTo>
                    <a:pt x="0" y="2932"/>
                    <a:pt x="600" y="3779"/>
                    <a:pt x="1339" y="3779"/>
                  </a:cubicBezTo>
                  <a:cubicBezTo>
                    <a:pt x="2077" y="3779"/>
                    <a:pt x="2679" y="2932"/>
                    <a:pt x="2679" y="1890"/>
                  </a:cubicBezTo>
                  <a:cubicBezTo>
                    <a:pt x="2679" y="848"/>
                    <a:pt x="2077" y="0"/>
                    <a:pt x="133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927;p40">
              <a:extLst>
                <a:ext uri="{FF2B5EF4-FFF2-40B4-BE49-F238E27FC236}">
                  <a16:creationId xmlns:a16="http://schemas.microsoft.com/office/drawing/2014/main" id="{11E43158-9539-02C8-D6A7-4DDD7EFC9EB2}"/>
                </a:ext>
              </a:extLst>
            </p:cNvPr>
            <p:cNvSpPr/>
            <p:nvPr/>
          </p:nvSpPr>
          <p:spPr>
            <a:xfrm>
              <a:off x="4535250" y="5045000"/>
              <a:ext cx="93425" cy="135100"/>
            </a:xfrm>
            <a:custGeom>
              <a:avLst/>
              <a:gdLst/>
              <a:ahLst/>
              <a:cxnLst/>
              <a:rect l="l" t="t" r="r" b="b"/>
              <a:pathLst>
                <a:path w="3737" h="5404" extrusionOk="0">
                  <a:moveTo>
                    <a:pt x="1869" y="0"/>
                  </a:moveTo>
                  <a:cubicBezTo>
                    <a:pt x="837" y="0"/>
                    <a:pt x="1" y="1209"/>
                    <a:pt x="1" y="2703"/>
                  </a:cubicBezTo>
                  <a:cubicBezTo>
                    <a:pt x="1" y="4195"/>
                    <a:pt x="837" y="5404"/>
                    <a:pt x="1869" y="5404"/>
                  </a:cubicBezTo>
                  <a:cubicBezTo>
                    <a:pt x="2901" y="5404"/>
                    <a:pt x="3736" y="4195"/>
                    <a:pt x="3736" y="2703"/>
                  </a:cubicBezTo>
                  <a:cubicBezTo>
                    <a:pt x="3736" y="1209"/>
                    <a:pt x="2901" y="0"/>
                    <a:pt x="18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928;p40">
              <a:extLst>
                <a:ext uri="{FF2B5EF4-FFF2-40B4-BE49-F238E27FC236}">
                  <a16:creationId xmlns:a16="http://schemas.microsoft.com/office/drawing/2014/main" id="{2002B6F9-B680-6CA6-3043-7D1020AD6BB5}"/>
                </a:ext>
              </a:extLst>
            </p:cNvPr>
            <p:cNvSpPr/>
            <p:nvPr/>
          </p:nvSpPr>
          <p:spPr>
            <a:xfrm>
              <a:off x="4532575" y="5042325"/>
              <a:ext cx="98775" cy="140450"/>
            </a:xfrm>
            <a:custGeom>
              <a:avLst/>
              <a:gdLst/>
              <a:ahLst/>
              <a:cxnLst/>
              <a:rect l="l" t="t" r="r" b="b"/>
              <a:pathLst>
                <a:path w="3951" h="5618" extrusionOk="0">
                  <a:moveTo>
                    <a:pt x="1976" y="215"/>
                  </a:moveTo>
                  <a:cubicBezTo>
                    <a:pt x="2947" y="215"/>
                    <a:pt x="3738" y="1377"/>
                    <a:pt x="3738" y="2810"/>
                  </a:cubicBezTo>
                  <a:cubicBezTo>
                    <a:pt x="3738" y="4241"/>
                    <a:pt x="2947" y="5405"/>
                    <a:pt x="1976" y="5405"/>
                  </a:cubicBezTo>
                  <a:cubicBezTo>
                    <a:pt x="1004" y="5405"/>
                    <a:pt x="215" y="4241"/>
                    <a:pt x="215" y="2810"/>
                  </a:cubicBezTo>
                  <a:cubicBezTo>
                    <a:pt x="215" y="1377"/>
                    <a:pt x="1004" y="215"/>
                    <a:pt x="1976" y="215"/>
                  </a:cubicBezTo>
                  <a:close/>
                  <a:moveTo>
                    <a:pt x="1976" y="0"/>
                  </a:moveTo>
                  <a:cubicBezTo>
                    <a:pt x="888" y="0"/>
                    <a:pt x="0" y="1261"/>
                    <a:pt x="0" y="2810"/>
                  </a:cubicBezTo>
                  <a:cubicBezTo>
                    <a:pt x="0" y="4358"/>
                    <a:pt x="888" y="5618"/>
                    <a:pt x="1976" y="5618"/>
                  </a:cubicBezTo>
                  <a:cubicBezTo>
                    <a:pt x="3065" y="5618"/>
                    <a:pt x="3951" y="4358"/>
                    <a:pt x="3951" y="2810"/>
                  </a:cubicBezTo>
                  <a:cubicBezTo>
                    <a:pt x="3951" y="1261"/>
                    <a:pt x="3065" y="0"/>
                    <a:pt x="197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929;p40">
              <a:extLst>
                <a:ext uri="{FF2B5EF4-FFF2-40B4-BE49-F238E27FC236}">
                  <a16:creationId xmlns:a16="http://schemas.microsoft.com/office/drawing/2014/main" id="{B48B17F5-A9B8-45C3-9E18-D78E06E49C35}"/>
                </a:ext>
              </a:extLst>
            </p:cNvPr>
            <p:cNvSpPr/>
            <p:nvPr/>
          </p:nvSpPr>
          <p:spPr>
            <a:xfrm>
              <a:off x="4546125" y="5045000"/>
              <a:ext cx="93450" cy="135100"/>
            </a:xfrm>
            <a:custGeom>
              <a:avLst/>
              <a:gdLst/>
              <a:ahLst/>
              <a:cxnLst/>
              <a:rect l="l" t="t" r="r" b="b"/>
              <a:pathLst>
                <a:path w="3738" h="5404" extrusionOk="0">
                  <a:moveTo>
                    <a:pt x="1869" y="0"/>
                  </a:moveTo>
                  <a:cubicBezTo>
                    <a:pt x="837" y="0"/>
                    <a:pt x="0" y="1209"/>
                    <a:pt x="0" y="2703"/>
                  </a:cubicBezTo>
                  <a:cubicBezTo>
                    <a:pt x="0" y="4195"/>
                    <a:pt x="837" y="5404"/>
                    <a:pt x="1869" y="5404"/>
                  </a:cubicBezTo>
                  <a:cubicBezTo>
                    <a:pt x="2901" y="5404"/>
                    <a:pt x="3738" y="4195"/>
                    <a:pt x="3738" y="2703"/>
                  </a:cubicBezTo>
                  <a:cubicBezTo>
                    <a:pt x="3738" y="1209"/>
                    <a:pt x="2901" y="0"/>
                    <a:pt x="18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930;p40">
              <a:extLst>
                <a:ext uri="{FF2B5EF4-FFF2-40B4-BE49-F238E27FC236}">
                  <a16:creationId xmlns:a16="http://schemas.microsoft.com/office/drawing/2014/main" id="{8C189DF5-7717-4B6E-B92B-7D3ACA0927EB}"/>
                </a:ext>
              </a:extLst>
            </p:cNvPr>
            <p:cNvSpPr/>
            <p:nvPr/>
          </p:nvSpPr>
          <p:spPr>
            <a:xfrm>
              <a:off x="4543475" y="5042325"/>
              <a:ext cx="98750" cy="140450"/>
            </a:xfrm>
            <a:custGeom>
              <a:avLst/>
              <a:gdLst/>
              <a:ahLst/>
              <a:cxnLst/>
              <a:rect l="l" t="t" r="r" b="b"/>
              <a:pathLst>
                <a:path w="3950" h="5618" extrusionOk="0">
                  <a:moveTo>
                    <a:pt x="1975" y="215"/>
                  </a:moveTo>
                  <a:cubicBezTo>
                    <a:pt x="2946" y="215"/>
                    <a:pt x="3736" y="1377"/>
                    <a:pt x="3736" y="2810"/>
                  </a:cubicBezTo>
                  <a:cubicBezTo>
                    <a:pt x="3736" y="4241"/>
                    <a:pt x="2946" y="5405"/>
                    <a:pt x="1975" y="5405"/>
                  </a:cubicBezTo>
                  <a:cubicBezTo>
                    <a:pt x="1004" y="5405"/>
                    <a:pt x="214" y="4241"/>
                    <a:pt x="214" y="2810"/>
                  </a:cubicBezTo>
                  <a:cubicBezTo>
                    <a:pt x="214" y="1377"/>
                    <a:pt x="1004" y="215"/>
                    <a:pt x="1975" y="215"/>
                  </a:cubicBezTo>
                  <a:close/>
                  <a:moveTo>
                    <a:pt x="1975" y="0"/>
                  </a:moveTo>
                  <a:cubicBezTo>
                    <a:pt x="887" y="0"/>
                    <a:pt x="1" y="1261"/>
                    <a:pt x="1" y="2810"/>
                  </a:cubicBezTo>
                  <a:cubicBezTo>
                    <a:pt x="1" y="4358"/>
                    <a:pt x="887" y="5618"/>
                    <a:pt x="1975" y="5618"/>
                  </a:cubicBezTo>
                  <a:cubicBezTo>
                    <a:pt x="3063" y="5618"/>
                    <a:pt x="3949" y="4358"/>
                    <a:pt x="3949" y="2810"/>
                  </a:cubicBezTo>
                  <a:cubicBezTo>
                    <a:pt x="3949" y="1261"/>
                    <a:pt x="3063" y="0"/>
                    <a:pt x="19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931;p40">
              <a:extLst>
                <a:ext uri="{FF2B5EF4-FFF2-40B4-BE49-F238E27FC236}">
                  <a16:creationId xmlns:a16="http://schemas.microsoft.com/office/drawing/2014/main" id="{5B77BE81-7DCD-740E-D54E-2CCD7F57DCF0}"/>
                </a:ext>
              </a:extLst>
            </p:cNvPr>
            <p:cNvSpPr/>
            <p:nvPr/>
          </p:nvSpPr>
          <p:spPr>
            <a:xfrm>
              <a:off x="4574450" y="5068975"/>
              <a:ext cx="66025" cy="86925"/>
            </a:xfrm>
            <a:custGeom>
              <a:avLst/>
              <a:gdLst/>
              <a:ahLst/>
              <a:cxnLst/>
              <a:rect l="l" t="t" r="r" b="b"/>
              <a:pathLst>
                <a:path w="2641" h="3477" extrusionOk="0">
                  <a:moveTo>
                    <a:pt x="1203" y="0"/>
                  </a:moveTo>
                  <a:lnTo>
                    <a:pt x="1203" y="2"/>
                  </a:lnTo>
                  <a:cubicBezTo>
                    <a:pt x="539" y="2"/>
                    <a:pt x="0" y="782"/>
                    <a:pt x="0" y="1744"/>
                  </a:cubicBezTo>
                  <a:cubicBezTo>
                    <a:pt x="0" y="2706"/>
                    <a:pt x="539" y="3477"/>
                    <a:pt x="1203" y="3477"/>
                  </a:cubicBezTo>
                  <a:lnTo>
                    <a:pt x="2640" y="3477"/>
                  </a:lnTo>
                  <a:lnTo>
                    <a:pt x="26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932;p40">
              <a:extLst>
                <a:ext uri="{FF2B5EF4-FFF2-40B4-BE49-F238E27FC236}">
                  <a16:creationId xmlns:a16="http://schemas.microsoft.com/office/drawing/2014/main" id="{9204B025-C916-F10E-81B3-54BA3EDE6350}"/>
                </a:ext>
              </a:extLst>
            </p:cNvPr>
            <p:cNvSpPr/>
            <p:nvPr/>
          </p:nvSpPr>
          <p:spPr>
            <a:xfrm>
              <a:off x="4571775" y="5066325"/>
              <a:ext cx="71375" cy="92275"/>
            </a:xfrm>
            <a:custGeom>
              <a:avLst/>
              <a:gdLst/>
              <a:ahLst/>
              <a:cxnLst/>
              <a:rect l="l" t="t" r="r" b="b"/>
              <a:pathLst>
                <a:path w="2855" h="3691" extrusionOk="0">
                  <a:moveTo>
                    <a:pt x="2640" y="213"/>
                  </a:moveTo>
                  <a:lnTo>
                    <a:pt x="2640" y="3476"/>
                  </a:lnTo>
                  <a:lnTo>
                    <a:pt x="1310" y="3476"/>
                  </a:lnTo>
                  <a:cubicBezTo>
                    <a:pt x="706" y="3476"/>
                    <a:pt x="213" y="2751"/>
                    <a:pt x="213" y="1850"/>
                  </a:cubicBezTo>
                  <a:cubicBezTo>
                    <a:pt x="213" y="947"/>
                    <a:pt x="706" y="213"/>
                    <a:pt x="1310" y="213"/>
                  </a:cubicBezTo>
                  <a:close/>
                  <a:moveTo>
                    <a:pt x="1310" y="1"/>
                  </a:moveTo>
                  <a:cubicBezTo>
                    <a:pt x="588" y="1"/>
                    <a:pt x="0" y="834"/>
                    <a:pt x="0" y="1850"/>
                  </a:cubicBezTo>
                  <a:cubicBezTo>
                    <a:pt x="0" y="2864"/>
                    <a:pt x="588" y="3690"/>
                    <a:pt x="1310" y="3690"/>
                  </a:cubicBezTo>
                  <a:lnTo>
                    <a:pt x="2747" y="3690"/>
                  </a:lnTo>
                  <a:cubicBezTo>
                    <a:pt x="2807" y="3690"/>
                    <a:pt x="2855" y="3642"/>
                    <a:pt x="2855" y="3583"/>
                  </a:cubicBezTo>
                  <a:lnTo>
                    <a:pt x="2855" y="108"/>
                  </a:lnTo>
                  <a:cubicBezTo>
                    <a:pt x="2855" y="48"/>
                    <a:pt x="2807" y="1"/>
                    <a:pt x="274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933;p40">
              <a:extLst>
                <a:ext uri="{FF2B5EF4-FFF2-40B4-BE49-F238E27FC236}">
                  <a16:creationId xmlns:a16="http://schemas.microsoft.com/office/drawing/2014/main" id="{ED40DB66-1B6E-991E-5873-7EEB068FD6D5}"/>
                </a:ext>
              </a:extLst>
            </p:cNvPr>
            <p:cNvSpPr/>
            <p:nvPr/>
          </p:nvSpPr>
          <p:spPr>
            <a:xfrm>
              <a:off x="4610375" y="5068975"/>
              <a:ext cx="60200" cy="87075"/>
            </a:xfrm>
            <a:custGeom>
              <a:avLst/>
              <a:gdLst/>
              <a:ahLst/>
              <a:cxnLst/>
              <a:rect l="l" t="t" r="r" b="b"/>
              <a:pathLst>
                <a:path w="2408" h="3483" extrusionOk="0">
                  <a:moveTo>
                    <a:pt x="1203" y="0"/>
                  </a:moveTo>
                  <a:cubicBezTo>
                    <a:pt x="538" y="0"/>
                    <a:pt x="0" y="782"/>
                    <a:pt x="0" y="1744"/>
                  </a:cubicBezTo>
                  <a:cubicBezTo>
                    <a:pt x="0" y="2706"/>
                    <a:pt x="538" y="3483"/>
                    <a:pt x="1203" y="3483"/>
                  </a:cubicBezTo>
                  <a:cubicBezTo>
                    <a:pt x="1869" y="3483"/>
                    <a:pt x="2408" y="2706"/>
                    <a:pt x="2408" y="1744"/>
                  </a:cubicBezTo>
                  <a:cubicBezTo>
                    <a:pt x="2408" y="782"/>
                    <a:pt x="1869" y="0"/>
                    <a:pt x="12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934;p40">
              <a:extLst>
                <a:ext uri="{FF2B5EF4-FFF2-40B4-BE49-F238E27FC236}">
                  <a16:creationId xmlns:a16="http://schemas.microsoft.com/office/drawing/2014/main" id="{5598099E-4944-A535-7995-FB32878D646B}"/>
                </a:ext>
              </a:extLst>
            </p:cNvPr>
            <p:cNvSpPr/>
            <p:nvPr/>
          </p:nvSpPr>
          <p:spPr>
            <a:xfrm>
              <a:off x="4607725" y="5066325"/>
              <a:ext cx="65550" cy="92425"/>
            </a:xfrm>
            <a:custGeom>
              <a:avLst/>
              <a:gdLst/>
              <a:ahLst/>
              <a:cxnLst/>
              <a:rect l="l" t="t" r="r" b="b"/>
              <a:pathLst>
                <a:path w="2622" h="3697" extrusionOk="0">
                  <a:moveTo>
                    <a:pt x="1309" y="213"/>
                  </a:moveTo>
                  <a:cubicBezTo>
                    <a:pt x="1915" y="213"/>
                    <a:pt x="2408" y="949"/>
                    <a:pt x="2408" y="1850"/>
                  </a:cubicBezTo>
                  <a:cubicBezTo>
                    <a:pt x="2408" y="2751"/>
                    <a:pt x="1914" y="3483"/>
                    <a:pt x="1309" y="3483"/>
                  </a:cubicBezTo>
                  <a:cubicBezTo>
                    <a:pt x="705" y="3483"/>
                    <a:pt x="213" y="2751"/>
                    <a:pt x="213" y="1850"/>
                  </a:cubicBezTo>
                  <a:cubicBezTo>
                    <a:pt x="213" y="947"/>
                    <a:pt x="705" y="213"/>
                    <a:pt x="1309" y="213"/>
                  </a:cubicBezTo>
                  <a:close/>
                  <a:moveTo>
                    <a:pt x="1309" y="1"/>
                  </a:moveTo>
                  <a:cubicBezTo>
                    <a:pt x="587" y="1"/>
                    <a:pt x="1" y="831"/>
                    <a:pt x="1" y="1850"/>
                  </a:cubicBezTo>
                  <a:cubicBezTo>
                    <a:pt x="1" y="2868"/>
                    <a:pt x="587" y="3696"/>
                    <a:pt x="1309" y="3696"/>
                  </a:cubicBezTo>
                  <a:cubicBezTo>
                    <a:pt x="2033" y="3696"/>
                    <a:pt x="2621" y="2868"/>
                    <a:pt x="2621" y="1850"/>
                  </a:cubicBezTo>
                  <a:cubicBezTo>
                    <a:pt x="2621" y="830"/>
                    <a:pt x="2031" y="1"/>
                    <a:pt x="130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935;p40">
              <a:extLst>
                <a:ext uri="{FF2B5EF4-FFF2-40B4-BE49-F238E27FC236}">
                  <a16:creationId xmlns:a16="http://schemas.microsoft.com/office/drawing/2014/main" id="{12CE9A6A-656D-82DB-36BD-9E308A7DAC6C}"/>
                </a:ext>
              </a:extLst>
            </p:cNvPr>
            <p:cNvSpPr/>
            <p:nvPr/>
          </p:nvSpPr>
          <p:spPr>
            <a:xfrm>
              <a:off x="4633150" y="5090850"/>
              <a:ext cx="53100" cy="43350"/>
            </a:xfrm>
            <a:custGeom>
              <a:avLst/>
              <a:gdLst/>
              <a:ahLst/>
              <a:cxnLst/>
              <a:rect l="l" t="t" r="r" b="b"/>
              <a:pathLst>
                <a:path w="2124" h="1734" extrusionOk="0">
                  <a:moveTo>
                    <a:pt x="602" y="1"/>
                  </a:moveTo>
                  <a:cubicBezTo>
                    <a:pt x="268" y="1"/>
                    <a:pt x="0" y="388"/>
                    <a:pt x="0" y="869"/>
                  </a:cubicBezTo>
                  <a:cubicBezTo>
                    <a:pt x="0" y="1348"/>
                    <a:pt x="268" y="1734"/>
                    <a:pt x="602" y="1734"/>
                  </a:cubicBezTo>
                  <a:lnTo>
                    <a:pt x="2124" y="1734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936;p40">
              <a:extLst>
                <a:ext uri="{FF2B5EF4-FFF2-40B4-BE49-F238E27FC236}">
                  <a16:creationId xmlns:a16="http://schemas.microsoft.com/office/drawing/2014/main" id="{7659E7CC-9DC7-F33A-BCF5-5C1939559A24}"/>
                </a:ext>
              </a:extLst>
            </p:cNvPr>
            <p:cNvSpPr/>
            <p:nvPr/>
          </p:nvSpPr>
          <p:spPr>
            <a:xfrm>
              <a:off x="4630475" y="5088175"/>
              <a:ext cx="58450" cy="48725"/>
            </a:xfrm>
            <a:custGeom>
              <a:avLst/>
              <a:gdLst/>
              <a:ahLst/>
              <a:cxnLst/>
              <a:rect l="l" t="t" r="r" b="b"/>
              <a:pathLst>
                <a:path w="2338" h="1949" extrusionOk="0">
                  <a:moveTo>
                    <a:pt x="709" y="213"/>
                  </a:moveTo>
                  <a:lnTo>
                    <a:pt x="709" y="215"/>
                  </a:lnTo>
                  <a:lnTo>
                    <a:pt x="2125" y="215"/>
                  </a:lnTo>
                  <a:lnTo>
                    <a:pt x="2125" y="1735"/>
                  </a:lnTo>
                  <a:lnTo>
                    <a:pt x="709" y="1735"/>
                  </a:lnTo>
                  <a:cubicBezTo>
                    <a:pt x="435" y="1735"/>
                    <a:pt x="213" y="1396"/>
                    <a:pt x="213" y="976"/>
                  </a:cubicBezTo>
                  <a:cubicBezTo>
                    <a:pt x="213" y="556"/>
                    <a:pt x="435" y="213"/>
                    <a:pt x="709" y="213"/>
                  </a:cubicBezTo>
                  <a:close/>
                  <a:moveTo>
                    <a:pt x="709" y="1"/>
                  </a:moveTo>
                  <a:cubicBezTo>
                    <a:pt x="311" y="1"/>
                    <a:pt x="0" y="431"/>
                    <a:pt x="0" y="976"/>
                  </a:cubicBezTo>
                  <a:cubicBezTo>
                    <a:pt x="0" y="1521"/>
                    <a:pt x="311" y="1948"/>
                    <a:pt x="709" y="1948"/>
                  </a:cubicBezTo>
                  <a:lnTo>
                    <a:pt x="2231" y="1948"/>
                  </a:lnTo>
                  <a:cubicBezTo>
                    <a:pt x="2290" y="1948"/>
                    <a:pt x="2338" y="1900"/>
                    <a:pt x="2338" y="1841"/>
                  </a:cubicBezTo>
                  <a:lnTo>
                    <a:pt x="2338" y="108"/>
                  </a:lnTo>
                  <a:cubicBezTo>
                    <a:pt x="2338" y="48"/>
                    <a:pt x="2290" y="1"/>
                    <a:pt x="223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937;p40">
              <a:extLst>
                <a:ext uri="{FF2B5EF4-FFF2-40B4-BE49-F238E27FC236}">
                  <a16:creationId xmlns:a16="http://schemas.microsoft.com/office/drawing/2014/main" id="{2BD1B20A-C639-7D48-F15F-BF30F7017B03}"/>
                </a:ext>
              </a:extLst>
            </p:cNvPr>
            <p:cNvSpPr/>
            <p:nvPr/>
          </p:nvSpPr>
          <p:spPr>
            <a:xfrm>
              <a:off x="4671275" y="5090850"/>
              <a:ext cx="29975" cy="43350"/>
            </a:xfrm>
            <a:custGeom>
              <a:avLst/>
              <a:gdLst/>
              <a:ahLst/>
              <a:cxnLst/>
              <a:rect l="l" t="t" r="r" b="b"/>
              <a:pathLst>
                <a:path w="1199" h="1734" extrusionOk="0">
                  <a:moveTo>
                    <a:pt x="599" y="1"/>
                  </a:moveTo>
                  <a:cubicBezTo>
                    <a:pt x="268" y="1"/>
                    <a:pt x="0" y="391"/>
                    <a:pt x="0" y="869"/>
                  </a:cubicBezTo>
                  <a:cubicBezTo>
                    <a:pt x="0" y="1347"/>
                    <a:pt x="268" y="1734"/>
                    <a:pt x="599" y="1734"/>
                  </a:cubicBezTo>
                  <a:cubicBezTo>
                    <a:pt x="929" y="1734"/>
                    <a:pt x="1199" y="1347"/>
                    <a:pt x="1199" y="869"/>
                  </a:cubicBezTo>
                  <a:cubicBezTo>
                    <a:pt x="1199" y="388"/>
                    <a:pt x="929" y="1"/>
                    <a:pt x="5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938;p40">
              <a:extLst>
                <a:ext uri="{FF2B5EF4-FFF2-40B4-BE49-F238E27FC236}">
                  <a16:creationId xmlns:a16="http://schemas.microsoft.com/office/drawing/2014/main" id="{148BC07D-F553-4200-B7AD-A29696D7AFF5}"/>
                </a:ext>
              </a:extLst>
            </p:cNvPr>
            <p:cNvSpPr/>
            <p:nvPr/>
          </p:nvSpPr>
          <p:spPr>
            <a:xfrm>
              <a:off x="4668575" y="5088175"/>
              <a:ext cx="35325" cy="48725"/>
            </a:xfrm>
            <a:custGeom>
              <a:avLst/>
              <a:gdLst/>
              <a:ahLst/>
              <a:cxnLst/>
              <a:rect l="l" t="t" r="r" b="b"/>
              <a:pathLst>
                <a:path w="1413" h="1949" extrusionOk="0">
                  <a:moveTo>
                    <a:pt x="707" y="213"/>
                  </a:moveTo>
                  <a:cubicBezTo>
                    <a:pt x="975" y="213"/>
                    <a:pt x="1200" y="563"/>
                    <a:pt x="1200" y="976"/>
                  </a:cubicBezTo>
                  <a:cubicBezTo>
                    <a:pt x="1200" y="1387"/>
                    <a:pt x="975" y="1735"/>
                    <a:pt x="707" y="1735"/>
                  </a:cubicBezTo>
                  <a:cubicBezTo>
                    <a:pt x="440" y="1735"/>
                    <a:pt x="214" y="1388"/>
                    <a:pt x="214" y="976"/>
                  </a:cubicBezTo>
                  <a:cubicBezTo>
                    <a:pt x="214" y="562"/>
                    <a:pt x="440" y="213"/>
                    <a:pt x="707" y="213"/>
                  </a:cubicBezTo>
                  <a:close/>
                  <a:moveTo>
                    <a:pt x="707" y="1"/>
                  </a:moveTo>
                  <a:cubicBezTo>
                    <a:pt x="318" y="1"/>
                    <a:pt x="1" y="440"/>
                    <a:pt x="1" y="976"/>
                  </a:cubicBezTo>
                  <a:cubicBezTo>
                    <a:pt x="1" y="1512"/>
                    <a:pt x="318" y="1948"/>
                    <a:pt x="707" y="1948"/>
                  </a:cubicBezTo>
                  <a:cubicBezTo>
                    <a:pt x="1097" y="1948"/>
                    <a:pt x="1412" y="1513"/>
                    <a:pt x="1412" y="976"/>
                  </a:cubicBezTo>
                  <a:cubicBezTo>
                    <a:pt x="1412" y="438"/>
                    <a:pt x="1097" y="1"/>
                    <a:pt x="7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939;p40">
              <a:extLst>
                <a:ext uri="{FF2B5EF4-FFF2-40B4-BE49-F238E27FC236}">
                  <a16:creationId xmlns:a16="http://schemas.microsoft.com/office/drawing/2014/main" id="{09325631-6BED-5FDE-BE2F-7615D5FAD971}"/>
                </a:ext>
              </a:extLst>
            </p:cNvPr>
            <p:cNvSpPr/>
            <p:nvPr/>
          </p:nvSpPr>
          <p:spPr>
            <a:xfrm>
              <a:off x="4200775" y="3862850"/>
              <a:ext cx="345375" cy="499600"/>
            </a:xfrm>
            <a:custGeom>
              <a:avLst/>
              <a:gdLst/>
              <a:ahLst/>
              <a:cxnLst/>
              <a:rect l="l" t="t" r="r" b="b"/>
              <a:pathLst>
                <a:path w="13815" h="19984" extrusionOk="0">
                  <a:moveTo>
                    <a:pt x="6907" y="1"/>
                  </a:moveTo>
                  <a:cubicBezTo>
                    <a:pt x="5076" y="1"/>
                    <a:pt x="3319" y="1053"/>
                    <a:pt x="2024" y="2928"/>
                  </a:cubicBezTo>
                  <a:cubicBezTo>
                    <a:pt x="728" y="4801"/>
                    <a:pt x="0" y="7343"/>
                    <a:pt x="0" y="9993"/>
                  </a:cubicBezTo>
                  <a:cubicBezTo>
                    <a:pt x="0" y="12642"/>
                    <a:pt x="728" y="15183"/>
                    <a:pt x="2024" y="17056"/>
                  </a:cubicBezTo>
                  <a:cubicBezTo>
                    <a:pt x="3319" y="18931"/>
                    <a:pt x="5076" y="19984"/>
                    <a:pt x="6907" y="19984"/>
                  </a:cubicBezTo>
                  <a:cubicBezTo>
                    <a:pt x="8740" y="19984"/>
                    <a:pt x="10497" y="18931"/>
                    <a:pt x="11792" y="17056"/>
                  </a:cubicBezTo>
                  <a:cubicBezTo>
                    <a:pt x="13088" y="15183"/>
                    <a:pt x="13814" y="12642"/>
                    <a:pt x="13814" y="9993"/>
                  </a:cubicBezTo>
                  <a:cubicBezTo>
                    <a:pt x="13814" y="7343"/>
                    <a:pt x="13088" y="4801"/>
                    <a:pt x="11792" y="2928"/>
                  </a:cubicBezTo>
                  <a:cubicBezTo>
                    <a:pt x="10497" y="1053"/>
                    <a:pt x="8740" y="1"/>
                    <a:pt x="69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940;p40">
              <a:extLst>
                <a:ext uri="{FF2B5EF4-FFF2-40B4-BE49-F238E27FC236}">
                  <a16:creationId xmlns:a16="http://schemas.microsoft.com/office/drawing/2014/main" id="{69FD4F16-706D-C92E-E2D8-47F43013C39A}"/>
                </a:ext>
              </a:extLst>
            </p:cNvPr>
            <p:cNvSpPr/>
            <p:nvPr/>
          </p:nvSpPr>
          <p:spPr>
            <a:xfrm>
              <a:off x="4198125" y="3860200"/>
              <a:ext cx="350700" cy="504900"/>
            </a:xfrm>
            <a:custGeom>
              <a:avLst/>
              <a:gdLst/>
              <a:ahLst/>
              <a:cxnLst/>
              <a:rect l="l" t="t" r="r" b="b"/>
              <a:pathLst>
                <a:path w="14028" h="20196" extrusionOk="0">
                  <a:moveTo>
                    <a:pt x="7013" y="214"/>
                  </a:moveTo>
                  <a:cubicBezTo>
                    <a:pt x="10764" y="214"/>
                    <a:pt x="13815" y="4648"/>
                    <a:pt x="13815" y="10099"/>
                  </a:cubicBezTo>
                  <a:cubicBezTo>
                    <a:pt x="13815" y="15548"/>
                    <a:pt x="10764" y="19983"/>
                    <a:pt x="7013" y="19983"/>
                  </a:cubicBezTo>
                  <a:cubicBezTo>
                    <a:pt x="3264" y="19983"/>
                    <a:pt x="213" y="15548"/>
                    <a:pt x="213" y="10099"/>
                  </a:cubicBezTo>
                  <a:cubicBezTo>
                    <a:pt x="213" y="4648"/>
                    <a:pt x="3264" y="214"/>
                    <a:pt x="7013" y="214"/>
                  </a:cubicBezTo>
                  <a:close/>
                  <a:moveTo>
                    <a:pt x="7013" y="1"/>
                  </a:moveTo>
                  <a:cubicBezTo>
                    <a:pt x="3146" y="1"/>
                    <a:pt x="0" y="4530"/>
                    <a:pt x="0" y="10099"/>
                  </a:cubicBezTo>
                  <a:cubicBezTo>
                    <a:pt x="0" y="15666"/>
                    <a:pt x="3146" y="20195"/>
                    <a:pt x="7013" y="20195"/>
                  </a:cubicBezTo>
                  <a:cubicBezTo>
                    <a:pt x="10881" y="20195"/>
                    <a:pt x="14028" y="15666"/>
                    <a:pt x="14028" y="10099"/>
                  </a:cubicBezTo>
                  <a:cubicBezTo>
                    <a:pt x="14028" y="4530"/>
                    <a:pt x="10881" y="1"/>
                    <a:pt x="701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941;p40">
              <a:extLst>
                <a:ext uri="{FF2B5EF4-FFF2-40B4-BE49-F238E27FC236}">
                  <a16:creationId xmlns:a16="http://schemas.microsoft.com/office/drawing/2014/main" id="{E59C959E-DC91-5262-4302-BAB0FC5BC7F1}"/>
                </a:ext>
              </a:extLst>
            </p:cNvPr>
            <p:cNvSpPr/>
            <p:nvPr/>
          </p:nvSpPr>
          <p:spPr>
            <a:xfrm>
              <a:off x="4240850" y="3862850"/>
              <a:ext cx="345375" cy="499600"/>
            </a:xfrm>
            <a:custGeom>
              <a:avLst/>
              <a:gdLst/>
              <a:ahLst/>
              <a:cxnLst/>
              <a:rect l="l" t="t" r="r" b="b"/>
              <a:pathLst>
                <a:path w="13815" h="19984" extrusionOk="0">
                  <a:moveTo>
                    <a:pt x="6908" y="1"/>
                  </a:moveTo>
                  <a:cubicBezTo>
                    <a:pt x="5076" y="1"/>
                    <a:pt x="3319" y="1053"/>
                    <a:pt x="2024" y="2928"/>
                  </a:cubicBezTo>
                  <a:cubicBezTo>
                    <a:pt x="729" y="4801"/>
                    <a:pt x="1" y="7343"/>
                    <a:pt x="1" y="9993"/>
                  </a:cubicBezTo>
                  <a:cubicBezTo>
                    <a:pt x="1" y="12642"/>
                    <a:pt x="729" y="15183"/>
                    <a:pt x="2024" y="17056"/>
                  </a:cubicBezTo>
                  <a:cubicBezTo>
                    <a:pt x="3319" y="18931"/>
                    <a:pt x="5076" y="19984"/>
                    <a:pt x="6908" y="19984"/>
                  </a:cubicBezTo>
                  <a:cubicBezTo>
                    <a:pt x="8741" y="19984"/>
                    <a:pt x="10498" y="18931"/>
                    <a:pt x="11793" y="17056"/>
                  </a:cubicBezTo>
                  <a:cubicBezTo>
                    <a:pt x="13088" y="15183"/>
                    <a:pt x="13815" y="12642"/>
                    <a:pt x="13815" y="9993"/>
                  </a:cubicBezTo>
                  <a:cubicBezTo>
                    <a:pt x="13815" y="7343"/>
                    <a:pt x="13088" y="4801"/>
                    <a:pt x="11793" y="2928"/>
                  </a:cubicBezTo>
                  <a:cubicBezTo>
                    <a:pt x="10498" y="1053"/>
                    <a:pt x="8741" y="1"/>
                    <a:pt x="69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942;p40">
              <a:extLst>
                <a:ext uri="{FF2B5EF4-FFF2-40B4-BE49-F238E27FC236}">
                  <a16:creationId xmlns:a16="http://schemas.microsoft.com/office/drawing/2014/main" id="{74AEC442-6A3E-6305-8201-1B0707F90E35}"/>
                </a:ext>
              </a:extLst>
            </p:cNvPr>
            <p:cNvSpPr/>
            <p:nvPr/>
          </p:nvSpPr>
          <p:spPr>
            <a:xfrm>
              <a:off x="4238200" y="3860200"/>
              <a:ext cx="350725" cy="504900"/>
            </a:xfrm>
            <a:custGeom>
              <a:avLst/>
              <a:gdLst/>
              <a:ahLst/>
              <a:cxnLst/>
              <a:rect l="l" t="t" r="r" b="b"/>
              <a:pathLst>
                <a:path w="14029" h="20196" extrusionOk="0">
                  <a:moveTo>
                    <a:pt x="7014" y="214"/>
                  </a:moveTo>
                  <a:cubicBezTo>
                    <a:pt x="10764" y="214"/>
                    <a:pt x="13815" y="4648"/>
                    <a:pt x="13815" y="10099"/>
                  </a:cubicBezTo>
                  <a:cubicBezTo>
                    <a:pt x="13815" y="15548"/>
                    <a:pt x="10764" y="19983"/>
                    <a:pt x="7014" y="19983"/>
                  </a:cubicBezTo>
                  <a:cubicBezTo>
                    <a:pt x="3265" y="19983"/>
                    <a:pt x="214" y="15548"/>
                    <a:pt x="214" y="10099"/>
                  </a:cubicBezTo>
                  <a:cubicBezTo>
                    <a:pt x="214" y="4648"/>
                    <a:pt x="3265" y="214"/>
                    <a:pt x="7014" y="214"/>
                  </a:cubicBezTo>
                  <a:close/>
                  <a:moveTo>
                    <a:pt x="7014" y="1"/>
                  </a:moveTo>
                  <a:cubicBezTo>
                    <a:pt x="3147" y="1"/>
                    <a:pt x="1" y="4530"/>
                    <a:pt x="1" y="10099"/>
                  </a:cubicBezTo>
                  <a:cubicBezTo>
                    <a:pt x="1" y="15666"/>
                    <a:pt x="3147" y="20195"/>
                    <a:pt x="7014" y="20195"/>
                  </a:cubicBezTo>
                  <a:cubicBezTo>
                    <a:pt x="10882" y="20195"/>
                    <a:pt x="14028" y="15666"/>
                    <a:pt x="14028" y="10099"/>
                  </a:cubicBezTo>
                  <a:cubicBezTo>
                    <a:pt x="14028" y="4530"/>
                    <a:pt x="10882" y="1"/>
                    <a:pt x="701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943;p40">
              <a:extLst>
                <a:ext uri="{FF2B5EF4-FFF2-40B4-BE49-F238E27FC236}">
                  <a16:creationId xmlns:a16="http://schemas.microsoft.com/office/drawing/2014/main" id="{86C2592D-4779-F08C-8998-C4E08E84F5C4}"/>
                </a:ext>
              </a:extLst>
            </p:cNvPr>
            <p:cNvSpPr/>
            <p:nvPr/>
          </p:nvSpPr>
          <p:spPr>
            <a:xfrm>
              <a:off x="4329750" y="3947900"/>
              <a:ext cx="256075" cy="329575"/>
            </a:xfrm>
            <a:custGeom>
              <a:avLst/>
              <a:gdLst/>
              <a:ahLst/>
              <a:cxnLst/>
              <a:rect l="l" t="t" r="r" b="b"/>
              <a:pathLst>
                <a:path w="10243" h="13183" extrusionOk="0">
                  <a:moveTo>
                    <a:pt x="4558" y="1"/>
                  </a:moveTo>
                  <a:cubicBezTo>
                    <a:pt x="2040" y="1"/>
                    <a:pt x="0" y="2951"/>
                    <a:pt x="0" y="6591"/>
                  </a:cubicBezTo>
                  <a:cubicBezTo>
                    <a:pt x="0" y="10231"/>
                    <a:pt x="2040" y="13182"/>
                    <a:pt x="4558" y="13182"/>
                  </a:cubicBezTo>
                  <a:lnTo>
                    <a:pt x="10243" y="13182"/>
                  </a:lnTo>
                  <a:lnTo>
                    <a:pt x="102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944;p40">
              <a:extLst>
                <a:ext uri="{FF2B5EF4-FFF2-40B4-BE49-F238E27FC236}">
                  <a16:creationId xmlns:a16="http://schemas.microsoft.com/office/drawing/2014/main" id="{2015F7FD-B954-FBAF-1EF4-734F90384149}"/>
                </a:ext>
              </a:extLst>
            </p:cNvPr>
            <p:cNvSpPr/>
            <p:nvPr/>
          </p:nvSpPr>
          <p:spPr>
            <a:xfrm>
              <a:off x="4327050" y="3945225"/>
              <a:ext cx="261425" cy="334925"/>
            </a:xfrm>
            <a:custGeom>
              <a:avLst/>
              <a:gdLst/>
              <a:ahLst/>
              <a:cxnLst/>
              <a:rect l="l" t="t" r="r" b="b"/>
              <a:pathLst>
                <a:path w="10457" h="13397" extrusionOk="0">
                  <a:moveTo>
                    <a:pt x="10243" y="215"/>
                  </a:moveTo>
                  <a:lnTo>
                    <a:pt x="10243" y="13182"/>
                  </a:lnTo>
                  <a:lnTo>
                    <a:pt x="4666" y="13182"/>
                  </a:lnTo>
                  <a:cubicBezTo>
                    <a:pt x="2211" y="13182"/>
                    <a:pt x="214" y="10271"/>
                    <a:pt x="214" y="6698"/>
                  </a:cubicBezTo>
                  <a:cubicBezTo>
                    <a:pt x="214" y="3123"/>
                    <a:pt x="2211" y="215"/>
                    <a:pt x="4666" y="215"/>
                  </a:cubicBezTo>
                  <a:close/>
                  <a:moveTo>
                    <a:pt x="4666" y="1"/>
                  </a:moveTo>
                  <a:cubicBezTo>
                    <a:pt x="2093" y="1"/>
                    <a:pt x="1" y="3004"/>
                    <a:pt x="1" y="6698"/>
                  </a:cubicBezTo>
                  <a:cubicBezTo>
                    <a:pt x="1" y="10391"/>
                    <a:pt x="2093" y="13397"/>
                    <a:pt x="4666" y="13397"/>
                  </a:cubicBezTo>
                  <a:lnTo>
                    <a:pt x="10351" y="13397"/>
                  </a:lnTo>
                  <a:cubicBezTo>
                    <a:pt x="10409" y="13397"/>
                    <a:pt x="10456" y="13349"/>
                    <a:pt x="10456" y="13289"/>
                  </a:cubicBezTo>
                  <a:lnTo>
                    <a:pt x="10456" y="108"/>
                  </a:lnTo>
                  <a:cubicBezTo>
                    <a:pt x="10456" y="48"/>
                    <a:pt x="10410" y="1"/>
                    <a:pt x="1035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945;p40">
              <a:extLst>
                <a:ext uri="{FF2B5EF4-FFF2-40B4-BE49-F238E27FC236}">
                  <a16:creationId xmlns:a16="http://schemas.microsoft.com/office/drawing/2014/main" id="{74F3D7D2-69A6-D22D-F738-AA9CF66E5A5A}"/>
                </a:ext>
              </a:extLst>
            </p:cNvPr>
            <p:cNvSpPr/>
            <p:nvPr/>
          </p:nvSpPr>
          <p:spPr>
            <a:xfrm>
              <a:off x="4471850" y="3947825"/>
              <a:ext cx="227925" cy="329650"/>
            </a:xfrm>
            <a:custGeom>
              <a:avLst/>
              <a:gdLst/>
              <a:ahLst/>
              <a:cxnLst/>
              <a:rect l="l" t="t" r="r" b="b"/>
              <a:pathLst>
                <a:path w="9117" h="13186" extrusionOk="0">
                  <a:moveTo>
                    <a:pt x="4559" y="1"/>
                  </a:moveTo>
                  <a:cubicBezTo>
                    <a:pt x="2041" y="1"/>
                    <a:pt x="1" y="2954"/>
                    <a:pt x="1" y="6594"/>
                  </a:cubicBezTo>
                  <a:cubicBezTo>
                    <a:pt x="1" y="10234"/>
                    <a:pt x="2041" y="13185"/>
                    <a:pt x="4559" y="13185"/>
                  </a:cubicBezTo>
                  <a:cubicBezTo>
                    <a:pt x="7075" y="13185"/>
                    <a:pt x="9116" y="10234"/>
                    <a:pt x="9116" y="6594"/>
                  </a:cubicBezTo>
                  <a:cubicBezTo>
                    <a:pt x="9116" y="2954"/>
                    <a:pt x="7075" y="1"/>
                    <a:pt x="45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946;p40">
              <a:extLst>
                <a:ext uri="{FF2B5EF4-FFF2-40B4-BE49-F238E27FC236}">
                  <a16:creationId xmlns:a16="http://schemas.microsoft.com/office/drawing/2014/main" id="{55FD8F77-7650-03A5-0FB8-BCEA183EF5C8}"/>
                </a:ext>
              </a:extLst>
            </p:cNvPr>
            <p:cNvSpPr/>
            <p:nvPr/>
          </p:nvSpPr>
          <p:spPr>
            <a:xfrm>
              <a:off x="4469225" y="3945200"/>
              <a:ext cx="233175" cy="334950"/>
            </a:xfrm>
            <a:custGeom>
              <a:avLst/>
              <a:gdLst/>
              <a:ahLst/>
              <a:cxnLst/>
              <a:rect l="l" t="t" r="r" b="b"/>
              <a:pathLst>
                <a:path w="9327" h="13398" extrusionOk="0">
                  <a:moveTo>
                    <a:pt x="4664" y="213"/>
                  </a:moveTo>
                  <a:cubicBezTo>
                    <a:pt x="7117" y="213"/>
                    <a:pt x="9114" y="3123"/>
                    <a:pt x="9114" y="6699"/>
                  </a:cubicBezTo>
                  <a:cubicBezTo>
                    <a:pt x="9114" y="10275"/>
                    <a:pt x="7117" y="13183"/>
                    <a:pt x="4664" y="13183"/>
                  </a:cubicBezTo>
                  <a:cubicBezTo>
                    <a:pt x="2210" y="13183"/>
                    <a:pt x="213" y="10274"/>
                    <a:pt x="213" y="6699"/>
                  </a:cubicBezTo>
                  <a:cubicBezTo>
                    <a:pt x="213" y="3123"/>
                    <a:pt x="2210" y="213"/>
                    <a:pt x="4664" y="213"/>
                  </a:cubicBezTo>
                  <a:close/>
                  <a:moveTo>
                    <a:pt x="4664" y="0"/>
                  </a:moveTo>
                  <a:cubicBezTo>
                    <a:pt x="2092" y="0"/>
                    <a:pt x="0" y="3005"/>
                    <a:pt x="0" y="6699"/>
                  </a:cubicBezTo>
                  <a:cubicBezTo>
                    <a:pt x="0" y="10392"/>
                    <a:pt x="2092" y="13398"/>
                    <a:pt x="4664" y="13398"/>
                  </a:cubicBezTo>
                  <a:cubicBezTo>
                    <a:pt x="7235" y="13398"/>
                    <a:pt x="9327" y="10392"/>
                    <a:pt x="9327" y="6699"/>
                  </a:cubicBezTo>
                  <a:cubicBezTo>
                    <a:pt x="9327" y="3005"/>
                    <a:pt x="7235" y="0"/>
                    <a:pt x="466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947;p40">
              <a:extLst>
                <a:ext uri="{FF2B5EF4-FFF2-40B4-BE49-F238E27FC236}">
                  <a16:creationId xmlns:a16="http://schemas.microsoft.com/office/drawing/2014/main" id="{B39DABCB-2F74-F732-BD05-5662F7B86FC5}"/>
                </a:ext>
              </a:extLst>
            </p:cNvPr>
            <p:cNvSpPr/>
            <p:nvPr/>
          </p:nvSpPr>
          <p:spPr>
            <a:xfrm>
              <a:off x="4434125" y="3321175"/>
              <a:ext cx="740050" cy="1589625"/>
            </a:xfrm>
            <a:custGeom>
              <a:avLst/>
              <a:gdLst/>
              <a:ahLst/>
              <a:cxnLst/>
              <a:rect l="l" t="t" r="r" b="b"/>
              <a:pathLst>
                <a:path w="29602" h="63585" extrusionOk="0">
                  <a:moveTo>
                    <a:pt x="23549" y="1"/>
                  </a:moveTo>
                  <a:cubicBezTo>
                    <a:pt x="21921" y="1"/>
                    <a:pt x="20294" y="148"/>
                    <a:pt x="18686" y="441"/>
                  </a:cubicBezTo>
                  <a:cubicBezTo>
                    <a:pt x="8130" y="2382"/>
                    <a:pt x="2305" y="12573"/>
                    <a:pt x="1456" y="16821"/>
                  </a:cubicBezTo>
                  <a:cubicBezTo>
                    <a:pt x="608" y="21069"/>
                    <a:pt x="971" y="29440"/>
                    <a:pt x="971" y="32232"/>
                  </a:cubicBezTo>
                  <a:cubicBezTo>
                    <a:pt x="971" y="35022"/>
                    <a:pt x="0" y="39510"/>
                    <a:pt x="1578" y="43880"/>
                  </a:cubicBezTo>
                  <a:cubicBezTo>
                    <a:pt x="3157" y="48248"/>
                    <a:pt x="6794" y="56248"/>
                    <a:pt x="7763" y="58316"/>
                  </a:cubicBezTo>
                  <a:cubicBezTo>
                    <a:pt x="8731" y="60385"/>
                    <a:pt x="9827" y="62926"/>
                    <a:pt x="13465" y="63535"/>
                  </a:cubicBezTo>
                  <a:lnTo>
                    <a:pt x="13788" y="63584"/>
                  </a:lnTo>
                  <a:cubicBezTo>
                    <a:pt x="13164" y="62761"/>
                    <a:pt x="12147" y="60651"/>
                    <a:pt x="12862" y="58800"/>
                  </a:cubicBezTo>
                  <a:cubicBezTo>
                    <a:pt x="13715" y="56616"/>
                    <a:pt x="13104" y="53098"/>
                    <a:pt x="13104" y="53098"/>
                  </a:cubicBezTo>
                  <a:cubicBezTo>
                    <a:pt x="12452" y="52661"/>
                    <a:pt x="11912" y="52078"/>
                    <a:pt x="11527" y="51391"/>
                  </a:cubicBezTo>
                  <a:cubicBezTo>
                    <a:pt x="10799" y="50178"/>
                    <a:pt x="11770" y="48722"/>
                    <a:pt x="11770" y="48722"/>
                  </a:cubicBezTo>
                  <a:lnTo>
                    <a:pt x="10677" y="46539"/>
                  </a:lnTo>
                  <a:lnTo>
                    <a:pt x="11770" y="43747"/>
                  </a:lnTo>
                  <a:cubicBezTo>
                    <a:pt x="11770" y="43747"/>
                    <a:pt x="10192" y="39499"/>
                    <a:pt x="9829" y="38528"/>
                  </a:cubicBezTo>
                  <a:cubicBezTo>
                    <a:pt x="9467" y="37558"/>
                    <a:pt x="10070" y="37675"/>
                    <a:pt x="10799" y="36224"/>
                  </a:cubicBezTo>
                  <a:cubicBezTo>
                    <a:pt x="11529" y="34770"/>
                    <a:pt x="11891" y="31248"/>
                    <a:pt x="12013" y="28216"/>
                  </a:cubicBezTo>
                  <a:cubicBezTo>
                    <a:pt x="12135" y="25183"/>
                    <a:pt x="10070" y="14506"/>
                    <a:pt x="14924" y="7956"/>
                  </a:cubicBezTo>
                  <a:cubicBezTo>
                    <a:pt x="19754" y="1438"/>
                    <a:pt x="29503" y="684"/>
                    <a:pt x="29602" y="678"/>
                  </a:cubicBezTo>
                  <a:lnTo>
                    <a:pt x="29472" y="650"/>
                  </a:lnTo>
                  <a:cubicBezTo>
                    <a:pt x="29240" y="599"/>
                    <a:pt x="29008" y="550"/>
                    <a:pt x="28766" y="502"/>
                  </a:cubicBezTo>
                  <a:lnTo>
                    <a:pt x="28738" y="502"/>
                  </a:lnTo>
                  <a:cubicBezTo>
                    <a:pt x="28680" y="491"/>
                    <a:pt x="28622" y="480"/>
                    <a:pt x="28564" y="469"/>
                  </a:cubicBezTo>
                  <a:lnTo>
                    <a:pt x="28564" y="469"/>
                  </a:lnTo>
                  <a:cubicBezTo>
                    <a:pt x="26907" y="157"/>
                    <a:pt x="25228" y="1"/>
                    <a:pt x="235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948;p40">
              <a:extLst>
                <a:ext uri="{FF2B5EF4-FFF2-40B4-BE49-F238E27FC236}">
                  <a16:creationId xmlns:a16="http://schemas.microsoft.com/office/drawing/2014/main" id="{AE93A5C4-1C65-1256-03BF-A9B979C41183}"/>
                </a:ext>
              </a:extLst>
            </p:cNvPr>
            <p:cNvSpPr/>
            <p:nvPr/>
          </p:nvSpPr>
          <p:spPr>
            <a:xfrm>
              <a:off x="4441275" y="3318450"/>
              <a:ext cx="735650" cy="1594975"/>
            </a:xfrm>
            <a:custGeom>
              <a:avLst/>
              <a:gdLst/>
              <a:ahLst/>
              <a:cxnLst/>
              <a:rect l="l" t="t" r="r" b="b"/>
              <a:pathLst>
                <a:path w="29426" h="63799" extrusionOk="0">
                  <a:moveTo>
                    <a:pt x="23263" y="214"/>
                  </a:moveTo>
                  <a:cubicBezTo>
                    <a:pt x="24692" y="214"/>
                    <a:pt x="26120" y="329"/>
                    <a:pt x="27542" y="558"/>
                  </a:cubicBezTo>
                  <a:cubicBezTo>
                    <a:pt x="27548" y="561"/>
                    <a:pt x="27556" y="562"/>
                    <a:pt x="27563" y="564"/>
                  </a:cubicBezTo>
                  <a:lnTo>
                    <a:pt x="27568" y="564"/>
                  </a:lnTo>
                  <a:cubicBezTo>
                    <a:pt x="27861" y="611"/>
                    <a:pt x="28151" y="662"/>
                    <a:pt x="28430" y="717"/>
                  </a:cubicBezTo>
                  <a:cubicBezTo>
                    <a:pt x="28436" y="718"/>
                    <a:pt x="28442" y="718"/>
                    <a:pt x="28447" y="718"/>
                  </a:cubicBezTo>
                  <a:cubicBezTo>
                    <a:pt x="28453" y="718"/>
                    <a:pt x="28459" y="718"/>
                    <a:pt x="28464" y="717"/>
                  </a:cubicBezTo>
                  <a:cubicBezTo>
                    <a:pt x="28522" y="729"/>
                    <a:pt x="28579" y="740"/>
                    <a:pt x="28634" y="751"/>
                  </a:cubicBezTo>
                  <a:cubicBezTo>
                    <a:pt x="26332" y="1042"/>
                    <a:pt x="18698" y="2406"/>
                    <a:pt x="14551" y="8001"/>
                  </a:cubicBezTo>
                  <a:cubicBezTo>
                    <a:pt x="10644" y="13273"/>
                    <a:pt x="11182" y="21046"/>
                    <a:pt x="11504" y="25691"/>
                  </a:cubicBezTo>
                  <a:cubicBezTo>
                    <a:pt x="11582" y="26824"/>
                    <a:pt x="11643" y="27719"/>
                    <a:pt x="11620" y="28321"/>
                  </a:cubicBezTo>
                  <a:cubicBezTo>
                    <a:pt x="11468" y="32110"/>
                    <a:pt x="11018" y="35088"/>
                    <a:pt x="10418" y="36283"/>
                  </a:cubicBezTo>
                  <a:cubicBezTo>
                    <a:pt x="10146" y="36827"/>
                    <a:pt x="9887" y="37150"/>
                    <a:pt x="9699" y="37387"/>
                  </a:cubicBezTo>
                  <a:cubicBezTo>
                    <a:pt x="9376" y="37793"/>
                    <a:pt x="9197" y="38017"/>
                    <a:pt x="9443" y="38675"/>
                  </a:cubicBezTo>
                  <a:cubicBezTo>
                    <a:pt x="9785" y="39590"/>
                    <a:pt x="11212" y="43430"/>
                    <a:pt x="11370" y="43855"/>
                  </a:cubicBezTo>
                  <a:lnTo>
                    <a:pt x="10292" y="46608"/>
                  </a:lnTo>
                  <a:cubicBezTo>
                    <a:pt x="10281" y="46636"/>
                    <a:pt x="10283" y="46667"/>
                    <a:pt x="10296" y="46694"/>
                  </a:cubicBezTo>
                  <a:lnTo>
                    <a:pt x="11361" y="48825"/>
                  </a:lnTo>
                  <a:cubicBezTo>
                    <a:pt x="11189" y="49106"/>
                    <a:pt x="10466" y="50416"/>
                    <a:pt x="11148" y="51552"/>
                  </a:cubicBezTo>
                  <a:cubicBezTo>
                    <a:pt x="11530" y="52236"/>
                    <a:pt x="12074" y="52828"/>
                    <a:pt x="12720" y="53269"/>
                  </a:cubicBezTo>
                  <a:cubicBezTo>
                    <a:pt x="12787" y="53683"/>
                    <a:pt x="13257" y="56871"/>
                    <a:pt x="12476" y="58871"/>
                  </a:cubicBezTo>
                  <a:cubicBezTo>
                    <a:pt x="11837" y="60526"/>
                    <a:pt x="12558" y="62489"/>
                    <a:pt x="13268" y="63549"/>
                  </a:cubicBezTo>
                  <a:lnTo>
                    <a:pt x="13196" y="63538"/>
                  </a:lnTo>
                  <a:cubicBezTo>
                    <a:pt x="9709" y="62956"/>
                    <a:pt x="8615" y="60613"/>
                    <a:pt x="7650" y="58545"/>
                  </a:cubicBezTo>
                  <a:lnTo>
                    <a:pt x="7573" y="58381"/>
                  </a:lnTo>
                  <a:cubicBezTo>
                    <a:pt x="6676" y="56463"/>
                    <a:pt x="2999" y="48397"/>
                    <a:pt x="1392" y="43951"/>
                  </a:cubicBezTo>
                  <a:cubicBezTo>
                    <a:pt x="216" y="40692"/>
                    <a:pt x="465" y="37382"/>
                    <a:pt x="664" y="34723"/>
                  </a:cubicBezTo>
                  <a:cubicBezTo>
                    <a:pt x="730" y="33856"/>
                    <a:pt x="791" y="33039"/>
                    <a:pt x="791" y="32341"/>
                  </a:cubicBezTo>
                  <a:cubicBezTo>
                    <a:pt x="791" y="31814"/>
                    <a:pt x="779" y="31084"/>
                    <a:pt x="764" y="30237"/>
                  </a:cubicBezTo>
                  <a:cubicBezTo>
                    <a:pt x="698" y="26553"/>
                    <a:pt x="588" y="20389"/>
                    <a:pt x="1276" y="16951"/>
                  </a:cubicBezTo>
                  <a:cubicBezTo>
                    <a:pt x="2003" y="13308"/>
                    <a:pt x="7418" y="2678"/>
                    <a:pt x="18418" y="655"/>
                  </a:cubicBezTo>
                  <a:cubicBezTo>
                    <a:pt x="20028" y="361"/>
                    <a:pt x="21645" y="214"/>
                    <a:pt x="23263" y="214"/>
                  </a:cubicBezTo>
                  <a:close/>
                  <a:moveTo>
                    <a:pt x="23266" y="0"/>
                  </a:moveTo>
                  <a:cubicBezTo>
                    <a:pt x="21634" y="0"/>
                    <a:pt x="20003" y="149"/>
                    <a:pt x="18381" y="446"/>
                  </a:cubicBezTo>
                  <a:cubicBezTo>
                    <a:pt x="7272" y="2488"/>
                    <a:pt x="1802" y="13229"/>
                    <a:pt x="1066" y="16909"/>
                  </a:cubicBezTo>
                  <a:cubicBezTo>
                    <a:pt x="375" y="20370"/>
                    <a:pt x="484" y="26549"/>
                    <a:pt x="549" y="30241"/>
                  </a:cubicBezTo>
                  <a:cubicBezTo>
                    <a:pt x="566" y="31086"/>
                    <a:pt x="578" y="31817"/>
                    <a:pt x="578" y="32341"/>
                  </a:cubicBezTo>
                  <a:cubicBezTo>
                    <a:pt x="578" y="33032"/>
                    <a:pt x="517" y="33845"/>
                    <a:pt x="453" y="34707"/>
                  </a:cubicBezTo>
                  <a:cubicBezTo>
                    <a:pt x="250" y="37387"/>
                    <a:pt x="0" y="40722"/>
                    <a:pt x="1193" y="44024"/>
                  </a:cubicBezTo>
                  <a:cubicBezTo>
                    <a:pt x="2801" y="48478"/>
                    <a:pt x="6483" y="56552"/>
                    <a:pt x="7381" y="58470"/>
                  </a:cubicBezTo>
                  <a:lnTo>
                    <a:pt x="7457" y="58635"/>
                  </a:lnTo>
                  <a:cubicBezTo>
                    <a:pt x="8396" y="60645"/>
                    <a:pt x="9563" y="63148"/>
                    <a:pt x="13164" y="63748"/>
                  </a:cubicBezTo>
                  <a:lnTo>
                    <a:pt x="13485" y="63797"/>
                  </a:lnTo>
                  <a:cubicBezTo>
                    <a:pt x="13491" y="63799"/>
                    <a:pt x="13496" y="63799"/>
                    <a:pt x="13502" y="63799"/>
                  </a:cubicBezTo>
                  <a:cubicBezTo>
                    <a:pt x="13539" y="63799"/>
                    <a:pt x="13573" y="63780"/>
                    <a:pt x="13592" y="63747"/>
                  </a:cubicBezTo>
                  <a:cubicBezTo>
                    <a:pt x="13615" y="63710"/>
                    <a:pt x="13613" y="63663"/>
                    <a:pt x="13587" y="63628"/>
                  </a:cubicBezTo>
                  <a:cubicBezTo>
                    <a:pt x="13086" y="62967"/>
                    <a:pt x="11947" y="60836"/>
                    <a:pt x="12675" y="58948"/>
                  </a:cubicBezTo>
                  <a:cubicBezTo>
                    <a:pt x="13530" y="56762"/>
                    <a:pt x="12949" y="53333"/>
                    <a:pt x="12924" y="53189"/>
                  </a:cubicBezTo>
                  <a:cubicBezTo>
                    <a:pt x="12919" y="53161"/>
                    <a:pt x="12903" y="53135"/>
                    <a:pt x="12878" y="53119"/>
                  </a:cubicBezTo>
                  <a:cubicBezTo>
                    <a:pt x="12242" y="52694"/>
                    <a:pt x="11709" y="52117"/>
                    <a:pt x="11332" y="51447"/>
                  </a:cubicBezTo>
                  <a:cubicBezTo>
                    <a:pt x="10649" y="50306"/>
                    <a:pt x="11563" y="48904"/>
                    <a:pt x="11573" y="48890"/>
                  </a:cubicBezTo>
                  <a:cubicBezTo>
                    <a:pt x="11594" y="48859"/>
                    <a:pt x="11597" y="48817"/>
                    <a:pt x="11579" y="48783"/>
                  </a:cubicBezTo>
                  <a:lnTo>
                    <a:pt x="10509" y="46642"/>
                  </a:lnTo>
                  <a:lnTo>
                    <a:pt x="11584" y="43895"/>
                  </a:lnTo>
                  <a:cubicBezTo>
                    <a:pt x="11593" y="43871"/>
                    <a:pt x="11593" y="43844"/>
                    <a:pt x="11584" y="43819"/>
                  </a:cubicBezTo>
                  <a:cubicBezTo>
                    <a:pt x="11584" y="43819"/>
                    <a:pt x="10006" y="39571"/>
                    <a:pt x="9644" y="38600"/>
                  </a:cubicBezTo>
                  <a:cubicBezTo>
                    <a:pt x="9440" y="38055"/>
                    <a:pt x="9556" y="37909"/>
                    <a:pt x="9866" y="37521"/>
                  </a:cubicBezTo>
                  <a:cubicBezTo>
                    <a:pt x="10061" y="37277"/>
                    <a:pt x="10327" y="36943"/>
                    <a:pt x="10609" y="36380"/>
                  </a:cubicBezTo>
                  <a:cubicBezTo>
                    <a:pt x="11493" y="34619"/>
                    <a:pt x="11760" y="30162"/>
                    <a:pt x="11834" y="28330"/>
                  </a:cubicBezTo>
                  <a:cubicBezTo>
                    <a:pt x="11858" y="27718"/>
                    <a:pt x="11795" y="26817"/>
                    <a:pt x="11716" y="25676"/>
                  </a:cubicBezTo>
                  <a:cubicBezTo>
                    <a:pt x="11398" y="21062"/>
                    <a:pt x="10863" y="13337"/>
                    <a:pt x="14724" y="8129"/>
                  </a:cubicBezTo>
                  <a:cubicBezTo>
                    <a:pt x="19486" y="1701"/>
                    <a:pt x="29226" y="900"/>
                    <a:pt x="29323" y="893"/>
                  </a:cubicBezTo>
                  <a:cubicBezTo>
                    <a:pt x="29377" y="890"/>
                    <a:pt x="29418" y="848"/>
                    <a:pt x="29423" y="795"/>
                  </a:cubicBezTo>
                  <a:cubicBezTo>
                    <a:pt x="29426" y="742"/>
                    <a:pt x="29390" y="693"/>
                    <a:pt x="29338" y="683"/>
                  </a:cubicBezTo>
                  <a:lnTo>
                    <a:pt x="29208" y="655"/>
                  </a:lnTo>
                  <a:cubicBezTo>
                    <a:pt x="28976" y="604"/>
                    <a:pt x="28742" y="555"/>
                    <a:pt x="28480" y="506"/>
                  </a:cubicBezTo>
                  <a:lnTo>
                    <a:pt x="28473" y="507"/>
                  </a:lnTo>
                  <a:cubicBezTo>
                    <a:pt x="28381" y="489"/>
                    <a:pt x="28285" y="472"/>
                    <a:pt x="28190" y="454"/>
                  </a:cubicBezTo>
                  <a:cubicBezTo>
                    <a:pt x="26556" y="152"/>
                    <a:pt x="24911" y="0"/>
                    <a:pt x="2326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949;p40">
              <a:extLst>
                <a:ext uri="{FF2B5EF4-FFF2-40B4-BE49-F238E27FC236}">
                  <a16:creationId xmlns:a16="http://schemas.microsoft.com/office/drawing/2014/main" id="{249DBFFE-2D29-CE76-65B5-7B3F8D675734}"/>
                </a:ext>
              </a:extLst>
            </p:cNvPr>
            <p:cNvSpPr/>
            <p:nvPr/>
          </p:nvSpPr>
          <p:spPr>
            <a:xfrm>
              <a:off x="4578275" y="3396225"/>
              <a:ext cx="160650" cy="539475"/>
            </a:xfrm>
            <a:custGeom>
              <a:avLst/>
              <a:gdLst/>
              <a:ahLst/>
              <a:cxnLst/>
              <a:rect l="l" t="t" r="r" b="b"/>
              <a:pathLst>
                <a:path w="6426" h="21579" extrusionOk="0">
                  <a:moveTo>
                    <a:pt x="6286" y="0"/>
                  </a:moveTo>
                  <a:cubicBezTo>
                    <a:pt x="5224" y="922"/>
                    <a:pt x="4417" y="2179"/>
                    <a:pt x="3482" y="3635"/>
                  </a:cubicBezTo>
                  <a:lnTo>
                    <a:pt x="3463" y="3666"/>
                  </a:lnTo>
                  <a:cubicBezTo>
                    <a:pt x="1" y="9049"/>
                    <a:pt x="162" y="16014"/>
                    <a:pt x="257" y="20174"/>
                  </a:cubicBezTo>
                  <a:cubicBezTo>
                    <a:pt x="269" y="20688"/>
                    <a:pt x="279" y="21160"/>
                    <a:pt x="282" y="21578"/>
                  </a:cubicBezTo>
                  <a:lnTo>
                    <a:pt x="495" y="21577"/>
                  </a:lnTo>
                  <a:cubicBezTo>
                    <a:pt x="492" y="21157"/>
                    <a:pt x="482" y="20685"/>
                    <a:pt x="470" y="20170"/>
                  </a:cubicBezTo>
                  <a:cubicBezTo>
                    <a:pt x="375" y="16033"/>
                    <a:pt x="215" y="9110"/>
                    <a:pt x="3641" y="3782"/>
                  </a:cubicBezTo>
                  <a:lnTo>
                    <a:pt x="3661" y="3751"/>
                  </a:lnTo>
                  <a:cubicBezTo>
                    <a:pt x="4587" y="2308"/>
                    <a:pt x="5388" y="1062"/>
                    <a:pt x="6426" y="163"/>
                  </a:cubicBezTo>
                  <a:lnTo>
                    <a:pt x="628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950;p40">
              <a:extLst>
                <a:ext uri="{FF2B5EF4-FFF2-40B4-BE49-F238E27FC236}">
                  <a16:creationId xmlns:a16="http://schemas.microsoft.com/office/drawing/2014/main" id="{8F002601-93EA-ADCA-B4D0-C6A7FAFAD17D}"/>
                </a:ext>
              </a:extLst>
            </p:cNvPr>
            <p:cNvSpPr/>
            <p:nvPr/>
          </p:nvSpPr>
          <p:spPr>
            <a:xfrm>
              <a:off x="4586775" y="4535100"/>
              <a:ext cx="28000" cy="157825"/>
            </a:xfrm>
            <a:custGeom>
              <a:avLst/>
              <a:gdLst/>
              <a:ahLst/>
              <a:cxnLst/>
              <a:rect l="l" t="t" r="r" b="b"/>
              <a:pathLst>
                <a:path w="1120" h="6313" extrusionOk="0">
                  <a:moveTo>
                    <a:pt x="1120" y="1"/>
                  </a:moveTo>
                  <a:cubicBezTo>
                    <a:pt x="1120" y="1"/>
                    <a:pt x="0" y="3045"/>
                    <a:pt x="283" y="6313"/>
                  </a:cubicBezTo>
                  <a:lnTo>
                    <a:pt x="1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951;p40">
              <a:extLst>
                <a:ext uri="{FF2B5EF4-FFF2-40B4-BE49-F238E27FC236}">
                  <a16:creationId xmlns:a16="http://schemas.microsoft.com/office/drawing/2014/main" id="{8E1125C2-3014-1040-9EE3-3C38C7F39116}"/>
                </a:ext>
              </a:extLst>
            </p:cNvPr>
            <p:cNvSpPr/>
            <p:nvPr/>
          </p:nvSpPr>
          <p:spPr>
            <a:xfrm>
              <a:off x="4584125" y="4534175"/>
              <a:ext cx="33150" cy="159000"/>
            </a:xfrm>
            <a:custGeom>
              <a:avLst/>
              <a:gdLst/>
              <a:ahLst/>
              <a:cxnLst/>
              <a:rect l="l" t="t" r="r" b="b"/>
              <a:pathLst>
                <a:path w="1326" h="6360" extrusionOk="0">
                  <a:moveTo>
                    <a:pt x="1125" y="1"/>
                  </a:moveTo>
                  <a:cubicBezTo>
                    <a:pt x="1114" y="32"/>
                    <a:pt x="1" y="3104"/>
                    <a:pt x="283" y="6360"/>
                  </a:cubicBezTo>
                  <a:lnTo>
                    <a:pt x="283" y="6358"/>
                  </a:lnTo>
                  <a:lnTo>
                    <a:pt x="496" y="6341"/>
                  </a:lnTo>
                  <a:cubicBezTo>
                    <a:pt x="218" y="3135"/>
                    <a:pt x="1314" y="105"/>
                    <a:pt x="1326" y="75"/>
                  </a:cubicBezTo>
                  <a:lnTo>
                    <a:pt x="112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952;p40">
              <a:extLst>
                <a:ext uri="{FF2B5EF4-FFF2-40B4-BE49-F238E27FC236}">
                  <a16:creationId xmlns:a16="http://schemas.microsoft.com/office/drawing/2014/main" id="{F0A518E3-3048-2B74-3F0A-CF75CACDBB82}"/>
                </a:ext>
              </a:extLst>
            </p:cNvPr>
            <p:cNvSpPr/>
            <p:nvPr/>
          </p:nvSpPr>
          <p:spPr>
            <a:xfrm>
              <a:off x="4464200" y="3949475"/>
              <a:ext cx="263825" cy="207725"/>
            </a:xfrm>
            <a:custGeom>
              <a:avLst/>
              <a:gdLst/>
              <a:ahLst/>
              <a:cxnLst/>
              <a:rect l="l" t="t" r="r" b="b"/>
              <a:pathLst>
                <a:path w="10553" h="8309" extrusionOk="0">
                  <a:moveTo>
                    <a:pt x="5278" y="0"/>
                  </a:moveTo>
                  <a:cubicBezTo>
                    <a:pt x="3998" y="0"/>
                    <a:pt x="2271" y="1305"/>
                    <a:pt x="1013" y="2453"/>
                  </a:cubicBezTo>
                  <a:cubicBezTo>
                    <a:pt x="73" y="3301"/>
                    <a:pt x="0" y="4752"/>
                    <a:pt x="850" y="5690"/>
                  </a:cubicBezTo>
                  <a:cubicBezTo>
                    <a:pt x="901" y="5748"/>
                    <a:pt x="956" y="5801"/>
                    <a:pt x="1013" y="5853"/>
                  </a:cubicBezTo>
                  <a:cubicBezTo>
                    <a:pt x="2278" y="7001"/>
                    <a:pt x="3998" y="8309"/>
                    <a:pt x="5278" y="8309"/>
                  </a:cubicBezTo>
                  <a:cubicBezTo>
                    <a:pt x="6557" y="8309"/>
                    <a:pt x="8279" y="7001"/>
                    <a:pt x="9543" y="5853"/>
                  </a:cubicBezTo>
                  <a:cubicBezTo>
                    <a:pt x="10482" y="5002"/>
                    <a:pt x="10552" y="3549"/>
                    <a:pt x="9701" y="2609"/>
                  </a:cubicBezTo>
                  <a:cubicBezTo>
                    <a:pt x="9650" y="2554"/>
                    <a:pt x="9598" y="2502"/>
                    <a:pt x="9543" y="2453"/>
                  </a:cubicBezTo>
                  <a:cubicBezTo>
                    <a:pt x="8279" y="1305"/>
                    <a:pt x="6557" y="0"/>
                    <a:pt x="527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953;p40">
              <a:extLst>
                <a:ext uri="{FF2B5EF4-FFF2-40B4-BE49-F238E27FC236}">
                  <a16:creationId xmlns:a16="http://schemas.microsoft.com/office/drawing/2014/main" id="{5A011640-2F82-C53D-40B3-50E3E8C6BCE4}"/>
                </a:ext>
              </a:extLst>
            </p:cNvPr>
            <p:cNvSpPr/>
            <p:nvPr/>
          </p:nvSpPr>
          <p:spPr>
            <a:xfrm>
              <a:off x="4467250" y="3946800"/>
              <a:ext cx="257750" cy="213050"/>
            </a:xfrm>
            <a:custGeom>
              <a:avLst/>
              <a:gdLst/>
              <a:ahLst/>
              <a:cxnLst/>
              <a:rect l="l" t="t" r="r" b="b"/>
              <a:pathLst>
                <a:path w="10310" h="8522" extrusionOk="0">
                  <a:moveTo>
                    <a:pt x="5156" y="213"/>
                  </a:moveTo>
                  <a:cubicBezTo>
                    <a:pt x="6413" y="213"/>
                    <a:pt x="8130" y="1532"/>
                    <a:pt x="9349" y="2639"/>
                  </a:cubicBezTo>
                  <a:cubicBezTo>
                    <a:pt x="9401" y="2685"/>
                    <a:pt x="9452" y="2735"/>
                    <a:pt x="9500" y="2788"/>
                  </a:cubicBezTo>
                  <a:cubicBezTo>
                    <a:pt x="9893" y="3221"/>
                    <a:pt x="10094" y="3782"/>
                    <a:pt x="10065" y="4366"/>
                  </a:cubicBezTo>
                  <a:cubicBezTo>
                    <a:pt x="10037" y="4951"/>
                    <a:pt x="9783" y="5488"/>
                    <a:pt x="9349" y="5882"/>
                  </a:cubicBezTo>
                  <a:cubicBezTo>
                    <a:pt x="8130" y="6989"/>
                    <a:pt x="6412" y="8309"/>
                    <a:pt x="5156" y="8309"/>
                  </a:cubicBezTo>
                  <a:cubicBezTo>
                    <a:pt x="3901" y="8309"/>
                    <a:pt x="2183" y="6989"/>
                    <a:pt x="962" y="5882"/>
                  </a:cubicBezTo>
                  <a:cubicBezTo>
                    <a:pt x="909" y="5832"/>
                    <a:pt x="856" y="5780"/>
                    <a:pt x="807" y="5725"/>
                  </a:cubicBezTo>
                  <a:cubicBezTo>
                    <a:pt x="416" y="5292"/>
                    <a:pt x="216" y="4732"/>
                    <a:pt x="246" y="4150"/>
                  </a:cubicBezTo>
                  <a:cubicBezTo>
                    <a:pt x="274" y="3566"/>
                    <a:pt x="529" y="3030"/>
                    <a:pt x="964" y="2639"/>
                  </a:cubicBezTo>
                  <a:cubicBezTo>
                    <a:pt x="2677" y="1074"/>
                    <a:pt x="4166" y="213"/>
                    <a:pt x="5156" y="213"/>
                  </a:cubicBezTo>
                  <a:close/>
                  <a:moveTo>
                    <a:pt x="5156" y="0"/>
                  </a:moveTo>
                  <a:cubicBezTo>
                    <a:pt x="3819" y="0"/>
                    <a:pt x="2059" y="1349"/>
                    <a:pt x="819" y="2479"/>
                  </a:cubicBezTo>
                  <a:cubicBezTo>
                    <a:pt x="344" y="2910"/>
                    <a:pt x="64" y="3499"/>
                    <a:pt x="32" y="4140"/>
                  </a:cubicBezTo>
                  <a:cubicBezTo>
                    <a:pt x="0" y="4778"/>
                    <a:pt x="219" y="5393"/>
                    <a:pt x="648" y="5868"/>
                  </a:cubicBezTo>
                  <a:cubicBezTo>
                    <a:pt x="703" y="5929"/>
                    <a:pt x="760" y="5986"/>
                    <a:pt x="819" y="6039"/>
                  </a:cubicBezTo>
                  <a:cubicBezTo>
                    <a:pt x="2067" y="7172"/>
                    <a:pt x="3833" y="8521"/>
                    <a:pt x="5156" y="8521"/>
                  </a:cubicBezTo>
                  <a:cubicBezTo>
                    <a:pt x="6479" y="8521"/>
                    <a:pt x="8245" y="7172"/>
                    <a:pt x="9492" y="6039"/>
                  </a:cubicBezTo>
                  <a:cubicBezTo>
                    <a:pt x="9969" y="5608"/>
                    <a:pt x="10247" y="5018"/>
                    <a:pt x="10278" y="4376"/>
                  </a:cubicBezTo>
                  <a:cubicBezTo>
                    <a:pt x="10310" y="3735"/>
                    <a:pt x="10088" y="3120"/>
                    <a:pt x="9658" y="2645"/>
                  </a:cubicBezTo>
                  <a:cubicBezTo>
                    <a:pt x="9605" y="2588"/>
                    <a:pt x="9550" y="2533"/>
                    <a:pt x="9492" y="2481"/>
                  </a:cubicBezTo>
                  <a:cubicBezTo>
                    <a:pt x="8246" y="1349"/>
                    <a:pt x="6492" y="0"/>
                    <a:pt x="515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954;p40">
              <a:extLst>
                <a:ext uri="{FF2B5EF4-FFF2-40B4-BE49-F238E27FC236}">
                  <a16:creationId xmlns:a16="http://schemas.microsoft.com/office/drawing/2014/main" id="{9EBA4D78-A509-1B36-022D-1035F6DB4AC8}"/>
                </a:ext>
              </a:extLst>
            </p:cNvPr>
            <p:cNvSpPr/>
            <p:nvPr/>
          </p:nvSpPr>
          <p:spPr>
            <a:xfrm>
              <a:off x="4611675" y="4269450"/>
              <a:ext cx="116725" cy="145425"/>
            </a:xfrm>
            <a:custGeom>
              <a:avLst/>
              <a:gdLst/>
              <a:ahLst/>
              <a:cxnLst/>
              <a:rect l="l" t="t" r="r" b="b"/>
              <a:pathLst>
                <a:path w="4669" h="5817" extrusionOk="0">
                  <a:moveTo>
                    <a:pt x="2630" y="0"/>
                  </a:moveTo>
                  <a:lnTo>
                    <a:pt x="2630" y="0"/>
                  </a:lnTo>
                  <a:cubicBezTo>
                    <a:pt x="2311" y="30"/>
                    <a:pt x="1708" y="228"/>
                    <a:pt x="1357" y="1376"/>
                  </a:cubicBezTo>
                  <a:cubicBezTo>
                    <a:pt x="864" y="2980"/>
                    <a:pt x="0" y="4213"/>
                    <a:pt x="740" y="4829"/>
                  </a:cubicBezTo>
                  <a:cubicBezTo>
                    <a:pt x="1480" y="5445"/>
                    <a:pt x="4668" y="5816"/>
                    <a:pt x="4668" y="5816"/>
                  </a:cubicBezTo>
                  <a:cubicBezTo>
                    <a:pt x="4668" y="5816"/>
                    <a:pt x="3090" y="1568"/>
                    <a:pt x="2728" y="597"/>
                  </a:cubicBezTo>
                  <a:cubicBezTo>
                    <a:pt x="2642" y="411"/>
                    <a:pt x="2607" y="204"/>
                    <a:pt x="263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955;p40">
              <a:extLst>
                <a:ext uri="{FF2B5EF4-FFF2-40B4-BE49-F238E27FC236}">
                  <a16:creationId xmlns:a16="http://schemas.microsoft.com/office/drawing/2014/main" id="{CEEC1C8C-F461-9B68-9394-E2BA01BE933F}"/>
                </a:ext>
              </a:extLst>
            </p:cNvPr>
            <p:cNvSpPr/>
            <p:nvPr/>
          </p:nvSpPr>
          <p:spPr>
            <a:xfrm>
              <a:off x="4613575" y="4266800"/>
              <a:ext cx="117650" cy="150700"/>
            </a:xfrm>
            <a:custGeom>
              <a:avLst/>
              <a:gdLst/>
              <a:ahLst/>
              <a:cxnLst/>
              <a:rect l="l" t="t" r="r" b="b"/>
              <a:pathLst>
                <a:path w="4706" h="6028" extrusionOk="0">
                  <a:moveTo>
                    <a:pt x="2441" y="231"/>
                  </a:moveTo>
                  <a:cubicBezTo>
                    <a:pt x="2441" y="410"/>
                    <a:pt x="2479" y="584"/>
                    <a:pt x="2551" y="741"/>
                  </a:cubicBezTo>
                  <a:cubicBezTo>
                    <a:pt x="2871" y="1597"/>
                    <a:pt x="4137" y="5003"/>
                    <a:pt x="4431" y="5794"/>
                  </a:cubicBezTo>
                  <a:cubicBezTo>
                    <a:pt x="3760" y="5706"/>
                    <a:pt x="1342" y="5361"/>
                    <a:pt x="733" y="4853"/>
                  </a:cubicBezTo>
                  <a:cubicBezTo>
                    <a:pt x="256" y="4456"/>
                    <a:pt x="538" y="3744"/>
                    <a:pt x="928" y="2760"/>
                  </a:cubicBezTo>
                  <a:cubicBezTo>
                    <a:pt x="1077" y="2384"/>
                    <a:pt x="1245" y="1960"/>
                    <a:pt x="1382" y="1513"/>
                  </a:cubicBezTo>
                  <a:cubicBezTo>
                    <a:pt x="1659" y="610"/>
                    <a:pt x="2089" y="310"/>
                    <a:pt x="2441" y="231"/>
                  </a:cubicBezTo>
                  <a:close/>
                  <a:moveTo>
                    <a:pt x="2554" y="0"/>
                  </a:moveTo>
                  <a:cubicBezTo>
                    <a:pt x="2550" y="0"/>
                    <a:pt x="2547" y="0"/>
                    <a:pt x="2543" y="1"/>
                  </a:cubicBezTo>
                  <a:cubicBezTo>
                    <a:pt x="2189" y="33"/>
                    <a:pt x="1541" y="266"/>
                    <a:pt x="1178" y="1451"/>
                  </a:cubicBezTo>
                  <a:cubicBezTo>
                    <a:pt x="1044" y="1889"/>
                    <a:pt x="877" y="2308"/>
                    <a:pt x="730" y="2681"/>
                  </a:cubicBezTo>
                  <a:cubicBezTo>
                    <a:pt x="322" y="3708"/>
                    <a:pt x="0" y="4521"/>
                    <a:pt x="596" y="5015"/>
                  </a:cubicBezTo>
                  <a:cubicBezTo>
                    <a:pt x="1351" y="5645"/>
                    <a:pt x="4448" y="6013"/>
                    <a:pt x="4580" y="6028"/>
                  </a:cubicBezTo>
                  <a:lnTo>
                    <a:pt x="4592" y="6028"/>
                  </a:lnTo>
                  <a:cubicBezTo>
                    <a:pt x="4625" y="6028"/>
                    <a:pt x="4655" y="6014"/>
                    <a:pt x="4676" y="5988"/>
                  </a:cubicBezTo>
                  <a:cubicBezTo>
                    <a:pt x="4699" y="5958"/>
                    <a:pt x="4705" y="5919"/>
                    <a:pt x="4692" y="5885"/>
                  </a:cubicBezTo>
                  <a:cubicBezTo>
                    <a:pt x="4692" y="5885"/>
                    <a:pt x="3114" y="1637"/>
                    <a:pt x="2749" y="659"/>
                  </a:cubicBezTo>
                  <a:cubicBezTo>
                    <a:pt x="2670" y="489"/>
                    <a:pt x="2639" y="303"/>
                    <a:pt x="2660" y="118"/>
                  </a:cubicBezTo>
                  <a:cubicBezTo>
                    <a:pt x="2662" y="86"/>
                    <a:pt x="2652" y="54"/>
                    <a:pt x="2630" y="32"/>
                  </a:cubicBezTo>
                  <a:cubicBezTo>
                    <a:pt x="2609" y="11"/>
                    <a:pt x="2582" y="0"/>
                    <a:pt x="255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956;p40">
              <a:extLst>
                <a:ext uri="{FF2B5EF4-FFF2-40B4-BE49-F238E27FC236}">
                  <a16:creationId xmlns:a16="http://schemas.microsoft.com/office/drawing/2014/main" id="{3B2382E3-9F54-0588-0BBD-E056736788B8}"/>
                </a:ext>
              </a:extLst>
            </p:cNvPr>
            <p:cNvSpPr/>
            <p:nvPr/>
          </p:nvSpPr>
          <p:spPr>
            <a:xfrm>
              <a:off x="4614750" y="4484725"/>
              <a:ext cx="113650" cy="50400"/>
            </a:xfrm>
            <a:custGeom>
              <a:avLst/>
              <a:gdLst/>
              <a:ahLst/>
              <a:cxnLst/>
              <a:rect l="l" t="t" r="r" b="b"/>
              <a:pathLst>
                <a:path w="4546" h="2016" extrusionOk="0">
                  <a:moveTo>
                    <a:pt x="3308" y="0"/>
                  </a:moveTo>
                  <a:cubicBezTo>
                    <a:pt x="2622" y="0"/>
                    <a:pt x="1948" y="186"/>
                    <a:pt x="1357" y="536"/>
                  </a:cubicBezTo>
                  <a:cubicBezTo>
                    <a:pt x="775" y="892"/>
                    <a:pt x="305" y="1405"/>
                    <a:pt x="1" y="2016"/>
                  </a:cubicBezTo>
                  <a:lnTo>
                    <a:pt x="4545" y="2016"/>
                  </a:lnTo>
                  <a:lnTo>
                    <a:pt x="3454" y="3"/>
                  </a:lnTo>
                  <a:cubicBezTo>
                    <a:pt x="3405" y="1"/>
                    <a:pt x="3356" y="0"/>
                    <a:pt x="330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957;p40">
              <a:extLst>
                <a:ext uri="{FF2B5EF4-FFF2-40B4-BE49-F238E27FC236}">
                  <a16:creationId xmlns:a16="http://schemas.microsoft.com/office/drawing/2014/main" id="{9FACE490-A8A3-153C-CD12-5E117EE2CE44}"/>
                </a:ext>
              </a:extLst>
            </p:cNvPr>
            <p:cNvSpPr/>
            <p:nvPr/>
          </p:nvSpPr>
          <p:spPr>
            <a:xfrm>
              <a:off x="4611975" y="4482025"/>
              <a:ext cx="119200" cy="55800"/>
            </a:xfrm>
            <a:custGeom>
              <a:avLst/>
              <a:gdLst/>
              <a:ahLst/>
              <a:cxnLst/>
              <a:rect l="l" t="t" r="r" b="b"/>
              <a:pathLst>
                <a:path w="4768" h="2232" extrusionOk="0">
                  <a:moveTo>
                    <a:pt x="3412" y="214"/>
                  </a:moveTo>
                  <a:cubicBezTo>
                    <a:pt x="3441" y="214"/>
                    <a:pt x="3470" y="214"/>
                    <a:pt x="3499" y="215"/>
                  </a:cubicBezTo>
                  <a:lnTo>
                    <a:pt x="4476" y="2017"/>
                  </a:lnTo>
                  <a:lnTo>
                    <a:pt x="289" y="2017"/>
                  </a:lnTo>
                  <a:cubicBezTo>
                    <a:pt x="584" y="1491"/>
                    <a:pt x="1007" y="1050"/>
                    <a:pt x="1522" y="735"/>
                  </a:cubicBezTo>
                  <a:cubicBezTo>
                    <a:pt x="2096" y="394"/>
                    <a:pt x="2744" y="214"/>
                    <a:pt x="3412" y="214"/>
                  </a:cubicBezTo>
                  <a:close/>
                  <a:moveTo>
                    <a:pt x="3420" y="1"/>
                  </a:moveTo>
                  <a:cubicBezTo>
                    <a:pt x="2713" y="1"/>
                    <a:pt x="2023" y="190"/>
                    <a:pt x="1412" y="553"/>
                  </a:cubicBezTo>
                  <a:cubicBezTo>
                    <a:pt x="813" y="919"/>
                    <a:pt x="329" y="1446"/>
                    <a:pt x="17" y="2076"/>
                  </a:cubicBezTo>
                  <a:cubicBezTo>
                    <a:pt x="0" y="2109"/>
                    <a:pt x="2" y="2148"/>
                    <a:pt x="21" y="2179"/>
                  </a:cubicBezTo>
                  <a:cubicBezTo>
                    <a:pt x="40" y="2210"/>
                    <a:pt x="75" y="2230"/>
                    <a:pt x="112" y="2230"/>
                  </a:cubicBezTo>
                  <a:lnTo>
                    <a:pt x="4656" y="2230"/>
                  </a:lnTo>
                  <a:lnTo>
                    <a:pt x="4656" y="2231"/>
                  </a:lnTo>
                  <a:cubicBezTo>
                    <a:pt x="4693" y="2231"/>
                    <a:pt x="4729" y="2210"/>
                    <a:pt x="4748" y="2179"/>
                  </a:cubicBezTo>
                  <a:cubicBezTo>
                    <a:pt x="4766" y="2146"/>
                    <a:pt x="4768" y="2106"/>
                    <a:pt x="4750" y="2073"/>
                  </a:cubicBezTo>
                  <a:lnTo>
                    <a:pt x="3659" y="60"/>
                  </a:lnTo>
                  <a:cubicBezTo>
                    <a:pt x="3639" y="27"/>
                    <a:pt x="3606" y="5"/>
                    <a:pt x="3568" y="4"/>
                  </a:cubicBezTo>
                  <a:cubicBezTo>
                    <a:pt x="3518" y="2"/>
                    <a:pt x="3469" y="1"/>
                    <a:pt x="342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958;p40">
              <a:extLst>
                <a:ext uri="{FF2B5EF4-FFF2-40B4-BE49-F238E27FC236}">
                  <a16:creationId xmlns:a16="http://schemas.microsoft.com/office/drawing/2014/main" id="{BD5603FE-96C4-2A48-DAC4-4FE6A1DF09BD}"/>
                </a:ext>
              </a:extLst>
            </p:cNvPr>
            <p:cNvSpPr/>
            <p:nvPr/>
          </p:nvSpPr>
          <p:spPr>
            <a:xfrm>
              <a:off x="4614750" y="4535100"/>
              <a:ext cx="147000" cy="113525"/>
            </a:xfrm>
            <a:custGeom>
              <a:avLst/>
              <a:gdLst/>
              <a:ahLst/>
              <a:cxnLst/>
              <a:rect l="l" t="t" r="r" b="b"/>
              <a:pathLst>
                <a:path w="5880" h="4541" extrusionOk="0">
                  <a:moveTo>
                    <a:pt x="1" y="1"/>
                  </a:moveTo>
                  <a:cubicBezTo>
                    <a:pt x="1" y="1"/>
                    <a:pt x="1" y="1727"/>
                    <a:pt x="2221" y="2961"/>
                  </a:cubicBezTo>
                  <a:cubicBezTo>
                    <a:pt x="4441" y="4195"/>
                    <a:pt x="5879" y="4541"/>
                    <a:pt x="5879" y="4541"/>
                  </a:cubicBezTo>
                  <a:cubicBezTo>
                    <a:pt x="5227" y="4106"/>
                    <a:pt x="4687" y="3524"/>
                    <a:pt x="4302" y="2842"/>
                  </a:cubicBezTo>
                  <a:cubicBezTo>
                    <a:pt x="3574" y="1628"/>
                    <a:pt x="4545" y="171"/>
                    <a:pt x="4545" y="171"/>
                  </a:cubicBezTo>
                  <a:lnTo>
                    <a:pt x="445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959;p40">
              <a:extLst>
                <a:ext uri="{FF2B5EF4-FFF2-40B4-BE49-F238E27FC236}">
                  <a16:creationId xmlns:a16="http://schemas.microsoft.com/office/drawing/2014/main" id="{C3D2CF4A-3E2F-83D7-C105-90DF8C713513}"/>
                </a:ext>
              </a:extLst>
            </p:cNvPr>
            <p:cNvSpPr/>
            <p:nvPr/>
          </p:nvSpPr>
          <p:spPr>
            <a:xfrm>
              <a:off x="4612075" y="4532425"/>
              <a:ext cx="152650" cy="118875"/>
            </a:xfrm>
            <a:custGeom>
              <a:avLst/>
              <a:gdLst/>
              <a:ahLst/>
              <a:cxnLst/>
              <a:rect l="l" t="t" r="r" b="b"/>
              <a:pathLst>
                <a:path w="6106" h="4755" extrusionOk="0">
                  <a:moveTo>
                    <a:pt x="4499" y="215"/>
                  </a:moveTo>
                  <a:lnTo>
                    <a:pt x="4529" y="273"/>
                  </a:lnTo>
                  <a:cubicBezTo>
                    <a:pt x="4356" y="556"/>
                    <a:pt x="3635" y="1865"/>
                    <a:pt x="4316" y="3002"/>
                  </a:cubicBezTo>
                  <a:cubicBezTo>
                    <a:pt x="4607" y="3519"/>
                    <a:pt x="4992" y="3984"/>
                    <a:pt x="5443" y="4369"/>
                  </a:cubicBezTo>
                  <a:cubicBezTo>
                    <a:pt x="4828" y="4161"/>
                    <a:pt x="3750" y="3736"/>
                    <a:pt x="2379" y="2976"/>
                  </a:cubicBezTo>
                  <a:cubicBezTo>
                    <a:pt x="559" y="1962"/>
                    <a:pt x="269" y="602"/>
                    <a:pt x="223" y="215"/>
                  </a:cubicBezTo>
                  <a:close/>
                  <a:moveTo>
                    <a:pt x="108" y="1"/>
                  </a:moveTo>
                  <a:cubicBezTo>
                    <a:pt x="80" y="1"/>
                    <a:pt x="51" y="13"/>
                    <a:pt x="32" y="32"/>
                  </a:cubicBezTo>
                  <a:cubicBezTo>
                    <a:pt x="13" y="53"/>
                    <a:pt x="1" y="80"/>
                    <a:pt x="1" y="108"/>
                  </a:cubicBezTo>
                  <a:cubicBezTo>
                    <a:pt x="1" y="181"/>
                    <a:pt x="26" y="1910"/>
                    <a:pt x="2276" y="3160"/>
                  </a:cubicBezTo>
                  <a:cubicBezTo>
                    <a:pt x="4482" y="4389"/>
                    <a:pt x="5948" y="4747"/>
                    <a:pt x="5962" y="4752"/>
                  </a:cubicBezTo>
                  <a:cubicBezTo>
                    <a:pt x="5970" y="4753"/>
                    <a:pt x="5979" y="4755"/>
                    <a:pt x="5986" y="4755"/>
                  </a:cubicBezTo>
                  <a:lnTo>
                    <a:pt x="5988" y="4755"/>
                  </a:lnTo>
                  <a:cubicBezTo>
                    <a:pt x="6029" y="4755"/>
                    <a:pt x="6068" y="4730"/>
                    <a:pt x="6085" y="4691"/>
                  </a:cubicBezTo>
                  <a:cubicBezTo>
                    <a:pt x="6105" y="4643"/>
                    <a:pt x="6089" y="4588"/>
                    <a:pt x="6046" y="4558"/>
                  </a:cubicBezTo>
                  <a:cubicBezTo>
                    <a:pt x="5412" y="4135"/>
                    <a:pt x="4877" y="3561"/>
                    <a:pt x="4502" y="2895"/>
                  </a:cubicBezTo>
                  <a:cubicBezTo>
                    <a:pt x="4502" y="2895"/>
                    <a:pt x="4500" y="2894"/>
                    <a:pt x="4500" y="2894"/>
                  </a:cubicBezTo>
                  <a:cubicBezTo>
                    <a:pt x="3817" y="1753"/>
                    <a:pt x="4731" y="352"/>
                    <a:pt x="4741" y="337"/>
                  </a:cubicBezTo>
                  <a:cubicBezTo>
                    <a:pt x="4762" y="306"/>
                    <a:pt x="4764" y="264"/>
                    <a:pt x="4747" y="230"/>
                  </a:cubicBezTo>
                  <a:lnTo>
                    <a:pt x="4660" y="59"/>
                  </a:lnTo>
                  <a:cubicBezTo>
                    <a:pt x="4642" y="23"/>
                    <a:pt x="4605" y="1"/>
                    <a:pt x="456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960;p40">
              <a:extLst>
                <a:ext uri="{FF2B5EF4-FFF2-40B4-BE49-F238E27FC236}">
                  <a16:creationId xmlns:a16="http://schemas.microsoft.com/office/drawing/2014/main" id="{FB047778-D6F8-9B07-7DB7-CF98F8BA7673}"/>
                </a:ext>
              </a:extLst>
            </p:cNvPr>
            <p:cNvSpPr/>
            <p:nvPr/>
          </p:nvSpPr>
          <p:spPr>
            <a:xfrm>
              <a:off x="4520100" y="3973450"/>
              <a:ext cx="121375" cy="159750"/>
            </a:xfrm>
            <a:custGeom>
              <a:avLst/>
              <a:gdLst/>
              <a:ahLst/>
              <a:cxnLst/>
              <a:rect l="l" t="t" r="r" b="b"/>
              <a:pathLst>
                <a:path w="4855" h="6390" extrusionOk="0">
                  <a:moveTo>
                    <a:pt x="2428" y="0"/>
                  </a:moveTo>
                  <a:cubicBezTo>
                    <a:pt x="1088" y="0"/>
                    <a:pt x="1" y="1431"/>
                    <a:pt x="1" y="3194"/>
                  </a:cubicBezTo>
                  <a:cubicBezTo>
                    <a:pt x="1" y="4958"/>
                    <a:pt x="1088" y="6389"/>
                    <a:pt x="2428" y="6389"/>
                  </a:cubicBezTo>
                  <a:cubicBezTo>
                    <a:pt x="3768" y="6389"/>
                    <a:pt x="4855" y="4958"/>
                    <a:pt x="4855" y="3194"/>
                  </a:cubicBezTo>
                  <a:cubicBezTo>
                    <a:pt x="4855" y="1431"/>
                    <a:pt x="3768" y="0"/>
                    <a:pt x="2428" y="0"/>
                  </a:cubicBezTo>
                  <a:close/>
                </a:path>
              </a:pathLst>
            </a:custGeom>
            <a:solidFill>
              <a:srgbClr val="BCC1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961;p40">
              <a:extLst>
                <a:ext uri="{FF2B5EF4-FFF2-40B4-BE49-F238E27FC236}">
                  <a16:creationId xmlns:a16="http://schemas.microsoft.com/office/drawing/2014/main" id="{C44E8DF9-B203-E8FF-917F-1073F053F39B}"/>
                </a:ext>
              </a:extLst>
            </p:cNvPr>
            <p:cNvSpPr/>
            <p:nvPr/>
          </p:nvSpPr>
          <p:spPr>
            <a:xfrm>
              <a:off x="4517450" y="3970775"/>
              <a:ext cx="126700" cy="165100"/>
            </a:xfrm>
            <a:custGeom>
              <a:avLst/>
              <a:gdLst/>
              <a:ahLst/>
              <a:cxnLst/>
              <a:rect l="l" t="t" r="r" b="b"/>
              <a:pathLst>
                <a:path w="5068" h="6604" extrusionOk="0">
                  <a:moveTo>
                    <a:pt x="2534" y="215"/>
                  </a:moveTo>
                  <a:cubicBezTo>
                    <a:pt x="3814" y="215"/>
                    <a:pt x="4855" y="1599"/>
                    <a:pt x="4855" y="3303"/>
                  </a:cubicBezTo>
                  <a:cubicBezTo>
                    <a:pt x="4855" y="5004"/>
                    <a:pt x="3813" y="6389"/>
                    <a:pt x="2534" y="6389"/>
                  </a:cubicBezTo>
                  <a:cubicBezTo>
                    <a:pt x="1255" y="6389"/>
                    <a:pt x="214" y="5004"/>
                    <a:pt x="214" y="3303"/>
                  </a:cubicBezTo>
                  <a:cubicBezTo>
                    <a:pt x="214" y="1599"/>
                    <a:pt x="1255" y="215"/>
                    <a:pt x="2534" y="215"/>
                  </a:cubicBezTo>
                  <a:close/>
                  <a:moveTo>
                    <a:pt x="2534" y="0"/>
                  </a:moveTo>
                  <a:cubicBezTo>
                    <a:pt x="1137" y="0"/>
                    <a:pt x="1" y="1482"/>
                    <a:pt x="1" y="3303"/>
                  </a:cubicBezTo>
                  <a:cubicBezTo>
                    <a:pt x="1" y="5122"/>
                    <a:pt x="1137" y="6604"/>
                    <a:pt x="2534" y="6604"/>
                  </a:cubicBezTo>
                  <a:cubicBezTo>
                    <a:pt x="3932" y="6604"/>
                    <a:pt x="5068" y="5122"/>
                    <a:pt x="5068" y="3303"/>
                  </a:cubicBezTo>
                  <a:cubicBezTo>
                    <a:pt x="5068" y="1482"/>
                    <a:pt x="3932" y="0"/>
                    <a:pt x="25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962;p40">
              <a:extLst>
                <a:ext uri="{FF2B5EF4-FFF2-40B4-BE49-F238E27FC236}">
                  <a16:creationId xmlns:a16="http://schemas.microsoft.com/office/drawing/2014/main" id="{3717BBEA-B6C3-2B5E-C9B5-1DAC1E078395}"/>
                </a:ext>
              </a:extLst>
            </p:cNvPr>
            <p:cNvSpPr/>
            <p:nvPr/>
          </p:nvSpPr>
          <p:spPr>
            <a:xfrm>
              <a:off x="4535250" y="3993400"/>
              <a:ext cx="91075" cy="119850"/>
            </a:xfrm>
            <a:custGeom>
              <a:avLst/>
              <a:gdLst/>
              <a:ahLst/>
              <a:cxnLst/>
              <a:rect l="l" t="t" r="r" b="b"/>
              <a:pathLst>
                <a:path w="3643" h="4794" extrusionOk="0">
                  <a:moveTo>
                    <a:pt x="1822" y="0"/>
                  </a:moveTo>
                  <a:cubicBezTo>
                    <a:pt x="817" y="0"/>
                    <a:pt x="1" y="1072"/>
                    <a:pt x="1" y="2396"/>
                  </a:cubicBezTo>
                  <a:cubicBezTo>
                    <a:pt x="1" y="3721"/>
                    <a:pt x="817" y="4793"/>
                    <a:pt x="1822" y="4793"/>
                  </a:cubicBezTo>
                  <a:cubicBezTo>
                    <a:pt x="2828" y="4793"/>
                    <a:pt x="3643" y="3721"/>
                    <a:pt x="3643" y="2396"/>
                  </a:cubicBezTo>
                  <a:cubicBezTo>
                    <a:pt x="3643" y="1072"/>
                    <a:pt x="2828" y="0"/>
                    <a:pt x="182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963;p40">
              <a:extLst>
                <a:ext uri="{FF2B5EF4-FFF2-40B4-BE49-F238E27FC236}">
                  <a16:creationId xmlns:a16="http://schemas.microsoft.com/office/drawing/2014/main" id="{C49CB757-3B79-87E9-34A7-F91D856DF148}"/>
                </a:ext>
              </a:extLst>
            </p:cNvPr>
            <p:cNvSpPr/>
            <p:nvPr/>
          </p:nvSpPr>
          <p:spPr>
            <a:xfrm>
              <a:off x="4532600" y="3990725"/>
              <a:ext cx="96400" cy="125200"/>
            </a:xfrm>
            <a:custGeom>
              <a:avLst/>
              <a:gdLst/>
              <a:ahLst/>
              <a:cxnLst/>
              <a:rect l="l" t="t" r="r" b="b"/>
              <a:pathLst>
                <a:path w="3856" h="5008" extrusionOk="0">
                  <a:moveTo>
                    <a:pt x="1928" y="213"/>
                  </a:moveTo>
                  <a:cubicBezTo>
                    <a:pt x="2873" y="213"/>
                    <a:pt x="3643" y="1240"/>
                    <a:pt x="3643" y="2505"/>
                  </a:cubicBezTo>
                  <a:cubicBezTo>
                    <a:pt x="3643" y="3767"/>
                    <a:pt x="2873" y="4795"/>
                    <a:pt x="1928" y="4795"/>
                  </a:cubicBezTo>
                  <a:cubicBezTo>
                    <a:pt x="982" y="4795"/>
                    <a:pt x="214" y="3767"/>
                    <a:pt x="214" y="2505"/>
                  </a:cubicBezTo>
                  <a:cubicBezTo>
                    <a:pt x="214" y="1240"/>
                    <a:pt x="982" y="213"/>
                    <a:pt x="1928" y="213"/>
                  </a:cubicBezTo>
                  <a:close/>
                  <a:moveTo>
                    <a:pt x="1928" y="0"/>
                  </a:moveTo>
                  <a:cubicBezTo>
                    <a:pt x="864" y="0"/>
                    <a:pt x="1" y="1123"/>
                    <a:pt x="1" y="2505"/>
                  </a:cubicBezTo>
                  <a:cubicBezTo>
                    <a:pt x="1" y="3885"/>
                    <a:pt x="864" y="5007"/>
                    <a:pt x="1928" y="5007"/>
                  </a:cubicBezTo>
                  <a:cubicBezTo>
                    <a:pt x="2991" y="5007"/>
                    <a:pt x="3856" y="3883"/>
                    <a:pt x="3856" y="2505"/>
                  </a:cubicBezTo>
                  <a:cubicBezTo>
                    <a:pt x="3856" y="1124"/>
                    <a:pt x="2991" y="0"/>
                    <a:pt x="192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964;p40">
              <a:extLst>
                <a:ext uri="{FF2B5EF4-FFF2-40B4-BE49-F238E27FC236}">
                  <a16:creationId xmlns:a16="http://schemas.microsoft.com/office/drawing/2014/main" id="{E0000E9C-D66C-A48E-C1A9-4C68B8330503}"/>
                </a:ext>
              </a:extLst>
            </p:cNvPr>
            <p:cNvSpPr/>
            <p:nvPr/>
          </p:nvSpPr>
          <p:spPr>
            <a:xfrm>
              <a:off x="4554025" y="4018325"/>
              <a:ext cx="53350" cy="69950"/>
            </a:xfrm>
            <a:custGeom>
              <a:avLst/>
              <a:gdLst/>
              <a:ahLst/>
              <a:cxnLst/>
              <a:rect l="l" t="t" r="r" b="b"/>
              <a:pathLst>
                <a:path w="2134" h="2798" extrusionOk="0">
                  <a:moveTo>
                    <a:pt x="1066" y="1"/>
                  </a:moveTo>
                  <a:cubicBezTo>
                    <a:pt x="476" y="1"/>
                    <a:pt x="0" y="628"/>
                    <a:pt x="0" y="1401"/>
                  </a:cubicBezTo>
                  <a:cubicBezTo>
                    <a:pt x="0" y="2172"/>
                    <a:pt x="476" y="2797"/>
                    <a:pt x="1066" y="2797"/>
                  </a:cubicBezTo>
                  <a:cubicBezTo>
                    <a:pt x="1657" y="2797"/>
                    <a:pt x="2134" y="2172"/>
                    <a:pt x="2134" y="1401"/>
                  </a:cubicBezTo>
                  <a:cubicBezTo>
                    <a:pt x="2134" y="628"/>
                    <a:pt x="1657" y="1"/>
                    <a:pt x="1066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965;p40">
              <a:extLst>
                <a:ext uri="{FF2B5EF4-FFF2-40B4-BE49-F238E27FC236}">
                  <a16:creationId xmlns:a16="http://schemas.microsoft.com/office/drawing/2014/main" id="{C10E2930-E2AB-AE90-3B13-92D861D19FDD}"/>
                </a:ext>
              </a:extLst>
            </p:cNvPr>
            <p:cNvSpPr/>
            <p:nvPr/>
          </p:nvSpPr>
          <p:spPr>
            <a:xfrm>
              <a:off x="4551375" y="4015650"/>
              <a:ext cx="58650" cy="75250"/>
            </a:xfrm>
            <a:custGeom>
              <a:avLst/>
              <a:gdLst/>
              <a:ahLst/>
              <a:cxnLst/>
              <a:rect l="l" t="t" r="r" b="b"/>
              <a:pathLst>
                <a:path w="2346" h="3010" extrusionOk="0">
                  <a:moveTo>
                    <a:pt x="1172" y="215"/>
                  </a:moveTo>
                  <a:cubicBezTo>
                    <a:pt x="1702" y="215"/>
                    <a:pt x="2132" y="796"/>
                    <a:pt x="2132" y="1508"/>
                  </a:cubicBezTo>
                  <a:cubicBezTo>
                    <a:pt x="2132" y="2218"/>
                    <a:pt x="1702" y="2797"/>
                    <a:pt x="1172" y="2797"/>
                  </a:cubicBezTo>
                  <a:cubicBezTo>
                    <a:pt x="644" y="2797"/>
                    <a:pt x="213" y="2219"/>
                    <a:pt x="213" y="1508"/>
                  </a:cubicBezTo>
                  <a:cubicBezTo>
                    <a:pt x="213" y="794"/>
                    <a:pt x="644" y="215"/>
                    <a:pt x="1172" y="215"/>
                  </a:cubicBezTo>
                  <a:close/>
                  <a:moveTo>
                    <a:pt x="1172" y="1"/>
                  </a:moveTo>
                  <a:cubicBezTo>
                    <a:pt x="526" y="1"/>
                    <a:pt x="0" y="678"/>
                    <a:pt x="0" y="1508"/>
                  </a:cubicBezTo>
                  <a:cubicBezTo>
                    <a:pt x="0" y="2335"/>
                    <a:pt x="526" y="3010"/>
                    <a:pt x="1172" y="3010"/>
                  </a:cubicBezTo>
                  <a:cubicBezTo>
                    <a:pt x="1820" y="3010"/>
                    <a:pt x="2345" y="2337"/>
                    <a:pt x="2345" y="1508"/>
                  </a:cubicBezTo>
                  <a:cubicBezTo>
                    <a:pt x="2345" y="677"/>
                    <a:pt x="1820" y="1"/>
                    <a:pt x="117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966;p40">
              <a:extLst>
                <a:ext uri="{FF2B5EF4-FFF2-40B4-BE49-F238E27FC236}">
                  <a16:creationId xmlns:a16="http://schemas.microsoft.com/office/drawing/2014/main" id="{F135ABF8-93CC-8DBD-1919-0442ED214C9C}"/>
                </a:ext>
              </a:extLst>
            </p:cNvPr>
            <p:cNvSpPr/>
            <p:nvPr/>
          </p:nvSpPr>
          <p:spPr>
            <a:xfrm>
              <a:off x="5774075" y="3390525"/>
              <a:ext cx="463875" cy="237800"/>
            </a:xfrm>
            <a:custGeom>
              <a:avLst/>
              <a:gdLst/>
              <a:ahLst/>
              <a:cxnLst/>
              <a:rect l="l" t="t" r="r" b="b"/>
              <a:pathLst>
                <a:path w="18555" h="9512" extrusionOk="0">
                  <a:moveTo>
                    <a:pt x="9408" y="1"/>
                  </a:moveTo>
                  <a:cubicBezTo>
                    <a:pt x="9379" y="1"/>
                    <a:pt x="9353" y="11"/>
                    <a:pt x="9332" y="32"/>
                  </a:cubicBezTo>
                  <a:lnTo>
                    <a:pt x="1" y="9362"/>
                  </a:lnTo>
                  <a:lnTo>
                    <a:pt x="151" y="9512"/>
                  </a:lnTo>
                  <a:lnTo>
                    <a:pt x="9452" y="214"/>
                  </a:lnTo>
                  <a:lnTo>
                    <a:pt x="18554" y="214"/>
                  </a:lnTo>
                  <a:lnTo>
                    <a:pt x="1855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967;p40">
              <a:extLst>
                <a:ext uri="{FF2B5EF4-FFF2-40B4-BE49-F238E27FC236}">
                  <a16:creationId xmlns:a16="http://schemas.microsoft.com/office/drawing/2014/main" id="{1CBD1C82-3C2B-BAC3-F040-86503383E314}"/>
                </a:ext>
              </a:extLst>
            </p:cNvPr>
            <p:cNvSpPr/>
            <p:nvPr/>
          </p:nvSpPr>
          <p:spPr>
            <a:xfrm>
              <a:off x="6218575" y="3371550"/>
              <a:ext cx="40000" cy="40000"/>
            </a:xfrm>
            <a:custGeom>
              <a:avLst/>
              <a:gdLst/>
              <a:ahLst/>
              <a:cxnLst/>
              <a:rect l="l" t="t" r="r" b="b"/>
              <a:pathLst>
                <a:path w="1600" h="1600" extrusionOk="0">
                  <a:moveTo>
                    <a:pt x="800" y="0"/>
                  </a:moveTo>
                  <a:cubicBezTo>
                    <a:pt x="359" y="0"/>
                    <a:pt x="0" y="358"/>
                    <a:pt x="0" y="800"/>
                  </a:cubicBezTo>
                  <a:cubicBezTo>
                    <a:pt x="0" y="1242"/>
                    <a:pt x="359" y="1599"/>
                    <a:pt x="800" y="1599"/>
                  </a:cubicBezTo>
                  <a:cubicBezTo>
                    <a:pt x="1242" y="1599"/>
                    <a:pt x="1599" y="1242"/>
                    <a:pt x="1599" y="800"/>
                  </a:cubicBezTo>
                  <a:cubicBezTo>
                    <a:pt x="1599" y="358"/>
                    <a:pt x="1242" y="0"/>
                    <a:pt x="8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968;p40">
              <a:extLst>
                <a:ext uri="{FF2B5EF4-FFF2-40B4-BE49-F238E27FC236}">
                  <a16:creationId xmlns:a16="http://schemas.microsoft.com/office/drawing/2014/main" id="{0E3FE983-D8D8-D4B5-0ABA-E0E921DC3799}"/>
                </a:ext>
              </a:extLst>
            </p:cNvPr>
            <p:cNvSpPr/>
            <p:nvPr/>
          </p:nvSpPr>
          <p:spPr>
            <a:xfrm>
              <a:off x="6215875" y="3368875"/>
              <a:ext cx="45375" cy="45350"/>
            </a:xfrm>
            <a:custGeom>
              <a:avLst/>
              <a:gdLst/>
              <a:ahLst/>
              <a:cxnLst/>
              <a:rect l="l" t="t" r="r" b="b"/>
              <a:pathLst>
                <a:path w="1815" h="1814" extrusionOk="0">
                  <a:moveTo>
                    <a:pt x="908" y="213"/>
                  </a:moveTo>
                  <a:cubicBezTo>
                    <a:pt x="1290" y="213"/>
                    <a:pt x="1601" y="524"/>
                    <a:pt x="1601" y="907"/>
                  </a:cubicBezTo>
                  <a:cubicBezTo>
                    <a:pt x="1601" y="1289"/>
                    <a:pt x="1290" y="1599"/>
                    <a:pt x="908" y="1599"/>
                  </a:cubicBezTo>
                  <a:cubicBezTo>
                    <a:pt x="526" y="1599"/>
                    <a:pt x="215" y="1289"/>
                    <a:pt x="215" y="907"/>
                  </a:cubicBezTo>
                  <a:cubicBezTo>
                    <a:pt x="215" y="524"/>
                    <a:pt x="526" y="213"/>
                    <a:pt x="908" y="213"/>
                  </a:cubicBezTo>
                  <a:close/>
                  <a:moveTo>
                    <a:pt x="908" y="0"/>
                  </a:moveTo>
                  <a:cubicBezTo>
                    <a:pt x="407" y="0"/>
                    <a:pt x="1" y="407"/>
                    <a:pt x="1" y="907"/>
                  </a:cubicBezTo>
                  <a:cubicBezTo>
                    <a:pt x="1" y="1407"/>
                    <a:pt x="409" y="1814"/>
                    <a:pt x="908" y="1814"/>
                  </a:cubicBezTo>
                  <a:cubicBezTo>
                    <a:pt x="1408" y="1814"/>
                    <a:pt x="1814" y="1407"/>
                    <a:pt x="1814" y="907"/>
                  </a:cubicBezTo>
                  <a:cubicBezTo>
                    <a:pt x="1814" y="407"/>
                    <a:pt x="1408" y="0"/>
                    <a:pt x="90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969;p40">
              <a:extLst>
                <a:ext uri="{FF2B5EF4-FFF2-40B4-BE49-F238E27FC236}">
                  <a16:creationId xmlns:a16="http://schemas.microsoft.com/office/drawing/2014/main" id="{2CD39632-AF77-97F2-4E0F-AD3339913FDC}"/>
                </a:ext>
              </a:extLst>
            </p:cNvPr>
            <p:cNvSpPr/>
            <p:nvPr/>
          </p:nvSpPr>
          <p:spPr>
            <a:xfrm>
              <a:off x="6231700" y="3442575"/>
              <a:ext cx="136625" cy="5350"/>
            </a:xfrm>
            <a:custGeom>
              <a:avLst/>
              <a:gdLst/>
              <a:ahLst/>
              <a:cxnLst/>
              <a:rect l="l" t="t" r="r" b="b"/>
              <a:pathLst>
                <a:path w="5465" h="214" extrusionOk="0">
                  <a:moveTo>
                    <a:pt x="1" y="0"/>
                  </a:moveTo>
                  <a:lnTo>
                    <a:pt x="1" y="213"/>
                  </a:lnTo>
                  <a:lnTo>
                    <a:pt x="5465" y="213"/>
                  </a:lnTo>
                  <a:lnTo>
                    <a:pt x="546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970;p40">
              <a:extLst>
                <a:ext uri="{FF2B5EF4-FFF2-40B4-BE49-F238E27FC236}">
                  <a16:creationId xmlns:a16="http://schemas.microsoft.com/office/drawing/2014/main" id="{77280B96-0397-B836-28AA-568255B2FF3C}"/>
                </a:ext>
              </a:extLst>
            </p:cNvPr>
            <p:cNvSpPr/>
            <p:nvPr/>
          </p:nvSpPr>
          <p:spPr>
            <a:xfrm>
              <a:off x="6231700" y="3474200"/>
              <a:ext cx="136625" cy="5400"/>
            </a:xfrm>
            <a:custGeom>
              <a:avLst/>
              <a:gdLst/>
              <a:ahLst/>
              <a:cxnLst/>
              <a:rect l="l" t="t" r="r" b="b"/>
              <a:pathLst>
                <a:path w="5465" h="216" extrusionOk="0">
                  <a:moveTo>
                    <a:pt x="1" y="1"/>
                  </a:moveTo>
                  <a:lnTo>
                    <a:pt x="1" y="215"/>
                  </a:lnTo>
                  <a:lnTo>
                    <a:pt x="5465" y="215"/>
                  </a:lnTo>
                  <a:lnTo>
                    <a:pt x="546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971;p40">
              <a:extLst>
                <a:ext uri="{FF2B5EF4-FFF2-40B4-BE49-F238E27FC236}">
                  <a16:creationId xmlns:a16="http://schemas.microsoft.com/office/drawing/2014/main" id="{CBB9941A-60DA-59CC-5E32-EA4824465AF5}"/>
                </a:ext>
              </a:extLst>
            </p:cNvPr>
            <p:cNvSpPr/>
            <p:nvPr/>
          </p:nvSpPr>
          <p:spPr>
            <a:xfrm>
              <a:off x="6231700" y="3505850"/>
              <a:ext cx="136625" cy="5350"/>
            </a:xfrm>
            <a:custGeom>
              <a:avLst/>
              <a:gdLst/>
              <a:ahLst/>
              <a:cxnLst/>
              <a:rect l="l" t="t" r="r" b="b"/>
              <a:pathLst>
                <a:path w="5465" h="214" extrusionOk="0">
                  <a:moveTo>
                    <a:pt x="1" y="0"/>
                  </a:moveTo>
                  <a:lnTo>
                    <a:pt x="1" y="213"/>
                  </a:lnTo>
                  <a:lnTo>
                    <a:pt x="5465" y="213"/>
                  </a:lnTo>
                  <a:lnTo>
                    <a:pt x="546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972;p40">
              <a:extLst>
                <a:ext uri="{FF2B5EF4-FFF2-40B4-BE49-F238E27FC236}">
                  <a16:creationId xmlns:a16="http://schemas.microsoft.com/office/drawing/2014/main" id="{1D3453BD-1317-596F-FECA-F11120481FB1}"/>
                </a:ext>
              </a:extLst>
            </p:cNvPr>
            <p:cNvSpPr/>
            <p:nvPr/>
          </p:nvSpPr>
          <p:spPr>
            <a:xfrm>
              <a:off x="6231700" y="3537525"/>
              <a:ext cx="136625" cy="5350"/>
            </a:xfrm>
            <a:custGeom>
              <a:avLst/>
              <a:gdLst/>
              <a:ahLst/>
              <a:cxnLst/>
              <a:rect l="l" t="t" r="r" b="b"/>
              <a:pathLst>
                <a:path w="5465" h="214" extrusionOk="0">
                  <a:moveTo>
                    <a:pt x="1" y="0"/>
                  </a:moveTo>
                  <a:lnTo>
                    <a:pt x="1" y="213"/>
                  </a:lnTo>
                  <a:lnTo>
                    <a:pt x="5465" y="213"/>
                  </a:lnTo>
                  <a:lnTo>
                    <a:pt x="546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973;p40">
              <a:extLst>
                <a:ext uri="{FF2B5EF4-FFF2-40B4-BE49-F238E27FC236}">
                  <a16:creationId xmlns:a16="http://schemas.microsoft.com/office/drawing/2014/main" id="{863B768B-980F-87D5-D8E4-78C66E82C6CD}"/>
                </a:ext>
              </a:extLst>
            </p:cNvPr>
            <p:cNvSpPr/>
            <p:nvPr/>
          </p:nvSpPr>
          <p:spPr>
            <a:xfrm>
              <a:off x="4124950" y="4398325"/>
              <a:ext cx="308925" cy="99800"/>
            </a:xfrm>
            <a:custGeom>
              <a:avLst/>
              <a:gdLst/>
              <a:ahLst/>
              <a:cxnLst/>
              <a:rect l="l" t="t" r="r" b="b"/>
              <a:pathLst>
                <a:path w="12357" h="3992" extrusionOk="0">
                  <a:moveTo>
                    <a:pt x="12160" y="0"/>
                  </a:moveTo>
                  <a:lnTo>
                    <a:pt x="10540" y="3779"/>
                  </a:lnTo>
                  <a:lnTo>
                    <a:pt x="0" y="3779"/>
                  </a:lnTo>
                  <a:lnTo>
                    <a:pt x="0" y="3992"/>
                  </a:lnTo>
                  <a:lnTo>
                    <a:pt x="10610" y="3992"/>
                  </a:lnTo>
                  <a:cubicBezTo>
                    <a:pt x="10653" y="3992"/>
                    <a:pt x="10691" y="3967"/>
                    <a:pt x="10708" y="3928"/>
                  </a:cubicBezTo>
                  <a:lnTo>
                    <a:pt x="12357" y="85"/>
                  </a:lnTo>
                  <a:lnTo>
                    <a:pt x="1216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974;p40">
              <a:extLst>
                <a:ext uri="{FF2B5EF4-FFF2-40B4-BE49-F238E27FC236}">
                  <a16:creationId xmlns:a16="http://schemas.microsoft.com/office/drawing/2014/main" id="{85F9D60C-48D4-E6EF-D497-A28619122581}"/>
                </a:ext>
              </a:extLst>
            </p:cNvPr>
            <p:cNvSpPr/>
            <p:nvPr/>
          </p:nvSpPr>
          <p:spPr>
            <a:xfrm>
              <a:off x="4104950" y="4475450"/>
              <a:ext cx="40050" cy="40000"/>
            </a:xfrm>
            <a:custGeom>
              <a:avLst/>
              <a:gdLst/>
              <a:ahLst/>
              <a:cxnLst/>
              <a:rect l="l" t="t" r="r" b="b"/>
              <a:pathLst>
                <a:path w="1602" h="1600" extrusionOk="0">
                  <a:moveTo>
                    <a:pt x="802" y="0"/>
                  </a:moveTo>
                  <a:cubicBezTo>
                    <a:pt x="359" y="0"/>
                    <a:pt x="1" y="359"/>
                    <a:pt x="1" y="800"/>
                  </a:cubicBezTo>
                  <a:cubicBezTo>
                    <a:pt x="1" y="1242"/>
                    <a:pt x="359" y="1599"/>
                    <a:pt x="802" y="1599"/>
                  </a:cubicBezTo>
                  <a:cubicBezTo>
                    <a:pt x="1242" y="1599"/>
                    <a:pt x="1601" y="1242"/>
                    <a:pt x="1601" y="800"/>
                  </a:cubicBezTo>
                  <a:cubicBezTo>
                    <a:pt x="1601" y="359"/>
                    <a:pt x="1242" y="0"/>
                    <a:pt x="80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975;p40">
              <a:extLst>
                <a:ext uri="{FF2B5EF4-FFF2-40B4-BE49-F238E27FC236}">
                  <a16:creationId xmlns:a16="http://schemas.microsoft.com/office/drawing/2014/main" id="{FF7BE9C6-49C2-793E-CC38-570AA6E1FA36}"/>
                </a:ext>
              </a:extLst>
            </p:cNvPr>
            <p:cNvSpPr/>
            <p:nvPr/>
          </p:nvSpPr>
          <p:spPr>
            <a:xfrm>
              <a:off x="4102300" y="4472750"/>
              <a:ext cx="45325" cy="45375"/>
            </a:xfrm>
            <a:custGeom>
              <a:avLst/>
              <a:gdLst/>
              <a:ahLst/>
              <a:cxnLst/>
              <a:rect l="l" t="t" r="r" b="b"/>
              <a:pathLst>
                <a:path w="1813" h="1815" extrusionOk="0">
                  <a:moveTo>
                    <a:pt x="906" y="215"/>
                  </a:moveTo>
                  <a:cubicBezTo>
                    <a:pt x="1289" y="215"/>
                    <a:pt x="1600" y="527"/>
                    <a:pt x="1600" y="908"/>
                  </a:cubicBezTo>
                  <a:cubicBezTo>
                    <a:pt x="1600" y="1290"/>
                    <a:pt x="1289" y="1602"/>
                    <a:pt x="906" y="1602"/>
                  </a:cubicBezTo>
                  <a:cubicBezTo>
                    <a:pt x="525" y="1602"/>
                    <a:pt x="214" y="1290"/>
                    <a:pt x="214" y="908"/>
                  </a:cubicBezTo>
                  <a:cubicBezTo>
                    <a:pt x="214" y="527"/>
                    <a:pt x="525" y="215"/>
                    <a:pt x="906" y="215"/>
                  </a:cubicBezTo>
                  <a:close/>
                  <a:moveTo>
                    <a:pt x="906" y="1"/>
                  </a:moveTo>
                  <a:cubicBezTo>
                    <a:pt x="407" y="1"/>
                    <a:pt x="1" y="407"/>
                    <a:pt x="1" y="908"/>
                  </a:cubicBezTo>
                  <a:cubicBezTo>
                    <a:pt x="1" y="1408"/>
                    <a:pt x="407" y="1814"/>
                    <a:pt x="906" y="1814"/>
                  </a:cubicBezTo>
                  <a:cubicBezTo>
                    <a:pt x="1406" y="1814"/>
                    <a:pt x="1813" y="1408"/>
                    <a:pt x="1813" y="908"/>
                  </a:cubicBezTo>
                  <a:cubicBezTo>
                    <a:pt x="1813" y="407"/>
                    <a:pt x="1406" y="1"/>
                    <a:pt x="9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976;p40">
              <a:extLst>
                <a:ext uri="{FF2B5EF4-FFF2-40B4-BE49-F238E27FC236}">
                  <a16:creationId xmlns:a16="http://schemas.microsoft.com/office/drawing/2014/main" id="{0D6A94E0-91CB-2086-0CD7-5A89889A4BFA}"/>
                </a:ext>
              </a:extLst>
            </p:cNvPr>
            <p:cNvSpPr/>
            <p:nvPr/>
          </p:nvSpPr>
          <p:spPr>
            <a:xfrm>
              <a:off x="4061850" y="4551500"/>
              <a:ext cx="136625" cy="5325"/>
            </a:xfrm>
            <a:custGeom>
              <a:avLst/>
              <a:gdLst/>
              <a:ahLst/>
              <a:cxnLst/>
              <a:rect l="l" t="t" r="r" b="b"/>
              <a:pathLst>
                <a:path w="5465" h="213" extrusionOk="0">
                  <a:moveTo>
                    <a:pt x="0" y="0"/>
                  </a:moveTo>
                  <a:lnTo>
                    <a:pt x="0" y="213"/>
                  </a:lnTo>
                  <a:lnTo>
                    <a:pt x="5465" y="213"/>
                  </a:lnTo>
                  <a:lnTo>
                    <a:pt x="546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977;p40">
              <a:extLst>
                <a:ext uri="{FF2B5EF4-FFF2-40B4-BE49-F238E27FC236}">
                  <a16:creationId xmlns:a16="http://schemas.microsoft.com/office/drawing/2014/main" id="{7092AE24-7E30-05EB-E899-1F428763CA56}"/>
                </a:ext>
              </a:extLst>
            </p:cNvPr>
            <p:cNvSpPr/>
            <p:nvPr/>
          </p:nvSpPr>
          <p:spPr>
            <a:xfrm>
              <a:off x="4061850" y="4583125"/>
              <a:ext cx="136625" cy="5400"/>
            </a:xfrm>
            <a:custGeom>
              <a:avLst/>
              <a:gdLst/>
              <a:ahLst/>
              <a:cxnLst/>
              <a:rect l="l" t="t" r="r" b="b"/>
              <a:pathLst>
                <a:path w="5465" h="216" extrusionOk="0">
                  <a:moveTo>
                    <a:pt x="0" y="1"/>
                  </a:moveTo>
                  <a:lnTo>
                    <a:pt x="0" y="215"/>
                  </a:lnTo>
                  <a:lnTo>
                    <a:pt x="5465" y="215"/>
                  </a:lnTo>
                  <a:lnTo>
                    <a:pt x="546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978;p40">
              <a:extLst>
                <a:ext uri="{FF2B5EF4-FFF2-40B4-BE49-F238E27FC236}">
                  <a16:creationId xmlns:a16="http://schemas.microsoft.com/office/drawing/2014/main" id="{D79D361E-7A28-36C6-D310-2DB9740AADB7}"/>
                </a:ext>
              </a:extLst>
            </p:cNvPr>
            <p:cNvSpPr/>
            <p:nvPr/>
          </p:nvSpPr>
          <p:spPr>
            <a:xfrm>
              <a:off x="4061850" y="4614775"/>
              <a:ext cx="136625" cy="5350"/>
            </a:xfrm>
            <a:custGeom>
              <a:avLst/>
              <a:gdLst/>
              <a:ahLst/>
              <a:cxnLst/>
              <a:rect l="l" t="t" r="r" b="b"/>
              <a:pathLst>
                <a:path w="5465" h="214" extrusionOk="0">
                  <a:moveTo>
                    <a:pt x="0" y="0"/>
                  </a:moveTo>
                  <a:lnTo>
                    <a:pt x="0" y="213"/>
                  </a:lnTo>
                  <a:lnTo>
                    <a:pt x="5465" y="213"/>
                  </a:lnTo>
                  <a:lnTo>
                    <a:pt x="546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979;p40">
              <a:extLst>
                <a:ext uri="{FF2B5EF4-FFF2-40B4-BE49-F238E27FC236}">
                  <a16:creationId xmlns:a16="http://schemas.microsoft.com/office/drawing/2014/main" id="{0A68D821-1787-FDEA-7CC5-0313365FCEF6}"/>
                </a:ext>
              </a:extLst>
            </p:cNvPr>
            <p:cNvSpPr/>
            <p:nvPr/>
          </p:nvSpPr>
          <p:spPr>
            <a:xfrm>
              <a:off x="4061850" y="4646450"/>
              <a:ext cx="136625" cy="5350"/>
            </a:xfrm>
            <a:custGeom>
              <a:avLst/>
              <a:gdLst/>
              <a:ahLst/>
              <a:cxnLst/>
              <a:rect l="l" t="t" r="r" b="b"/>
              <a:pathLst>
                <a:path w="5465" h="214" extrusionOk="0">
                  <a:moveTo>
                    <a:pt x="0" y="0"/>
                  </a:moveTo>
                  <a:lnTo>
                    <a:pt x="0" y="213"/>
                  </a:lnTo>
                  <a:lnTo>
                    <a:pt x="5465" y="213"/>
                  </a:lnTo>
                  <a:lnTo>
                    <a:pt x="546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980;p40">
              <a:extLst>
                <a:ext uri="{FF2B5EF4-FFF2-40B4-BE49-F238E27FC236}">
                  <a16:creationId xmlns:a16="http://schemas.microsoft.com/office/drawing/2014/main" id="{01AE23B8-F6CF-7B9D-171F-4F0E5199CF67}"/>
                </a:ext>
              </a:extLst>
            </p:cNvPr>
            <p:cNvSpPr/>
            <p:nvPr/>
          </p:nvSpPr>
          <p:spPr>
            <a:xfrm>
              <a:off x="4680275" y="5167725"/>
              <a:ext cx="5350" cy="173825"/>
            </a:xfrm>
            <a:custGeom>
              <a:avLst/>
              <a:gdLst/>
              <a:ahLst/>
              <a:cxnLst/>
              <a:rect l="l" t="t" r="r" b="b"/>
              <a:pathLst>
                <a:path w="214" h="6953" extrusionOk="0">
                  <a:moveTo>
                    <a:pt x="0" y="0"/>
                  </a:moveTo>
                  <a:lnTo>
                    <a:pt x="0" y="6952"/>
                  </a:lnTo>
                  <a:lnTo>
                    <a:pt x="213" y="6952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981;p40">
              <a:extLst>
                <a:ext uri="{FF2B5EF4-FFF2-40B4-BE49-F238E27FC236}">
                  <a16:creationId xmlns:a16="http://schemas.microsoft.com/office/drawing/2014/main" id="{0622F7F8-1E97-153E-AA0D-E6309A778DF6}"/>
                </a:ext>
              </a:extLst>
            </p:cNvPr>
            <p:cNvSpPr/>
            <p:nvPr/>
          </p:nvSpPr>
          <p:spPr>
            <a:xfrm>
              <a:off x="4663900" y="5316800"/>
              <a:ext cx="40000" cy="40000"/>
            </a:xfrm>
            <a:custGeom>
              <a:avLst/>
              <a:gdLst/>
              <a:ahLst/>
              <a:cxnLst/>
              <a:rect l="l" t="t" r="r" b="b"/>
              <a:pathLst>
                <a:path w="1600" h="1600" extrusionOk="0">
                  <a:moveTo>
                    <a:pt x="800" y="1"/>
                  </a:moveTo>
                  <a:cubicBezTo>
                    <a:pt x="359" y="1"/>
                    <a:pt x="0" y="358"/>
                    <a:pt x="0" y="800"/>
                  </a:cubicBezTo>
                  <a:cubicBezTo>
                    <a:pt x="0" y="1241"/>
                    <a:pt x="359" y="1600"/>
                    <a:pt x="800" y="1600"/>
                  </a:cubicBezTo>
                  <a:cubicBezTo>
                    <a:pt x="1242" y="1600"/>
                    <a:pt x="1599" y="1241"/>
                    <a:pt x="1599" y="800"/>
                  </a:cubicBezTo>
                  <a:cubicBezTo>
                    <a:pt x="1599" y="358"/>
                    <a:pt x="1242" y="1"/>
                    <a:pt x="8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982;p40">
              <a:extLst>
                <a:ext uri="{FF2B5EF4-FFF2-40B4-BE49-F238E27FC236}">
                  <a16:creationId xmlns:a16="http://schemas.microsoft.com/office/drawing/2014/main" id="{4A3415CF-72D4-D8B9-BF09-79263F905053}"/>
                </a:ext>
              </a:extLst>
            </p:cNvPr>
            <p:cNvSpPr/>
            <p:nvPr/>
          </p:nvSpPr>
          <p:spPr>
            <a:xfrm>
              <a:off x="4661250" y="5314125"/>
              <a:ext cx="45325" cy="45325"/>
            </a:xfrm>
            <a:custGeom>
              <a:avLst/>
              <a:gdLst/>
              <a:ahLst/>
              <a:cxnLst/>
              <a:rect l="l" t="t" r="r" b="b"/>
              <a:pathLst>
                <a:path w="1813" h="1813" extrusionOk="0">
                  <a:moveTo>
                    <a:pt x="906" y="213"/>
                  </a:moveTo>
                  <a:cubicBezTo>
                    <a:pt x="1289" y="213"/>
                    <a:pt x="1600" y="524"/>
                    <a:pt x="1600" y="907"/>
                  </a:cubicBezTo>
                  <a:cubicBezTo>
                    <a:pt x="1600" y="1288"/>
                    <a:pt x="1289" y="1599"/>
                    <a:pt x="906" y="1599"/>
                  </a:cubicBezTo>
                  <a:cubicBezTo>
                    <a:pt x="525" y="1599"/>
                    <a:pt x="214" y="1288"/>
                    <a:pt x="214" y="907"/>
                  </a:cubicBezTo>
                  <a:cubicBezTo>
                    <a:pt x="214" y="524"/>
                    <a:pt x="525" y="213"/>
                    <a:pt x="906" y="213"/>
                  </a:cubicBezTo>
                  <a:close/>
                  <a:moveTo>
                    <a:pt x="906" y="0"/>
                  </a:moveTo>
                  <a:cubicBezTo>
                    <a:pt x="407" y="0"/>
                    <a:pt x="1" y="407"/>
                    <a:pt x="1" y="907"/>
                  </a:cubicBezTo>
                  <a:cubicBezTo>
                    <a:pt x="1" y="1406"/>
                    <a:pt x="407" y="1812"/>
                    <a:pt x="906" y="1812"/>
                  </a:cubicBezTo>
                  <a:cubicBezTo>
                    <a:pt x="1406" y="1812"/>
                    <a:pt x="1813" y="1406"/>
                    <a:pt x="1813" y="907"/>
                  </a:cubicBezTo>
                  <a:cubicBezTo>
                    <a:pt x="1813" y="407"/>
                    <a:pt x="1406" y="0"/>
                    <a:pt x="9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983;p40">
              <a:extLst>
                <a:ext uri="{FF2B5EF4-FFF2-40B4-BE49-F238E27FC236}">
                  <a16:creationId xmlns:a16="http://schemas.microsoft.com/office/drawing/2014/main" id="{86D7CDFA-2DF8-D251-6372-508F7081DC31}"/>
                </a:ext>
              </a:extLst>
            </p:cNvPr>
            <p:cNvSpPr/>
            <p:nvPr/>
          </p:nvSpPr>
          <p:spPr>
            <a:xfrm>
              <a:off x="4489200" y="5276500"/>
              <a:ext cx="136675" cy="5325"/>
            </a:xfrm>
            <a:custGeom>
              <a:avLst/>
              <a:gdLst/>
              <a:ahLst/>
              <a:cxnLst/>
              <a:rect l="l" t="t" r="r" b="b"/>
              <a:pathLst>
                <a:path w="5467" h="213" extrusionOk="0">
                  <a:moveTo>
                    <a:pt x="1" y="0"/>
                  </a:moveTo>
                  <a:lnTo>
                    <a:pt x="1" y="213"/>
                  </a:lnTo>
                  <a:lnTo>
                    <a:pt x="5467" y="213"/>
                  </a:lnTo>
                  <a:lnTo>
                    <a:pt x="546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984;p40">
              <a:extLst>
                <a:ext uri="{FF2B5EF4-FFF2-40B4-BE49-F238E27FC236}">
                  <a16:creationId xmlns:a16="http://schemas.microsoft.com/office/drawing/2014/main" id="{AA1917CF-5697-1F23-6DF3-F064102824D3}"/>
                </a:ext>
              </a:extLst>
            </p:cNvPr>
            <p:cNvSpPr/>
            <p:nvPr/>
          </p:nvSpPr>
          <p:spPr>
            <a:xfrm>
              <a:off x="4489200" y="5308175"/>
              <a:ext cx="136675" cy="5350"/>
            </a:xfrm>
            <a:custGeom>
              <a:avLst/>
              <a:gdLst/>
              <a:ahLst/>
              <a:cxnLst/>
              <a:rect l="l" t="t" r="r" b="b"/>
              <a:pathLst>
                <a:path w="5467" h="214" extrusionOk="0">
                  <a:moveTo>
                    <a:pt x="1" y="0"/>
                  </a:moveTo>
                  <a:lnTo>
                    <a:pt x="1" y="213"/>
                  </a:lnTo>
                  <a:lnTo>
                    <a:pt x="5467" y="213"/>
                  </a:lnTo>
                  <a:lnTo>
                    <a:pt x="546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985;p40">
              <a:extLst>
                <a:ext uri="{FF2B5EF4-FFF2-40B4-BE49-F238E27FC236}">
                  <a16:creationId xmlns:a16="http://schemas.microsoft.com/office/drawing/2014/main" id="{32F0FDB7-8E00-42CE-5489-5B28D2E28964}"/>
                </a:ext>
              </a:extLst>
            </p:cNvPr>
            <p:cNvSpPr/>
            <p:nvPr/>
          </p:nvSpPr>
          <p:spPr>
            <a:xfrm>
              <a:off x="4489200" y="5339800"/>
              <a:ext cx="136675" cy="5400"/>
            </a:xfrm>
            <a:custGeom>
              <a:avLst/>
              <a:gdLst/>
              <a:ahLst/>
              <a:cxnLst/>
              <a:rect l="l" t="t" r="r" b="b"/>
              <a:pathLst>
                <a:path w="5467" h="216" extrusionOk="0">
                  <a:moveTo>
                    <a:pt x="1" y="1"/>
                  </a:moveTo>
                  <a:lnTo>
                    <a:pt x="1" y="215"/>
                  </a:lnTo>
                  <a:lnTo>
                    <a:pt x="5467" y="215"/>
                  </a:lnTo>
                  <a:lnTo>
                    <a:pt x="546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986;p40">
              <a:extLst>
                <a:ext uri="{FF2B5EF4-FFF2-40B4-BE49-F238E27FC236}">
                  <a16:creationId xmlns:a16="http://schemas.microsoft.com/office/drawing/2014/main" id="{1EB25F2A-B604-3DFF-0F8C-B72BB0FC9DE9}"/>
                </a:ext>
              </a:extLst>
            </p:cNvPr>
            <p:cNvSpPr/>
            <p:nvPr/>
          </p:nvSpPr>
          <p:spPr>
            <a:xfrm>
              <a:off x="4489200" y="5371475"/>
              <a:ext cx="136675" cy="5350"/>
            </a:xfrm>
            <a:custGeom>
              <a:avLst/>
              <a:gdLst/>
              <a:ahLst/>
              <a:cxnLst/>
              <a:rect l="l" t="t" r="r" b="b"/>
              <a:pathLst>
                <a:path w="5467" h="214" extrusionOk="0">
                  <a:moveTo>
                    <a:pt x="1" y="1"/>
                  </a:moveTo>
                  <a:lnTo>
                    <a:pt x="1" y="214"/>
                  </a:lnTo>
                  <a:lnTo>
                    <a:pt x="5467" y="214"/>
                  </a:lnTo>
                  <a:lnTo>
                    <a:pt x="546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987;p40">
              <a:extLst>
                <a:ext uri="{FF2B5EF4-FFF2-40B4-BE49-F238E27FC236}">
                  <a16:creationId xmlns:a16="http://schemas.microsoft.com/office/drawing/2014/main" id="{C672D1A2-30DB-B606-BD4F-79CE174BF40D}"/>
                </a:ext>
              </a:extLst>
            </p:cNvPr>
            <p:cNvSpPr/>
            <p:nvPr/>
          </p:nvSpPr>
          <p:spPr>
            <a:xfrm>
              <a:off x="5542150" y="5109875"/>
              <a:ext cx="297875" cy="147425"/>
            </a:xfrm>
            <a:custGeom>
              <a:avLst/>
              <a:gdLst/>
              <a:ahLst/>
              <a:cxnLst/>
              <a:rect l="l" t="t" r="r" b="b"/>
              <a:pathLst>
                <a:path w="11915" h="5897" extrusionOk="0">
                  <a:moveTo>
                    <a:pt x="0" y="1"/>
                  </a:moveTo>
                  <a:lnTo>
                    <a:pt x="0" y="213"/>
                  </a:lnTo>
                  <a:lnTo>
                    <a:pt x="4308" y="213"/>
                  </a:lnTo>
                  <a:lnTo>
                    <a:pt x="4308" y="5791"/>
                  </a:lnTo>
                  <a:cubicBezTo>
                    <a:pt x="4308" y="5849"/>
                    <a:pt x="4355" y="5897"/>
                    <a:pt x="4415" y="5897"/>
                  </a:cubicBezTo>
                  <a:lnTo>
                    <a:pt x="11915" y="5897"/>
                  </a:lnTo>
                  <a:lnTo>
                    <a:pt x="11915" y="5684"/>
                  </a:lnTo>
                  <a:lnTo>
                    <a:pt x="4521" y="5684"/>
                  </a:lnTo>
                  <a:lnTo>
                    <a:pt x="4521" y="108"/>
                  </a:lnTo>
                  <a:cubicBezTo>
                    <a:pt x="4521" y="48"/>
                    <a:pt x="4473" y="1"/>
                    <a:pt x="441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988;p40">
              <a:extLst>
                <a:ext uri="{FF2B5EF4-FFF2-40B4-BE49-F238E27FC236}">
                  <a16:creationId xmlns:a16="http://schemas.microsoft.com/office/drawing/2014/main" id="{059BBB77-5001-8EE3-E8AA-5197A40439AA}"/>
                </a:ext>
              </a:extLst>
            </p:cNvPr>
            <p:cNvSpPr/>
            <p:nvPr/>
          </p:nvSpPr>
          <p:spPr>
            <a:xfrm>
              <a:off x="5824625" y="5234350"/>
              <a:ext cx="40000" cy="40050"/>
            </a:xfrm>
            <a:custGeom>
              <a:avLst/>
              <a:gdLst/>
              <a:ahLst/>
              <a:cxnLst/>
              <a:rect l="l" t="t" r="r" b="b"/>
              <a:pathLst>
                <a:path w="1600" h="1602" extrusionOk="0">
                  <a:moveTo>
                    <a:pt x="800" y="1"/>
                  </a:moveTo>
                  <a:cubicBezTo>
                    <a:pt x="359" y="1"/>
                    <a:pt x="1" y="359"/>
                    <a:pt x="1" y="800"/>
                  </a:cubicBezTo>
                  <a:cubicBezTo>
                    <a:pt x="1" y="1242"/>
                    <a:pt x="359" y="1601"/>
                    <a:pt x="800" y="1601"/>
                  </a:cubicBezTo>
                  <a:cubicBezTo>
                    <a:pt x="1242" y="1601"/>
                    <a:pt x="1600" y="1242"/>
                    <a:pt x="1600" y="800"/>
                  </a:cubicBezTo>
                  <a:cubicBezTo>
                    <a:pt x="1600" y="359"/>
                    <a:pt x="1242" y="1"/>
                    <a:pt x="8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989;p40">
              <a:extLst>
                <a:ext uri="{FF2B5EF4-FFF2-40B4-BE49-F238E27FC236}">
                  <a16:creationId xmlns:a16="http://schemas.microsoft.com/office/drawing/2014/main" id="{B45D0ACA-1B12-E3E2-3034-1634A43945F9}"/>
                </a:ext>
              </a:extLst>
            </p:cNvPr>
            <p:cNvSpPr/>
            <p:nvPr/>
          </p:nvSpPr>
          <p:spPr>
            <a:xfrm>
              <a:off x="5821975" y="5231700"/>
              <a:ext cx="45325" cy="45325"/>
            </a:xfrm>
            <a:custGeom>
              <a:avLst/>
              <a:gdLst/>
              <a:ahLst/>
              <a:cxnLst/>
              <a:rect l="l" t="t" r="r" b="b"/>
              <a:pathLst>
                <a:path w="1813" h="1813" extrusionOk="0">
                  <a:moveTo>
                    <a:pt x="906" y="214"/>
                  </a:moveTo>
                  <a:cubicBezTo>
                    <a:pt x="1289" y="214"/>
                    <a:pt x="1600" y="525"/>
                    <a:pt x="1600" y="906"/>
                  </a:cubicBezTo>
                  <a:cubicBezTo>
                    <a:pt x="1600" y="1289"/>
                    <a:pt x="1289" y="1600"/>
                    <a:pt x="906" y="1600"/>
                  </a:cubicBezTo>
                  <a:cubicBezTo>
                    <a:pt x="525" y="1600"/>
                    <a:pt x="214" y="1289"/>
                    <a:pt x="214" y="906"/>
                  </a:cubicBezTo>
                  <a:cubicBezTo>
                    <a:pt x="214" y="525"/>
                    <a:pt x="525" y="214"/>
                    <a:pt x="906" y="214"/>
                  </a:cubicBezTo>
                  <a:close/>
                  <a:moveTo>
                    <a:pt x="906" y="1"/>
                  </a:moveTo>
                  <a:cubicBezTo>
                    <a:pt x="407" y="1"/>
                    <a:pt x="1" y="407"/>
                    <a:pt x="1" y="906"/>
                  </a:cubicBezTo>
                  <a:cubicBezTo>
                    <a:pt x="1" y="1406"/>
                    <a:pt x="407" y="1813"/>
                    <a:pt x="906" y="1813"/>
                  </a:cubicBezTo>
                  <a:cubicBezTo>
                    <a:pt x="1406" y="1813"/>
                    <a:pt x="1813" y="1406"/>
                    <a:pt x="1813" y="906"/>
                  </a:cubicBezTo>
                  <a:cubicBezTo>
                    <a:pt x="1813" y="407"/>
                    <a:pt x="1406" y="1"/>
                    <a:pt x="9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990;p40">
              <a:extLst>
                <a:ext uri="{FF2B5EF4-FFF2-40B4-BE49-F238E27FC236}">
                  <a16:creationId xmlns:a16="http://schemas.microsoft.com/office/drawing/2014/main" id="{D30C8C11-0A1F-5C6D-D984-263C4B678768}"/>
                </a:ext>
              </a:extLst>
            </p:cNvPr>
            <p:cNvSpPr/>
            <p:nvPr/>
          </p:nvSpPr>
          <p:spPr>
            <a:xfrm>
              <a:off x="5896650" y="5201850"/>
              <a:ext cx="136675" cy="5350"/>
            </a:xfrm>
            <a:custGeom>
              <a:avLst/>
              <a:gdLst/>
              <a:ahLst/>
              <a:cxnLst/>
              <a:rect l="l" t="t" r="r" b="b"/>
              <a:pathLst>
                <a:path w="5467" h="214" extrusionOk="0">
                  <a:moveTo>
                    <a:pt x="1" y="1"/>
                  </a:moveTo>
                  <a:lnTo>
                    <a:pt x="1" y="214"/>
                  </a:lnTo>
                  <a:lnTo>
                    <a:pt x="5467" y="214"/>
                  </a:lnTo>
                  <a:lnTo>
                    <a:pt x="546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991;p40">
              <a:extLst>
                <a:ext uri="{FF2B5EF4-FFF2-40B4-BE49-F238E27FC236}">
                  <a16:creationId xmlns:a16="http://schemas.microsoft.com/office/drawing/2014/main" id="{07FF1995-7FEB-C607-BC32-3D1417BAA312}"/>
                </a:ext>
              </a:extLst>
            </p:cNvPr>
            <p:cNvSpPr/>
            <p:nvPr/>
          </p:nvSpPr>
          <p:spPr>
            <a:xfrm>
              <a:off x="5896650" y="5233500"/>
              <a:ext cx="136675" cy="5375"/>
            </a:xfrm>
            <a:custGeom>
              <a:avLst/>
              <a:gdLst/>
              <a:ahLst/>
              <a:cxnLst/>
              <a:rect l="l" t="t" r="r" b="b"/>
              <a:pathLst>
                <a:path w="5467" h="215" extrusionOk="0">
                  <a:moveTo>
                    <a:pt x="1" y="0"/>
                  </a:moveTo>
                  <a:lnTo>
                    <a:pt x="1" y="215"/>
                  </a:lnTo>
                  <a:lnTo>
                    <a:pt x="5467" y="215"/>
                  </a:lnTo>
                  <a:lnTo>
                    <a:pt x="546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992;p40">
              <a:extLst>
                <a:ext uri="{FF2B5EF4-FFF2-40B4-BE49-F238E27FC236}">
                  <a16:creationId xmlns:a16="http://schemas.microsoft.com/office/drawing/2014/main" id="{DE54C78F-F115-A55C-0337-9D7CC1DCE869}"/>
                </a:ext>
              </a:extLst>
            </p:cNvPr>
            <p:cNvSpPr/>
            <p:nvPr/>
          </p:nvSpPr>
          <p:spPr>
            <a:xfrm>
              <a:off x="5896650" y="5265175"/>
              <a:ext cx="136675" cy="5350"/>
            </a:xfrm>
            <a:custGeom>
              <a:avLst/>
              <a:gdLst/>
              <a:ahLst/>
              <a:cxnLst/>
              <a:rect l="l" t="t" r="r" b="b"/>
              <a:pathLst>
                <a:path w="5467" h="214" extrusionOk="0">
                  <a:moveTo>
                    <a:pt x="1" y="0"/>
                  </a:moveTo>
                  <a:lnTo>
                    <a:pt x="1" y="213"/>
                  </a:lnTo>
                  <a:lnTo>
                    <a:pt x="5467" y="213"/>
                  </a:lnTo>
                  <a:lnTo>
                    <a:pt x="546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993;p40">
              <a:extLst>
                <a:ext uri="{FF2B5EF4-FFF2-40B4-BE49-F238E27FC236}">
                  <a16:creationId xmlns:a16="http://schemas.microsoft.com/office/drawing/2014/main" id="{4D2EB662-AFBE-4C85-AD54-665BD39044A5}"/>
                </a:ext>
              </a:extLst>
            </p:cNvPr>
            <p:cNvSpPr/>
            <p:nvPr/>
          </p:nvSpPr>
          <p:spPr>
            <a:xfrm>
              <a:off x="5896650" y="5296850"/>
              <a:ext cx="136675" cy="5350"/>
            </a:xfrm>
            <a:custGeom>
              <a:avLst/>
              <a:gdLst/>
              <a:ahLst/>
              <a:cxnLst/>
              <a:rect l="l" t="t" r="r" b="b"/>
              <a:pathLst>
                <a:path w="5467" h="214" extrusionOk="0">
                  <a:moveTo>
                    <a:pt x="1" y="1"/>
                  </a:moveTo>
                  <a:lnTo>
                    <a:pt x="1" y="213"/>
                  </a:lnTo>
                  <a:lnTo>
                    <a:pt x="5467" y="213"/>
                  </a:lnTo>
                  <a:lnTo>
                    <a:pt x="546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994;p40">
              <a:extLst>
                <a:ext uri="{FF2B5EF4-FFF2-40B4-BE49-F238E27FC236}">
                  <a16:creationId xmlns:a16="http://schemas.microsoft.com/office/drawing/2014/main" id="{9FCB6C90-1EA6-8ECD-7579-B81D047E0BAD}"/>
                </a:ext>
              </a:extLst>
            </p:cNvPr>
            <p:cNvSpPr/>
            <p:nvPr/>
          </p:nvSpPr>
          <p:spPr>
            <a:xfrm>
              <a:off x="5975800" y="4961625"/>
              <a:ext cx="297700" cy="5350"/>
            </a:xfrm>
            <a:custGeom>
              <a:avLst/>
              <a:gdLst/>
              <a:ahLst/>
              <a:cxnLst/>
              <a:rect l="l" t="t" r="r" b="b"/>
              <a:pathLst>
                <a:path w="11908" h="214" extrusionOk="0">
                  <a:moveTo>
                    <a:pt x="0" y="0"/>
                  </a:moveTo>
                  <a:lnTo>
                    <a:pt x="0" y="213"/>
                  </a:lnTo>
                  <a:lnTo>
                    <a:pt x="11907" y="213"/>
                  </a:lnTo>
                  <a:lnTo>
                    <a:pt x="11907" y="0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995;p40">
              <a:extLst>
                <a:ext uri="{FF2B5EF4-FFF2-40B4-BE49-F238E27FC236}">
                  <a16:creationId xmlns:a16="http://schemas.microsoft.com/office/drawing/2014/main" id="{59D84026-FB7B-6881-6A00-B301D1F6ABB4}"/>
                </a:ext>
              </a:extLst>
            </p:cNvPr>
            <p:cNvSpPr/>
            <p:nvPr/>
          </p:nvSpPr>
          <p:spPr>
            <a:xfrm>
              <a:off x="6122200" y="4816450"/>
              <a:ext cx="5350" cy="147825"/>
            </a:xfrm>
            <a:custGeom>
              <a:avLst/>
              <a:gdLst/>
              <a:ahLst/>
              <a:cxnLst/>
              <a:rect l="l" t="t" r="r" b="b"/>
              <a:pathLst>
                <a:path w="214" h="5913" extrusionOk="0">
                  <a:moveTo>
                    <a:pt x="0" y="0"/>
                  </a:moveTo>
                  <a:lnTo>
                    <a:pt x="0" y="5913"/>
                  </a:lnTo>
                  <a:lnTo>
                    <a:pt x="213" y="5913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996;p40">
              <a:extLst>
                <a:ext uri="{FF2B5EF4-FFF2-40B4-BE49-F238E27FC236}">
                  <a16:creationId xmlns:a16="http://schemas.microsoft.com/office/drawing/2014/main" id="{5B869CE4-1CDB-908B-D8F0-3077EA0A3B34}"/>
                </a:ext>
              </a:extLst>
            </p:cNvPr>
            <p:cNvSpPr/>
            <p:nvPr/>
          </p:nvSpPr>
          <p:spPr>
            <a:xfrm>
              <a:off x="5921100" y="4909775"/>
              <a:ext cx="109325" cy="109300"/>
            </a:xfrm>
            <a:custGeom>
              <a:avLst/>
              <a:gdLst/>
              <a:ahLst/>
              <a:cxnLst/>
              <a:rect l="l" t="t" r="r" b="b"/>
              <a:pathLst>
                <a:path w="4373" h="4372" extrusionOk="0">
                  <a:moveTo>
                    <a:pt x="2187" y="0"/>
                  </a:moveTo>
                  <a:cubicBezTo>
                    <a:pt x="979" y="0"/>
                    <a:pt x="1" y="978"/>
                    <a:pt x="1" y="2186"/>
                  </a:cubicBezTo>
                  <a:cubicBezTo>
                    <a:pt x="1" y="3393"/>
                    <a:pt x="979" y="4372"/>
                    <a:pt x="2187" y="4372"/>
                  </a:cubicBezTo>
                  <a:cubicBezTo>
                    <a:pt x="3393" y="4372"/>
                    <a:pt x="4372" y="3393"/>
                    <a:pt x="4372" y="2186"/>
                  </a:cubicBezTo>
                  <a:cubicBezTo>
                    <a:pt x="4372" y="978"/>
                    <a:pt x="3393" y="0"/>
                    <a:pt x="2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997;p40">
              <a:extLst>
                <a:ext uri="{FF2B5EF4-FFF2-40B4-BE49-F238E27FC236}">
                  <a16:creationId xmlns:a16="http://schemas.microsoft.com/office/drawing/2014/main" id="{6E70F983-F907-843A-A15C-2FF328D89A38}"/>
                </a:ext>
              </a:extLst>
            </p:cNvPr>
            <p:cNvSpPr/>
            <p:nvPr/>
          </p:nvSpPr>
          <p:spPr>
            <a:xfrm>
              <a:off x="5910725" y="4907075"/>
              <a:ext cx="123875" cy="114675"/>
            </a:xfrm>
            <a:custGeom>
              <a:avLst/>
              <a:gdLst/>
              <a:ahLst/>
              <a:cxnLst/>
              <a:rect l="l" t="t" r="r" b="b"/>
              <a:pathLst>
                <a:path w="4955" h="4587" extrusionOk="0">
                  <a:moveTo>
                    <a:pt x="2600" y="213"/>
                  </a:moveTo>
                  <a:cubicBezTo>
                    <a:pt x="2872" y="213"/>
                    <a:pt x="3143" y="267"/>
                    <a:pt x="3401" y="375"/>
                  </a:cubicBezTo>
                  <a:cubicBezTo>
                    <a:pt x="3915" y="589"/>
                    <a:pt x="4312" y="990"/>
                    <a:pt x="4524" y="1503"/>
                  </a:cubicBezTo>
                  <a:cubicBezTo>
                    <a:pt x="4735" y="2017"/>
                    <a:pt x="4734" y="2583"/>
                    <a:pt x="4519" y="3095"/>
                  </a:cubicBezTo>
                  <a:cubicBezTo>
                    <a:pt x="4307" y="3607"/>
                    <a:pt x="3906" y="4006"/>
                    <a:pt x="3392" y="4218"/>
                  </a:cubicBezTo>
                  <a:cubicBezTo>
                    <a:pt x="3135" y="4324"/>
                    <a:pt x="2868" y="4374"/>
                    <a:pt x="2605" y="4374"/>
                  </a:cubicBezTo>
                  <a:cubicBezTo>
                    <a:pt x="1786" y="4374"/>
                    <a:pt x="1008" y="3887"/>
                    <a:pt x="678" y="3084"/>
                  </a:cubicBezTo>
                  <a:cubicBezTo>
                    <a:pt x="242" y="2024"/>
                    <a:pt x="749" y="806"/>
                    <a:pt x="1811" y="372"/>
                  </a:cubicBezTo>
                  <a:lnTo>
                    <a:pt x="1810" y="372"/>
                  </a:lnTo>
                  <a:cubicBezTo>
                    <a:pt x="2065" y="266"/>
                    <a:pt x="2333" y="213"/>
                    <a:pt x="2600" y="213"/>
                  </a:cubicBezTo>
                  <a:close/>
                  <a:moveTo>
                    <a:pt x="2602" y="0"/>
                  </a:moveTo>
                  <a:cubicBezTo>
                    <a:pt x="2306" y="0"/>
                    <a:pt x="2011" y="58"/>
                    <a:pt x="1729" y="174"/>
                  </a:cubicBezTo>
                  <a:cubicBezTo>
                    <a:pt x="560" y="654"/>
                    <a:pt x="1" y="1996"/>
                    <a:pt x="480" y="3166"/>
                  </a:cubicBezTo>
                  <a:cubicBezTo>
                    <a:pt x="845" y="4051"/>
                    <a:pt x="1702" y="4587"/>
                    <a:pt x="2605" y="4587"/>
                  </a:cubicBezTo>
                  <a:cubicBezTo>
                    <a:pt x="2894" y="4587"/>
                    <a:pt x="3188" y="4532"/>
                    <a:pt x="3473" y="4414"/>
                  </a:cubicBezTo>
                  <a:cubicBezTo>
                    <a:pt x="4039" y="4182"/>
                    <a:pt x="4481" y="3743"/>
                    <a:pt x="4716" y="3177"/>
                  </a:cubicBezTo>
                  <a:cubicBezTo>
                    <a:pt x="4953" y="2611"/>
                    <a:pt x="4954" y="1989"/>
                    <a:pt x="4722" y="1423"/>
                  </a:cubicBezTo>
                  <a:cubicBezTo>
                    <a:pt x="4488" y="856"/>
                    <a:pt x="4049" y="415"/>
                    <a:pt x="3483" y="178"/>
                  </a:cubicBezTo>
                  <a:cubicBezTo>
                    <a:pt x="3199" y="60"/>
                    <a:pt x="2901" y="0"/>
                    <a:pt x="2602" y="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998;p40">
              <a:extLst>
                <a:ext uri="{FF2B5EF4-FFF2-40B4-BE49-F238E27FC236}">
                  <a16:creationId xmlns:a16="http://schemas.microsoft.com/office/drawing/2014/main" id="{6D99747C-E755-68E0-2411-226403FD49D8}"/>
                </a:ext>
              </a:extLst>
            </p:cNvPr>
            <p:cNvSpPr/>
            <p:nvPr/>
          </p:nvSpPr>
          <p:spPr>
            <a:xfrm>
              <a:off x="5920325" y="4909700"/>
              <a:ext cx="98900" cy="109275"/>
            </a:xfrm>
            <a:custGeom>
              <a:avLst/>
              <a:gdLst/>
              <a:ahLst/>
              <a:cxnLst/>
              <a:rect l="l" t="t" r="r" b="b"/>
              <a:pathLst>
                <a:path w="3956" h="4371" extrusionOk="0">
                  <a:moveTo>
                    <a:pt x="2161" y="0"/>
                  </a:moveTo>
                  <a:cubicBezTo>
                    <a:pt x="955" y="30"/>
                    <a:pt x="1" y="1032"/>
                    <a:pt x="29" y="2239"/>
                  </a:cubicBezTo>
                  <a:cubicBezTo>
                    <a:pt x="58" y="3427"/>
                    <a:pt x="1031" y="4371"/>
                    <a:pt x="2213" y="4371"/>
                  </a:cubicBezTo>
                  <a:cubicBezTo>
                    <a:pt x="2232" y="4371"/>
                    <a:pt x="2250" y="4371"/>
                    <a:pt x="2268" y="4370"/>
                  </a:cubicBezTo>
                  <a:cubicBezTo>
                    <a:pt x="2932" y="4354"/>
                    <a:pt x="3553" y="4037"/>
                    <a:pt x="3955" y="3508"/>
                  </a:cubicBezTo>
                  <a:lnTo>
                    <a:pt x="2161" y="2491"/>
                  </a:lnTo>
                  <a:lnTo>
                    <a:pt x="2161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999;p40">
              <a:extLst>
                <a:ext uri="{FF2B5EF4-FFF2-40B4-BE49-F238E27FC236}">
                  <a16:creationId xmlns:a16="http://schemas.microsoft.com/office/drawing/2014/main" id="{F7388B8C-03D3-6220-F43A-1639209459BB}"/>
                </a:ext>
              </a:extLst>
            </p:cNvPr>
            <p:cNvSpPr/>
            <p:nvPr/>
          </p:nvSpPr>
          <p:spPr>
            <a:xfrm>
              <a:off x="5917975" y="4906925"/>
              <a:ext cx="105200" cy="114725"/>
            </a:xfrm>
            <a:custGeom>
              <a:avLst/>
              <a:gdLst/>
              <a:ahLst/>
              <a:cxnLst/>
              <a:rect l="l" t="t" r="r" b="b"/>
              <a:pathLst>
                <a:path w="4208" h="4589" extrusionOk="0">
                  <a:moveTo>
                    <a:pt x="2149" y="223"/>
                  </a:moveTo>
                  <a:lnTo>
                    <a:pt x="2149" y="2665"/>
                  </a:lnTo>
                  <a:lnTo>
                    <a:pt x="3887" y="3650"/>
                  </a:lnTo>
                  <a:cubicBezTo>
                    <a:pt x="3503" y="4098"/>
                    <a:pt x="2953" y="4361"/>
                    <a:pt x="2359" y="4375"/>
                  </a:cubicBezTo>
                  <a:cubicBezTo>
                    <a:pt x="2344" y="4376"/>
                    <a:pt x="2329" y="4376"/>
                    <a:pt x="2313" y="4376"/>
                  </a:cubicBezTo>
                  <a:cubicBezTo>
                    <a:pt x="1778" y="4376"/>
                    <a:pt x="1266" y="4174"/>
                    <a:pt x="875" y="3802"/>
                  </a:cubicBezTo>
                  <a:cubicBezTo>
                    <a:pt x="473" y="3419"/>
                    <a:pt x="244" y="2903"/>
                    <a:pt x="230" y="2347"/>
                  </a:cubicBezTo>
                  <a:cubicBezTo>
                    <a:pt x="217" y="1792"/>
                    <a:pt x="419" y="1265"/>
                    <a:pt x="803" y="863"/>
                  </a:cubicBezTo>
                  <a:cubicBezTo>
                    <a:pt x="1161" y="486"/>
                    <a:pt x="1636" y="261"/>
                    <a:pt x="2149" y="223"/>
                  </a:cubicBezTo>
                  <a:close/>
                  <a:moveTo>
                    <a:pt x="2362" y="1"/>
                  </a:moveTo>
                  <a:lnTo>
                    <a:pt x="2252" y="4"/>
                  </a:lnTo>
                  <a:cubicBezTo>
                    <a:pt x="1640" y="20"/>
                    <a:pt x="1070" y="272"/>
                    <a:pt x="649" y="716"/>
                  </a:cubicBezTo>
                  <a:cubicBezTo>
                    <a:pt x="226" y="1159"/>
                    <a:pt x="1" y="1740"/>
                    <a:pt x="17" y="2352"/>
                  </a:cubicBezTo>
                  <a:cubicBezTo>
                    <a:pt x="32" y="2964"/>
                    <a:pt x="284" y="3534"/>
                    <a:pt x="727" y="3957"/>
                  </a:cubicBezTo>
                  <a:cubicBezTo>
                    <a:pt x="1156" y="4365"/>
                    <a:pt x="1716" y="4588"/>
                    <a:pt x="2307" y="4588"/>
                  </a:cubicBezTo>
                  <a:lnTo>
                    <a:pt x="2364" y="4588"/>
                  </a:lnTo>
                  <a:cubicBezTo>
                    <a:pt x="3065" y="4570"/>
                    <a:pt x="3710" y="4241"/>
                    <a:pt x="4134" y="3683"/>
                  </a:cubicBezTo>
                  <a:lnTo>
                    <a:pt x="4207" y="3586"/>
                  </a:lnTo>
                  <a:lnTo>
                    <a:pt x="2362" y="2540"/>
                  </a:lnTo>
                  <a:lnTo>
                    <a:pt x="2362" y="1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1000;p40">
              <a:extLst>
                <a:ext uri="{FF2B5EF4-FFF2-40B4-BE49-F238E27FC236}">
                  <a16:creationId xmlns:a16="http://schemas.microsoft.com/office/drawing/2014/main" id="{19A0C40B-622E-9944-5C50-B10F744CC90A}"/>
                </a:ext>
              </a:extLst>
            </p:cNvPr>
            <p:cNvSpPr/>
            <p:nvPr/>
          </p:nvSpPr>
          <p:spPr>
            <a:xfrm>
              <a:off x="5943850" y="4932275"/>
              <a:ext cx="64025" cy="64025"/>
            </a:xfrm>
            <a:custGeom>
              <a:avLst/>
              <a:gdLst/>
              <a:ahLst/>
              <a:cxnLst/>
              <a:rect l="l" t="t" r="r" b="b"/>
              <a:pathLst>
                <a:path w="2561" h="2561" extrusionOk="0">
                  <a:moveTo>
                    <a:pt x="1280" y="1"/>
                  </a:moveTo>
                  <a:cubicBezTo>
                    <a:pt x="574" y="1"/>
                    <a:pt x="1" y="574"/>
                    <a:pt x="1" y="1281"/>
                  </a:cubicBezTo>
                  <a:cubicBezTo>
                    <a:pt x="1" y="1987"/>
                    <a:pt x="574" y="2560"/>
                    <a:pt x="1280" y="2560"/>
                  </a:cubicBezTo>
                  <a:cubicBezTo>
                    <a:pt x="1987" y="2560"/>
                    <a:pt x="2560" y="1987"/>
                    <a:pt x="2560" y="1281"/>
                  </a:cubicBezTo>
                  <a:cubicBezTo>
                    <a:pt x="2560" y="574"/>
                    <a:pt x="1987" y="1"/>
                    <a:pt x="12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1001;p40">
              <a:extLst>
                <a:ext uri="{FF2B5EF4-FFF2-40B4-BE49-F238E27FC236}">
                  <a16:creationId xmlns:a16="http://schemas.microsoft.com/office/drawing/2014/main" id="{208B5D7D-F9E3-68A9-786A-9CDF29920D7B}"/>
                </a:ext>
              </a:extLst>
            </p:cNvPr>
            <p:cNvSpPr/>
            <p:nvPr/>
          </p:nvSpPr>
          <p:spPr>
            <a:xfrm>
              <a:off x="5941175" y="4929650"/>
              <a:ext cx="69325" cy="69300"/>
            </a:xfrm>
            <a:custGeom>
              <a:avLst/>
              <a:gdLst/>
              <a:ahLst/>
              <a:cxnLst/>
              <a:rect l="l" t="t" r="r" b="b"/>
              <a:pathLst>
                <a:path w="2773" h="2772" extrusionOk="0">
                  <a:moveTo>
                    <a:pt x="1387" y="213"/>
                  </a:moveTo>
                  <a:cubicBezTo>
                    <a:pt x="2033" y="213"/>
                    <a:pt x="2560" y="739"/>
                    <a:pt x="2560" y="1386"/>
                  </a:cubicBezTo>
                  <a:cubicBezTo>
                    <a:pt x="2560" y="2033"/>
                    <a:pt x="2033" y="2558"/>
                    <a:pt x="1387" y="2558"/>
                  </a:cubicBezTo>
                  <a:cubicBezTo>
                    <a:pt x="740" y="2558"/>
                    <a:pt x="213" y="2033"/>
                    <a:pt x="213" y="1386"/>
                  </a:cubicBezTo>
                  <a:cubicBezTo>
                    <a:pt x="213" y="739"/>
                    <a:pt x="740" y="213"/>
                    <a:pt x="1387" y="213"/>
                  </a:cubicBezTo>
                  <a:close/>
                  <a:moveTo>
                    <a:pt x="1387" y="0"/>
                  </a:moveTo>
                  <a:cubicBezTo>
                    <a:pt x="623" y="0"/>
                    <a:pt x="0" y="621"/>
                    <a:pt x="0" y="1386"/>
                  </a:cubicBezTo>
                  <a:cubicBezTo>
                    <a:pt x="0" y="2150"/>
                    <a:pt x="623" y="2771"/>
                    <a:pt x="1387" y="2771"/>
                  </a:cubicBezTo>
                  <a:cubicBezTo>
                    <a:pt x="2152" y="2771"/>
                    <a:pt x="2773" y="2150"/>
                    <a:pt x="2773" y="1386"/>
                  </a:cubicBezTo>
                  <a:cubicBezTo>
                    <a:pt x="2773" y="621"/>
                    <a:pt x="2152" y="0"/>
                    <a:pt x="1387" y="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1002;p40">
              <a:extLst>
                <a:ext uri="{FF2B5EF4-FFF2-40B4-BE49-F238E27FC236}">
                  <a16:creationId xmlns:a16="http://schemas.microsoft.com/office/drawing/2014/main" id="{FF95AC4C-11ED-6049-A8BB-E7439B3FD565}"/>
                </a:ext>
              </a:extLst>
            </p:cNvPr>
            <p:cNvSpPr/>
            <p:nvPr/>
          </p:nvSpPr>
          <p:spPr>
            <a:xfrm>
              <a:off x="6070150" y="4909775"/>
              <a:ext cx="109325" cy="109300"/>
            </a:xfrm>
            <a:custGeom>
              <a:avLst/>
              <a:gdLst/>
              <a:ahLst/>
              <a:cxnLst/>
              <a:rect l="l" t="t" r="r" b="b"/>
              <a:pathLst>
                <a:path w="4373" h="4372" extrusionOk="0">
                  <a:moveTo>
                    <a:pt x="2186" y="0"/>
                  </a:moveTo>
                  <a:cubicBezTo>
                    <a:pt x="979" y="0"/>
                    <a:pt x="1" y="978"/>
                    <a:pt x="1" y="2186"/>
                  </a:cubicBezTo>
                  <a:cubicBezTo>
                    <a:pt x="1" y="3393"/>
                    <a:pt x="979" y="4372"/>
                    <a:pt x="2186" y="4372"/>
                  </a:cubicBezTo>
                  <a:cubicBezTo>
                    <a:pt x="3394" y="4372"/>
                    <a:pt x="4372" y="3393"/>
                    <a:pt x="4372" y="2186"/>
                  </a:cubicBezTo>
                  <a:cubicBezTo>
                    <a:pt x="4372" y="978"/>
                    <a:pt x="3394" y="0"/>
                    <a:pt x="21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1003;p40">
              <a:extLst>
                <a:ext uri="{FF2B5EF4-FFF2-40B4-BE49-F238E27FC236}">
                  <a16:creationId xmlns:a16="http://schemas.microsoft.com/office/drawing/2014/main" id="{73D91DD8-AEC6-F8A4-7E35-FB81BF3B8883}"/>
                </a:ext>
              </a:extLst>
            </p:cNvPr>
            <p:cNvSpPr/>
            <p:nvPr/>
          </p:nvSpPr>
          <p:spPr>
            <a:xfrm>
              <a:off x="6065975" y="4907100"/>
              <a:ext cx="123875" cy="114650"/>
            </a:xfrm>
            <a:custGeom>
              <a:avLst/>
              <a:gdLst/>
              <a:ahLst/>
              <a:cxnLst/>
              <a:rect l="l" t="t" r="r" b="b"/>
              <a:pathLst>
                <a:path w="4955" h="4586" extrusionOk="0">
                  <a:moveTo>
                    <a:pt x="2351" y="213"/>
                  </a:moveTo>
                  <a:cubicBezTo>
                    <a:pt x="3170" y="213"/>
                    <a:pt x="3947" y="700"/>
                    <a:pt x="4277" y="1502"/>
                  </a:cubicBezTo>
                  <a:cubicBezTo>
                    <a:pt x="4713" y="2562"/>
                    <a:pt x="4204" y="3779"/>
                    <a:pt x="3144" y="4215"/>
                  </a:cubicBezTo>
                  <a:cubicBezTo>
                    <a:pt x="2889" y="4320"/>
                    <a:pt x="2621" y="4373"/>
                    <a:pt x="2352" y="4373"/>
                  </a:cubicBezTo>
                  <a:cubicBezTo>
                    <a:pt x="2082" y="4373"/>
                    <a:pt x="1811" y="4319"/>
                    <a:pt x="1552" y="4212"/>
                  </a:cubicBezTo>
                  <a:cubicBezTo>
                    <a:pt x="1040" y="3998"/>
                    <a:pt x="643" y="3597"/>
                    <a:pt x="431" y="3083"/>
                  </a:cubicBezTo>
                  <a:cubicBezTo>
                    <a:pt x="220" y="2570"/>
                    <a:pt x="221" y="2004"/>
                    <a:pt x="434" y="1492"/>
                  </a:cubicBezTo>
                  <a:cubicBezTo>
                    <a:pt x="649" y="980"/>
                    <a:pt x="1049" y="581"/>
                    <a:pt x="1563" y="369"/>
                  </a:cubicBezTo>
                  <a:cubicBezTo>
                    <a:pt x="1821" y="263"/>
                    <a:pt x="2088" y="213"/>
                    <a:pt x="2351" y="213"/>
                  </a:cubicBezTo>
                  <a:close/>
                  <a:moveTo>
                    <a:pt x="2351" y="0"/>
                  </a:moveTo>
                  <a:cubicBezTo>
                    <a:pt x="2061" y="0"/>
                    <a:pt x="1767" y="56"/>
                    <a:pt x="1482" y="173"/>
                  </a:cubicBezTo>
                  <a:cubicBezTo>
                    <a:pt x="915" y="405"/>
                    <a:pt x="474" y="844"/>
                    <a:pt x="238" y="1410"/>
                  </a:cubicBezTo>
                  <a:cubicBezTo>
                    <a:pt x="2" y="1976"/>
                    <a:pt x="1" y="2598"/>
                    <a:pt x="233" y="3164"/>
                  </a:cubicBezTo>
                  <a:cubicBezTo>
                    <a:pt x="465" y="3731"/>
                    <a:pt x="906" y="4172"/>
                    <a:pt x="1470" y="4409"/>
                  </a:cubicBezTo>
                  <a:cubicBezTo>
                    <a:pt x="1755" y="4526"/>
                    <a:pt x="2054" y="4586"/>
                    <a:pt x="2353" y="4586"/>
                  </a:cubicBezTo>
                  <a:cubicBezTo>
                    <a:pt x="2648" y="4586"/>
                    <a:pt x="2944" y="4528"/>
                    <a:pt x="3226" y="4413"/>
                  </a:cubicBezTo>
                  <a:cubicBezTo>
                    <a:pt x="4395" y="3932"/>
                    <a:pt x="4955" y="2591"/>
                    <a:pt x="4474" y="1420"/>
                  </a:cubicBezTo>
                  <a:cubicBezTo>
                    <a:pt x="4110" y="536"/>
                    <a:pt x="3253" y="0"/>
                    <a:pt x="2351" y="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1004;p40">
              <a:extLst>
                <a:ext uri="{FF2B5EF4-FFF2-40B4-BE49-F238E27FC236}">
                  <a16:creationId xmlns:a16="http://schemas.microsoft.com/office/drawing/2014/main" id="{F27C5544-53CF-2435-190F-41FC51D356FE}"/>
                </a:ext>
              </a:extLst>
            </p:cNvPr>
            <p:cNvSpPr/>
            <p:nvPr/>
          </p:nvSpPr>
          <p:spPr>
            <a:xfrm>
              <a:off x="6069325" y="4909700"/>
              <a:ext cx="98925" cy="109275"/>
            </a:xfrm>
            <a:custGeom>
              <a:avLst/>
              <a:gdLst/>
              <a:ahLst/>
              <a:cxnLst/>
              <a:rect l="l" t="t" r="r" b="b"/>
              <a:pathLst>
                <a:path w="3957" h="4371" extrusionOk="0">
                  <a:moveTo>
                    <a:pt x="2161" y="0"/>
                  </a:moveTo>
                  <a:cubicBezTo>
                    <a:pt x="955" y="31"/>
                    <a:pt x="1" y="1033"/>
                    <a:pt x="32" y="2241"/>
                  </a:cubicBezTo>
                  <a:cubicBezTo>
                    <a:pt x="63" y="3428"/>
                    <a:pt x="1034" y="4371"/>
                    <a:pt x="2215" y="4371"/>
                  </a:cubicBezTo>
                  <a:cubicBezTo>
                    <a:pt x="2235" y="4371"/>
                    <a:pt x="2254" y="4371"/>
                    <a:pt x="2273" y="4370"/>
                  </a:cubicBezTo>
                  <a:cubicBezTo>
                    <a:pt x="2936" y="4354"/>
                    <a:pt x="3556" y="4037"/>
                    <a:pt x="3957" y="3508"/>
                  </a:cubicBezTo>
                  <a:lnTo>
                    <a:pt x="2161" y="2491"/>
                  </a:lnTo>
                  <a:lnTo>
                    <a:pt x="2161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1005;p40">
              <a:extLst>
                <a:ext uri="{FF2B5EF4-FFF2-40B4-BE49-F238E27FC236}">
                  <a16:creationId xmlns:a16="http://schemas.microsoft.com/office/drawing/2014/main" id="{5236910E-A952-87A5-B450-2125362B5A54}"/>
                </a:ext>
              </a:extLst>
            </p:cNvPr>
            <p:cNvSpPr/>
            <p:nvPr/>
          </p:nvSpPr>
          <p:spPr>
            <a:xfrm>
              <a:off x="6067075" y="4906925"/>
              <a:ext cx="105175" cy="114725"/>
            </a:xfrm>
            <a:custGeom>
              <a:avLst/>
              <a:gdLst/>
              <a:ahLst/>
              <a:cxnLst/>
              <a:rect l="l" t="t" r="r" b="b"/>
              <a:pathLst>
                <a:path w="4207" h="4589" extrusionOk="0">
                  <a:moveTo>
                    <a:pt x="2146" y="223"/>
                  </a:moveTo>
                  <a:lnTo>
                    <a:pt x="2144" y="2663"/>
                  </a:lnTo>
                  <a:lnTo>
                    <a:pt x="3885" y="3650"/>
                  </a:lnTo>
                  <a:cubicBezTo>
                    <a:pt x="3502" y="4097"/>
                    <a:pt x="2953" y="4359"/>
                    <a:pt x="2360" y="4374"/>
                  </a:cubicBezTo>
                  <a:cubicBezTo>
                    <a:pt x="2342" y="4375"/>
                    <a:pt x="2324" y="4375"/>
                    <a:pt x="2306" y="4375"/>
                  </a:cubicBezTo>
                  <a:cubicBezTo>
                    <a:pt x="1184" y="4375"/>
                    <a:pt x="258" y="3478"/>
                    <a:pt x="228" y="2349"/>
                  </a:cubicBezTo>
                  <a:cubicBezTo>
                    <a:pt x="201" y="1240"/>
                    <a:pt x="1051" y="308"/>
                    <a:pt x="2146" y="223"/>
                  </a:cubicBezTo>
                  <a:close/>
                  <a:moveTo>
                    <a:pt x="2359" y="1"/>
                  </a:moveTo>
                  <a:lnTo>
                    <a:pt x="2248" y="4"/>
                  </a:lnTo>
                  <a:cubicBezTo>
                    <a:pt x="1636" y="20"/>
                    <a:pt x="1068" y="273"/>
                    <a:pt x="645" y="717"/>
                  </a:cubicBezTo>
                  <a:cubicBezTo>
                    <a:pt x="223" y="1161"/>
                    <a:pt x="0" y="1741"/>
                    <a:pt x="15" y="2355"/>
                  </a:cubicBezTo>
                  <a:cubicBezTo>
                    <a:pt x="46" y="3598"/>
                    <a:pt x="1069" y="4588"/>
                    <a:pt x="2306" y="4588"/>
                  </a:cubicBezTo>
                  <a:lnTo>
                    <a:pt x="2364" y="4588"/>
                  </a:lnTo>
                  <a:cubicBezTo>
                    <a:pt x="3064" y="4570"/>
                    <a:pt x="3709" y="4240"/>
                    <a:pt x="4132" y="3683"/>
                  </a:cubicBezTo>
                  <a:lnTo>
                    <a:pt x="4206" y="3586"/>
                  </a:lnTo>
                  <a:lnTo>
                    <a:pt x="2359" y="2540"/>
                  </a:lnTo>
                  <a:lnTo>
                    <a:pt x="2359" y="1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1006;p40">
              <a:extLst>
                <a:ext uri="{FF2B5EF4-FFF2-40B4-BE49-F238E27FC236}">
                  <a16:creationId xmlns:a16="http://schemas.microsoft.com/office/drawing/2014/main" id="{E1BF6DDC-5D64-75E7-8192-49117097EE63}"/>
                </a:ext>
              </a:extLst>
            </p:cNvPr>
            <p:cNvSpPr/>
            <p:nvPr/>
          </p:nvSpPr>
          <p:spPr>
            <a:xfrm>
              <a:off x="6092900" y="4932275"/>
              <a:ext cx="64000" cy="64025"/>
            </a:xfrm>
            <a:custGeom>
              <a:avLst/>
              <a:gdLst/>
              <a:ahLst/>
              <a:cxnLst/>
              <a:rect l="l" t="t" r="r" b="b"/>
              <a:pathLst>
                <a:path w="2560" h="2561" extrusionOk="0">
                  <a:moveTo>
                    <a:pt x="1281" y="1"/>
                  </a:moveTo>
                  <a:cubicBezTo>
                    <a:pt x="574" y="1"/>
                    <a:pt x="0" y="574"/>
                    <a:pt x="0" y="1281"/>
                  </a:cubicBezTo>
                  <a:cubicBezTo>
                    <a:pt x="0" y="1987"/>
                    <a:pt x="574" y="2560"/>
                    <a:pt x="1281" y="2560"/>
                  </a:cubicBezTo>
                  <a:cubicBezTo>
                    <a:pt x="1987" y="2560"/>
                    <a:pt x="2560" y="1987"/>
                    <a:pt x="2560" y="1281"/>
                  </a:cubicBezTo>
                  <a:cubicBezTo>
                    <a:pt x="2560" y="574"/>
                    <a:pt x="1987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1007;p40">
              <a:extLst>
                <a:ext uri="{FF2B5EF4-FFF2-40B4-BE49-F238E27FC236}">
                  <a16:creationId xmlns:a16="http://schemas.microsoft.com/office/drawing/2014/main" id="{E0C9C981-A3DE-4EA2-FE1E-A74ECA1FE97E}"/>
                </a:ext>
              </a:extLst>
            </p:cNvPr>
            <p:cNvSpPr/>
            <p:nvPr/>
          </p:nvSpPr>
          <p:spPr>
            <a:xfrm>
              <a:off x="6090250" y="4929650"/>
              <a:ext cx="69350" cy="69300"/>
            </a:xfrm>
            <a:custGeom>
              <a:avLst/>
              <a:gdLst/>
              <a:ahLst/>
              <a:cxnLst/>
              <a:rect l="l" t="t" r="r" b="b"/>
              <a:pathLst>
                <a:path w="2774" h="2772" extrusionOk="0">
                  <a:moveTo>
                    <a:pt x="1387" y="213"/>
                  </a:moveTo>
                  <a:cubicBezTo>
                    <a:pt x="2033" y="213"/>
                    <a:pt x="2560" y="739"/>
                    <a:pt x="2560" y="1386"/>
                  </a:cubicBezTo>
                  <a:cubicBezTo>
                    <a:pt x="2560" y="2033"/>
                    <a:pt x="2033" y="2558"/>
                    <a:pt x="1387" y="2558"/>
                  </a:cubicBezTo>
                  <a:cubicBezTo>
                    <a:pt x="741" y="2558"/>
                    <a:pt x="214" y="2033"/>
                    <a:pt x="214" y="1386"/>
                  </a:cubicBezTo>
                  <a:cubicBezTo>
                    <a:pt x="214" y="739"/>
                    <a:pt x="741" y="213"/>
                    <a:pt x="1387" y="213"/>
                  </a:cubicBezTo>
                  <a:close/>
                  <a:moveTo>
                    <a:pt x="1387" y="0"/>
                  </a:moveTo>
                  <a:cubicBezTo>
                    <a:pt x="622" y="0"/>
                    <a:pt x="1" y="621"/>
                    <a:pt x="1" y="1386"/>
                  </a:cubicBezTo>
                  <a:cubicBezTo>
                    <a:pt x="1" y="2150"/>
                    <a:pt x="622" y="2771"/>
                    <a:pt x="1387" y="2771"/>
                  </a:cubicBezTo>
                  <a:cubicBezTo>
                    <a:pt x="2151" y="2771"/>
                    <a:pt x="2773" y="2150"/>
                    <a:pt x="2773" y="1386"/>
                  </a:cubicBezTo>
                  <a:cubicBezTo>
                    <a:pt x="2773" y="621"/>
                    <a:pt x="2151" y="0"/>
                    <a:pt x="1387" y="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1008;p40">
              <a:extLst>
                <a:ext uri="{FF2B5EF4-FFF2-40B4-BE49-F238E27FC236}">
                  <a16:creationId xmlns:a16="http://schemas.microsoft.com/office/drawing/2014/main" id="{8207FC90-A3E1-8C70-0CE6-B23B9AAEBD03}"/>
                </a:ext>
              </a:extLst>
            </p:cNvPr>
            <p:cNvSpPr/>
            <p:nvPr/>
          </p:nvSpPr>
          <p:spPr>
            <a:xfrm>
              <a:off x="6219075" y="4909475"/>
              <a:ext cx="109325" cy="109350"/>
            </a:xfrm>
            <a:custGeom>
              <a:avLst/>
              <a:gdLst/>
              <a:ahLst/>
              <a:cxnLst/>
              <a:rect l="l" t="t" r="r" b="b"/>
              <a:pathLst>
                <a:path w="4373" h="4374" extrusionOk="0">
                  <a:moveTo>
                    <a:pt x="2187" y="0"/>
                  </a:moveTo>
                  <a:cubicBezTo>
                    <a:pt x="979" y="0"/>
                    <a:pt x="1" y="980"/>
                    <a:pt x="1" y="2187"/>
                  </a:cubicBezTo>
                  <a:cubicBezTo>
                    <a:pt x="1" y="3393"/>
                    <a:pt x="979" y="4373"/>
                    <a:pt x="2187" y="4373"/>
                  </a:cubicBezTo>
                  <a:cubicBezTo>
                    <a:pt x="3394" y="4373"/>
                    <a:pt x="4372" y="3393"/>
                    <a:pt x="4372" y="2187"/>
                  </a:cubicBezTo>
                  <a:cubicBezTo>
                    <a:pt x="4372" y="980"/>
                    <a:pt x="3394" y="0"/>
                    <a:pt x="2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1009;p40">
              <a:extLst>
                <a:ext uri="{FF2B5EF4-FFF2-40B4-BE49-F238E27FC236}">
                  <a16:creationId xmlns:a16="http://schemas.microsoft.com/office/drawing/2014/main" id="{17A7B8F6-B752-2211-4B23-8CA5191D2126}"/>
                </a:ext>
              </a:extLst>
            </p:cNvPr>
            <p:cNvSpPr/>
            <p:nvPr/>
          </p:nvSpPr>
          <p:spPr>
            <a:xfrm>
              <a:off x="6211050" y="4906800"/>
              <a:ext cx="125375" cy="114700"/>
            </a:xfrm>
            <a:custGeom>
              <a:avLst/>
              <a:gdLst/>
              <a:ahLst/>
              <a:cxnLst/>
              <a:rect l="l" t="t" r="r" b="b"/>
              <a:pathLst>
                <a:path w="5015" h="4588" extrusionOk="0">
                  <a:moveTo>
                    <a:pt x="2505" y="214"/>
                  </a:moveTo>
                  <a:cubicBezTo>
                    <a:pt x="2651" y="214"/>
                    <a:pt x="2798" y="229"/>
                    <a:pt x="2945" y="261"/>
                  </a:cubicBezTo>
                  <a:cubicBezTo>
                    <a:pt x="4067" y="502"/>
                    <a:pt x="4781" y="1609"/>
                    <a:pt x="4540" y="2731"/>
                  </a:cubicBezTo>
                  <a:cubicBezTo>
                    <a:pt x="4424" y="3274"/>
                    <a:pt x="4102" y="3739"/>
                    <a:pt x="3636" y="4041"/>
                  </a:cubicBezTo>
                  <a:cubicBezTo>
                    <a:pt x="3296" y="4260"/>
                    <a:pt x="2908" y="4374"/>
                    <a:pt x="2512" y="4374"/>
                  </a:cubicBezTo>
                  <a:cubicBezTo>
                    <a:pt x="2365" y="4374"/>
                    <a:pt x="2218" y="4358"/>
                    <a:pt x="2071" y="4327"/>
                  </a:cubicBezTo>
                  <a:cubicBezTo>
                    <a:pt x="950" y="4086"/>
                    <a:pt x="234" y="2976"/>
                    <a:pt x="475" y="1857"/>
                  </a:cubicBezTo>
                  <a:cubicBezTo>
                    <a:pt x="591" y="1313"/>
                    <a:pt x="913" y="849"/>
                    <a:pt x="1380" y="546"/>
                  </a:cubicBezTo>
                  <a:cubicBezTo>
                    <a:pt x="1720" y="328"/>
                    <a:pt x="2109" y="214"/>
                    <a:pt x="2505" y="214"/>
                  </a:cubicBezTo>
                  <a:close/>
                  <a:moveTo>
                    <a:pt x="2504" y="0"/>
                  </a:moveTo>
                  <a:cubicBezTo>
                    <a:pt x="2068" y="0"/>
                    <a:pt x="1640" y="125"/>
                    <a:pt x="1264" y="368"/>
                  </a:cubicBezTo>
                  <a:cubicBezTo>
                    <a:pt x="749" y="700"/>
                    <a:pt x="396" y="1213"/>
                    <a:pt x="267" y="1812"/>
                  </a:cubicBezTo>
                  <a:cubicBezTo>
                    <a:pt x="0" y="3048"/>
                    <a:pt x="789" y="4269"/>
                    <a:pt x="2025" y="4535"/>
                  </a:cubicBezTo>
                  <a:cubicBezTo>
                    <a:pt x="2187" y="4569"/>
                    <a:pt x="2351" y="4587"/>
                    <a:pt x="2512" y="4587"/>
                  </a:cubicBezTo>
                  <a:cubicBezTo>
                    <a:pt x="2948" y="4587"/>
                    <a:pt x="3377" y="4462"/>
                    <a:pt x="3752" y="4220"/>
                  </a:cubicBezTo>
                  <a:cubicBezTo>
                    <a:pt x="4266" y="3888"/>
                    <a:pt x="4620" y="3374"/>
                    <a:pt x="4750" y="2775"/>
                  </a:cubicBezTo>
                  <a:cubicBezTo>
                    <a:pt x="5015" y="1540"/>
                    <a:pt x="4226" y="319"/>
                    <a:pt x="2990" y="52"/>
                  </a:cubicBezTo>
                  <a:cubicBezTo>
                    <a:pt x="2828" y="17"/>
                    <a:pt x="2666" y="0"/>
                    <a:pt x="2504" y="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1010;p40">
              <a:extLst>
                <a:ext uri="{FF2B5EF4-FFF2-40B4-BE49-F238E27FC236}">
                  <a16:creationId xmlns:a16="http://schemas.microsoft.com/office/drawing/2014/main" id="{E2F64955-CE7B-E819-8C53-C34157DC6EA6}"/>
                </a:ext>
              </a:extLst>
            </p:cNvPr>
            <p:cNvSpPr/>
            <p:nvPr/>
          </p:nvSpPr>
          <p:spPr>
            <a:xfrm>
              <a:off x="6218375" y="4909700"/>
              <a:ext cx="98900" cy="109275"/>
            </a:xfrm>
            <a:custGeom>
              <a:avLst/>
              <a:gdLst/>
              <a:ahLst/>
              <a:cxnLst/>
              <a:rect l="l" t="t" r="r" b="b"/>
              <a:pathLst>
                <a:path w="3956" h="4371" extrusionOk="0">
                  <a:moveTo>
                    <a:pt x="2162" y="0"/>
                  </a:moveTo>
                  <a:cubicBezTo>
                    <a:pt x="955" y="30"/>
                    <a:pt x="1" y="1032"/>
                    <a:pt x="30" y="2239"/>
                  </a:cubicBezTo>
                  <a:cubicBezTo>
                    <a:pt x="60" y="3427"/>
                    <a:pt x="1032" y="4371"/>
                    <a:pt x="2215" y="4371"/>
                  </a:cubicBezTo>
                  <a:cubicBezTo>
                    <a:pt x="2233" y="4371"/>
                    <a:pt x="2251" y="4371"/>
                    <a:pt x="2270" y="4370"/>
                  </a:cubicBezTo>
                  <a:cubicBezTo>
                    <a:pt x="2934" y="4354"/>
                    <a:pt x="3555" y="4037"/>
                    <a:pt x="3955" y="3508"/>
                  </a:cubicBezTo>
                  <a:lnTo>
                    <a:pt x="2162" y="2491"/>
                  </a:lnTo>
                  <a:lnTo>
                    <a:pt x="2162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1011;p40">
              <a:extLst>
                <a:ext uri="{FF2B5EF4-FFF2-40B4-BE49-F238E27FC236}">
                  <a16:creationId xmlns:a16="http://schemas.microsoft.com/office/drawing/2014/main" id="{6AADED6B-6791-8D1D-306B-1E3AA7342968}"/>
                </a:ext>
              </a:extLst>
            </p:cNvPr>
            <p:cNvSpPr/>
            <p:nvPr/>
          </p:nvSpPr>
          <p:spPr>
            <a:xfrm>
              <a:off x="6216075" y="4906925"/>
              <a:ext cx="105175" cy="114725"/>
            </a:xfrm>
            <a:custGeom>
              <a:avLst/>
              <a:gdLst/>
              <a:ahLst/>
              <a:cxnLst/>
              <a:rect l="l" t="t" r="r" b="b"/>
              <a:pathLst>
                <a:path w="4207" h="4589" extrusionOk="0">
                  <a:moveTo>
                    <a:pt x="2147" y="223"/>
                  </a:moveTo>
                  <a:lnTo>
                    <a:pt x="2147" y="2665"/>
                  </a:lnTo>
                  <a:lnTo>
                    <a:pt x="3886" y="3650"/>
                  </a:lnTo>
                  <a:cubicBezTo>
                    <a:pt x="3502" y="4098"/>
                    <a:pt x="2953" y="4361"/>
                    <a:pt x="2359" y="4375"/>
                  </a:cubicBezTo>
                  <a:cubicBezTo>
                    <a:pt x="2343" y="4376"/>
                    <a:pt x="2328" y="4376"/>
                    <a:pt x="2313" y="4376"/>
                  </a:cubicBezTo>
                  <a:cubicBezTo>
                    <a:pt x="1777" y="4376"/>
                    <a:pt x="1265" y="4174"/>
                    <a:pt x="874" y="3802"/>
                  </a:cubicBezTo>
                  <a:cubicBezTo>
                    <a:pt x="471" y="3419"/>
                    <a:pt x="243" y="2903"/>
                    <a:pt x="230" y="2347"/>
                  </a:cubicBezTo>
                  <a:cubicBezTo>
                    <a:pt x="216" y="1792"/>
                    <a:pt x="419" y="1265"/>
                    <a:pt x="801" y="863"/>
                  </a:cubicBezTo>
                  <a:cubicBezTo>
                    <a:pt x="1160" y="486"/>
                    <a:pt x="1634" y="261"/>
                    <a:pt x="2147" y="223"/>
                  </a:cubicBezTo>
                  <a:close/>
                  <a:moveTo>
                    <a:pt x="2360" y="1"/>
                  </a:moveTo>
                  <a:lnTo>
                    <a:pt x="2252" y="4"/>
                  </a:lnTo>
                  <a:cubicBezTo>
                    <a:pt x="1640" y="20"/>
                    <a:pt x="1069" y="272"/>
                    <a:pt x="648" y="716"/>
                  </a:cubicBezTo>
                  <a:cubicBezTo>
                    <a:pt x="225" y="1159"/>
                    <a:pt x="0" y="1740"/>
                    <a:pt x="17" y="2352"/>
                  </a:cubicBezTo>
                  <a:cubicBezTo>
                    <a:pt x="32" y="2964"/>
                    <a:pt x="283" y="3534"/>
                    <a:pt x="727" y="3957"/>
                  </a:cubicBezTo>
                  <a:cubicBezTo>
                    <a:pt x="1156" y="4365"/>
                    <a:pt x="1716" y="4588"/>
                    <a:pt x="2307" y="4588"/>
                  </a:cubicBezTo>
                  <a:lnTo>
                    <a:pt x="2363" y="4588"/>
                  </a:lnTo>
                  <a:cubicBezTo>
                    <a:pt x="3064" y="4570"/>
                    <a:pt x="3709" y="4241"/>
                    <a:pt x="4132" y="3683"/>
                  </a:cubicBezTo>
                  <a:lnTo>
                    <a:pt x="4206" y="3586"/>
                  </a:lnTo>
                  <a:lnTo>
                    <a:pt x="2360" y="2540"/>
                  </a:lnTo>
                  <a:lnTo>
                    <a:pt x="2360" y="1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1012;p40">
              <a:extLst>
                <a:ext uri="{FF2B5EF4-FFF2-40B4-BE49-F238E27FC236}">
                  <a16:creationId xmlns:a16="http://schemas.microsoft.com/office/drawing/2014/main" id="{53000D65-4F7D-6091-5383-D142C1425E81}"/>
                </a:ext>
              </a:extLst>
            </p:cNvPr>
            <p:cNvSpPr/>
            <p:nvPr/>
          </p:nvSpPr>
          <p:spPr>
            <a:xfrm>
              <a:off x="6241950" y="4932275"/>
              <a:ext cx="63975" cy="64025"/>
            </a:xfrm>
            <a:custGeom>
              <a:avLst/>
              <a:gdLst/>
              <a:ahLst/>
              <a:cxnLst/>
              <a:rect l="l" t="t" r="r" b="b"/>
              <a:pathLst>
                <a:path w="2559" h="2561" extrusionOk="0">
                  <a:moveTo>
                    <a:pt x="1279" y="1"/>
                  </a:moveTo>
                  <a:cubicBezTo>
                    <a:pt x="572" y="1"/>
                    <a:pt x="0" y="574"/>
                    <a:pt x="0" y="1281"/>
                  </a:cubicBezTo>
                  <a:cubicBezTo>
                    <a:pt x="0" y="1987"/>
                    <a:pt x="572" y="2560"/>
                    <a:pt x="1279" y="2560"/>
                  </a:cubicBezTo>
                  <a:cubicBezTo>
                    <a:pt x="1986" y="2560"/>
                    <a:pt x="2558" y="1987"/>
                    <a:pt x="2558" y="1281"/>
                  </a:cubicBezTo>
                  <a:cubicBezTo>
                    <a:pt x="2558" y="574"/>
                    <a:pt x="1986" y="1"/>
                    <a:pt x="12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1013;p40">
              <a:extLst>
                <a:ext uri="{FF2B5EF4-FFF2-40B4-BE49-F238E27FC236}">
                  <a16:creationId xmlns:a16="http://schemas.microsoft.com/office/drawing/2014/main" id="{0985BB49-BA10-683F-6FB1-03D4971F256A}"/>
                </a:ext>
              </a:extLst>
            </p:cNvPr>
            <p:cNvSpPr/>
            <p:nvPr/>
          </p:nvSpPr>
          <p:spPr>
            <a:xfrm>
              <a:off x="6239250" y="4929650"/>
              <a:ext cx="69350" cy="69300"/>
            </a:xfrm>
            <a:custGeom>
              <a:avLst/>
              <a:gdLst/>
              <a:ahLst/>
              <a:cxnLst/>
              <a:rect l="l" t="t" r="r" b="b"/>
              <a:pathLst>
                <a:path w="2774" h="2772" extrusionOk="0">
                  <a:moveTo>
                    <a:pt x="1387" y="213"/>
                  </a:moveTo>
                  <a:cubicBezTo>
                    <a:pt x="2033" y="213"/>
                    <a:pt x="2560" y="739"/>
                    <a:pt x="2560" y="1386"/>
                  </a:cubicBezTo>
                  <a:cubicBezTo>
                    <a:pt x="2560" y="2033"/>
                    <a:pt x="2033" y="2558"/>
                    <a:pt x="1387" y="2558"/>
                  </a:cubicBezTo>
                  <a:cubicBezTo>
                    <a:pt x="741" y="2558"/>
                    <a:pt x="214" y="2033"/>
                    <a:pt x="214" y="1386"/>
                  </a:cubicBezTo>
                  <a:cubicBezTo>
                    <a:pt x="214" y="739"/>
                    <a:pt x="741" y="213"/>
                    <a:pt x="1387" y="213"/>
                  </a:cubicBezTo>
                  <a:close/>
                  <a:moveTo>
                    <a:pt x="1387" y="0"/>
                  </a:moveTo>
                  <a:cubicBezTo>
                    <a:pt x="623" y="0"/>
                    <a:pt x="1" y="621"/>
                    <a:pt x="1" y="1386"/>
                  </a:cubicBezTo>
                  <a:cubicBezTo>
                    <a:pt x="1" y="2150"/>
                    <a:pt x="623" y="2771"/>
                    <a:pt x="1387" y="2771"/>
                  </a:cubicBezTo>
                  <a:cubicBezTo>
                    <a:pt x="2151" y="2771"/>
                    <a:pt x="2773" y="2150"/>
                    <a:pt x="2773" y="1386"/>
                  </a:cubicBezTo>
                  <a:cubicBezTo>
                    <a:pt x="2773" y="621"/>
                    <a:pt x="2151" y="0"/>
                    <a:pt x="1387" y="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1014;p40">
              <a:extLst>
                <a:ext uri="{FF2B5EF4-FFF2-40B4-BE49-F238E27FC236}">
                  <a16:creationId xmlns:a16="http://schemas.microsoft.com/office/drawing/2014/main" id="{6D5FE0A7-51DD-5FF3-3429-48F0B9397059}"/>
                </a:ext>
              </a:extLst>
            </p:cNvPr>
            <p:cNvSpPr/>
            <p:nvPr/>
          </p:nvSpPr>
          <p:spPr>
            <a:xfrm>
              <a:off x="5965775" y="4680325"/>
              <a:ext cx="95425" cy="133650"/>
            </a:xfrm>
            <a:custGeom>
              <a:avLst/>
              <a:gdLst/>
              <a:ahLst/>
              <a:cxnLst/>
              <a:rect l="l" t="t" r="r" b="b"/>
              <a:pathLst>
                <a:path w="3817" h="5346" extrusionOk="0">
                  <a:moveTo>
                    <a:pt x="1004" y="0"/>
                  </a:moveTo>
                  <a:lnTo>
                    <a:pt x="1" y="967"/>
                  </a:lnTo>
                  <a:lnTo>
                    <a:pt x="1" y="5346"/>
                  </a:lnTo>
                  <a:lnTo>
                    <a:pt x="3817" y="5346"/>
                  </a:lnTo>
                  <a:lnTo>
                    <a:pt x="38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1015;p40">
              <a:extLst>
                <a:ext uri="{FF2B5EF4-FFF2-40B4-BE49-F238E27FC236}">
                  <a16:creationId xmlns:a16="http://schemas.microsoft.com/office/drawing/2014/main" id="{A3BD7ECF-3652-0E92-BD02-042518B93243}"/>
                </a:ext>
              </a:extLst>
            </p:cNvPr>
            <p:cNvSpPr/>
            <p:nvPr/>
          </p:nvSpPr>
          <p:spPr>
            <a:xfrm>
              <a:off x="5963100" y="4677675"/>
              <a:ext cx="100775" cy="138950"/>
            </a:xfrm>
            <a:custGeom>
              <a:avLst/>
              <a:gdLst/>
              <a:ahLst/>
              <a:cxnLst/>
              <a:rect l="l" t="t" r="r" b="b"/>
              <a:pathLst>
                <a:path w="4031" h="5558" extrusionOk="0">
                  <a:moveTo>
                    <a:pt x="3818" y="213"/>
                  </a:moveTo>
                  <a:lnTo>
                    <a:pt x="3818" y="5344"/>
                  </a:lnTo>
                  <a:lnTo>
                    <a:pt x="213" y="5344"/>
                  </a:lnTo>
                  <a:lnTo>
                    <a:pt x="213" y="1119"/>
                  </a:lnTo>
                  <a:lnTo>
                    <a:pt x="1154" y="213"/>
                  </a:lnTo>
                  <a:close/>
                  <a:moveTo>
                    <a:pt x="1111" y="1"/>
                  </a:moveTo>
                  <a:cubicBezTo>
                    <a:pt x="1084" y="1"/>
                    <a:pt x="1058" y="11"/>
                    <a:pt x="1038" y="30"/>
                  </a:cubicBezTo>
                  <a:lnTo>
                    <a:pt x="33" y="997"/>
                  </a:lnTo>
                  <a:cubicBezTo>
                    <a:pt x="12" y="1016"/>
                    <a:pt x="0" y="1044"/>
                    <a:pt x="0" y="1073"/>
                  </a:cubicBezTo>
                  <a:lnTo>
                    <a:pt x="0" y="5452"/>
                  </a:lnTo>
                  <a:cubicBezTo>
                    <a:pt x="0" y="5510"/>
                    <a:pt x="48" y="5557"/>
                    <a:pt x="108" y="5557"/>
                  </a:cubicBezTo>
                  <a:lnTo>
                    <a:pt x="3924" y="5557"/>
                  </a:lnTo>
                  <a:cubicBezTo>
                    <a:pt x="3983" y="5557"/>
                    <a:pt x="4031" y="5510"/>
                    <a:pt x="4031" y="5452"/>
                  </a:cubicBezTo>
                  <a:lnTo>
                    <a:pt x="4031" y="106"/>
                  </a:lnTo>
                  <a:cubicBezTo>
                    <a:pt x="4031" y="48"/>
                    <a:pt x="3983" y="1"/>
                    <a:pt x="3924" y="1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1016;p40">
              <a:extLst>
                <a:ext uri="{FF2B5EF4-FFF2-40B4-BE49-F238E27FC236}">
                  <a16:creationId xmlns:a16="http://schemas.microsoft.com/office/drawing/2014/main" id="{87E128D6-A442-1205-77A3-6556E7415D33}"/>
                </a:ext>
              </a:extLst>
            </p:cNvPr>
            <p:cNvSpPr/>
            <p:nvPr/>
          </p:nvSpPr>
          <p:spPr>
            <a:xfrm>
              <a:off x="5965775" y="4680325"/>
              <a:ext cx="25925" cy="24175"/>
            </a:xfrm>
            <a:custGeom>
              <a:avLst/>
              <a:gdLst/>
              <a:ahLst/>
              <a:cxnLst/>
              <a:rect l="l" t="t" r="r" b="b"/>
              <a:pathLst>
                <a:path w="1037" h="967" extrusionOk="0">
                  <a:moveTo>
                    <a:pt x="1037" y="0"/>
                  </a:moveTo>
                  <a:lnTo>
                    <a:pt x="1" y="967"/>
                  </a:lnTo>
                  <a:lnTo>
                    <a:pt x="1037" y="967"/>
                  </a:lnTo>
                  <a:lnTo>
                    <a:pt x="10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1017;p40">
              <a:extLst>
                <a:ext uri="{FF2B5EF4-FFF2-40B4-BE49-F238E27FC236}">
                  <a16:creationId xmlns:a16="http://schemas.microsoft.com/office/drawing/2014/main" id="{BC233B1D-10A9-B1B7-820E-7795609D3FA4}"/>
                </a:ext>
              </a:extLst>
            </p:cNvPr>
            <p:cNvSpPr/>
            <p:nvPr/>
          </p:nvSpPr>
          <p:spPr>
            <a:xfrm>
              <a:off x="5962875" y="4677650"/>
              <a:ext cx="31475" cy="29525"/>
            </a:xfrm>
            <a:custGeom>
              <a:avLst/>
              <a:gdLst/>
              <a:ahLst/>
              <a:cxnLst/>
              <a:rect l="l" t="t" r="r" b="b"/>
              <a:pathLst>
                <a:path w="1259" h="1181" extrusionOk="0">
                  <a:moveTo>
                    <a:pt x="1046" y="353"/>
                  </a:moveTo>
                  <a:lnTo>
                    <a:pt x="1046" y="968"/>
                  </a:lnTo>
                  <a:lnTo>
                    <a:pt x="386" y="968"/>
                  </a:lnTo>
                  <a:lnTo>
                    <a:pt x="1046" y="353"/>
                  </a:lnTo>
                  <a:close/>
                  <a:moveTo>
                    <a:pt x="1151" y="1"/>
                  </a:moveTo>
                  <a:cubicBezTo>
                    <a:pt x="1125" y="1"/>
                    <a:pt x="1100" y="11"/>
                    <a:pt x="1080" y="30"/>
                  </a:cubicBezTo>
                  <a:lnTo>
                    <a:pt x="44" y="996"/>
                  </a:lnTo>
                  <a:cubicBezTo>
                    <a:pt x="11" y="1026"/>
                    <a:pt x="1" y="1072"/>
                    <a:pt x="17" y="1112"/>
                  </a:cubicBezTo>
                  <a:cubicBezTo>
                    <a:pt x="33" y="1154"/>
                    <a:pt x="72" y="1181"/>
                    <a:pt x="117" y="1181"/>
                  </a:cubicBezTo>
                  <a:lnTo>
                    <a:pt x="1153" y="1181"/>
                  </a:lnTo>
                  <a:cubicBezTo>
                    <a:pt x="1211" y="1181"/>
                    <a:pt x="1259" y="1133"/>
                    <a:pt x="1259" y="1074"/>
                  </a:cubicBezTo>
                  <a:lnTo>
                    <a:pt x="1259" y="107"/>
                  </a:lnTo>
                  <a:cubicBezTo>
                    <a:pt x="1259" y="66"/>
                    <a:pt x="1233" y="27"/>
                    <a:pt x="1195" y="10"/>
                  </a:cubicBezTo>
                  <a:cubicBezTo>
                    <a:pt x="1181" y="4"/>
                    <a:pt x="1166" y="1"/>
                    <a:pt x="1151" y="1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1018;p40">
              <a:extLst>
                <a:ext uri="{FF2B5EF4-FFF2-40B4-BE49-F238E27FC236}">
                  <a16:creationId xmlns:a16="http://schemas.microsoft.com/office/drawing/2014/main" id="{390D59F8-35A0-B04D-E723-8E793B7CA4AF}"/>
                </a:ext>
              </a:extLst>
            </p:cNvPr>
            <p:cNvSpPr/>
            <p:nvPr/>
          </p:nvSpPr>
          <p:spPr>
            <a:xfrm>
              <a:off x="6070075" y="4680325"/>
              <a:ext cx="95475" cy="133650"/>
            </a:xfrm>
            <a:custGeom>
              <a:avLst/>
              <a:gdLst/>
              <a:ahLst/>
              <a:cxnLst/>
              <a:rect l="l" t="t" r="r" b="b"/>
              <a:pathLst>
                <a:path w="3819" h="5346" extrusionOk="0">
                  <a:moveTo>
                    <a:pt x="1006" y="0"/>
                  </a:moveTo>
                  <a:lnTo>
                    <a:pt x="1" y="967"/>
                  </a:lnTo>
                  <a:lnTo>
                    <a:pt x="1" y="5346"/>
                  </a:lnTo>
                  <a:lnTo>
                    <a:pt x="3818" y="5346"/>
                  </a:lnTo>
                  <a:lnTo>
                    <a:pt x="38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1019;p40">
              <a:extLst>
                <a:ext uri="{FF2B5EF4-FFF2-40B4-BE49-F238E27FC236}">
                  <a16:creationId xmlns:a16="http://schemas.microsoft.com/office/drawing/2014/main" id="{CE62748C-4169-5E0D-8C77-BF1EFF553608}"/>
                </a:ext>
              </a:extLst>
            </p:cNvPr>
            <p:cNvSpPr/>
            <p:nvPr/>
          </p:nvSpPr>
          <p:spPr>
            <a:xfrm>
              <a:off x="6067425" y="4677675"/>
              <a:ext cx="100800" cy="138950"/>
            </a:xfrm>
            <a:custGeom>
              <a:avLst/>
              <a:gdLst/>
              <a:ahLst/>
              <a:cxnLst/>
              <a:rect l="l" t="t" r="r" b="b"/>
              <a:pathLst>
                <a:path w="4032" h="5558" extrusionOk="0">
                  <a:moveTo>
                    <a:pt x="3817" y="213"/>
                  </a:moveTo>
                  <a:lnTo>
                    <a:pt x="3817" y="5344"/>
                  </a:lnTo>
                  <a:lnTo>
                    <a:pt x="214" y="5344"/>
                  </a:lnTo>
                  <a:lnTo>
                    <a:pt x="214" y="1119"/>
                  </a:lnTo>
                  <a:lnTo>
                    <a:pt x="1155" y="213"/>
                  </a:lnTo>
                  <a:close/>
                  <a:moveTo>
                    <a:pt x="1112" y="1"/>
                  </a:moveTo>
                  <a:cubicBezTo>
                    <a:pt x="1085" y="1"/>
                    <a:pt x="1058" y="11"/>
                    <a:pt x="1039" y="30"/>
                  </a:cubicBezTo>
                  <a:lnTo>
                    <a:pt x="34" y="997"/>
                  </a:lnTo>
                  <a:cubicBezTo>
                    <a:pt x="13" y="1016"/>
                    <a:pt x="1" y="1044"/>
                    <a:pt x="1" y="1073"/>
                  </a:cubicBezTo>
                  <a:lnTo>
                    <a:pt x="1" y="5452"/>
                  </a:lnTo>
                  <a:cubicBezTo>
                    <a:pt x="1" y="5510"/>
                    <a:pt x="49" y="5557"/>
                    <a:pt x="108" y="5557"/>
                  </a:cubicBezTo>
                  <a:lnTo>
                    <a:pt x="3924" y="5557"/>
                  </a:lnTo>
                  <a:cubicBezTo>
                    <a:pt x="3984" y="5557"/>
                    <a:pt x="4031" y="5510"/>
                    <a:pt x="4031" y="5452"/>
                  </a:cubicBezTo>
                  <a:lnTo>
                    <a:pt x="4031" y="106"/>
                  </a:lnTo>
                  <a:cubicBezTo>
                    <a:pt x="4031" y="48"/>
                    <a:pt x="3984" y="1"/>
                    <a:pt x="3924" y="1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1020;p40">
              <a:extLst>
                <a:ext uri="{FF2B5EF4-FFF2-40B4-BE49-F238E27FC236}">
                  <a16:creationId xmlns:a16="http://schemas.microsoft.com/office/drawing/2014/main" id="{F9D43A43-E5D3-469B-0122-86E19B83B240}"/>
                </a:ext>
              </a:extLst>
            </p:cNvPr>
            <p:cNvSpPr/>
            <p:nvPr/>
          </p:nvSpPr>
          <p:spPr>
            <a:xfrm>
              <a:off x="6070075" y="4680325"/>
              <a:ext cx="25975" cy="24175"/>
            </a:xfrm>
            <a:custGeom>
              <a:avLst/>
              <a:gdLst/>
              <a:ahLst/>
              <a:cxnLst/>
              <a:rect l="l" t="t" r="r" b="b"/>
              <a:pathLst>
                <a:path w="1039" h="967" extrusionOk="0">
                  <a:moveTo>
                    <a:pt x="1038" y="0"/>
                  </a:moveTo>
                  <a:lnTo>
                    <a:pt x="1" y="967"/>
                  </a:lnTo>
                  <a:lnTo>
                    <a:pt x="1038" y="967"/>
                  </a:lnTo>
                  <a:lnTo>
                    <a:pt x="10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1021;p40">
              <a:extLst>
                <a:ext uri="{FF2B5EF4-FFF2-40B4-BE49-F238E27FC236}">
                  <a16:creationId xmlns:a16="http://schemas.microsoft.com/office/drawing/2014/main" id="{81B1E7A4-CD94-D3E5-1D89-19156DEA6745}"/>
                </a:ext>
              </a:extLst>
            </p:cNvPr>
            <p:cNvSpPr/>
            <p:nvPr/>
          </p:nvSpPr>
          <p:spPr>
            <a:xfrm>
              <a:off x="6067225" y="4677650"/>
              <a:ext cx="31475" cy="29525"/>
            </a:xfrm>
            <a:custGeom>
              <a:avLst/>
              <a:gdLst/>
              <a:ahLst/>
              <a:cxnLst/>
              <a:rect l="l" t="t" r="r" b="b"/>
              <a:pathLst>
                <a:path w="1259" h="1181" extrusionOk="0">
                  <a:moveTo>
                    <a:pt x="1045" y="353"/>
                  </a:moveTo>
                  <a:lnTo>
                    <a:pt x="1045" y="968"/>
                  </a:lnTo>
                  <a:lnTo>
                    <a:pt x="386" y="968"/>
                  </a:lnTo>
                  <a:lnTo>
                    <a:pt x="1045" y="353"/>
                  </a:lnTo>
                  <a:close/>
                  <a:moveTo>
                    <a:pt x="1151" y="1"/>
                  </a:moveTo>
                  <a:cubicBezTo>
                    <a:pt x="1125" y="1"/>
                    <a:pt x="1099" y="11"/>
                    <a:pt x="1079" y="30"/>
                  </a:cubicBezTo>
                  <a:lnTo>
                    <a:pt x="43" y="996"/>
                  </a:lnTo>
                  <a:cubicBezTo>
                    <a:pt x="10" y="1026"/>
                    <a:pt x="0" y="1072"/>
                    <a:pt x="16" y="1112"/>
                  </a:cubicBezTo>
                  <a:cubicBezTo>
                    <a:pt x="33" y="1154"/>
                    <a:pt x="71" y="1181"/>
                    <a:pt x="115" y="1181"/>
                  </a:cubicBezTo>
                  <a:lnTo>
                    <a:pt x="1151" y="1181"/>
                  </a:lnTo>
                  <a:cubicBezTo>
                    <a:pt x="1211" y="1181"/>
                    <a:pt x="1258" y="1133"/>
                    <a:pt x="1258" y="1074"/>
                  </a:cubicBezTo>
                  <a:lnTo>
                    <a:pt x="1258" y="107"/>
                  </a:lnTo>
                  <a:cubicBezTo>
                    <a:pt x="1258" y="66"/>
                    <a:pt x="1233" y="27"/>
                    <a:pt x="1194" y="10"/>
                  </a:cubicBezTo>
                  <a:cubicBezTo>
                    <a:pt x="1180" y="4"/>
                    <a:pt x="1165" y="1"/>
                    <a:pt x="1151" y="1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1022;p40">
              <a:extLst>
                <a:ext uri="{FF2B5EF4-FFF2-40B4-BE49-F238E27FC236}">
                  <a16:creationId xmlns:a16="http://schemas.microsoft.com/office/drawing/2014/main" id="{320872DE-6F73-938B-1132-1710B0F592BE}"/>
                </a:ext>
              </a:extLst>
            </p:cNvPr>
            <p:cNvSpPr/>
            <p:nvPr/>
          </p:nvSpPr>
          <p:spPr>
            <a:xfrm>
              <a:off x="6174425" y="4680325"/>
              <a:ext cx="95450" cy="133650"/>
            </a:xfrm>
            <a:custGeom>
              <a:avLst/>
              <a:gdLst/>
              <a:ahLst/>
              <a:cxnLst/>
              <a:rect l="l" t="t" r="r" b="b"/>
              <a:pathLst>
                <a:path w="3818" h="5346" extrusionOk="0">
                  <a:moveTo>
                    <a:pt x="1005" y="0"/>
                  </a:moveTo>
                  <a:lnTo>
                    <a:pt x="0" y="967"/>
                  </a:lnTo>
                  <a:lnTo>
                    <a:pt x="0" y="5346"/>
                  </a:lnTo>
                  <a:lnTo>
                    <a:pt x="3818" y="5346"/>
                  </a:lnTo>
                  <a:lnTo>
                    <a:pt x="38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1023;p40">
              <a:extLst>
                <a:ext uri="{FF2B5EF4-FFF2-40B4-BE49-F238E27FC236}">
                  <a16:creationId xmlns:a16="http://schemas.microsoft.com/office/drawing/2014/main" id="{15DA8CC5-F721-2132-F8E3-9F856C9996DC}"/>
                </a:ext>
              </a:extLst>
            </p:cNvPr>
            <p:cNvSpPr/>
            <p:nvPr/>
          </p:nvSpPr>
          <p:spPr>
            <a:xfrm>
              <a:off x="6171775" y="4677675"/>
              <a:ext cx="100775" cy="138950"/>
            </a:xfrm>
            <a:custGeom>
              <a:avLst/>
              <a:gdLst/>
              <a:ahLst/>
              <a:cxnLst/>
              <a:rect l="l" t="t" r="r" b="b"/>
              <a:pathLst>
                <a:path w="4031" h="5558" extrusionOk="0">
                  <a:moveTo>
                    <a:pt x="3817" y="213"/>
                  </a:moveTo>
                  <a:lnTo>
                    <a:pt x="3817" y="5344"/>
                  </a:lnTo>
                  <a:lnTo>
                    <a:pt x="213" y="5344"/>
                  </a:lnTo>
                  <a:lnTo>
                    <a:pt x="213" y="1119"/>
                  </a:lnTo>
                  <a:lnTo>
                    <a:pt x="1154" y="213"/>
                  </a:lnTo>
                  <a:close/>
                  <a:moveTo>
                    <a:pt x="1111" y="1"/>
                  </a:moveTo>
                  <a:cubicBezTo>
                    <a:pt x="1084" y="1"/>
                    <a:pt x="1056" y="11"/>
                    <a:pt x="1037" y="30"/>
                  </a:cubicBezTo>
                  <a:lnTo>
                    <a:pt x="33" y="997"/>
                  </a:lnTo>
                  <a:cubicBezTo>
                    <a:pt x="12" y="1016"/>
                    <a:pt x="0" y="1044"/>
                    <a:pt x="0" y="1073"/>
                  </a:cubicBezTo>
                  <a:lnTo>
                    <a:pt x="0" y="5452"/>
                  </a:lnTo>
                  <a:cubicBezTo>
                    <a:pt x="0" y="5510"/>
                    <a:pt x="48" y="5557"/>
                    <a:pt x="106" y="5557"/>
                  </a:cubicBezTo>
                  <a:lnTo>
                    <a:pt x="3924" y="5557"/>
                  </a:lnTo>
                  <a:cubicBezTo>
                    <a:pt x="3983" y="5557"/>
                    <a:pt x="4031" y="5510"/>
                    <a:pt x="4031" y="5452"/>
                  </a:cubicBezTo>
                  <a:lnTo>
                    <a:pt x="4031" y="106"/>
                  </a:lnTo>
                  <a:cubicBezTo>
                    <a:pt x="4031" y="48"/>
                    <a:pt x="3983" y="1"/>
                    <a:pt x="3924" y="1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1024;p40">
              <a:extLst>
                <a:ext uri="{FF2B5EF4-FFF2-40B4-BE49-F238E27FC236}">
                  <a16:creationId xmlns:a16="http://schemas.microsoft.com/office/drawing/2014/main" id="{D18A5D7A-48A2-2847-2725-7CCC25B46C10}"/>
                </a:ext>
              </a:extLst>
            </p:cNvPr>
            <p:cNvSpPr/>
            <p:nvPr/>
          </p:nvSpPr>
          <p:spPr>
            <a:xfrm>
              <a:off x="6174425" y="4680325"/>
              <a:ext cx="25925" cy="24175"/>
            </a:xfrm>
            <a:custGeom>
              <a:avLst/>
              <a:gdLst/>
              <a:ahLst/>
              <a:cxnLst/>
              <a:rect l="l" t="t" r="r" b="b"/>
              <a:pathLst>
                <a:path w="1037" h="967" extrusionOk="0">
                  <a:moveTo>
                    <a:pt x="1036" y="0"/>
                  </a:moveTo>
                  <a:lnTo>
                    <a:pt x="0" y="967"/>
                  </a:lnTo>
                  <a:lnTo>
                    <a:pt x="1036" y="967"/>
                  </a:lnTo>
                  <a:lnTo>
                    <a:pt x="10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1025;p40">
              <a:extLst>
                <a:ext uri="{FF2B5EF4-FFF2-40B4-BE49-F238E27FC236}">
                  <a16:creationId xmlns:a16="http://schemas.microsoft.com/office/drawing/2014/main" id="{8E346C5B-3CBF-B058-F471-412C9FE193BA}"/>
                </a:ext>
              </a:extLst>
            </p:cNvPr>
            <p:cNvSpPr/>
            <p:nvPr/>
          </p:nvSpPr>
          <p:spPr>
            <a:xfrm>
              <a:off x="6171550" y="4677650"/>
              <a:ext cx="31475" cy="29525"/>
            </a:xfrm>
            <a:custGeom>
              <a:avLst/>
              <a:gdLst/>
              <a:ahLst/>
              <a:cxnLst/>
              <a:rect l="l" t="t" r="r" b="b"/>
              <a:pathLst>
                <a:path w="1259" h="1181" extrusionOk="0">
                  <a:moveTo>
                    <a:pt x="1046" y="353"/>
                  </a:moveTo>
                  <a:lnTo>
                    <a:pt x="1046" y="968"/>
                  </a:lnTo>
                  <a:lnTo>
                    <a:pt x="386" y="968"/>
                  </a:lnTo>
                  <a:lnTo>
                    <a:pt x="1046" y="353"/>
                  </a:lnTo>
                  <a:close/>
                  <a:moveTo>
                    <a:pt x="1151" y="1"/>
                  </a:moveTo>
                  <a:cubicBezTo>
                    <a:pt x="1125" y="1"/>
                    <a:pt x="1100" y="11"/>
                    <a:pt x="1080" y="30"/>
                  </a:cubicBezTo>
                  <a:lnTo>
                    <a:pt x="42" y="996"/>
                  </a:lnTo>
                  <a:cubicBezTo>
                    <a:pt x="11" y="1026"/>
                    <a:pt x="0" y="1072"/>
                    <a:pt x="17" y="1112"/>
                  </a:cubicBezTo>
                  <a:cubicBezTo>
                    <a:pt x="33" y="1154"/>
                    <a:pt x="72" y="1181"/>
                    <a:pt x="115" y="1181"/>
                  </a:cubicBezTo>
                  <a:lnTo>
                    <a:pt x="1151" y="1181"/>
                  </a:lnTo>
                  <a:cubicBezTo>
                    <a:pt x="1211" y="1181"/>
                    <a:pt x="1259" y="1133"/>
                    <a:pt x="1259" y="1074"/>
                  </a:cubicBezTo>
                  <a:lnTo>
                    <a:pt x="1259" y="107"/>
                  </a:lnTo>
                  <a:cubicBezTo>
                    <a:pt x="1259" y="66"/>
                    <a:pt x="1233" y="27"/>
                    <a:pt x="1195" y="10"/>
                  </a:cubicBezTo>
                  <a:cubicBezTo>
                    <a:pt x="1181" y="4"/>
                    <a:pt x="1166" y="1"/>
                    <a:pt x="1151" y="1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1026;p40">
              <a:extLst>
                <a:ext uri="{FF2B5EF4-FFF2-40B4-BE49-F238E27FC236}">
                  <a16:creationId xmlns:a16="http://schemas.microsoft.com/office/drawing/2014/main" id="{CA7EFD1D-C345-0B8F-05BA-E1F59EE40D2C}"/>
                </a:ext>
              </a:extLst>
            </p:cNvPr>
            <p:cNvSpPr/>
            <p:nvPr/>
          </p:nvSpPr>
          <p:spPr>
            <a:xfrm>
              <a:off x="6120900" y="4362800"/>
              <a:ext cx="5325" cy="246975"/>
            </a:xfrm>
            <a:custGeom>
              <a:avLst/>
              <a:gdLst/>
              <a:ahLst/>
              <a:cxnLst/>
              <a:rect l="l" t="t" r="r" b="b"/>
              <a:pathLst>
                <a:path w="213" h="9879" extrusionOk="0">
                  <a:moveTo>
                    <a:pt x="0" y="1"/>
                  </a:moveTo>
                  <a:lnTo>
                    <a:pt x="0" y="9878"/>
                  </a:lnTo>
                  <a:lnTo>
                    <a:pt x="213" y="9878"/>
                  </a:lnTo>
                  <a:lnTo>
                    <a:pt x="21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1027;p40">
              <a:extLst>
                <a:ext uri="{FF2B5EF4-FFF2-40B4-BE49-F238E27FC236}">
                  <a16:creationId xmlns:a16="http://schemas.microsoft.com/office/drawing/2014/main" id="{BA290AE8-B75A-D343-8E0B-491FF86CD097}"/>
                </a:ext>
              </a:extLst>
            </p:cNvPr>
            <p:cNvSpPr/>
            <p:nvPr/>
          </p:nvSpPr>
          <p:spPr>
            <a:xfrm>
              <a:off x="6102025" y="4588000"/>
              <a:ext cx="40025" cy="40000"/>
            </a:xfrm>
            <a:custGeom>
              <a:avLst/>
              <a:gdLst/>
              <a:ahLst/>
              <a:cxnLst/>
              <a:rect l="l" t="t" r="r" b="b"/>
              <a:pathLst>
                <a:path w="1601" h="1600" extrusionOk="0">
                  <a:moveTo>
                    <a:pt x="800" y="1"/>
                  </a:moveTo>
                  <a:cubicBezTo>
                    <a:pt x="359" y="1"/>
                    <a:pt x="0" y="358"/>
                    <a:pt x="0" y="800"/>
                  </a:cubicBezTo>
                  <a:cubicBezTo>
                    <a:pt x="0" y="1241"/>
                    <a:pt x="359" y="1600"/>
                    <a:pt x="800" y="1600"/>
                  </a:cubicBezTo>
                  <a:cubicBezTo>
                    <a:pt x="1242" y="1600"/>
                    <a:pt x="1601" y="1241"/>
                    <a:pt x="1601" y="800"/>
                  </a:cubicBezTo>
                  <a:cubicBezTo>
                    <a:pt x="1601" y="358"/>
                    <a:pt x="1242" y="1"/>
                    <a:pt x="8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1028;p40">
              <a:extLst>
                <a:ext uri="{FF2B5EF4-FFF2-40B4-BE49-F238E27FC236}">
                  <a16:creationId xmlns:a16="http://schemas.microsoft.com/office/drawing/2014/main" id="{4B8B1174-9458-0164-E8F1-E45279096398}"/>
                </a:ext>
              </a:extLst>
            </p:cNvPr>
            <p:cNvSpPr/>
            <p:nvPr/>
          </p:nvSpPr>
          <p:spPr>
            <a:xfrm>
              <a:off x="6099375" y="4585325"/>
              <a:ext cx="45325" cy="45350"/>
            </a:xfrm>
            <a:custGeom>
              <a:avLst/>
              <a:gdLst/>
              <a:ahLst/>
              <a:cxnLst/>
              <a:rect l="l" t="t" r="r" b="b"/>
              <a:pathLst>
                <a:path w="1813" h="1814" extrusionOk="0">
                  <a:moveTo>
                    <a:pt x="906" y="213"/>
                  </a:moveTo>
                  <a:cubicBezTo>
                    <a:pt x="1288" y="213"/>
                    <a:pt x="1600" y="525"/>
                    <a:pt x="1600" y="907"/>
                  </a:cubicBezTo>
                  <a:cubicBezTo>
                    <a:pt x="1600" y="1288"/>
                    <a:pt x="1288" y="1600"/>
                    <a:pt x="906" y="1600"/>
                  </a:cubicBezTo>
                  <a:cubicBezTo>
                    <a:pt x="525" y="1600"/>
                    <a:pt x="213" y="1288"/>
                    <a:pt x="213" y="907"/>
                  </a:cubicBezTo>
                  <a:cubicBezTo>
                    <a:pt x="213" y="525"/>
                    <a:pt x="525" y="213"/>
                    <a:pt x="906" y="213"/>
                  </a:cubicBezTo>
                  <a:close/>
                  <a:moveTo>
                    <a:pt x="906" y="0"/>
                  </a:moveTo>
                  <a:cubicBezTo>
                    <a:pt x="407" y="0"/>
                    <a:pt x="0" y="407"/>
                    <a:pt x="0" y="907"/>
                  </a:cubicBezTo>
                  <a:cubicBezTo>
                    <a:pt x="0" y="1408"/>
                    <a:pt x="407" y="1814"/>
                    <a:pt x="906" y="1814"/>
                  </a:cubicBezTo>
                  <a:cubicBezTo>
                    <a:pt x="1406" y="1814"/>
                    <a:pt x="1812" y="1408"/>
                    <a:pt x="1812" y="907"/>
                  </a:cubicBezTo>
                  <a:cubicBezTo>
                    <a:pt x="1812" y="407"/>
                    <a:pt x="1406" y="0"/>
                    <a:pt x="9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1029;p40">
              <a:extLst>
                <a:ext uri="{FF2B5EF4-FFF2-40B4-BE49-F238E27FC236}">
                  <a16:creationId xmlns:a16="http://schemas.microsoft.com/office/drawing/2014/main" id="{5928AC8E-BC13-AAC7-37AD-7B90C2E70BE3}"/>
                </a:ext>
              </a:extLst>
            </p:cNvPr>
            <p:cNvSpPr/>
            <p:nvPr/>
          </p:nvSpPr>
          <p:spPr>
            <a:xfrm>
              <a:off x="4179400" y="3196150"/>
              <a:ext cx="311575" cy="195400"/>
            </a:xfrm>
            <a:custGeom>
              <a:avLst/>
              <a:gdLst/>
              <a:ahLst/>
              <a:cxnLst/>
              <a:rect l="l" t="t" r="r" b="b"/>
              <a:pathLst>
                <a:path w="12463" h="7816" extrusionOk="0">
                  <a:moveTo>
                    <a:pt x="1168" y="38"/>
                  </a:moveTo>
                  <a:cubicBezTo>
                    <a:pt x="1160" y="38"/>
                    <a:pt x="1152" y="38"/>
                    <a:pt x="1144" y="39"/>
                  </a:cubicBezTo>
                  <a:lnTo>
                    <a:pt x="227" y="39"/>
                  </a:lnTo>
                  <a:cubicBezTo>
                    <a:pt x="118" y="48"/>
                    <a:pt x="33" y="134"/>
                    <a:pt x="23" y="242"/>
                  </a:cubicBezTo>
                  <a:cubicBezTo>
                    <a:pt x="11" y="365"/>
                    <a:pt x="102" y="477"/>
                    <a:pt x="227" y="489"/>
                  </a:cubicBezTo>
                  <a:lnTo>
                    <a:pt x="1144" y="489"/>
                  </a:lnTo>
                  <a:cubicBezTo>
                    <a:pt x="1151" y="489"/>
                    <a:pt x="1158" y="490"/>
                    <a:pt x="1165" y="490"/>
                  </a:cubicBezTo>
                  <a:cubicBezTo>
                    <a:pt x="1172" y="490"/>
                    <a:pt x="1180" y="489"/>
                    <a:pt x="1187" y="489"/>
                  </a:cubicBezTo>
                  <a:cubicBezTo>
                    <a:pt x="1312" y="477"/>
                    <a:pt x="1403" y="365"/>
                    <a:pt x="1390" y="242"/>
                  </a:cubicBezTo>
                  <a:cubicBezTo>
                    <a:pt x="1378" y="125"/>
                    <a:pt x="1282" y="38"/>
                    <a:pt x="1168" y="38"/>
                  </a:cubicBezTo>
                  <a:close/>
                  <a:moveTo>
                    <a:pt x="2143" y="48"/>
                  </a:moveTo>
                  <a:cubicBezTo>
                    <a:pt x="2028" y="48"/>
                    <a:pt x="1929" y="136"/>
                    <a:pt x="1918" y="252"/>
                  </a:cubicBezTo>
                  <a:cubicBezTo>
                    <a:pt x="1906" y="377"/>
                    <a:pt x="1997" y="487"/>
                    <a:pt x="2121" y="499"/>
                  </a:cubicBezTo>
                  <a:cubicBezTo>
                    <a:pt x="2128" y="500"/>
                    <a:pt x="2136" y="500"/>
                    <a:pt x="2143" y="500"/>
                  </a:cubicBezTo>
                  <a:cubicBezTo>
                    <a:pt x="2150" y="500"/>
                    <a:pt x="2158" y="500"/>
                    <a:pt x="2165" y="499"/>
                  </a:cubicBezTo>
                  <a:lnTo>
                    <a:pt x="4568" y="499"/>
                  </a:lnTo>
                  <a:cubicBezTo>
                    <a:pt x="4569" y="499"/>
                    <a:pt x="4570" y="499"/>
                    <a:pt x="4571" y="499"/>
                  </a:cubicBezTo>
                  <a:cubicBezTo>
                    <a:pt x="4694" y="499"/>
                    <a:pt x="4793" y="400"/>
                    <a:pt x="4795" y="277"/>
                  </a:cubicBezTo>
                  <a:cubicBezTo>
                    <a:pt x="4795" y="273"/>
                    <a:pt x="4795" y="267"/>
                    <a:pt x="4793" y="262"/>
                  </a:cubicBezTo>
                  <a:lnTo>
                    <a:pt x="4795" y="262"/>
                  </a:lnTo>
                  <a:cubicBezTo>
                    <a:pt x="4789" y="143"/>
                    <a:pt x="4691" y="49"/>
                    <a:pt x="4571" y="49"/>
                  </a:cubicBezTo>
                  <a:cubicBezTo>
                    <a:pt x="4570" y="49"/>
                    <a:pt x="4569" y="49"/>
                    <a:pt x="4568" y="49"/>
                  </a:cubicBezTo>
                  <a:lnTo>
                    <a:pt x="2165" y="49"/>
                  </a:lnTo>
                  <a:cubicBezTo>
                    <a:pt x="2158" y="49"/>
                    <a:pt x="2151" y="48"/>
                    <a:pt x="2143" y="48"/>
                  </a:cubicBezTo>
                  <a:close/>
                  <a:moveTo>
                    <a:pt x="5590" y="0"/>
                  </a:moveTo>
                  <a:cubicBezTo>
                    <a:pt x="5445" y="0"/>
                    <a:pt x="5328" y="118"/>
                    <a:pt x="5328" y="262"/>
                  </a:cubicBezTo>
                  <a:cubicBezTo>
                    <a:pt x="5328" y="407"/>
                    <a:pt x="5445" y="524"/>
                    <a:pt x="5590" y="524"/>
                  </a:cubicBezTo>
                  <a:lnTo>
                    <a:pt x="5591" y="524"/>
                  </a:lnTo>
                  <a:cubicBezTo>
                    <a:pt x="5736" y="524"/>
                    <a:pt x="5852" y="408"/>
                    <a:pt x="5852" y="264"/>
                  </a:cubicBezTo>
                  <a:lnTo>
                    <a:pt x="5852" y="262"/>
                  </a:lnTo>
                  <a:cubicBezTo>
                    <a:pt x="5852" y="118"/>
                    <a:pt x="5734" y="0"/>
                    <a:pt x="5590" y="0"/>
                  </a:cubicBezTo>
                  <a:close/>
                  <a:moveTo>
                    <a:pt x="6375" y="0"/>
                  </a:moveTo>
                  <a:cubicBezTo>
                    <a:pt x="6230" y="0"/>
                    <a:pt x="6112" y="118"/>
                    <a:pt x="6112" y="262"/>
                  </a:cubicBezTo>
                  <a:cubicBezTo>
                    <a:pt x="6112" y="407"/>
                    <a:pt x="6230" y="524"/>
                    <a:pt x="6375" y="524"/>
                  </a:cubicBezTo>
                  <a:lnTo>
                    <a:pt x="6376" y="524"/>
                  </a:lnTo>
                  <a:cubicBezTo>
                    <a:pt x="6520" y="524"/>
                    <a:pt x="6637" y="408"/>
                    <a:pt x="6637" y="264"/>
                  </a:cubicBezTo>
                  <a:lnTo>
                    <a:pt x="6637" y="262"/>
                  </a:lnTo>
                  <a:cubicBezTo>
                    <a:pt x="6637" y="118"/>
                    <a:pt x="6519" y="0"/>
                    <a:pt x="6375" y="0"/>
                  </a:cubicBezTo>
                  <a:close/>
                  <a:moveTo>
                    <a:pt x="7162" y="0"/>
                  </a:moveTo>
                  <a:cubicBezTo>
                    <a:pt x="7016" y="0"/>
                    <a:pt x="6899" y="118"/>
                    <a:pt x="6899" y="262"/>
                  </a:cubicBezTo>
                  <a:cubicBezTo>
                    <a:pt x="6899" y="407"/>
                    <a:pt x="7016" y="524"/>
                    <a:pt x="7162" y="524"/>
                  </a:cubicBezTo>
                  <a:cubicBezTo>
                    <a:pt x="7307" y="524"/>
                    <a:pt x="7424" y="407"/>
                    <a:pt x="7424" y="262"/>
                  </a:cubicBezTo>
                  <a:cubicBezTo>
                    <a:pt x="7424" y="118"/>
                    <a:pt x="7307" y="0"/>
                    <a:pt x="7162" y="0"/>
                  </a:cubicBezTo>
                  <a:close/>
                  <a:moveTo>
                    <a:pt x="7947" y="0"/>
                  </a:moveTo>
                  <a:cubicBezTo>
                    <a:pt x="7801" y="0"/>
                    <a:pt x="7685" y="118"/>
                    <a:pt x="7685" y="262"/>
                  </a:cubicBezTo>
                  <a:cubicBezTo>
                    <a:pt x="7685" y="407"/>
                    <a:pt x="7801" y="524"/>
                    <a:pt x="7947" y="524"/>
                  </a:cubicBezTo>
                  <a:cubicBezTo>
                    <a:pt x="8091" y="524"/>
                    <a:pt x="8209" y="407"/>
                    <a:pt x="8209" y="262"/>
                  </a:cubicBezTo>
                  <a:cubicBezTo>
                    <a:pt x="8209" y="118"/>
                    <a:pt x="8091" y="0"/>
                    <a:pt x="7947" y="0"/>
                  </a:cubicBezTo>
                  <a:close/>
                  <a:moveTo>
                    <a:pt x="8731" y="0"/>
                  </a:moveTo>
                  <a:cubicBezTo>
                    <a:pt x="8587" y="0"/>
                    <a:pt x="8469" y="118"/>
                    <a:pt x="8469" y="262"/>
                  </a:cubicBezTo>
                  <a:cubicBezTo>
                    <a:pt x="8469" y="407"/>
                    <a:pt x="8587" y="524"/>
                    <a:pt x="8731" y="524"/>
                  </a:cubicBezTo>
                  <a:cubicBezTo>
                    <a:pt x="8876" y="524"/>
                    <a:pt x="8994" y="407"/>
                    <a:pt x="8994" y="262"/>
                  </a:cubicBezTo>
                  <a:cubicBezTo>
                    <a:pt x="8994" y="118"/>
                    <a:pt x="8876" y="0"/>
                    <a:pt x="8731" y="0"/>
                  </a:cubicBezTo>
                  <a:close/>
                  <a:moveTo>
                    <a:pt x="9516" y="0"/>
                  </a:moveTo>
                  <a:cubicBezTo>
                    <a:pt x="9372" y="0"/>
                    <a:pt x="9254" y="118"/>
                    <a:pt x="9254" y="262"/>
                  </a:cubicBezTo>
                  <a:cubicBezTo>
                    <a:pt x="9254" y="407"/>
                    <a:pt x="9372" y="524"/>
                    <a:pt x="9516" y="524"/>
                  </a:cubicBezTo>
                  <a:cubicBezTo>
                    <a:pt x="9661" y="524"/>
                    <a:pt x="9778" y="407"/>
                    <a:pt x="9778" y="262"/>
                  </a:cubicBezTo>
                  <a:cubicBezTo>
                    <a:pt x="9778" y="118"/>
                    <a:pt x="9661" y="0"/>
                    <a:pt x="9516" y="0"/>
                  </a:cubicBezTo>
                  <a:close/>
                  <a:moveTo>
                    <a:pt x="227" y="1083"/>
                  </a:moveTo>
                  <a:cubicBezTo>
                    <a:pt x="102" y="1083"/>
                    <a:pt x="0" y="1184"/>
                    <a:pt x="0" y="1309"/>
                  </a:cubicBezTo>
                  <a:cubicBezTo>
                    <a:pt x="0" y="1434"/>
                    <a:pt x="102" y="1535"/>
                    <a:pt x="227" y="1535"/>
                  </a:cubicBezTo>
                  <a:lnTo>
                    <a:pt x="1144" y="1535"/>
                  </a:lnTo>
                  <a:cubicBezTo>
                    <a:pt x="1267" y="1535"/>
                    <a:pt x="1369" y="1434"/>
                    <a:pt x="1369" y="1309"/>
                  </a:cubicBezTo>
                  <a:cubicBezTo>
                    <a:pt x="1369" y="1186"/>
                    <a:pt x="1267" y="1084"/>
                    <a:pt x="1144" y="1083"/>
                  </a:cubicBezTo>
                  <a:close/>
                  <a:moveTo>
                    <a:pt x="2165" y="1083"/>
                  </a:moveTo>
                  <a:cubicBezTo>
                    <a:pt x="2040" y="1083"/>
                    <a:pt x="1939" y="1184"/>
                    <a:pt x="1939" y="1309"/>
                  </a:cubicBezTo>
                  <a:cubicBezTo>
                    <a:pt x="1939" y="1434"/>
                    <a:pt x="2040" y="1535"/>
                    <a:pt x="2164" y="1535"/>
                  </a:cubicBezTo>
                  <a:lnTo>
                    <a:pt x="4568" y="1535"/>
                  </a:lnTo>
                  <a:cubicBezTo>
                    <a:pt x="4569" y="1535"/>
                    <a:pt x="4570" y="1535"/>
                    <a:pt x="4571" y="1535"/>
                  </a:cubicBezTo>
                  <a:cubicBezTo>
                    <a:pt x="4694" y="1535"/>
                    <a:pt x="4793" y="1436"/>
                    <a:pt x="4795" y="1314"/>
                  </a:cubicBezTo>
                  <a:lnTo>
                    <a:pt x="4795" y="1309"/>
                  </a:lnTo>
                  <a:cubicBezTo>
                    <a:pt x="4795" y="1184"/>
                    <a:pt x="4694" y="1083"/>
                    <a:pt x="4568" y="1083"/>
                  </a:cubicBezTo>
                  <a:close/>
                  <a:moveTo>
                    <a:pt x="227" y="2131"/>
                  </a:moveTo>
                  <a:cubicBezTo>
                    <a:pt x="102" y="2131"/>
                    <a:pt x="0" y="2232"/>
                    <a:pt x="0" y="2356"/>
                  </a:cubicBezTo>
                  <a:cubicBezTo>
                    <a:pt x="0" y="2481"/>
                    <a:pt x="102" y="2582"/>
                    <a:pt x="227" y="2582"/>
                  </a:cubicBezTo>
                  <a:lnTo>
                    <a:pt x="1144" y="2582"/>
                  </a:lnTo>
                  <a:cubicBezTo>
                    <a:pt x="1267" y="2582"/>
                    <a:pt x="1369" y="2481"/>
                    <a:pt x="1369" y="2356"/>
                  </a:cubicBezTo>
                  <a:cubicBezTo>
                    <a:pt x="1369" y="2232"/>
                    <a:pt x="1267" y="2131"/>
                    <a:pt x="1144" y="2131"/>
                  </a:cubicBezTo>
                  <a:close/>
                  <a:moveTo>
                    <a:pt x="2165" y="2131"/>
                  </a:moveTo>
                  <a:cubicBezTo>
                    <a:pt x="2040" y="2131"/>
                    <a:pt x="1939" y="2232"/>
                    <a:pt x="1939" y="2356"/>
                  </a:cubicBezTo>
                  <a:cubicBezTo>
                    <a:pt x="1939" y="2481"/>
                    <a:pt x="2040" y="2582"/>
                    <a:pt x="2165" y="2582"/>
                  </a:cubicBezTo>
                  <a:lnTo>
                    <a:pt x="4568" y="2582"/>
                  </a:lnTo>
                  <a:cubicBezTo>
                    <a:pt x="4569" y="2582"/>
                    <a:pt x="4570" y="2582"/>
                    <a:pt x="4571" y="2582"/>
                  </a:cubicBezTo>
                  <a:cubicBezTo>
                    <a:pt x="4694" y="2582"/>
                    <a:pt x="4793" y="2483"/>
                    <a:pt x="4795" y="2360"/>
                  </a:cubicBezTo>
                  <a:lnTo>
                    <a:pt x="4795" y="2356"/>
                  </a:lnTo>
                  <a:cubicBezTo>
                    <a:pt x="4795" y="2232"/>
                    <a:pt x="4696" y="2131"/>
                    <a:pt x="4573" y="2131"/>
                  </a:cubicBezTo>
                  <a:close/>
                  <a:moveTo>
                    <a:pt x="5590" y="2094"/>
                  </a:moveTo>
                  <a:cubicBezTo>
                    <a:pt x="5445" y="2094"/>
                    <a:pt x="5328" y="2211"/>
                    <a:pt x="5328" y="2356"/>
                  </a:cubicBezTo>
                  <a:cubicBezTo>
                    <a:pt x="5328" y="2502"/>
                    <a:pt x="5445" y="2619"/>
                    <a:pt x="5590" y="2619"/>
                  </a:cubicBezTo>
                  <a:lnTo>
                    <a:pt x="5593" y="2619"/>
                  </a:lnTo>
                  <a:cubicBezTo>
                    <a:pt x="5736" y="2618"/>
                    <a:pt x="5852" y="2500"/>
                    <a:pt x="5852" y="2356"/>
                  </a:cubicBezTo>
                  <a:cubicBezTo>
                    <a:pt x="5852" y="2211"/>
                    <a:pt x="5734" y="2094"/>
                    <a:pt x="5590" y="2094"/>
                  </a:cubicBezTo>
                  <a:close/>
                  <a:moveTo>
                    <a:pt x="6375" y="2094"/>
                  </a:moveTo>
                  <a:cubicBezTo>
                    <a:pt x="6230" y="2094"/>
                    <a:pt x="6112" y="2211"/>
                    <a:pt x="6112" y="2356"/>
                  </a:cubicBezTo>
                  <a:cubicBezTo>
                    <a:pt x="6112" y="2502"/>
                    <a:pt x="6230" y="2619"/>
                    <a:pt x="6375" y="2619"/>
                  </a:cubicBezTo>
                  <a:lnTo>
                    <a:pt x="6377" y="2619"/>
                  </a:lnTo>
                  <a:cubicBezTo>
                    <a:pt x="6520" y="2619"/>
                    <a:pt x="6637" y="2502"/>
                    <a:pt x="6637" y="2359"/>
                  </a:cubicBezTo>
                  <a:lnTo>
                    <a:pt x="6637" y="2356"/>
                  </a:lnTo>
                  <a:cubicBezTo>
                    <a:pt x="6637" y="2211"/>
                    <a:pt x="6520" y="2094"/>
                    <a:pt x="6375" y="2094"/>
                  </a:cubicBezTo>
                  <a:close/>
                  <a:moveTo>
                    <a:pt x="7162" y="2094"/>
                  </a:moveTo>
                  <a:cubicBezTo>
                    <a:pt x="7018" y="2094"/>
                    <a:pt x="6900" y="2211"/>
                    <a:pt x="6900" y="2356"/>
                  </a:cubicBezTo>
                  <a:cubicBezTo>
                    <a:pt x="6900" y="2502"/>
                    <a:pt x="7018" y="2619"/>
                    <a:pt x="7162" y="2619"/>
                  </a:cubicBezTo>
                  <a:cubicBezTo>
                    <a:pt x="7307" y="2619"/>
                    <a:pt x="7424" y="2502"/>
                    <a:pt x="7424" y="2356"/>
                  </a:cubicBezTo>
                  <a:cubicBezTo>
                    <a:pt x="7424" y="2211"/>
                    <a:pt x="7307" y="2094"/>
                    <a:pt x="7162" y="2094"/>
                  </a:cubicBezTo>
                  <a:close/>
                  <a:moveTo>
                    <a:pt x="7947" y="2094"/>
                  </a:moveTo>
                  <a:cubicBezTo>
                    <a:pt x="7802" y="2094"/>
                    <a:pt x="7685" y="2211"/>
                    <a:pt x="7685" y="2356"/>
                  </a:cubicBezTo>
                  <a:cubicBezTo>
                    <a:pt x="7685" y="2502"/>
                    <a:pt x="7802" y="2619"/>
                    <a:pt x="7947" y="2619"/>
                  </a:cubicBezTo>
                  <a:cubicBezTo>
                    <a:pt x="8091" y="2619"/>
                    <a:pt x="8209" y="2502"/>
                    <a:pt x="8209" y="2356"/>
                  </a:cubicBezTo>
                  <a:cubicBezTo>
                    <a:pt x="8209" y="2211"/>
                    <a:pt x="8091" y="2094"/>
                    <a:pt x="7947" y="2094"/>
                  </a:cubicBezTo>
                  <a:close/>
                  <a:moveTo>
                    <a:pt x="8731" y="2094"/>
                  </a:moveTo>
                  <a:cubicBezTo>
                    <a:pt x="8587" y="2094"/>
                    <a:pt x="8469" y="2211"/>
                    <a:pt x="8469" y="2356"/>
                  </a:cubicBezTo>
                  <a:cubicBezTo>
                    <a:pt x="8469" y="2502"/>
                    <a:pt x="8587" y="2619"/>
                    <a:pt x="8731" y="2619"/>
                  </a:cubicBezTo>
                  <a:cubicBezTo>
                    <a:pt x="8876" y="2619"/>
                    <a:pt x="8994" y="2502"/>
                    <a:pt x="8994" y="2356"/>
                  </a:cubicBezTo>
                  <a:cubicBezTo>
                    <a:pt x="8994" y="2211"/>
                    <a:pt x="8876" y="2094"/>
                    <a:pt x="8731" y="2094"/>
                  </a:cubicBezTo>
                  <a:close/>
                  <a:moveTo>
                    <a:pt x="9516" y="2094"/>
                  </a:moveTo>
                  <a:cubicBezTo>
                    <a:pt x="9372" y="2094"/>
                    <a:pt x="9254" y="2211"/>
                    <a:pt x="9254" y="2356"/>
                  </a:cubicBezTo>
                  <a:cubicBezTo>
                    <a:pt x="9254" y="2502"/>
                    <a:pt x="9372" y="2619"/>
                    <a:pt x="9516" y="2619"/>
                  </a:cubicBezTo>
                  <a:cubicBezTo>
                    <a:pt x="9661" y="2619"/>
                    <a:pt x="9778" y="2502"/>
                    <a:pt x="9778" y="2356"/>
                  </a:cubicBezTo>
                  <a:cubicBezTo>
                    <a:pt x="9778" y="2211"/>
                    <a:pt x="9661" y="2094"/>
                    <a:pt x="9516" y="2094"/>
                  </a:cubicBezTo>
                  <a:close/>
                  <a:moveTo>
                    <a:pt x="227" y="3178"/>
                  </a:moveTo>
                  <a:cubicBezTo>
                    <a:pt x="102" y="3178"/>
                    <a:pt x="0" y="3279"/>
                    <a:pt x="0" y="3404"/>
                  </a:cubicBezTo>
                  <a:cubicBezTo>
                    <a:pt x="0" y="3529"/>
                    <a:pt x="102" y="3630"/>
                    <a:pt x="227" y="3630"/>
                  </a:cubicBezTo>
                  <a:lnTo>
                    <a:pt x="1144" y="3630"/>
                  </a:lnTo>
                  <a:cubicBezTo>
                    <a:pt x="1267" y="3629"/>
                    <a:pt x="1369" y="3528"/>
                    <a:pt x="1369" y="3404"/>
                  </a:cubicBezTo>
                  <a:cubicBezTo>
                    <a:pt x="1369" y="3279"/>
                    <a:pt x="1267" y="3178"/>
                    <a:pt x="1144" y="3178"/>
                  </a:cubicBezTo>
                  <a:close/>
                  <a:moveTo>
                    <a:pt x="2165" y="3178"/>
                  </a:moveTo>
                  <a:cubicBezTo>
                    <a:pt x="2040" y="3178"/>
                    <a:pt x="1939" y="3279"/>
                    <a:pt x="1939" y="3404"/>
                  </a:cubicBezTo>
                  <a:cubicBezTo>
                    <a:pt x="1939" y="3529"/>
                    <a:pt x="2040" y="3630"/>
                    <a:pt x="2165" y="3630"/>
                  </a:cubicBezTo>
                  <a:lnTo>
                    <a:pt x="4568" y="3630"/>
                  </a:lnTo>
                  <a:cubicBezTo>
                    <a:pt x="4694" y="3630"/>
                    <a:pt x="4795" y="3529"/>
                    <a:pt x="4795" y="3404"/>
                  </a:cubicBezTo>
                  <a:cubicBezTo>
                    <a:pt x="4795" y="3280"/>
                    <a:pt x="4696" y="3179"/>
                    <a:pt x="4573" y="3178"/>
                  </a:cubicBezTo>
                  <a:close/>
                  <a:moveTo>
                    <a:pt x="227" y="4224"/>
                  </a:moveTo>
                  <a:cubicBezTo>
                    <a:pt x="102" y="4236"/>
                    <a:pt x="11" y="4347"/>
                    <a:pt x="23" y="4472"/>
                  </a:cubicBezTo>
                  <a:cubicBezTo>
                    <a:pt x="33" y="4579"/>
                    <a:pt x="118" y="4664"/>
                    <a:pt x="227" y="4674"/>
                  </a:cubicBezTo>
                  <a:lnTo>
                    <a:pt x="1144" y="4674"/>
                  </a:lnTo>
                  <a:cubicBezTo>
                    <a:pt x="1267" y="4674"/>
                    <a:pt x="1369" y="4574"/>
                    <a:pt x="1369" y="4451"/>
                  </a:cubicBezTo>
                  <a:cubicBezTo>
                    <a:pt x="1369" y="4326"/>
                    <a:pt x="1267" y="4224"/>
                    <a:pt x="1144" y="4224"/>
                  </a:cubicBezTo>
                  <a:close/>
                  <a:moveTo>
                    <a:pt x="2143" y="4223"/>
                  </a:moveTo>
                  <a:cubicBezTo>
                    <a:pt x="2028" y="4223"/>
                    <a:pt x="1929" y="4311"/>
                    <a:pt x="1918" y="4427"/>
                  </a:cubicBezTo>
                  <a:cubicBezTo>
                    <a:pt x="1906" y="4552"/>
                    <a:pt x="1997" y="4662"/>
                    <a:pt x="2121" y="4674"/>
                  </a:cubicBezTo>
                  <a:cubicBezTo>
                    <a:pt x="2128" y="4675"/>
                    <a:pt x="2136" y="4675"/>
                    <a:pt x="2143" y="4675"/>
                  </a:cubicBezTo>
                  <a:cubicBezTo>
                    <a:pt x="2150" y="4675"/>
                    <a:pt x="2158" y="4675"/>
                    <a:pt x="2165" y="4674"/>
                  </a:cubicBezTo>
                  <a:lnTo>
                    <a:pt x="4568" y="4674"/>
                  </a:lnTo>
                  <a:cubicBezTo>
                    <a:pt x="4569" y="4674"/>
                    <a:pt x="4570" y="4674"/>
                    <a:pt x="4571" y="4674"/>
                  </a:cubicBezTo>
                  <a:cubicBezTo>
                    <a:pt x="4694" y="4674"/>
                    <a:pt x="4793" y="4575"/>
                    <a:pt x="4795" y="4452"/>
                  </a:cubicBezTo>
                  <a:lnTo>
                    <a:pt x="4795" y="4451"/>
                  </a:lnTo>
                  <a:cubicBezTo>
                    <a:pt x="4795" y="4327"/>
                    <a:pt x="4696" y="4226"/>
                    <a:pt x="4573" y="4224"/>
                  </a:cubicBezTo>
                  <a:lnTo>
                    <a:pt x="2165" y="4224"/>
                  </a:lnTo>
                  <a:cubicBezTo>
                    <a:pt x="2158" y="4224"/>
                    <a:pt x="2151" y="4223"/>
                    <a:pt x="2143" y="4223"/>
                  </a:cubicBezTo>
                  <a:close/>
                  <a:moveTo>
                    <a:pt x="8273" y="5103"/>
                  </a:moveTo>
                  <a:cubicBezTo>
                    <a:pt x="8128" y="5103"/>
                    <a:pt x="8011" y="5221"/>
                    <a:pt x="8011" y="5365"/>
                  </a:cubicBezTo>
                  <a:cubicBezTo>
                    <a:pt x="8011" y="5511"/>
                    <a:pt x="8128" y="5627"/>
                    <a:pt x="8273" y="5627"/>
                  </a:cubicBezTo>
                  <a:cubicBezTo>
                    <a:pt x="8417" y="5627"/>
                    <a:pt x="8535" y="5511"/>
                    <a:pt x="8535" y="5365"/>
                  </a:cubicBezTo>
                  <a:cubicBezTo>
                    <a:pt x="8535" y="5221"/>
                    <a:pt x="8417" y="5103"/>
                    <a:pt x="8273" y="5103"/>
                  </a:cubicBezTo>
                  <a:close/>
                  <a:moveTo>
                    <a:pt x="9842" y="5103"/>
                  </a:moveTo>
                  <a:cubicBezTo>
                    <a:pt x="9698" y="5103"/>
                    <a:pt x="9580" y="5221"/>
                    <a:pt x="9580" y="5365"/>
                  </a:cubicBezTo>
                  <a:cubicBezTo>
                    <a:pt x="9580" y="5511"/>
                    <a:pt x="9698" y="5627"/>
                    <a:pt x="9842" y="5627"/>
                  </a:cubicBezTo>
                  <a:lnTo>
                    <a:pt x="9845" y="5627"/>
                  </a:lnTo>
                  <a:cubicBezTo>
                    <a:pt x="9990" y="5627"/>
                    <a:pt x="10106" y="5509"/>
                    <a:pt x="10106" y="5365"/>
                  </a:cubicBezTo>
                  <a:cubicBezTo>
                    <a:pt x="10106" y="5221"/>
                    <a:pt x="9988" y="5103"/>
                    <a:pt x="9842" y="5103"/>
                  </a:cubicBezTo>
                  <a:close/>
                  <a:moveTo>
                    <a:pt x="10628" y="5103"/>
                  </a:moveTo>
                  <a:cubicBezTo>
                    <a:pt x="10482" y="5103"/>
                    <a:pt x="10365" y="5221"/>
                    <a:pt x="10365" y="5365"/>
                  </a:cubicBezTo>
                  <a:cubicBezTo>
                    <a:pt x="10365" y="5511"/>
                    <a:pt x="10482" y="5627"/>
                    <a:pt x="10628" y="5627"/>
                  </a:cubicBezTo>
                  <a:lnTo>
                    <a:pt x="10630" y="5627"/>
                  </a:lnTo>
                  <a:cubicBezTo>
                    <a:pt x="10774" y="5627"/>
                    <a:pt x="10890" y="5509"/>
                    <a:pt x="10890" y="5365"/>
                  </a:cubicBezTo>
                  <a:cubicBezTo>
                    <a:pt x="10890" y="5221"/>
                    <a:pt x="10773" y="5103"/>
                    <a:pt x="10628" y="5103"/>
                  </a:cubicBezTo>
                  <a:close/>
                  <a:moveTo>
                    <a:pt x="11413" y="5103"/>
                  </a:moveTo>
                  <a:cubicBezTo>
                    <a:pt x="11267" y="5103"/>
                    <a:pt x="11151" y="5221"/>
                    <a:pt x="11151" y="5365"/>
                  </a:cubicBezTo>
                  <a:cubicBezTo>
                    <a:pt x="11151" y="5511"/>
                    <a:pt x="11267" y="5627"/>
                    <a:pt x="11413" y="5627"/>
                  </a:cubicBezTo>
                  <a:lnTo>
                    <a:pt x="11415" y="5627"/>
                  </a:lnTo>
                  <a:cubicBezTo>
                    <a:pt x="11559" y="5627"/>
                    <a:pt x="11675" y="5509"/>
                    <a:pt x="11675" y="5365"/>
                  </a:cubicBezTo>
                  <a:cubicBezTo>
                    <a:pt x="11675" y="5221"/>
                    <a:pt x="11557" y="5103"/>
                    <a:pt x="11413" y="5103"/>
                  </a:cubicBezTo>
                  <a:close/>
                  <a:moveTo>
                    <a:pt x="12199" y="5103"/>
                  </a:moveTo>
                  <a:cubicBezTo>
                    <a:pt x="12055" y="5103"/>
                    <a:pt x="11937" y="5221"/>
                    <a:pt x="11937" y="5365"/>
                  </a:cubicBezTo>
                  <a:cubicBezTo>
                    <a:pt x="11937" y="5511"/>
                    <a:pt x="12055" y="5627"/>
                    <a:pt x="12199" y="5627"/>
                  </a:cubicBezTo>
                  <a:cubicBezTo>
                    <a:pt x="12344" y="5627"/>
                    <a:pt x="12461" y="5511"/>
                    <a:pt x="12461" y="5365"/>
                  </a:cubicBezTo>
                  <a:cubicBezTo>
                    <a:pt x="12461" y="5221"/>
                    <a:pt x="12344" y="5103"/>
                    <a:pt x="12199" y="5103"/>
                  </a:cubicBezTo>
                  <a:close/>
                  <a:moveTo>
                    <a:pt x="9058" y="5103"/>
                  </a:moveTo>
                  <a:cubicBezTo>
                    <a:pt x="8913" y="5103"/>
                    <a:pt x="8796" y="5221"/>
                    <a:pt x="8796" y="5365"/>
                  </a:cubicBezTo>
                  <a:cubicBezTo>
                    <a:pt x="8796" y="5511"/>
                    <a:pt x="8913" y="5627"/>
                    <a:pt x="9058" y="5627"/>
                  </a:cubicBezTo>
                  <a:cubicBezTo>
                    <a:pt x="9061" y="5627"/>
                    <a:pt x="9065" y="5627"/>
                    <a:pt x="9068" y="5627"/>
                  </a:cubicBezTo>
                  <a:cubicBezTo>
                    <a:pt x="9209" y="5627"/>
                    <a:pt x="9324" y="5515"/>
                    <a:pt x="9329" y="5374"/>
                  </a:cubicBezTo>
                  <a:lnTo>
                    <a:pt x="9329" y="5365"/>
                  </a:lnTo>
                  <a:lnTo>
                    <a:pt x="9320" y="5365"/>
                  </a:lnTo>
                  <a:cubicBezTo>
                    <a:pt x="9320" y="5221"/>
                    <a:pt x="9203" y="5103"/>
                    <a:pt x="9058" y="5103"/>
                  </a:cubicBezTo>
                  <a:close/>
                  <a:moveTo>
                    <a:pt x="227" y="5270"/>
                  </a:moveTo>
                  <a:cubicBezTo>
                    <a:pt x="102" y="5270"/>
                    <a:pt x="0" y="5371"/>
                    <a:pt x="0" y="5496"/>
                  </a:cubicBezTo>
                  <a:cubicBezTo>
                    <a:pt x="0" y="5621"/>
                    <a:pt x="102" y="5722"/>
                    <a:pt x="227" y="5722"/>
                  </a:cubicBezTo>
                  <a:lnTo>
                    <a:pt x="1144" y="5722"/>
                  </a:lnTo>
                  <a:cubicBezTo>
                    <a:pt x="1267" y="5722"/>
                    <a:pt x="1369" y="5621"/>
                    <a:pt x="1369" y="5496"/>
                  </a:cubicBezTo>
                  <a:cubicBezTo>
                    <a:pt x="1369" y="5371"/>
                    <a:pt x="1267" y="5271"/>
                    <a:pt x="1144" y="5270"/>
                  </a:cubicBezTo>
                  <a:close/>
                  <a:moveTo>
                    <a:pt x="5043" y="5270"/>
                  </a:moveTo>
                  <a:cubicBezTo>
                    <a:pt x="4918" y="5270"/>
                    <a:pt x="4817" y="5371"/>
                    <a:pt x="4817" y="5496"/>
                  </a:cubicBezTo>
                  <a:cubicBezTo>
                    <a:pt x="4817" y="5621"/>
                    <a:pt x="4918" y="5722"/>
                    <a:pt x="5043" y="5722"/>
                  </a:cubicBezTo>
                  <a:lnTo>
                    <a:pt x="7447" y="5722"/>
                  </a:lnTo>
                  <a:cubicBezTo>
                    <a:pt x="7570" y="5722"/>
                    <a:pt x="7671" y="5624"/>
                    <a:pt x="7673" y="5500"/>
                  </a:cubicBezTo>
                  <a:lnTo>
                    <a:pt x="7673" y="5496"/>
                  </a:lnTo>
                  <a:cubicBezTo>
                    <a:pt x="7673" y="5371"/>
                    <a:pt x="7572" y="5270"/>
                    <a:pt x="7447" y="5270"/>
                  </a:cubicBezTo>
                  <a:close/>
                  <a:moveTo>
                    <a:pt x="227" y="6310"/>
                  </a:moveTo>
                  <a:cubicBezTo>
                    <a:pt x="102" y="6310"/>
                    <a:pt x="0" y="6412"/>
                    <a:pt x="0" y="6537"/>
                  </a:cubicBezTo>
                  <a:cubicBezTo>
                    <a:pt x="0" y="6662"/>
                    <a:pt x="102" y="6763"/>
                    <a:pt x="227" y="6763"/>
                  </a:cubicBezTo>
                  <a:lnTo>
                    <a:pt x="1144" y="6763"/>
                  </a:lnTo>
                  <a:cubicBezTo>
                    <a:pt x="1266" y="6763"/>
                    <a:pt x="1366" y="6665"/>
                    <a:pt x="1369" y="6543"/>
                  </a:cubicBezTo>
                  <a:cubicBezTo>
                    <a:pt x="1372" y="6416"/>
                    <a:pt x="1272" y="6312"/>
                    <a:pt x="1145" y="6310"/>
                  </a:cubicBezTo>
                  <a:close/>
                  <a:moveTo>
                    <a:pt x="5043" y="6310"/>
                  </a:moveTo>
                  <a:cubicBezTo>
                    <a:pt x="4918" y="6310"/>
                    <a:pt x="4817" y="6412"/>
                    <a:pt x="4817" y="6537"/>
                  </a:cubicBezTo>
                  <a:cubicBezTo>
                    <a:pt x="4817" y="6662"/>
                    <a:pt x="4918" y="6763"/>
                    <a:pt x="5043" y="6763"/>
                  </a:cubicBezTo>
                  <a:lnTo>
                    <a:pt x="7447" y="6763"/>
                  </a:lnTo>
                  <a:cubicBezTo>
                    <a:pt x="7570" y="6763"/>
                    <a:pt x="7671" y="6666"/>
                    <a:pt x="7673" y="6543"/>
                  </a:cubicBezTo>
                  <a:cubicBezTo>
                    <a:pt x="7677" y="6418"/>
                    <a:pt x="7579" y="6313"/>
                    <a:pt x="7454" y="6310"/>
                  </a:cubicBezTo>
                  <a:close/>
                  <a:moveTo>
                    <a:pt x="9844" y="7262"/>
                  </a:moveTo>
                  <a:cubicBezTo>
                    <a:pt x="9698" y="7262"/>
                    <a:pt x="9582" y="7380"/>
                    <a:pt x="9582" y="7524"/>
                  </a:cubicBezTo>
                  <a:cubicBezTo>
                    <a:pt x="9582" y="7668"/>
                    <a:pt x="9698" y="7786"/>
                    <a:pt x="9844" y="7786"/>
                  </a:cubicBezTo>
                  <a:lnTo>
                    <a:pt x="9845" y="7786"/>
                  </a:lnTo>
                  <a:cubicBezTo>
                    <a:pt x="9990" y="7786"/>
                    <a:pt x="10106" y="7670"/>
                    <a:pt x="10106" y="7525"/>
                  </a:cubicBezTo>
                  <a:lnTo>
                    <a:pt x="10106" y="7524"/>
                  </a:lnTo>
                  <a:cubicBezTo>
                    <a:pt x="10106" y="7380"/>
                    <a:pt x="9988" y="7262"/>
                    <a:pt x="9844" y="7262"/>
                  </a:cubicBezTo>
                  <a:close/>
                  <a:moveTo>
                    <a:pt x="10628" y="7262"/>
                  </a:moveTo>
                  <a:cubicBezTo>
                    <a:pt x="10484" y="7262"/>
                    <a:pt x="10366" y="7380"/>
                    <a:pt x="10366" y="7524"/>
                  </a:cubicBezTo>
                  <a:cubicBezTo>
                    <a:pt x="10366" y="7668"/>
                    <a:pt x="10484" y="7786"/>
                    <a:pt x="10628" y="7786"/>
                  </a:cubicBezTo>
                  <a:lnTo>
                    <a:pt x="10630" y="7786"/>
                  </a:lnTo>
                  <a:cubicBezTo>
                    <a:pt x="10774" y="7786"/>
                    <a:pt x="10890" y="7670"/>
                    <a:pt x="10890" y="7525"/>
                  </a:cubicBezTo>
                  <a:lnTo>
                    <a:pt x="10890" y="7524"/>
                  </a:lnTo>
                  <a:cubicBezTo>
                    <a:pt x="10890" y="7380"/>
                    <a:pt x="10773" y="7262"/>
                    <a:pt x="10628" y="7262"/>
                  </a:cubicBezTo>
                  <a:close/>
                  <a:moveTo>
                    <a:pt x="11413" y="7262"/>
                  </a:moveTo>
                  <a:cubicBezTo>
                    <a:pt x="11269" y="7262"/>
                    <a:pt x="11151" y="7380"/>
                    <a:pt x="11151" y="7524"/>
                  </a:cubicBezTo>
                  <a:cubicBezTo>
                    <a:pt x="11151" y="7668"/>
                    <a:pt x="11269" y="7786"/>
                    <a:pt x="11413" y="7786"/>
                  </a:cubicBezTo>
                  <a:lnTo>
                    <a:pt x="11415" y="7786"/>
                  </a:lnTo>
                  <a:cubicBezTo>
                    <a:pt x="11559" y="7786"/>
                    <a:pt x="11675" y="7670"/>
                    <a:pt x="11675" y="7525"/>
                  </a:cubicBezTo>
                  <a:lnTo>
                    <a:pt x="11675" y="7524"/>
                  </a:lnTo>
                  <a:cubicBezTo>
                    <a:pt x="11675" y="7380"/>
                    <a:pt x="11557" y="7262"/>
                    <a:pt x="11413" y="7262"/>
                  </a:cubicBezTo>
                  <a:close/>
                  <a:moveTo>
                    <a:pt x="8273" y="7262"/>
                  </a:moveTo>
                  <a:cubicBezTo>
                    <a:pt x="8128" y="7262"/>
                    <a:pt x="8011" y="7380"/>
                    <a:pt x="8011" y="7524"/>
                  </a:cubicBezTo>
                  <a:cubicBezTo>
                    <a:pt x="8011" y="7668"/>
                    <a:pt x="8128" y="7786"/>
                    <a:pt x="8273" y="7786"/>
                  </a:cubicBezTo>
                  <a:cubicBezTo>
                    <a:pt x="8274" y="7786"/>
                    <a:pt x="8275" y="7786"/>
                    <a:pt x="8276" y="7786"/>
                  </a:cubicBezTo>
                  <a:cubicBezTo>
                    <a:pt x="8419" y="7786"/>
                    <a:pt x="8535" y="7670"/>
                    <a:pt x="8536" y="7528"/>
                  </a:cubicBezTo>
                  <a:lnTo>
                    <a:pt x="8536" y="7524"/>
                  </a:lnTo>
                  <a:cubicBezTo>
                    <a:pt x="8536" y="7380"/>
                    <a:pt x="8419" y="7262"/>
                    <a:pt x="8273" y="7262"/>
                  </a:cubicBezTo>
                  <a:close/>
                  <a:moveTo>
                    <a:pt x="12199" y="7262"/>
                  </a:moveTo>
                  <a:cubicBezTo>
                    <a:pt x="12055" y="7262"/>
                    <a:pt x="11937" y="7380"/>
                    <a:pt x="11937" y="7524"/>
                  </a:cubicBezTo>
                  <a:cubicBezTo>
                    <a:pt x="11937" y="7668"/>
                    <a:pt x="12055" y="7786"/>
                    <a:pt x="12199" y="7786"/>
                  </a:cubicBezTo>
                  <a:cubicBezTo>
                    <a:pt x="12200" y="7786"/>
                    <a:pt x="12201" y="7786"/>
                    <a:pt x="12202" y="7786"/>
                  </a:cubicBezTo>
                  <a:cubicBezTo>
                    <a:pt x="12345" y="7786"/>
                    <a:pt x="12461" y="7670"/>
                    <a:pt x="12463" y="7528"/>
                  </a:cubicBezTo>
                  <a:lnTo>
                    <a:pt x="12463" y="7524"/>
                  </a:lnTo>
                  <a:cubicBezTo>
                    <a:pt x="12463" y="7380"/>
                    <a:pt x="12345" y="7262"/>
                    <a:pt x="12199" y="7262"/>
                  </a:cubicBezTo>
                  <a:close/>
                  <a:moveTo>
                    <a:pt x="9059" y="7262"/>
                  </a:moveTo>
                  <a:cubicBezTo>
                    <a:pt x="8913" y="7262"/>
                    <a:pt x="8796" y="7380"/>
                    <a:pt x="8796" y="7524"/>
                  </a:cubicBezTo>
                  <a:cubicBezTo>
                    <a:pt x="8796" y="7668"/>
                    <a:pt x="8913" y="7786"/>
                    <a:pt x="9059" y="7786"/>
                  </a:cubicBezTo>
                  <a:cubicBezTo>
                    <a:pt x="9063" y="7786"/>
                    <a:pt x="9066" y="7786"/>
                    <a:pt x="9070" y="7786"/>
                  </a:cubicBezTo>
                  <a:cubicBezTo>
                    <a:pt x="9208" y="7786"/>
                    <a:pt x="9323" y="7677"/>
                    <a:pt x="9329" y="7537"/>
                  </a:cubicBezTo>
                  <a:cubicBezTo>
                    <a:pt x="9329" y="7533"/>
                    <a:pt x="9329" y="7528"/>
                    <a:pt x="9329" y="7524"/>
                  </a:cubicBezTo>
                  <a:lnTo>
                    <a:pt x="9321" y="7524"/>
                  </a:lnTo>
                  <a:cubicBezTo>
                    <a:pt x="9321" y="7380"/>
                    <a:pt x="9203" y="7262"/>
                    <a:pt x="9059" y="7262"/>
                  </a:cubicBezTo>
                  <a:close/>
                  <a:moveTo>
                    <a:pt x="227" y="7363"/>
                  </a:moveTo>
                  <a:cubicBezTo>
                    <a:pt x="102" y="7363"/>
                    <a:pt x="0" y="7464"/>
                    <a:pt x="0" y="7589"/>
                  </a:cubicBezTo>
                  <a:cubicBezTo>
                    <a:pt x="0" y="7715"/>
                    <a:pt x="102" y="7816"/>
                    <a:pt x="227" y="7816"/>
                  </a:cubicBezTo>
                  <a:lnTo>
                    <a:pt x="1144" y="7816"/>
                  </a:lnTo>
                  <a:cubicBezTo>
                    <a:pt x="1267" y="7814"/>
                    <a:pt x="1369" y="7715"/>
                    <a:pt x="1369" y="7589"/>
                  </a:cubicBezTo>
                  <a:cubicBezTo>
                    <a:pt x="1369" y="7464"/>
                    <a:pt x="1267" y="7363"/>
                    <a:pt x="1144" y="7363"/>
                  </a:cubicBezTo>
                  <a:close/>
                  <a:moveTo>
                    <a:pt x="5043" y="7363"/>
                  </a:moveTo>
                  <a:cubicBezTo>
                    <a:pt x="4918" y="7363"/>
                    <a:pt x="4817" y="7464"/>
                    <a:pt x="4817" y="7589"/>
                  </a:cubicBezTo>
                  <a:cubicBezTo>
                    <a:pt x="4817" y="7715"/>
                    <a:pt x="4918" y="7816"/>
                    <a:pt x="5043" y="7816"/>
                  </a:cubicBezTo>
                  <a:lnTo>
                    <a:pt x="7447" y="7816"/>
                  </a:lnTo>
                  <a:cubicBezTo>
                    <a:pt x="7572" y="7816"/>
                    <a:pt x="7673" y="7715"/>
                    <a:pt x="7673" y="7589"/>
                  </a:cubicBezTo>
                  <a:cubicBezTo>
                    <a:pt x="7674" y="7466"/>
                    <a:pt x="7575" y="7365"/>
                    <a:pt x="7451" y="7363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1030;p40">
              <a:extLst>
                <a:ext uri="{FF2B5EF4-FFF2-40B4-BE49-F238E27FC236}">
                  <a16:creationId xmlns:a16="http://schemas.microsoft.com/office/drawing/2014/main" id="{427D55AE-46D6-AED2-EA84-1B2091A0A109}"/>
                </a:ext>
              </a:extLst>
            </p:cNvPr>
            <p:cNvSpPr/>
            <p:nvPr/>
          </p:nvSpPr>
          <p:spPr>
            <a:xfrm>
              <a:off x="4179400" y="3405500"/>
              <a:ext cx="311800" cy="195525"/>
            </a:xfrm>
            <a:custGeom>
              <a:avLst/>
              <a:gdLst/>
              <a:ahLst/>
              <a:cxnLst/>
              <a:rect l="l" t="t" r="r" b="b"/>
              <a:pathLst>
                <a:path w="12472" h="7821" extrusionOk="0">
                  <a:moveTo>
                    <a:pt x="2165" y="39"/>
                  </a:moveTo>
                  <a:cubicBezTo>
                    <a:pt x="2040" y="39"/>
                    <a:pt x="1939" y="140"/>
                    <a:pt x="1939" y="265"/>
                  </a:cubicBezTo>
                  <a:cubicBezTo>
                    <a:pt x="1939" y="390"/>
                    <a:pt x="2040" y="491"/>
                    <a:pt x="2165" y="491"/>
                  </a:cubicBezTo>
                  <a:lnTo>
                    <a:pt x="4568" y="491"/>
                  </a:lnTo>
                  <a:cubicBezTo>
                    <a:pt x="4694" y="491"/>
                    <a:pt x="4795" y="390"/>
                    <a:pt x="4795" y="265"/>
                  </a:cubicBezTo>
                  <a:cubicBezTo>
                    <a:pt x="4795" y="142"/>
                    <a:pt x="4696" y="40"/>
                    <a:pt x="4573" y="39"/>
                  </a:cubicBezTo>
                  <a:close/>
                  <a:moveTo>
                    <a:pt x="227" y="43"/>
                  </a:moveTo>
                  <a:cubicBezTo>
                    <a:pt x="102" y="43"/>
                    <a:pt x="0" y="145"/>
                    <a:pt x="0" y="270"/>
                  </a:cubicBezTo>
                  <a:cubicBezTo>
                    <a:pt x="0" y="395"/>
                    <a:pt x="102" y="496"/>
                    <a:pt x="227" y="496"/>
                  </a:cubicBezTo>
                  <a:lnTo>
                    <a:pt x="1144" y="496"/>
                  </a:lnTo>
                  <a:cubicBezTo>
                    <a:pt x="1267" y="496"/>
                    <a:pt x="1369" y="395"/>
                    <a:pt x="1369" y="270"/>
                  </a:cubicBezTo>
                  <a:cubicBezTo>
                    <a:pt x="1369" y="145"/>
                    <a:pt x="1267" y="43"/>
                    <a:pt x="1144" y="43"/>
                  </a:cubicBezTo>
                  <a:close/>
                  <a:moveTo>
                    <a:pt x="5591" y="0"/>
                  </a:moveTo>
                  <a:cubicBezTo>
                    <a:pt x="5447" y="0"/>
                    <a:pt x="5329" y="116"/>
                    <a:pt x="5328" y="261"/>
                  </a:cubicBezTo>
                  <a:cubicBezTo>
                    <a:pt x="5326" y="405"/>
                    <a:pt x="5442" y="524"/>
                    <a:pt x="5587" y="526"/>
                  </a:cubicBezTo>
                  <a:lnTo>
                    <a:pt x="5591" y="526"/>
                  </a:lnTo>
                  <a:cubicBezTo>
                    <a:pt x="5734" y="524"/>
                    <a:pt x="5850" y="408"/>
                    <a:pt x="5852" y="265"/>
                  </a:cubicBezTo>
                  <a:cubicBezTo>
                    <a:pt x="5853" y="121"/>
                    <a:pt x="5737" y="2"/>
                    <a:pt x="5591" y="0"/>
                  </a:cubicBezTo>
                  <a:close/>
                  <a:moveTo>
                    <a:pt x="6376" y="0"/>
                  </a:moveTo>
                  <a:cubicBezTo>
                    <a:pt x="6232" y="0"/>
                    <a:pt x="6114" y="116"/>
                    <a:pt x="6112" y="261"/>
                  </a:cubicBezTo>
                  <a:cubicBezTo>
                    <a:pt x="6111" y="405"/>
                    <a:pt x="6227" y="524"/>
                    <a:pt x="6373" y="526"/>
                  </a:cubicBezTo>
                  <a:lnTo>
                    <a:pt x="6376" y="526"/>
                  </a:lnTo>
                  <a:cubicBezTo>
                    <a:pt x="6520" y="526"/>
                    <a:pt x="6637" y="408"/>
                    <a:pt x="6637" y="265"/>
                  </a:cubicBezTo>
                  <a:cubicBezTo>
                    <a:pt x="6638" y="121"/>
                    <a:pt x="6522" y="2"/>
                    <a:pt x="6376" y="0"/>
                  </a:cubicBezTo>
                  <a:close/>
                  <a:moveTo>
                    <a:pt x="7164" y="0"/>
                  </a:moveTo>
                  <a:cubicBezTo>
                    <a:pt x="7019" y="0"/>
                    <a:pt x="6900" y="116"/>
                    <a:pt x="6899" y="261"/>
                  </a:cubicBezTo>
                  <a:cubicBezTo>
                    <a:pt x="6899" y="405"/>
                    <a:pt x="7015" y="524"/>
                    <a:pt x="7159" y="526"/>
                  </a:cubicBezTo>
                  <a:lnTo>
                    <a:pt x="7161" y="526"/>
                  </a:lnTo>
                  <a:cubicBezTo>
                    <a:pt x="7305" y="526"/>
                    <a:pt x="7423" y="410"/>
                    <a:pt x="7424" y="265"/>
                  </a:cubicBezTo>
                  <a:cubicBezTo>
                    <a:pt x="7424" y="121"/>
                    <a:pt x="7308" y="2"/>
                    <a:pt x="7164" y="0"/>
                  </a:cubicBezTo>
                  <a:close/>
                  <a:moveTo>
                    <a:pt x="7948" y="0"/>
                  </a:moveTo>
                  <a:cubicBezTo>
                    <a:pt x="7804" y="0"/>
                    <a:pt x="7685" y="116"/>
                    <a:pt x="7683" y="261"/>
                  </a:cubicBezTo>
                  <a:cubicBezTo>
                    <a:pt x="7683" y="405"/>
                    <a:pt x="7799" y="524"/>
                    <a:pt x="7944" y="526"/>
                  </a:cubicBezTo>
                  <a:lnTo>
                    <a:pt x="7947" y="526"/>
                  </a:lnTo>
                  <a:cubicBezTo>
                    <a:pt x="8090" y="526"/>
                    <a:pt x="8207" y="410"/>
                    <a:pt x="8209" y="265"/>
                  </a:cubicBezTo>
                  <a:cubicBezTo>
                    <a:pt x="8210" y="121"/>
                    <a:pt x="8093" y="2"/>
                    <a:pt x="7948" y="0"/>
                  </a:cubicBezTo>
                  <a:close/>
                  <a:moveTo>
                    <a:pt x="8733" y="0"/>
                  </a:moveTo>
                  <a:cubicBezTo>
                    <a:pt x="8589" y="0"/>
                    <a:pt x="8469" y="116"/>
                    <a:pt x="8469" y="261"/>
                  </a:cubicBezTo>
                  <a:cubicBezTo>
                    <a:pt x="8468" y="405"/>
                    <a:pt x="8584" y="524"/>
                    <a:pt x="8729" y="526"/>
                  </a:cubicBezTo>
                  <a:lnTo>
                    <a:pt x="8731" y="526"/>
                  </a:lnTo>
                  <a:cubicBezTo>
                    <a:pt x="8874" y="526"/>
                    <a:pt x="8992" y="410"/>
                    <a:pt x="8994" y="265"/>
                  </a:cubicBezTo>
                  <a:cubicBezTo>
                    <a:pt x="8995" y="121"/>
                    <a:pt x="8877" y="2"/>
                    <a:pt x="8733" y="0"/>
                  </a:cubicBezTo>
                  <a:close/>
                  <a:moveTo>
                    <a:pt x="9518" y="0"/>
                  </a:moveTo>
                  <a:cubicBezTo>
                    <a:pt x="9373" y="0"/>
                    <a:pt x="9256" y="116"/>
                    <a:pt x="9254" y="261"/>
                  </a:cubicBezTo>
                  <a:cubicBezTo>
                    <a:pt x="9253" y="405"/>
                    <a:pt x="9369" y="524"/>
                    <a:pt x="9513" y="526"/>
                  </a:cubicBezTo>
                  <a:lnTo>
                    <a:pt x="9516" y="526"/>
                  </a:lnTo>
                  <a:cubicBezTo>
                    <a:pt x="9659" y="526"/>
                    <a:pt x="9777" y="410"/>
                    <a:pt x="9778" y="265"/>
                  </a:cubicBezTo>
                  <a:cubicBezTo>
                    <a:pt x="9780" y="121"/>
                    <a:pt x="9664" y="2"/>
                    <a:pt x="9518" y="0"/>
                  </a:cubicBezTo>
                  <a:close/>
                  <a:moveTo>
                    <a:pt x="2143" y="1095"/>
                  </a:moveTo>
                  <a:cubicBezTo>
                    <a:pt x="2028" y="1095"/>
                    <a:pt x="1929" y="1182"/>
                    <a:pt x="1918" y="1300"/>
                  </a:cubicBezTo>
                  <a:cubicBezTo>
                    <a:pt x="1906" y="1424"/>
                    <a:pt x="1997" y="1535"/>
                    <a:pt x="2121" y="1547"/>
                  </a:cubicBezTo>
                  <a:cubicBezTo>
                    <a:pt x="2128" y="1548"/>
                    <a:pt x="2136" y="1548"/>
                    <a:pt x="2143" y="1548"/>
                  </a:cubicBezTo>
                  <a:cubicBezTo>
                    <a:pt x="2150" y="1548"/>
                    <a:pt x="2158" y="1548"/>
                    <a:pt x="2165" y="1547"/>
                  </a:cubicBezTo>
                  <a:lnTo>
                    <a:pt x="4568" y="1547"/>
                  </a:lnTo>
                  <a:cubicBezTo>
                    <a:pt x="4569" y="1547"/>
                    <a:pt x="4570" y="1547"/>
                    <a:pt x="4571" y="1547"/>
                  </a:cubicBezTo>
                  <a:cubicBezTo>
                    <a:pt x="4694" y="1547"/>
                    <a:pt x="4793" y="1448"/>
                    <a:pt x="4795" y="1325"/>
                  </a:cubicBezTo>
                  <a:cubicBezTo>
                    <a:pt x="4795" y="1321"/>
                    <a:pt x="4795" y="1315"/>
                    <a:pt x="4793" y="1310"/>
                  </a:cubicBezTo>
                  <a:lnTo>
                    <a:pt x="4795" y="1310"/>
                  </a:lnTo>
                  <a:cubicBezTo>
                    <a:pt x="4789" y="1190"/>
                    <a:pt x="4689" y="1096"/>
                    <a:pt x="4568" y="1096"/>
                  </a:cubicBezTo>
                  <a:lnTo>
                    <a:pt x="2165" y="1096"/>
                  </a:lnTo>
                  <a:cubicBezTo>
                    <a:pt x="2158" y="1095"/>
                    <a:pt x="2151" y="1095"/>
                    <a:pt x="2143" y="1095"/>
                  </a:cubicBezTo>
                  <a:close/>
                  <a:moveTo>
                    <a:pt x="227" y="1100"/>
                  </a:moveTo>
                  <a:cubicBezTo>
                    <a:pt x="102" y="1112"/>
                    <a:pt x="11" y="1224"/>
                    <a:pt x="23" y="1348"/>
                  </a:cubicBezTo>
                  <a:cubicBezTo>
                    <a:pt x="33" y="1455"/>
                    <a:pt x="118" y="1541"/>
                    <a:pt x="227" y="1552"/>
                  </a:cubicBezTo>
                  <a:lnTo>
                    <a:pt x="1144" y="1552"/>
                  </a:lnTo>
                  <a:cubicBezTo>
                    <a:pt x="1267" y="1552"/>
                    <a:pt x="1370" y="1450"/>
                    <a:pt x="1370" y="1325"/>
                  </a:cubicBezTo>
                  <a:cubicBezTo>
                    <a:pt x="1370" y="1321"/>
                    <a:pt x="1370" y="1315"/>
                    <a:pt x="1369" y="1310"/>
                  </a:cubicBezTo>
                  <a:lnTo>
                    <a:pt x="1369" y="1315"/>
                  </a:lnTo>
                  <a:cubicBezTo>
                    <a:pt x="1363" y="1194"/>
                    <a:pt x="1263" y="1100"/>
                    <a:pt x="1144" y="1100"/>
                  </a:cubicBezTo>
                  <a:close/>
                  <a:moveTo>
                    <a:pt x="2165" y="2131"/>
                  </a:moveTo>
                  <a:cubicBezTo>
                    <a:pt x="2040" y="2131"/>
                    <a:pt x="1939" y="2232"/>
                    <a:pt x="1939" y="2357"/>
                  </a:cubicBezTo>
                  <a:cubicBezTo>
                    <a:pt x="1939" y="2482"/>
                    <a:pt x="2040" y="2583"/>
                    <a:pt x="2165" y="2583"/>
                  </a:cubicBezTo>
                  <a:lnTo>
                    <a:pt x="4568" y="2583"/>
                  </a:lnTo>
                  <a:cubicBezTo>
                    <a:pt x="4569" y="2583"/>
                    <a:pt x="4570" y="2583"/>
                    <a:pt x="4571" y="2583"/>
                  </a:cubicBezTo>
                  <a:cubicBezTo>
                    <a:pt x="4694" y="2583"/>
                    <a:pt x="4793" y="2484"/>
                    <a:pt x="4795" y="2362"/>
                  </a:cubicBezTo>
                  <a:lnTo>
                    <a:pt x="4795" y="2357"/>
                  </a:lnTo>
                  <a:cubicBezTo>
                    <a:pt x="4795" y="2232"/>
                    <a:pt x="4694" y="2131"/>
                    <a:pt x="4568" y="2131"/>
                  </a:cubicBezTo>
                  <a:close/>
                  <a:moveTo>
                    <a:pt x="227" y="2135"/>
                  </a:moveTo>
                  <a:cubicBezTo>
                    <a:pt x="102" y="2135"/>
                    <a:pt x="0" y="2237"/>
                    <a:pt x="0" y="2362"/>
                  </a:cubicBezTo>
                  <a:cubicBezTo>
                    <a:pt x="0" y="2487"/>
                    <a:pt x="102" y="2588"/>
                    <a:pt x="227" y="2588"/>
                  </a:cubicBezTo>
                  <a:lnTo>
                    <a:pt x="1144" y="2588"/>
                  </a:lnTo>
                  <a:cubicBezTo>
                    <a:pt x="1267" y="2588"/>
                    <a:pt x="1369" y="2487"/>
                    <a:pt x="1369" y="2362"/>
                  </a:cubicBezTo>
                  <a:cubicBezTo>
                    <a:pt x="1369" y="2237"/>
                    <a:pt x="1267" y="2137"/>
                    <a:pt x="1144" y="2135"/>
                  </a:cubicBezTo>
                  <a:close/>
                  <a:moveTo>
                    <a:pt x="5593" y="2104"/>
                  </a:moveTo>
                  <a:cubicBezTo>
                    <a:pt x="5590" y="2104"/>
                    <a:pt x="5586" y="2104"/>
                    <a:pt x="5582" y="2104"/>
                  </a:cubicBezTo>
                  <a:cubicBezTo>
                    <a:pt x="5436" y="2108"/>
                    <a:pt x="5323" y="2229"/>
                    <a:pt x="5328" y="2374"/>
                  </a:cubicBezTo>
                  <a:cubicBezTo>
                    <a:pt x="5332" y="2516"/>
                    <a:pt x="5450" y="2628"/>
                    <a:pt x="5593" y="2628"/>
                  </a:cubicBezTo>
                  <a:cubicBezTo>
                    <a:pt x="5736" y="2628"/>
                    <a:pt x="5852" y="2512"/>
                    <a:pt x="5852" y="2368"/>
                  </a:cubicBezTo>
                  <a:cubicBezTo>
                    <a:pt x="5852" y="2365"/>
                    <a:pt x="5852" y="2360"/>
                    <a:pt x="5852" y="2357"/>
                  </a:cubicBezTo>
                  <a:cubicBezTo>
                    <a:pt x="5848" y="2216"/>
                    <a:pt x="5733" y="2104"/>
                    <a:pt x="5593" y="2104"/>
                  </a:cubicBezTo>
                  <a:close/>
                  <a:moveTo>
                    <a:pt x="6378" y="2104"/>
                  </a:moveTo>
                  <a:cubicBezTo>
                    <a:pt x="6374" y="2104"/>
                    <a:pt x="6371" y="2104"/>
                    <a:pt x="6367" y="2104"/>
                  </a:cubicBezTo>
                  <a:cubicBezTo>
                    <a:pt x="6221" y="2108"/>
                    <a:pt x="6108" y="2229"/>
                    <a:pt x="6112" y="2374"/>
                  </a:cubicBezTo>
                  <a:cubicBezTo>
                    <a:pt x="6117" y="2516"/>
                    <a:pt x="6235" y="2628"/>
                    <a:pt x="6377" y="2628"/>
                  </a:cubicBezTo>
                  <a:cubicBezTo>
                    <a:pt x="6520" y="2628"/>
                    <a:pt x="6637" y="2512"/>
                    <a:pt x="6638" y="2368"/>
                  </a:cubicBezTo>
                  <a:cubicBezTo>
                    <a:pt x="6638" y="2365"/>
                    <a:pt x="6638" y="2360"/>
                    <a:pt x="6637" y="2357"/>
                  </a:cubicBezTo>
                  <a:cubicBezTo>
                    <a:pt x="6632" y="2216"/>
                    <a:pt x="6517" y="2104"/>
                    <a:pt x="6378" y="2104"/>
                  </a:cubicBezTo>
                  <a:close/>
                  <a:moveTo>
                    <a:pt x="7164" y="2104"/>
                  </a:moveTo>
                  <a:cubicBezTo>
                    <a:pt x="7160" y="2104"/>
                    <a:pt x="7157" y="2104"/>
                    <a:pt x="7153" y="2104"/>
                  </a:cubicBezTo>
                  <a:cubicBezTo>
                    <a:pt x="7009" y="2108"/>
                    <a:pt x="6896" y="2229"/>
                    <a:pt x="6900" y="2374"/>
                  </a:cubicBezTo>
                  <a:cubicBezTo>
                    <a:pt x="6905" y="2515"/>
                    <a:pt x="7021" y="2628"/>
                    <a:pt x="7162" y="2628"/>
                  </a:cubicBezTo>
                  <a:cubicBezTo>
                    <a:pt x="7307" y="2628"/>
                    <a:pt x="7424" y="2510"/>
                    <a:pt x="7424" y="2366"/>
                  </a:cubicBezTo>
                  <a:lnTo>
                    <a:pt x="7424" y="2357"/>
                  </a:lnTo>
                  <a:cubicBezTo>
                    <a:pt x="7420" y="2216"/>
                    <a:pt x="7304" y="2104"/>
                    <a:pt x="7164" y="2104"/>
                  </a:cubicBezTo>
                  <a:close/>
                  <a:moveTo>
                    <a:pt x="7949" y="2104"/>
                  </a:moveTo>
                  <a:cubicBezTo>
                    <a:pt x="7945" y="2104"/>
                    <a:pt x="7942" y="2104"/>
                    <a:pt x="7938" y="2104"/>
                  </a:cubicBezTo>
                  <a:cubicBezTo>
                    <a:pt x="7793" y="2108"/>
                    <a:pt x="7680" y="2229"/>
                    <a:pt x="7685" y="2374"/>
                  </a:cubicBezTo>
                  <a:cubicBezTo>
                    <a:pt x="7689" y="2515"/>
                    <a:pt x="7805" y="2628"/>
                    <a:pt x="7947" y="2628"/>
                  </a:cubicBezTo>
                  <a:cubicBezTo>
                    <a:pt x="8091" y="2628"/>
                    <a:pt x="8209" y="2510"/>
                    <a:pt x="8209" y="2366"/>
                  </a:cubicBezTo>
                  <a:lnTo>
                    <a:pt x="8209" y="2357"/>
                  </a:lnTo>
                  <a:cubicBezTo>
                    <a:pt x="8205" y="2216"/>
                    <a:pt x="8090" y="2104"/>
                    <a:pt x="7949" y="2104"/>
                  </a:cubicBezTo>
                  <a:close/>
                  <a:moveTo>
                    <a:pt x="8733" y="2104"/>
                  </a:moveTo>
                  <a:cubicBezTo>
                    <a:pt x="8730" y="2104"/>
                    <a:pt x="8726" y="2104"/>
                    <a:pt x="8723" y="2104"/>
                  </a:cubicBezTo>
                  <a:cubicBezTo>
                    <a:pt x="8578" y="2108"/>
                    <a:pt x="8465" y="2229"/>
                    <a:pt x="8469" y="2374"/>
                  </a:cubicBezTo>
                  <a:cubicBezTo>
                    <a:pt x="8474" y="2515"/>
                    <a:pt x="8590" y="2628"/>
                    <a:pt x="8731" y="2628"/>
                  </a:cubicBezTo>
                  <a:cubicBezTo>
                    <a:pt x="8876" y="2628"/>
                    <a:pt x="8994" y="2510"/>
                    <a:pt x="8994" y="2366"/>
                  </a:cubicBezTo>
                  <a:lnTo>
                    <a:pt x="8994" y="2357"/>
                  </a:lnTo>
                  <a:cubicBezTo>
                    <a:pt x="8989" y="2216"/>
                    <a:pt x="8874" y="2104"/>
                    <a:pt x="8733" y="2104"/>
                  </a:cubicBezTo>
                  <a:close/>
                  <a:moveTo>
                    <a:pt x="9519" y="2104"/>
                  </a:moveTo>
                  <a:cubicBezTo>
                    <a:pt x="9516" y="2104"/>
                    <a:pt x="9512" y="2104"/>
                    <a:pt x="9509" y="2104"/>
                  </a:cubicBezTo>
                  <a:cubicBezTo>
                    <a:pt x="9363" y="2108"/>
                    <a:pt x="9250" y="2229"/>
                    <a:pt x="9254" y="2374"/>
                  </a:cubicBezTo>
                  <a:cubicBezTo>
                    <a:pt x="9259" y="2515"/>
                    <a:pt x="9375" y="2628"/>
                    <a:pt x="9516" y="2628"/>
                  </a:cubicBezTo>
                  <a:cubicBezTo>
                    <a:pt x="9661" y="2628"/>
                    <a:pt x="9778" y="2510"/>
                    <a:pt x="9778" y="2366"/>
                  </a:cubicBezTo>
                  <a:lnTo>
                    <a:pt x="9778" y="2357"/>
                  </a:lnTo>
                  <a:cubicBezTo>
                    <a:pt x="9774" y="2216"/>
                    <a:pt x="9659" y="2104"/>
                    <a:pt x="9519" y="2104"/>
                  </a:cubicBezTo>
                  <a:close/>
                  <a:moveTo>
                    <a:pt x="2165" y="3178"/>
                  </a:moveTo>
                  <a:cubicBezTo>
                    <a:pt x="2040" y="3178"/>
                    <a:pt x="1939" y="3279"/>
                    <a:pt x="1939" y="3404"/>
                  </a:cubicBezTo>
                  <a:cubicBezTo>
                    <a:pt x="1939" y="3529"/>
                    <a:pt x="2040" y="3630"/>
                    <a:pt x="2165" y="3630"/>
                  </a:cubicBezTo>
                  <a:lnTo>
                    <a:pt x="4568" y="3630"/>
                  </a:lnTo>
                  <a:cubicBezTo>
                    <a:pt x="4569" y="3630"/>
                    <a:pt x="4570" y="3630"/>
                    <a:pt x="4571" y="3630"/>
                  </a:cubicBezTo>
                  <a:cubicBezTo>
                    <a:pt x="4694" y="3630"/>
                    <a:pt x="4793" y="3531"/>
                    <a:pt x="4795" y="3408"/>
                  </a:cubicBezTo>
                  <a:lnTo>
                    <a:pt x="4795" y="3404"/>
                  </a:lnTo>
                  <a:cubicBezTo>
                    <a:pt x="4795" y="3280"/>
                    <a:pt x="4696" y="3179"/>
                    <a:pt x="4573" y="3178"/>
                  </a:cubicBezTo>
                  <a:close/>
                  <a:moveTo>
                    <a:pt x="227" y="3182"/>
                  </a:moveTo>
                  <a:cubicBezTo>
                    <a:pt x="102" y="3182"/>
                    <a:pt x="0" y="3283"/>
                    <a:pt x="0" y="3408"/>
                  </a:cubicBezTo>
                  <a:cubicBezTo>
                    <a:pt x="0" y="3533"/>
                    <a:pt x="102" y="3635"/>
                    <a:pt x="227" y="3635"/>
                  </a:cubicBezTo>
                  <a:lnTo>
                    <a:pt x="1144" y="3635"/>
                  </a:lnTo>
                  <a:cubicBezTo>
                    <a:pt x="1267" y="3635"/>
                    <a:pt x="1369" y="3533"/>
                    <a:pt x="1369" y="3408"/>
                  </a:cubicBezTo>
                  <a:cubicBezTo>
                    <a:pt x="1369" y="3283"/>
                    <a:pt x="1267" y="3182"/>
                    <a:pt x="1144" y="3182"/>
                  </a:cubicBezTo>
                  <a:close/>
                  <a:moveTo>
                    <a:pt x="2165" y="4226"/>
                  </a:moveTo>
                  <a:cubicBezTo>
                    <a:pt x="2040" y="4226"/>
                    <a:pt x="1939" y="4327"/>
                    <a:pt x="1939" y="4451"/>
                  </a:cubicBezTo>
                  <a:cubicBezTo>
                    <a:pt x="1939" y="4576"/>
                    <a:pt x="2040" y="4677"/>
                    <a:pt x="2165" y="4677"/>
                  </a:cubicBezTo>
                  <a:lnTo>
                    <a:pt x="4568" y="4677"/>
                  </a:lnTo>
                  <a:cubicBezTo>
                    <a:pt x="4694" y="4677"/>
                    <a:pt x="4795" y="4576"/>
                    <a:pt x="4795" y="4451"/>
                  </a:cubicBezTo>
                  <a:cubicBezTo>
                    <a:pt x="4795" y="4327"/>
                    <a:pt x="4696" y="4226"/>
                    <a:pt x="4573" y="4226"/>
                  </a:cubicBezTo>
                  <a:close/>
                  <a:moveTo>
                    <a:pt x="227" y="4229"/>
                  </a:moveTo>
                  <a:cubicBezTo>
                    <a:pt x="102" y="4229"/>
                    <a:pt x="0" y="4330"/>
                    <a:pt x="0" y="4455"/>
                  </a:cubicBezTo>
                  <a:cubicBezTo>
                    <a:pt x="0" y="4580"/>
                    <a:pt x="102" y="4681"/>
                    <a:pt x="227" y="4681"/>
                  </a:cubicBezTo>
                  <a:lnTo>
                    <a:pt x="1144" y="4681"/>
                  </a:lnTo>
                  <a:cubicBezTo>
                    <a:pt x="1269" y="4680"/>
                    <a:pt x="1370" y="4577"/>
                    <a:pt x="1369" y="4452"/>
                  </a:cubicBezTo>
                  <a:lnTo>
                    <a:pt x="1369" y="4452"/>
                  </a:lnTo>
                  <a:lnTo>
                    <a:pt x="1369" y="4455"/>
                  </a:lnTo>
                  <a:cubicBezTo>
                    <a:pt x="1369" y="4330"/>
                    <a:pt x="1267" y="4229"/>
                    <a:pt x="1144" y="4229"/>
                  </a:cubicBezTo>
                  <a:close/>
                  <a:moveTo>
                    <a:pt x="8273" y="5104"/>
                  </a:moveTo>
                  <a:cubicBezTo>
                    <a:pt x="8128" y="5104"/>
                    <a:pt x="8011" y="5222"/>
                    <a:pt x="8011" y="5366"/>
                  </a:cubicBezTo>
                  <a:cubicBezTo>
                    <a:pt x="8011" y="5511"/>
                    <a:pt x="8128" y="5628"/>
                    <a:pt x="8273" y="5628"/>
                  </a:cubicBezTo>
                  <a:cubicBezTo>
                    <a:pt x="8417" y="5628"/>
                    <a:pt x="8535" y="5511"/>
                    <a:pt x="8535" y="5366"/>
                  </a:cubicBezTo>
                  <a:cubicBezTo>
                    <a:pt x="8535" y="5222"/>
                    <a:pt x="8417" y="5104"/>
                    <a:pt x="8273" y="5104"/>
                  </a:cubicBezTo>
                  <a:close/>
                  <a:moveTo>
                    <a:pt x="9842" y="5104"/>
                  </a:moveTo>
                  <a:cubicBezTo>
                    <a:pt x="9698" y="5104"/>
                    <a:pt x="9580" y="5222"/>
                    <a:pt x="9580" y="5366"/>
                  </a:cubicBezTo>
                  <a:cubicBezTo>
                    <a:pt x="9580" y="5511"/>
                    <a:pt x="9698" y="5628"/>
                    <a:pt x="9842" y="5628"/>
                  </a:cubicBezTo>
                  <a:lnTo>
                    <a:pt x="9845" y="5628"/>
                  </a:lnTo>
                  <a:cubicBezTo>
                    <a:pt x="9988" y="5628"/>
                    <a:pt x="10106" y="5512"/>
                    <a:pt x="10106" y="5368"/>
                  </a:cubicBezTo>
                  <a:lnTo>
                    <a:pt x="10106" y="5366"/>
                  </a:lnTo>
                  <a:cubicBezTo>
                    <a:pt x="10106" y="5222"/>
                    <a:pt x="9988" y="5104"/>
                    <a:pt x="9842" y="5104"/>
                  </a:cubicBezTo>
                  <a:close/>
                  <a:moveTo>
                    <a:pt x="10628" y="5104"/>
                  </a:moveTo>
                  <a:cubicBezTo>
                    <a:pt x="10482" y="5104"/>
                    <a:pt x="10365" y="5222"/>
                    <a:pt x="10365" y="5366"/>
                  </a:cubicBezTo>
                  <a:cubicBezTo>
                    <a:pt x="10365" y="5511"/>
                    <a:pt x="10482" y="5628"/>
                    <a:pt x="10628" y="5628"/>
                  </a:cubicBezTo>
                  <a:lnTo>
                    <a:pt x="10630" y="5628"/>
                  </a:lnTo>
                  <a:cubicBezTo>
                    <a:pt x="10773" y="5628"/>
                    <a:pt x="10890" y="5512"/>
                    <a:pt x="10890" y="5368"/>
                  </a:cubicBezTo>
                  <a:lnTo>
                    <a:pt x="10890" y="5366"/>
                  </a:lnTo>
                  <a:cubicBezTo>
                    <a:pt x="10890" y="5222"/>
                    <a:pt x="10773" y="5104"/>
                    <a:pt x="10628" y="5104"/>
                  </a:cubicBezTo>
                  <a:close/>
                  <a:moveTo>
                    <a:pt x="11413" y="5104"/>
                  </a:moveTo>
                  <a:cubicBezTo>
                    <a:pt x="11267" y="5104"/>
                    <a:pt x="11151" y="5222"/>
                    <a:pt x="11151" y="5366"/>
                  </a:cubicBezTo>
                  <a:cubicBezTo>
                    <a:pt x="11151" y="5511"/>
                    <a:pt x="11267" y="5628"/>
                    <a:pt x="11413" y="5628"/>
                  </a:cubicBezTo>
                  <a:lnTo>
                    <a:pt x="11415" y="5628"/>
                  </a:lnTo>
                  <a:cubicBezTo>
                    <a:pt x="11559" y="5628"/>
                    <a:pt x="11675" y="5512"/>
                    <a:pt x="11675" y="5368"/>
                  </a:cubicBezTo>
                  <a:lnTo>
                    <a:pt x="11675" y="5366"/>
                  </a:lnTo>
                  <a:cubicBezTo>
                    <a:pt x="11675" y="5222"/>
                    <a:pt x="11557" y="5104"/>
                    <a:pt x="11413" y="5104"/>
                  </a:cubicBezTo>
                  <a:close/>
                  <a:moveTo>
                    <a:pt x="12199" y="5104"/>
                  </a:moveTo>
                  <a:cubicBezTo>
                    <a:pt x="12055" y="5104"/>
                    <a:pt x="11937" y="5222"/>
                    <a:pt x="11937" y="5366"/>
                  </a:cubicBezTo>
                  <a:cubicBezTo>
                    <a:pt x="11937" y="5511"/>
                    <a:pt x="12055" y="5628"/>
                    <a:pt x="12199" y="5628"/>
                  </a:cubicBezTo>
                  <a:cubicBezTo>
                    <a:pt x="12344" y="5628"/>
                    <a:pt x="12461" y="5511"/>
                    <a:pt x="12461" y="5366"/>
                  </a:cubicBezTo>
                  <a:cubicBezTo>
                    <a:pt x="12461" y="5222"/>
                    <a:pt x="12344" y="5104"/>
                    <a:pt x="12199" y="5104"/>
                  </a:cubicBezTo>
                  <a:close/>
                  <a:moveTo>
                    <a:pt x="9058" y="5104"/>
                  </a:moveTo>
                  <a:cubicBezTo>
                    <a:pt x="8913" y="5104"/>
                    <a:pt x="8796" y="5222"/>
                    <a:pt x="8796" y="5366"/>
                  </a:cubicBezTo>
                  <a:cubicBezTo>
                    <a:pt x="8796" y="5511"/>
                    <a:pt x="8913" y="5628"/>
                    <a:pt x="9058" y="5628"/>
                  </a:cubicBezTo>
                  <a:cubicBezTo>
                    <a:pt x="9060" y="5628"/>
                    <a:pt x="9063" y="5628"/>
                    <a:pt x="9066" y="5628"/>
                  </a:cubicBezTo>
                  <a:cubicBezTo>
                    <a:pt x="9208" y="5628"/>
                    <a:pt x="9324" y="5517"/>
                    <a:pt x="9329" y="5375"/>
                  </a:cubicBezTo>
                  <a:lnTo>
                    <a:pt x="9329" y="5366"/>
                  </a:lnTo>
                  <a:lnTo>
                    <a:pt x="9320" y="5366"/>
                  </a:lnTo>
                  <a:cubicBezTo>
                    <a:pt x="9320" y="5222"/>
                    <a:pt x="9203" y="5104"/>
                    <a:pt x="9058" y="5104"/>
                  </a:cubicBezTo>
                  <a:close/>
                  <a:moveTo>
                    <a:pt x="5043" y="5272"/>
                  </a:moveTo>
                  <a:cubicBezTo>
                    <a:pt x="4918" y="5272"/>
                    <a:pt x="4817" y="5374"/>
                    <a:pt x="4817" y="5499"/>
                  </a:cubicBezTo>
                  <a:cubicBezTo>
                    <a:pt x="4817" y="5624"/>
                    <a:pt x="4918" y="5725"/>
                    <a:pt x="5043" y="5725"/>
                  </a:cubicBezTo>
                  <a:lnTo>
                    <a:pt x="7447" y="5725"/>
                  </a:lnTo>
                  <a:cubicBezTo>
                    <a:pt x="7572" y="5725"/>
                    <a:pt x="7673" y="5624"/>
                    <a:pt x="7673" y="5499"/>
                  </a:cubicBezTo>
                  <a:cubicBezTo>
                    <a:pt x="7674" y="5375"/>
                    <a:pt x="7575" y="5274"/>
                    <a:pt x="7451" y="5272"/>
                  </a:cubicBezTo>
                  <a:close/>
                  <a:moveTo>
                    <a:pt x="227" y="5277"/>
                  </a:moveTo>
                  <a:cubicBezTo>
                    <a:pt x="102" y="5277"/>
                    <a:pt x="0" y="5378"/>
                    <a:pt x="0" y="5503"/>
                  </a:cubicBezTo>
                  <a:cubicBezTo>
                    <a:pt x="0" y="5627"/>
                    <a:pt x="102" y="5728"/>
                    <a:pt x="227" y="5728"/>
                  </a:cubicBezTo>
                  <a:lnTo>
                    <a:pt x="1144" y="5728"/>
                  </a:lnTo>
                  <a:cubicBezTo>
                    <a:pt x="1269" y="5728"/>
                    <a:pt x="1370" y="5624"/>
                    <a:pt x="1369" y="5499"/>
                  </a:cubicBezTo>
                  <a:lnTo>
                    <a:pt x="1369" y="5499"/>
                  </a:lnTo>
                  <a:lnTo>
                    <a:pt x="1369" y="5503"/>
                  </a:lnTo>
                  <a:cubicBezTo>
                    <a:pt x="1369" y="5378"/>
                    <a:pt x="1267" y="5277"/>
                    <a:pt x="1144" y="5277"/>
                  </a:cubicBezTo>
                  <a:close/>
                  <a:moveTo>
                    <a:pt x="5022" y="6318"/>
                  </a:moveTo>
                  <a:cubicBezTo>
                    <a:pt x="4907" y="6318"/>
                    <a:pt x="4807" y="6405"/>
                    <a:pt x="4796" y="6522"/>
                  </a:cubicBezTo>
                  <a:cubicBezTo>
                    <a:pt x="4784" y="6647"/>
                    <a:pt x="4875" y="6757"/>
                    <a:pt x="5000" y="6769"/>
                  </a:cubicBezTo>
                  <a:cubicBezTo>
                    <a:pt x="5007" y="6770"/>
                    <a:pt x="5014" y="6770"/>
                    <a:pt x="5021" y="6770"/>
                  </a:cubicBezTo>
                  <a:cubicBezTo>
                    <a:pt x="5029" y="6770"/>
                    <a:pt x="5036" y="6770"/>
                    <a:pt x="5043" y="6769"/>
                  </a:cubicBezTo>
                  <a:lnTo>
                    <a:pt x="7447" y="6769"/>
                  </a:lnTo>
                  <a:cubicBezTo>
                    <a:pt x="7447" y="6769"/>
                    <a:pt x="7448" y="6769"/>
                    <a:pt x="7449" y="6769"/>
                  </a:cubicBezTo>
                  <a:cubicBezTo>
                    <a:pt x="7572" y="6769"/>
                    <a:pt x="7671" y="6670"/>
                    <a:pt x="7673" y="6547"/>
                  </a:cubicBezTo>
                  <a:lnTo>
                    <a:pt x="7673" y="6543"/>
                  </a:lnTo>
                  <a:cubicBezTo>
                    <a:pt x="7673" y="6419"/>
                    <a:pt x="7573" y="6319"/>
                    <a:pt x="7450" y="6319"/>
                  </a:cubicBezTo>
                  <a:lnTo>
                    <a:pt x="5043" y="6319"/>
                  </a:lnTo>
                  <a:cubicBezTo>
                    <a:pt x="5036" y="6318"/>
                    <a:pt x="5029" y="6318"/>
                    <a:pt x="5022" y="6318"/>
                  </a:cubicBezTo>
                  <a:close/>
                  <a:moveTo>
                    <a:pt x="227" y="6324"/>
                  </a:moveTo>
                  <a:cubicBezTo>
                    <a:pt x="102" y="6336"/>
                    <a:pt x="11" y="6446"/>
                    <a:pt x="23" y="6571"/>
                  </a:cubicBezTo>
                  <a:cubicBezTo>
                    <a:pt x="33" y="6678"/>
                    <a:pt x="118" y="6763"/>
                    <a:pt x="227" y="6773"/>
                  </a:cubicBezTo>
                  <a:lnTo>
                    <a:pt x="1144" y="6773"/>
                  </a:lnTo>
                  <a:cubicBezTo>
                    <a:pt x="1267" y="6773"/>
                    <a:pt x="1369" y="6672"/>
                    <a:pt x="1369" y="6547"/>
                  </a:cubicBezTo>
                  <a:cubicBezTo>
                    <a:pt x="1369" y="6423"/>
                    <a:pt x="1267" y="6324"/>
                    <a:pt x="1144" y="6324"/>
                  </a:cubicBezTo>
                  <a:close/>
                  <a:moveTo>
                    <a:pt x="8276" y="7268"/>
                  </a:moveTo>
                  <a:cubicBezTo>
                    <a:pt x="8131" y="7268"/>
                    <a:pt x="8012" y="7384"/>
                    <a:pt x="8011" y="7528"/>
                  </a:cubicBezTo>
                  <a:cubicBezTo>
                    <a:pt x="8009" y="7673"/>
                    <a:pt x="8127" y="7792"/>
                    <a:pt x="8271" y="7793"/>
                  </a:cubicBezTo>
                  <a:lnTo>
                    <a:pt x="8273" y="7793"/>
                  </a:lnTo>
                  <a:cubicBezTo>
                    <a:pt x="8417" y="7793"/>
                    <a:pt x="8535" y="7677"/>
                    <a:pt x="8535" y="7533"/>
                  </a:cubicBezTo>
                  <a:lnTo>
                    <a:pt x="8536" y="7533"/>
                  </a:lnTo>
                  <a:cubicBezTo>
                    <a:pt x="8536" y="7388"/>
                    <a:pt x="8420" y="7269"/>
                    <a:pt x="8276" y="7268"/>
                  </a:cubicBezTo>
                  <a:close/>
                  <a:moveTo>
                    <a:pt x="9069" y="7268"/>
                  </a:moveTo>
                  <a:cubicBezTo>
                    <a:pt x="8924" y="7268"/>
                    <a:pt x="8806" y="7384"/>
                    <a:pt x="8804" y="7528"/>
                  </a:cubicBezTo>
                  <a:cubicBezTo>
                    <a:pt x="8803" y="7673"/>
                    <a:pt x="8919" y="7792"/>
                    <a:pt x="9065" y="7793"/>
                  </a:cubicBezTo>
                  <a:lnTo>
                    <a:pt x="9067" y="7793"/>
                  </a:lnTo>
                  <a:cubicBezTo>
                    <a:pt x="9211" y="7793"/>
                    <a:pt x="9327" y="7677"/>
                    <a:pt x="9329" y="7533"/>
                  </a:cubicBezTo>
                  <a:cubicBezTo>
                    <a:pt x="9330" y="7388"/>
                    <a:pt x="9214" y="7269"/>
                    <a:pt x="9069" y="7268"/>
                  </a:cubicBezTo>
                  <a:close/>
                  <a:moveTo>
                    <a:pt x="9854" y="7268"/>
                  </a:moveTo>
                  <a:cubicBezTo>
                    <a:pt x="9708" y="7268"/>
                    <a:pt x="9591" y="7384"/>
                    <a:pt x="9589" y="7528"/>
                  </a:cubicBezTo>
                  <a:cubicBezTo>
                    <a:pt x="9588" y="7673"/>
                    <a:pt x="9705" y="7792"/>
                    <a:pt x="9850" y="7793"/>
                  </a:cubicBezTo>
                  <a:lnTo>
                    <a:pt x="9854" y="7793"/>
                  </a:lnTo>
                  <a:cubicBezTo>
                    <a:pt x="9994" y="7787"/>
                    <a:pt x="10104" y="7673"/>
                    <a:pt x="10106" y="7533"/>
                  </a:cubicBezTo>
                  <a:lnTo>
                    <a:pt x="10113" y="7533"/>
                  </a:lnTo>
                  <a:cubicBezTo>
                    <a:pt x="10115" y="7388"/>
                    <a:pt x="9999" y="7269"/>
                    <a:pt x="9854" y="7268"/>
                  </a:cubicBezTo>
                  <a:close/>
                  <a:moveTo>
                    <a:pt x="10639" y="7268"/>
                  </a:moveTo>
                  <a:cubicBezTo>
                    <a:pt x="10494" y="7268"/>
                    <a:pt x="10375" y="7384"/>
                    <a:pt x="10374" y="7528"/>
                  </a:cubicBezTo>
                  <a:cubicBezTo>
                    <a:pt x="10372" y="7673"/>
                    <a:pt x="10490" y="7792"/>
                    <a:pt x="10634" y="7793"/>
                  </a:cubicBezTo>
                  <a:lnTo>
                    <a:pt x="10639" y="7793"/>
                  </a:lnTo>
                  <a:cubicBezTo>
                    <a:pt x="10779" y="7787"/>
                    <a:pt x="10889" y="7673"/>
                    <a:pt x="10890" y="7533"/>
                  </a:cubicBezTo>
                  <a:lnTo>
                    <a:pt x="10899" y="7533"/>
                  </a:lnTo>
                  <a:cubicBezTo>
                    <a:pt x="10899" y="7388"/>
                    <a:pt x="10783" y="7269"/>
                    <a:pt x="10639" y="7268"/>
                  </a:cubicBezTo>
                  <a:close/>
                  <a:moveTo>
                    <a:pt x="11423" y="7268"/>
                  </a:moveTo>
                  <a:cubicBezTo>
                    <a:pt x="11279" y="7268"/>
                    <a:pt x="11160" y="7384"/>
                    <a:pt x="11158" y="7528"/>
                  </a:cubicBezTo>
                  <a:cubicBezTo>
                    <a:pt x="11158" y="7673"/>
                    <a:pt x="11275" y="7792"/>
                    <a:pt x="11419" y="7793"/>
                  </a:cubicBezTo>
                  <a:lnTo>
                    <a:pt x="11423" y="7793"/>
                  </a:lnTo>
                  <a:cubicBezTo>
                    <a:pt x="11563" y="7787"/>
                    <a:pt x="11674" y="7673"/>
                    <a:pt x="11675" y="7533"/>
                  </a:cubicBezTo>
                  <a:lnTo>
                    <a:pt x="11684" y="7533"/>
                  </a:lnTo>
                  <a:cubicBezTo>
                    <a:pt x="11684" y="7388"/>
                    <a:pt x="11568" y="7269"/>
                    <a:pt x="11423" y="7268"/>
                  </a:cubicBezTo>
                  <a:close/>
                  <a:moveTo>
                    <a:pt x="12210" y="7268"/>
                  </a:moveTo>
                  <a:cubicBezTo>
                    <a:pt x="12065" y="7268"/>
                    <a:pt x="11948" y="7384"/>
                    <a:pt x="11946" y="7528"/>
                  </a:cubicBezTo>
                  <a:cubicBezTo>
                    <a:pt x="11945" y="7673"/>
                    <a:pt x="12061" y="7792"/>
                    <a:pt x="12207" y="7793"/>
                  </a:cubicBezTo>
                  <a:lnTo>
                    <a:pt x="12208" y="7793"/>
                  </a:lnTo>
                  <a:cubicBezTo>
                    <a:pt x="12348" y="7789"/>
                    <a:pt x="12461" y="7673"/>
                    <a:pt x="12461" y="7533"/>
                  </a:cubicBezTo>
                  <a:lnTo>
                    <a:pt x="12470" y="7533"/>
                  </a:lnTo>
                  <a:cubicBezTo>
                    <a:pt x="12472" y="7388"/>
                    <a:pt x="12356" y="7269"/>
                    <a:pt x="12210" y="7268"/>
                  </a:cubicBezTo>
                  <a:close/>
                  <a:moveTo>
                    <a:pt x="5043" y="7364"/>
                  </a:moveTo>
                  <a:cubicBezTo>
                    <a:pt x="4918" y="7364"/>
                    <a:pt x="4819" y="7466"/>
                    <a:pt x="4819" y="7591"/>
                  </a:cubicBezTo>
                  <a:cubicBezTo>
                    <a:pt x="4819" y="7716"/>
                    <a:pt x="4920" y="7816"/>
                    <a:pt x="5043" y="7816"/>
                  </a:cubicBezTo>
                  <a:lnTo>
                    <a:pt x="7447" y="7816"/>
                  </a:lnTo>
                  <a:cubicBezTo>
                    <a:pt x="7447" y="7816"/>
                    <a:pt x="7448" y="7816"/>
                    <a:pt x="7449" y="7816"/>
                  </a:cubicBezTo>
                  <a:cubicBezTo>
                    <a:pt x="7572" y="7816"/>
                    <a:pt x="7671" y="7718"/>
                    <a:pt x="7673" y="7594"/>
                  </a:cubicBezTo>
                  <a:lnTo>
                    <a:pt x="7673" y="7591"/>
                  </a:lnTo>
                  <a:cubicBezTo>
                    <a:pt x="7673" y="7466"/>
                    <a:pt x="7572" y="7364"/>
                    <a:pt x="7447" y="7364"/>
                  </a:cubicBezTo>
                  <a:close/>
                  <a:moveTo>
                    <a:pt x="227" y="7369"/>
                  </a:moveTo>
                  <a:cubicBezTo>
                    <a:pt x="102" y="7369"/>
                    <a:pt x="0" y="7470"/>
                    <a:pt x="0" y="7595"/>
                  </a:cubicBezTo>
                  <a:cubicBezTo>
                    <a:pt x="0" y="7719"/>
                    <a:pt x="102" y="7820"/>
                    <a:pt x="227" y="7820"/>
                  </a:cubicBezTo>
                  <a:lnTo>
                    <a:pt x="1144" y="7820"/>
                  </a:lnTo>
                  <a:cubicBezTo>
                    <a:pt x="1267" y="7820"/>
                    <a:pt x="1369" y="7719"/>
                    <a:pt x="1369" y="7595"/>
                  </a:cubicBezTo>
                  <a:cubicBezTo>
                    <a:pt x="1369" y="7470"/>
                    <a:pt x="1267" y="7370"/>
                    <a:pt x="1144" y="7369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1031;p40">
              <a:extLst>
                <a:ext uri="{FF2B5EF4-FFF2-40B4-BE49-F238E27FC236}">
                  <a16:creationId xmlns:a16="http://schemas.microsoft.com/office/drawing/2014/main" id="{E20C19F3-FE2B-42DE-F410-55FA229C8D06}"/>
                </a:ext>
              </a:extLst>
            </p:cNvPr>
            <p:cNvSpPr/>
            <p:nvPr/>
          </p:nvSpPr>
          <p:spPr>
            <a:xfrm>
              <a:off x="4179400" y="3619975"/>
              <a:ext cx="311575" cy="195375"/>
            </a:xfrm>
            <a:custGeom>
              <a:avLst/>
              <a:gdLst/>
              <a:ahLst/>
              <a:cxnLst/>
              <a:rect l="l" t="t" r="r" b="b"/>
              <a:pathLst>
                <a:path w="12463" h="7815" extrusionOk="0">
                  <a:moveTo>
                    <a:pt x="227" y="38"/>
                  </a:moveTo>
                  <a:cubicBezTo>
                    <a:pt x="102" y="38"/>
                    <a:pt x="0" y="137"/>
                    <a:pt x="0" y="262"/>
                  </a:cubicBezTo>
                  <a:cubicBezTo>
                    <a:pt x="0" y="388"/>
                    <a:pt x="102" y="489"/>
                    <a:pt x="227" y="489"/>
                  </a:cubicBezTo>
                  <a:lnTo>
                    <a:pt x="1144" y="489"/>
                  </a:lnTo>
                  <a:cubicBezTo>
                    <a:pt x="1267" y="489"/>
                    <a:pt x="1369" y="388"/>
                    <a:pt x="1369" y="264"/>
                  </a:cubicBezTo>
                  <a:cubicBezTo>
                    <a:pt x="1369" y="139"/>
                    <a:pt x="1267" y="38"/>
                    <a:pt x="1144" y="38"/>
                  </a:cubicBezTo>
                  <a:close/>
                  <a:moveTo>
                    <a:pt x="2165" y="36"/>
                  </a:moveTo>
                  <a:cubicBezTo>
                    <a:pt x="2040" y="36"/>
                    <a:pt x="1939" y="137"/>
                    <a:pt x="1939" y="262"/>
                  </a:cubicBezTo>
                  <a:cubicBezTo>
                    <a:pt x="1938" y="388"/>
                    <a:pt x="2039" y="489"/>
                    <a:pt x="2164" y="489"/>
                  </a:cubicBezTo>
                  <a:lnTo>
                    <a:pt x="4568" y="489"/>
                  </a:lnTo>
                  <a:cubicBezTo>
                    <a:pt x="4694" y="489"/>
                    <a:pt x="4795" y="388"/>
                    <a:pt x="4795" y="262"/>
                  </a:cubicBezTo>
                  <a:cubicBezTo>
                    <a:pt x="4795" y="139"/>
                    <a:pt x="4696" y="38"/>
                    <a:pt x="4573" y="36"/>
                  </a:cubicBezTo>
                  <a:close/>
                  <a:moveTo>
                    <a:pt x="5590" y="0"/>
                  </a:moveTo>
                  <a:cubicBezTo>
                    <a:pt x="5445" y="0"/>
                    <a:pt x="5328" y="118"/>
                    <a:pt x="5328" y="262"/>
                  </a:cubicBezTo>
                  <a:cubicBezTo>
                    <a:pt x="5328" y="408"/>
                    <a:pt x="5445" y="524"/>
                    <a:pt x="5590" y="524"/>
                  </a:cubicBezTo>
                  <a:lnTo>
                    <a:pt x="5591" y="524"/>
                  </a:lnTo>
                  <a:cubicBezTo>
                    <a:pt x="5736" y="524"/>
                    <a:pt x="5852" y="407"/>
                    <a:pt x="5852" y="262"/>
                  </a:cubicBezTo>
                  <a:cubicBezTo>
                    <a:pt x="5852" y="118"/>
                    <a:pt x="5734" y="0"/>
                    <a:pt x="5590" y="0"/>
                  </a:cubicBezTo>
                  <a:close/>
                  <a:moveTo>
                    <a:pt x="6375" y="0"/>
                  </a:moveTo>
                  <a:cubicBezTo>
                    <a:pt x="6230" y="0"/>
                    <a:pt x="6112" y="118"/>
                    <a:pt x="6112" y="262"/>
                  </a:cubicBezTo>
                  <a:cubicBezTo>
                    <a:pt x="6112" y="408"/>
                    <a:pt x="6230" y="524"/>
                    <a:pt x="6375" y="524"/>
                  </a:cubicBezTo>
                  <a:lnTo>
                    <a:pt x="6376" y="524"/>
                  </a:lnTo>
                  <a:cubicBezTo>
                    <a:pt x="6520" y="524"/>
                    <a:pt x="6637" y="408"/>
                    <a:pt x="6637" y="265"/>
                  </a:cubicBezTo>
                  <a:lnTo>
                    <a:pt x="6637" y="262"/>
                  </a:lnTo>
                  <a:cubicBezTo>
                    <a:pt x="6637" y="118"/>
                    <a:pt x="6519" y="0"/>
                    <a:pt x="6375" y="0"/>
                  </a:cubicBezTo>
                  <a:close/>
                  <a:moveTo>
                    <a:pt x="7162" y="0"/>
                  </a:moveTo>
                  <a:cubicBezTo>
                    <a:pt x="7016" y="0"/>
                    <a:pt x="6899" y="118"/>
                    <a:pt x="6899" y="262"/>
                  </a:cubicBezTo>
                  <a:cubicBezTo>
                    <a:pt x="6899" y="408"/>
                    <a:pt x="7016" y="524"/>
                    <a:pt x="7162" y="524"/>
                  </a:cubicBezTo>
                  <a:cubicBezTo>
                    <a:pt x="7307" y="524"/>
                    <a:pt x="7424" y="408"/>
                    <a:pt x="7424" y="262"/>
                  </a:cubicBezTo>
                  <a:cubicBezTo>
                    <a:pt x="7424" y="118"/>
                    <a:pt x="7307" y="0"/>
                    <a:pt x="7162" y="0"/>
                  </a:cubicBezTo>
                  <a:close/>
                  <a:moveTo>
                    <a:pt x="7947" y="0"/>
                  </a:moveTo>
                  <a:cubicBezTo>
                    <a:pt x="7801" y="0"/>
                    <a:pt x="7685" y="118"/>
                    <a:pt x="7685" y="262"/>
                  </a:cubicBezTo>
                  <a:cubicBezTo>
                    <a:pt x="7685" y="408"/>
                    <a:pt x="7801" y="524"/>
                    <a:pt x="7947" y="524"/>
                  </a:cubicBezTo>
                  <a:cubicBezTo>
                    <a:pt x="8091" y="524"/>
                    <a:pt x="8209" y="408"/>
                    <a:pt x="8209" y="262"/>
                  </a:cubicBezTo>
                  <a:cubicBezTo>
                    <a:pt x="8209" y="118"/>
                    <a:pt x="8091" y="0"/>
                    <a:pt x="7947" y="0"/>
                  </a:cubicBezTo>
                  <a:close/>
                  <a:moveTo>
                    <a:pt x="8731" y="0"/>
                  </a:moveTo>
                  <a:cubicBezTo>
                    <a:pt x="8587" y="0"/>
                    <a:pt x="8469" y="118"/>
                    <a:pt x="8469" y="262"/>
                  </a:cubicBezTo>
                  <a:cubicBezTo>
                    <a:pt x="8469" y="408"/>
                    <a:pt x="8587" y="524"/>
                    <a:pt x="8731" y="524"/>
                  </a:cubicBezTo>
                  <a:cubicBezTo>
                    <a:pt x="8876" y="524"/>
                    <a:pt x="8994" y="408"/>
                    <a:pt x="8994" y="262"/>
                  </a:cubicBezTo>
                  <a:cubicBezTo>
                    <a:pt x="8994" y="118"/>
                    <a:pt x="8876" y="0"/>
                    <a:pt x="8731" y="0"/>
                  </a:cubicBezTo>
                  <a:close/>
                  <a:moveTo>
                    <a:pt x="9516" y="0"/>
                  </a:moveTo>
                  <a:cubicBezTo>
                    <a:pt x="9372" y="0"/>
                    <a:pt x="9254" y="118"/>
                    <a:pt x="9254" y="262"/>
                  </a:cubicBezTo>
                  <a:cubicBezTo>
                    <a:pt x="9254" y="408"/>
                    <a:pt x="9372" y="524"/>
                    <a:pt x="9516" y="524"/>
                  </a:cubicBezTo>
                  <a:cubicBezTo>
                    <a:pt x="9661" y="524"/>
                    <a:pt x="9778" y="408"/>
                    <a:pt x="9778" y="262"/>
                  </a:cubicBezTo>
                  <a:cubicBezTo>
                    <a:pt x="9778" y="118"/>
                    <a:pt x="9661" y="0"/>
                    <a:pt x="9516" y="0"/>
                  </a:cubicBezTo>
                  <a:close/>
                  <a:moveTo>
                    <a:pt x="227" y="1086"/>
                  </a:moveTo>
                  <a:cubicBezTo>
                    <a:pt x="102" y="1086"/>
                    <a:pt x="0" y="1187"/>
                    <a:pt x="0" y="1312"/>
                  </a:cubicBezTo>
                  <a:cubicBezTo>
                    <a:pt x="0" y="1437"/>
                    <a:pt x="102" y="1538"/>
                    <a:pt x="227" y="1538"/>
                  </a:cubicBezTo>
                  <a:lnTo>
                    <a:pt x="1144" y="1538"/>
                  </a:lnTo>
                  <a:cubicBezTo>
                    <a:pt x="1269" y="1537"/>
                    <a:pt x="1369" y="1436"/>
                    <a:pt x="1369" y="1311"/>
                  </a:cubicBezTo>
                  <a:cubicBezTo>
                    <a:pt x="1369" y="1186"/>
                    <a:pt x="1267" y="1086"/>
                    <a:pt x="1144" y="1086"/>
                  </a:cubicBezTo>
                  <a:close/>
                  <a:moveTo>
                    <a:pt x="2165" y="1086"/>
                  </a:moveTo>
                  <a:cubicBezTo>
                    <a:pt x="2040" y="1086"/>
                    <a:pt x="1939" y="1187"/>
                    <a:pt x="1939" y="1312"/>
                  </a:cubicBezTo>
                  <a:cubicBezTo>
                    <a:pt x="1939" y="1437"/>
                    <a:pt x="2040" y="1538"/>
                    <a:pt x="2165" y="1538"/>
                  </a:cubicBezTo>
                  <a:lnTo>
                    <a:pt x="4568" y="1538"/>
                  </a:lnTo>
                  <a:cubicBezTo>
                    <a:pt x="4694" y="1538"/>
                    <a:pt x="4795" y="1437"/>
                    <a:pt x="4795" y="1312"/>
                  </a:cubicBezTo>
                  <a:lnTo>
                    <a:pt x="4795" y="1311"/>
                  </a:lnTo>
                  <a:cubicBezTo>
                    <a:pt x="4795" y="1187"/>
                    <a:pt x="4694" y="1086"/>
                    <a:pt x="4570" y="1086"/>
                  </a:cubicBezTo>
                  <a:close/>
                  <a:moveTo>
                    <a:pt x="227" y="2128"/>
                  </a:moveTo>
                  <a:cubicBezTo>
                    <a:pt x="102" y="2130"/>
                    <a:pt x="0" y="2231"/>
                    <a:pt x="0" y="2356"/>
                  </a:cubicBezTo>
                  <a:cubicBezTo>
                    <a:pt x="0" y="2479"/>
                    <a:pt x="102" y="2581"/>
                    <a:pt x="227" y="2581"/>
                  </a:cubicBezTo>
                  <a:lnTo>
                    <a:pt x="1144" y="2581"/>
                  </a:lnTo>
                  <a:cubicBezTo>
                    <a:pt x="1265" y="2581"/>
                    <a:pt x="1364" y="2485"/>
                    <a:pt x="1369" y="2365"/>
                  </a:cubicBezTo>
                  <a:lnTo>
                    <a:pt x="1369" y="2354"/>
                  </a:lnTo>
                  <a:cubicBezTo>
                    <a:pt x="1369" y="2231"/>
                    <a:pt x="1267" y="2130"/>
                    <a:pt x="1144" y="2128"/>
                  </a:cubicBezTo>
                  <a:close/>
                  <a:moveTo>
                    <a:pt x="2165" y="2128"/>
                  </a:moveTo>
                  <a:cubicBezTo>
                    <a:pt x="2040" y="2130"/>
                    <a:pt x="1939" y="2231"/>
                    <a:pt x="1939" y="2356"/>
                  </a:cubicBezTo>
                  <a:cubicBezTo>
                    <a:pt x="1939" y="2479"/>
                    <a:pt x="2040" y="2581"/>
                    <a:pt x="2165" y="2581"/>
                  </a:cubicBezTo>
                  <a:lnTo>
                    <a:pt x="4568" y="2581"/>
                  </a:lnTo>
                  <a:cubicBezTo>
                    <a:pt x="4569" y="2581"/>
                    <a:pt x="4570" y="2581"/>
                    <a:pt x="4571" y="2581"/>
                  </a:cubicBezTo>
                  <a:cubicBezTo>
                    <a:pt x="4691" y="2581"/>
                    <a:pt x="4790" y="2486"/>
                    <a:pt x="4795" y="2365"/>
                  </a:cubicBezTo>
                  <a:lnTo>
                    <a:pt x="4795" y="2354"/>
                  </a:lnTo>
                  <a:cubicBezTo>
                    <a:pt x="4795" y="2229"/>
                    <a:pt x="4694" y="2128"/>
                    <a:pt x="4568" y="2128"/>
                  </a:cubicBezTo>
                  <a:close/>
                  <a:moveTo>
                    <a:pt x="5590" y="2103"/>
                  </a:moveTo>
                  <a:cubicBezTo>
                    <a:pt x="5445" y="2103"/>
                    <a:pt x="5328" y="2220"/>
                    <a:pt x="5328" y="2366"/>
                  </a:cubicBezTo>
                  <a:cubicBezTo>
                    <a:pt x="5328" y="2511"/>
                    <a:pt x="5445" y="2628"/>
                    <a:pt x="5590" y="2628"/>
                  </a:cubicBezTo>
                  <a:lnTo>
                    <a:pt x="5593" y="2628"/>
                  </a:lnTo>
                  <a:cubicBezTo>
                    <a:pt x="5736" y="2628"/>
                    <a:pt x="5852" y="2511"/>
                    <a:pt x="5852" y="2368"/>
                  </a:cubicBezTo>
                  <a:lnTo>
                    <a:pt x="5852" y="2366"/>
                  </a:lnTo>
                  <a:cubicBezTo>
                    <a:pt x="5852" y="2220"/>
                    <a:pt x="5734" y="2103"/>
                    <a:pt x="5590" y="2103"/>
                  </a:cubicBezTo>
                  <a:close/>
                  <a:moveTo>
                    <a:pt x="6375" y="2103"/>
                  </a:moveTo>
                  <a:cubicBezTo>
                    <a:pt x="6230" y="2103"/>
                    <a:pt x="6112" y="2220"/>
                    <a:pt x="6112" y="2366"/>
                  </a:cubicBezTo>
                  <a:cubicBezTo>
                    <a:pt x="6112" y="2511"/>
                    <a:pt x="6230" y="2628"/>
                    <a:pt x="6375" y="2628"/>
                  </a:cubicBezTo>
                  <a:lnTo>
                    <a:pt x="6377" y="2628"/>
                  </a:lnTo>
                  <a:cubicBezTo>
                    <a:pt x="6520" y="2628"/>
                    <a:pt x="6637" y="2511"/>
                    <a:pt x="6637" y="2368"/>
                  </a:cubicBezTo>
                  <a:lnTo>
                    <a:pt x="6637" y="2366"/>
                  </a:lnTo>
                  <a:cubicBezTo>
                    <a:pt x="6637" y="2220"/>
                    <a:pt x="6520" y="2103"/>
                    <a:pt x="6375" y="2103"/>
                  </a:cubicBezTo>
                  <a:close/>
                  <a:moveTo>
                    <a:pt x="7162" y="2103"/>
                  </a:moveTo>
                  <a:cubicBezTo>
                    <a:pt x="7018" y="2103"/>
                    <a:pt x="6900" y="2220"/>
                    <a:pt x="6900" y="2366"/>
                  </a:cubicBezTo>
                  <a:cubicBezTo>
                    <a:pt x="6900" y="2511"/>
                    <a:pt x="7018" y="2628"/>
                    <a:pt x="7162" y="2628"/>
                  </a:cubicBezTo>
                  <a:cubicBezTo>
                    <a:pt x="7307" y="2628"/>
                    <a:pt x="7424" y="2511"/>
                    <a:pt x="7424" y="2366"/>
                  </a:cubicBezTo>
                  <a:cubicBezTo>
                    <a:pt x="7424" y="2220"/>
                    <a:pt x="7307" y="2103"/>
                    <a:pt x="7162" y="2103"/>
                  </a:cubicBezTo>
                  <a:close/>
                  <a:moveTo>
                    <a:pt x="7947" y="2103"/>
                  </a:moveTo>
                  <a:cubicBezTo>
                    <a:pt x="7802" y="2103"/>
                    <a:pt x="7685" y="2220"/>
                    <a:pt x="7685" y="2366"/>
                  </a:cubicBezTo>
                  <a:cubicBezTo>
                    <a:pt x="7685" y="2511"/>
                    <a:pt x="7802" y="2628"/>
                    <a:pt x="7947" y="2628"/>
                  </a:cubicBezTo>
                  <a:cubicBezTo>
                    <a:pt x="8091" y="2628"/>
                    <a:pt x="8209" y="2511"/>
                    <a:pt x="8209" y="2366"/>
                  </a:cubicBezTo>
                  <a:cubicBezTo>
                    <a:pt x="8209" y="2220"/>
                    <a:pt x="8091" y="2103"/>
                    <a:pt x="7947" y="2103"/>
                  </a:cubicBezTo>
                  <a:close/>
                  <a:moveTo>
                    <a:pt x="8731" y="2103"/>
                  </a:moveTo>
                  <a:cubicBezTo>
                    <a:pt x="8587" y="2103"/>
                    <a:pt x="8469" y="2220"/>
                    <a:pt x="8469" y="2366"/>
                  </a:cubicBezTo>
                  <a:cubicBezTo>
                    <a:pt x="8469" y="2511"/>
                    <a:pt x="8587" y="2628"/>
                    <a:pt x="8731" y="2628"/>
                  </a:cubicBezTo>
                  <a:cubicBezTo>
                    <a:pt x="8876" y="2628"/>
                    <a:pt x="8994" y="2511"/>
                    <a:pt x="8994" y="2366"/>
                  </a:cubicBezTo>
                  <a:cubicBezTo>
                    <a:pt x="8994" y="2220"/>
                    <a:pt x="8876" y="2103"/>
                    <a:pt x="8731" y="2103"/>
                  </a:cubicBezTo>
                  <a:close/>
                  <a:moveTo>
                    <a:pt x="9516" y="2103"/>
                  </a:moveTo>
                  <a:cubicBezTo>
                    <a:pt x="9372" y="2103"/>
                    <a:pt x="9254" y="2220"/>
                    <a:pt x="9254" y="2366"/>
                  </a:cubicBezTo>
                  <a:cubicBezTo>
                    <a:pt x="9254" y="2511"/>
                    <a:pt x="9372" y="2628"/>
                    <a:pt x="9516" y="2628"/>
                  </a:cubicBezTo>
                  <a:cubicBezTo>
                    <a:pt x="9661" y="2628"/>
                    <a:pt x="9778" y="2511"/>
                    <a:pt x="9778" y="2366"/>
                  </a:cubicBezTo>
                  <a:cubicBezTo>
                    <a:pt x="9778" y="2220"/>
                    <a:pt x="9661" y="2103"/>
                    <a:pt x="9516" y="2103"/>
                  </a:cubicBezTo>
                  <a:close/>
                  <a:moveTo>
                    <a:pt x="227" y="3176"/>
                  </a:moveTo>
                  <a:cubicBezTo>
                    <a:pt x="102" y="3176"/>
                    <a:pt x="0" y="3278"/>
                    <a:pt x="0" y="3403"/>
                  </a:cubicBezTo>
                  <a:cubicBezTo>
                    <a:pt x="0" y="3526"/>
                    <a:pt x="102" y="3627"/>
                    <a:pt x="227" y="3627"/>
                  </a:cubicBezTo>
                  <a:lnTo>
                    <a:pt x="1144" y="3627"/>
                  </a:lnTo>
                  <a:cubicBezTo>
                    <a:pt x="1267" y="3627"/>
                    <a:pt x="1368" y="3527"/>
                    <a:pt x="1369" y="3402"/>
                  </a:cubicBezTo>
                  <a:lnTo>
                    <a:pt x="1369" y="3402"/>
                  </a:lnTo>
                  <a:cubicBezTo>
                    <a:pt x="1369" y="3402"/>
                    <a:pt x="1369" y="3402"/>
                    <a:pt x="1369" y="3403"/>
                  </a:cubicBezTo>
                  <a:lnTo>
                    <a:pt x="1369" y="3401"/>
                  </a:lnTo>
                  <a:cubicBezTo>
                    <a:pt x="1369" y="3401"/>
                    <a:pt x="1369" y="3402"/>
                    <a:pt x="1369" y="3402"/>
                  </a:cubicBezTo>
                  <a:lnTo>
                    <a:pt x="1369" y="3402"/>
                  </a:lnTo>
                  <a:cubicBezTo>
                    <a:pt x="1368" y="3277"/>
                    <a:pt x="1267" y="3178"/>
                    <a:pt x="1144" y="3176"/>
                  </a:cubicBezTo>
                  <a:close/>
                  <a:moveTo>
                    <a:pt x="2165" y="3176"/>
                  </a:moveTo>
                  <a:cubicBezTo>
                    <a:pt x="2040" y="3176"/>
                    <a:pt x="1939" y="3276"/>
                    <a:pt x="1939" y="3401"/>
                  </a:cubicBezTo>
                  <a:cubicBezTo>
                    <a:pt x="1938" y="3526"/>
                    <a:pt x="2039" y="3627"/>
                    <a:pt x="2164" y="3627"/>
                  </a:cubicBezTo>
                  <a:lnTo>
                    <a:pt x="4568" y="3627"/>
                  </a:lnTo>
                  <a:cubicBezTo>
                    <a:pt x="4569" y="3627"/>
                    <a:pt x="4570" y="3627"/>
                    <a:pt x="4571" y="3627"/>
                  </a:cubicBezTo>
                  <a:cubicBezTo>
                    <a:pt x="4694" y="3627"/>
                    <a:pt x="4793" y="3528"/>
                    <a:pt x="4795" y="3406"/>
                  </a:cubicBezTo>
                  <a:lnTo>
                    <a:pt x="4795" y="3403"/>
                  </a:lnTo>
                  <a:cubicBezTo>
                    <a:pt x="4795" y="3278"/>
                    <a:pt x="4694" y="3176"/>
                    <a:pt x="4568" y="3176"/>
                  </a:cubicBezTo>
                  <a:close/>
                  <a:moveTo>
                    <a:pt x="227" y="4223"/>
                  </a:moveTo>
                  <a:cubicBezTo>
                    <a:pt x="102" y="4223"/>
                    <a:pt x="0" y="4324"/>
                    <a:pt x="0" y="4449"/>
                  </a:cubicBezTo>
                  <a:cubicBezTo>
                    <a:pt x="0" y="4574"/>
                    <a:pt x="102" y="4674"/>
                    <a:pt x="227" y="4676"/>
                  </a:cubicBezTo>
                  <a:lnTo>
                    <a:pt x="1144" y="4676"/>
                  </a:lnTo>
                  <a:cubicBezTo>
                    <a:pt x="1267" y="4674"/>
                    <a:pt x="1369" y="4573"/>
                    <a:pt x="1369" y="4449"/>
                  </a:cubicBezTo>
                  <a:cubicBezTo>
                    <a:pt x="1369" y="4324"/>
                    <a:pt x="1267" y="4223"/>
                    <a:pt x="1144" y="4223"/>
                  </a:cubicBezTo>
                  <a:close/>
                  <a:moveTo>
                    <a:pt x="2165" y="4223"/>
                  </a:moveTo>
                  <a:cubicBezTo>
                    <a:pt x="2040" y="4223"/>
                    <a:pt x="1939" y="4324"/>
                    <a:pt x="1939" y="4449"/>
                  </a:cubicBezTo>
                  <a:cubicBezTo>
                    <a:pt x="1939" y="4574"/>
                    <a:pt x="2040" y="4674"/>
                    <a:pt x="2165" y="4676"/>
                  </a:cubicBezTo>
                  <a:lnTo>
                    <a:pt x="4568" y="4676"/>
                  </a:lnTo>
                  <a:cubicBezTo>
                    <a:pt x="4694" y="4676"/>
                    <a:pt x="4795" y="4574"/>
                    <a:pt x="4795" y="4449"/>
                  </a:cubicBezTo>
                  <a:cubicBezTo>
                    <a:pt x="4795" y="4326"/>
                    <a:pt x="4696" y="4225"/>
                    <a:pt x="4573" y="4223"/>
                  </a:cubicBezTo>
                  <a:close/>
                  <a:moveTo>
                    <a:pt x="8273" y="5112"/>
                  </a:moveTo>
                  <a:cubicBezTo>
                    <a:pt x="8128" y="5112"/>
                    <a:pt x="8011" y="5230"/>
                    <a:pt x="8011" y="5374"/>
                  </a:cubicBezTo>
                  <a:cubicBezTo>
                    <a:pt x="8011" y="5520"/>
                    <a:pt x="8128" y="5638"/>
                    <a:pt x="8273" y="5638"/>
                  </a:cubicBezTo>
                  <a:cubicBezTo>
                    <a:pt x="8417" y="5638"/>
                    <a:pt x="8535" y="5520"/>
                    <a:pt x="8536" y="5375"/>
                  </a:cubicBezTo>
                  <a:cubicBezTo>
                    <a:pt x="8536" y="5371"/>
                    <a:pt x="8536" y="5368"/>
                    <a:pt x="8535" y="5364"/>
                  </a:cubicBezTo>
                  <a:lnTo>
                    <a:pt x="8535" y="5374"/>
                  </a:lnTo>
                  <a:cubicBezTo>
                    <a:pt x="8535" y="5230"/>
                    <a:pt x="8417" y="5112"/>
                    <a:pt x="8273" y="5112"/>
                  </a:cubicBezTo>
                  <a:close/>
                  <a:moveTo>
                    <a:pt x="9842" y="5112"/>
                  </a:moveTo>
                  <a:cubicBezTo>
                    <a:pt x="9698" y="5112"/>
                    <a:pt x="9580" y="5230"/>
                    <a:pt x="9580" y="5374"/>
                  </a:cubicBezTo>
                  <a:cubicBezTo>
                    <a:pt x="9580" y="5520"/>
                    <a:pt x="9698" y="5638"/>
                    <a:pt x="9842" y="5638"/>
                  </a:cubicBezTo>
                  <a:lnTo>
                    <a:pt x="9845" y="5638"/>
                  </a:lnTo>
                  <a:cubicBezTo>
                    <a:pt x="9988" y="5638"/>
                    <a:pt x="10106" y="5521"/>
                    <a:pt x="10106" y="5377"/>
                  </a:cubicBezTo>
                  <a:cubicBezTo>
                    <a:pt x="10106" y="5376"/>
                    <a:pt x="10106" y="5375"/>
                    <a:pt x="10106" y="5374"/>
                  </a:cubicBezTo>
                  <a:cubicBezTo>
                    <a:pt x="10106" y="5230"/>
                    <a:pt x="9988" y="5112"/>
                    <a:pt x="9842" y="5112"/>
                  </a:cubicBezTo>
                  <a:close/>
                  <a:moveTo>
                    <a:pt x="10628" y="5112"/>
                  </a:moveTo>
                  <a:cubicBezTo>
                    <a:pt x="10482" y="5112"/>
                    <a:pt x="10365" y="5230"/>
                    <a:pt x="10365" y="5374"/>
                  </a:cubicBezTo>
                  <a:cubicBezTo>
                    <a:pt x="10365" y="5520"/>
                    <a:pt x="10482" y="5638"/>
                    <a:pt x="10628" y="5638"/>
                  </a:cubicBezTo>
                  <a:lnTo>
                    <a:pt x="10630" y="5638"/>
                  </a:lnTo>
                  <a:cubicBezTo>
                    <a:pt x="10773" y="5638"/>
                    <a:pt x="10890" y="5521"/>
                    <a:pt x="10890" y="5377"/>
                  </a:cubicBezTo>
                  <a:cubicBezTo>
                    <a:pt x="10890" y="5376"/>
                    <a:pt x="10890" y="5375"/>
                    <a:pt x="10890" y="5374"/>
                  </a:cubicBezTo>
                  <a:cubicBezTo>
                    <a:pt x="10890" y="5230"/>
                    <a:pt x="10773" y="5112"/>
                    <a:pt x="10628" y="5112"/>
                  </a:cubicBezTo>
                  <a:close/>
                  <a:moveTo>
                    <a:pt x="11413" y="5112"/>
                  </a:moveTo>
                  <a:cubicBezTo>
                    <a:pt x="11267" y="5112"/>
                    <a:pt x="11151" y="5230"/>
                    <a:pt x="11151" y="5374"/>
                  </a:cubicBezTo>
                  <a:cubicBezTo>
                    <a:pt x="11151" y="5520"/>
                    <a:pt x="11267" y="5638"/>
                    <a:pt x="11413" y="5638"/>
                  </a:cubicBezTo>
                  <a:lnTo>
                    <a:pt x="11415" y="5638"/>
                  </a:lnTo>
                  <a:cubicBezTo>
                    <a:pt x="11559" y="5638"/>
                    <a:pt x="11675" y="5521"/>
                    <a:pt x="11675" y="5377"/>
                  </a:cubicBezTo>
                  <a:cubicBezTo>
                    <a:pt x="11675" y="5376"/>
                    <a:pt x="11675" y="5375"/>
                    <a:pt x="11675" y="5374"/>
                  </a:cubicBezTo>
                  <a:cubicBezTo>
                    <a:pt x="11675" y="5230"/>
                    <a:pt x="11557" y="5112"/>
                    <a:pt x="11413" y="5112"/>
                  </a:cubicBezTo>
                  <a:close/>
                  <a:moveTo>
                    <a:pt x="12199" y="5112"/>
                  </a:moveTo>
                  <a:cubicBezTo>
                    <a:pt x="12055" y="5112"/>
                    <a:pt x="11937" y="5230"/>
                    <a:pt x="11937" y="5374"/>
                  </a:cubicBezTo>
                  <a:cubicBezTo>
                    <a:pt x="11937" y="5520"/>
                    <a:pt x="12055" y="5638"/>
                    <a:pt x="12199" y="5638"/>
                  </a:cubicBezTo>
                  <a:cubicBezTo>
                    <a:pt x="12344" y="5638"/>
                    <a:pt x="12461" y="5520"/>
                    <a:pt x="12463" y="5375"/>
                  </a:cubicBezTo>
                  <a:cubicBezTo>
                    <a:pt x="12463" y="5371"/>
                    <a:pt x="12463" y="5368"/>
                    <a:pt x="12461" y="5364"/>
                  </a:cubicBezTo>
                  <a:lnTo>
                    <a:pt x="12461" y="5374"/>
                  </a:lnTo>
                  <a:cubicBezTo>
                    <a:pt x="12461" y="5230"/>
                    <a:pt x="12344" y="5112"/>
                    <a:pt x="12199" y="5112"/>
                  </a:cubicBezTo>
                  <a:close/>
                  <a:moveTo>
                    <a:pt x="9058" y="5112"/>
                  </a:moveTo>
                  <a:cubicBezTo>
                    <a:pt x="8913" y="5112"/>
                    <a:pt x="8796" y="5230"/>
                    <a:pt x="8796" y="5374"/>
                  </a:cubicBezTo>
                  <a:cubicBezTo>
                    <a:pt x="8796" y="5520"/>
                    <a:pt x="8913" y="5638"/>
                    <a:pt x="9058" y="5638"/>
                  </a:cubicBezTo>
                  <a:cubicBezTo>
                    <a:pt x="9060" y="5638"/>
                    <a:pt x="9063" y="5638"/>
                    <a:pt x="9066" y="5638"/>
                  </a:cubicBezTo>
                  <a:cubicBezTo>
                    <a:pt x="9208" y="5638"/>
                    <a:pt x="9324" y="5526"/>
                    <a:pt x="9329" y="5383"/>
                  </a:cubicBezTo>
                  <a:cubicBezTo>
                    <a:pt x="9329" y="5377"/>
                    <a:pt x="9329" y="5371"/>
                    <a:pt x="9329" y="5364"/>
                  </a:cubicBezTo>
                  <a:lnTo>
                    <a:pt x="9321" y="5374"/>
                  </a:lnTo>
                  <a:lnTo>
                    <a:pt x="9320" y="5374"/>
                  </a:lnTo>
                  <a:cubicBezTo>
                    <a:pt x="9320" y="5230"/>
                    <a:pt x="9203" y="5112"/>
                    <a:pt x="9058" y="5112"/>
                  </a:cubicBezTo>
                  <a:close/>
                  <a:moveTo>
                    <a:pt x="227" y="5270"/>
                  </a:moveTo>
                  <a:cubicBezTo>
                    <a:pt x="102" y="5270"/>
                    <a:pt x="0" y="5371"/>
                    <a:pt x="0" y="5496"/>
                  </a:cubicBezTo>
                  <a:cubicBezTo>
                    <a:pt x="0" y="5621"/>
                    <a:pt x="102" y="5722"/>
                    <a:pt x="227" y="5722"/>
                  </a:cubicBezTo>
                  <a:lnTo>
                    <a:pt x="1144" y="5722"/>
                  </a:lnTo>
                  <a:cubicBezTo>
                    <a:pt x="1267" y="5721"/>
                    <a:pt x="1369" y="5621"/>
                    <a:pt x="1369" y="5496"/>
                  </a:cubicBezTo>
                  <a:cubicBezTo>
                    <a:pt x="1369" y="5371"/>
                    <a:pt x="1267" y="5270"/>
                    <a:pt x="1144" y="5270"/>
                  </a:cubicBezTo>
                  <a:close/>
                  <a:moveTo>
                    <a:pt x="5043" y="5270"/>
                  </a:moveTo>
                  <a:cubicBezTo>
                    <a:pt x="4918" y="5270"/>
                    <a:pt x="4819" y="5371"/>
                    <a:pt x="4819" y="5496"/>
                  </a:cubicBezTo>
                  <a:cubicBezTo>
                    <a:pt x="4819" y="5621"/>
                    <a:pt x="4920" y="5722"/>
                    <a:pt x="5043" y="5722"/>
                  </a:cubicBezTo>
                  <a:lnTo>
                    <a:pt x="7447" y="5722"/>
                  </a:lnTo>
                  <a:cubicBezTo>
                    <a:pt x="7572" y="5722"/>
                    <a:pt x="7673" y="5621"/>
                    <a:pt x="7673" y="5496"/>
                  </a:cubicBezTo>
                  <a:cubicBezTo>
                    <a:pt x="7674" y="5372"/>
                    <a:pt x="7575" y="5271"/>
                    <a:pt x="7451" y="5270"/>
                  </a:cubicBezTo>
                  <a:close/>
                  <a:moveTo>
                    <a:pt x="227" y="6316"/>
                  </a:moveTo>
                  <a:cubicBezTo>
                    <a:pt x="102" y="6330"/>
                    <a:pt x="11" y="6440"/>
                    <a:pt x="23" y="6564"/>
                  </a:cubicBezTo>
                  <a:cubicBezTo>
                    <a:pt x="33" y="6672"/>
                    <a:pt x="118" y="6757"/>
                    <a:pt x="227" y="6768"/>
                  </a:cubicBezTo>
                  <a:lnTo>
                    <a:pt x="1144" y="6768"/>
                  </a:lnTo>
                  <a:cubicBezTo>
                    <a:pt x="1267" y="6768"/>
                    <a:pt x="1369" y="6668"/>
                    <a:pt x="1369" y="6543"/>
                  </a:cubicBezTo>
                  <a:cubicBezTo>
                    <a:pt x="1369" y="6418"/>
                    <a:pt x="1267" y="6316"/>
                    <a:pt x="1144" y="6316"/>
                  </a:cubicBezTo>
                  <a:close/>
                  <a:moveTo>
                    <a:pt x="5022" y="6315"/>
                  </a:moveTo>
                  <a:cubicBezTo>
                    <a:pt x="4907" y="6315"/>
                    <a:pt x="4807" y="6403"/>
                    <a:pt x="4796" y="6520"/>
                  </a:cubicBezTo>
                  <a:cubicBezTo>
                    <a:pt x="4784" y="6644"/>
                    <a:pt x="4875" y="6756"/>
                    <a:pt x="5000" y="6768"/>
                  </a:cubicBezTo>
                  <a:cubicBezTo>
                    <a:pt x="5007" y="6768"/>
                    <a:pt x="5014" y="6769"/>
                    <a:pt x="5021" y="6769"/>
                  </a:cubicBezTo>
                  <a:cubicBezTo>
                    <a:pt x="5029" y="6769"/>
                    <a:pt x="5036" y="6768"/>
                    <a:pt x="5043" y="6768"/>
                  </a:cubicBezTo>
                  <a:lnTo>
                    <a:pt x="7447" y="6768"/>
                  </a:lnTo>
                  <a:cubicBezTo>
                    <a:pt x="7570" y="6768"/>
                    <a:pt x="7671" y="6669"/>
                    <a:pt x="7673" y="6546"/>
                  </a:cubicBezTo>
                  <a:lnTo>
                    <a:pt x="7673" y="6543"/>
                  </a:lnTo>
                  <a:cubicBezTo>
                    <a:pt x="7674" y="6419"/>
                    <a:pt x="7575" y="6318"/>
                    <a:pt x="7451" y="6316"/>
                  </a:cubicBezTo>
                  <a:lnTo>
                    <a:pt x="5043" y="6316"/>
                  </a:lnTo>
                  <a:cubicBezTo>
                    <a:pt x="5036" y="6316"/>
                    <a:pt x="5029" y="6315"/>
                    <a:pt x="5022" y="6315"/>
                  </a:cubicBezTo>
                  <a:close/>
                  <a:moveTo>
                    <a:pt x="8273" y="7260"/>
                  </a:moveTo>
                  <a:cubicBezTo>
                    <a:pt x="8130" y="7260"/>
                    <a:pt x="8012" y="7376"/>
                    <a:pt x="8011" y="7520"/>
                  </a:cubicBezTo>
                  <a:cubicBezTo>
                    <a:pt x="8009" y="7665"/>
                    <a:pt x="8127" y="7783"/>
                    <a:pt x="8271" y="7785"/>
                  </a:cubicBezTo>
                  <a:lnTo>
                    <a:pt x="8273" y="7785"/>
                  </a:lnTo>
                  <a:cubicBezTo>
                    <a:pt x="8417" y="7785"/>
                    <a:pt x="8535" y="7668"/>
                    <a:pt x="8535" y="7524"/>
                  </a:cubicBezTo>
                  <a:lnTo>
                    <a:pt x="8536" y="7524"/>
                  </a:lnTo>
                  <a:cubicBezTo>
                    <a:pt x="8536" y="7380"/>
                    <a:pt x="8420" y="7260"/>
                    <a:pt x="8276" y="7260"/>
                  </a:cubicBezTo>
                  <a:cubicBezTo>
                    <a:pt x="8275" y="7260"/>
                    <a:pt x="8274" y="7260"/>
                    <a:pt x="8273" y="7260"/>
                  </a:cubicBezTo>
                  <a:close/>
                  <a:moveTo>
                    <a:pt x="9842" y="7260"/>
                  </a:moveTo>
                  <a:cubicBezTo>
                    <a:pt x="9699" y="7260"/>
                    <a:pt x="9582" y="7376"/>
                    <a:pt x="9580" y="7520"/>
                  </a:cubicBezTo>
                  <a:cubicBezTo>
                    <a:pt x="9580" y="7665"/>
                    <a:pt x="9696" y="7783"/>
                    <a:pt x="9841" y="7785"/>
                  </a:cubicBezTo>
                  <a:lnTo>
                    <a:pt x="9845" y="7785"/>
                  </a:lnTo>
                  <a:cubicBezTo>
                    <a:pt x="9988" y="7783"/>
                    <a:pt x="10104" y="7667"/>
                    <a:pt x="10106" y="7524"/>
                  </a:cubicBezTo>
                  <a:cubicBezTo>
                    <a:pt x="10107" y="7380"/>
                    <a:pt x="9990" y="7260"/>
                    <a:pt x="9845" y="7260"/>
                  </a:cubicBezTo>
                  <a:cubicBezTo>
                    <a:pt x="9844" y="7260"/>
                    <a:pt x="9843" y="7260"/>
                    <a:pt x="9842" y="7260"/>
                  </a:cubicBezTo>
                  <a:close/>
                  <a:moveTo>
                    <a:pt x="10627" y="7260"/>
                  </a:moveTo>
                  <a:cubicBezTo>
                    <a:pt x="10484" y="7260"/>
                    <a:pt x="10366" y="7376"/>
                    <a:pt x="10366" y="7520"/>
                  </a:cubicBezTo>
                  <a:cubicBezTo>
                    <a:pt x="10365" y="7665"/>
                    <a:pt x="10481" y="7783"/>
                    <a:pt x="10625" y="7785"/>
                  </a:cubicBezTo>
                  <a:lnTo>
                    <a:pt x="10630" y="7785"/>
                  </a:lnTo>
                  <a:cubicBezTo>
                    <a:pt x="10773" y="7783"/>
                    <a:pt x="10889" y="7667"/>
                    <a:pt x="10890" y="7524"/>
                  </a:cubicBezTo>
                  <a:cubicBezTo>
                    <a:pt x="10892" y="7380"/>
                    <a:pt x="10774" y="7260"/>
                    <a:pt x="10630" y="7260"/>
                  </a:cubicBezTo>
                  <a:cubicBezTo>
                    <a:pt x="10629" y="7260"/>
                    <a:pt x="10628" y="7260"/>
                    <a:pt x="10627" y="7260"/>
                  </a:cubicBezTo>
                  <a:close/>
                  <a:moveTo>
                    <a:pt x="11412" y="7260"/>
                  </a:moveTo>
                  <a:cubicBezTo>
                    <a:pt x="11269" y="7260"/>
                    <a:pt x="11152" y="7376"/>
                    <a:pt x="11151" y="7520"/>
                  </a:cubicBezTo>
                  <a:cubicBezTo>
                    <a:pt x="11150" y="7665"/>
                    <a:pt x="11266" y="7783"/>
                    <a:pt x="11410" y="7785"/>
                  </a:cubicBezTo>
                  <a:lnTo>
                    <a:pt x="11415" y="7785"/>
                  </a:lnTo>
                  <a:cubicBezTo>
                    <a:pt x="11557" y="7783"/>
                    <a:pt x="11674" y="7667"/>
                    <a:pt x="11675" y="7524"/>
                  </a:cubicBezTo>
                  <a:cubicBezTo>
                    <a:pt x="11677" y="7380"/>
                    <a:pt x="11560" y="7260"/>
                    <a:pt x="11415" y="7260"/>
                  </a:cubicBezTo>
                  <a:cubicBezTo>
                    <a:pt x="11414" y="7260"/>
                    <a:pt x="11413" y="7260"/>
                    <a:pt x="11412" y="7260"/>
                  </a:cubicBezTo>
                  <a:close/>
                  <a:moveTo>
                    <a:pt x="12199" y="7260"/>
                  </a:moveTo>
                  <a:cubicBezTo>
                    <a:pt x="12056" y="7260"/>
                    <a:pt x="11939" y="7376"/>
                    <a:pt x="11937" y="7520"/>
                  </a:cubicBezTo>
                  <a:cubicBezTo>
                    <a:pt x="11936" y="7665"/>
                    <a:pt x="12053" y="7783"/>
                    <a:pt x="12198" y="7785"/>
                  </a:cubicBezTo>
                  <a:lnTo>
                    <a:pt x="12199" y="7785"/>
                  </a:lnTo>
                  <a:cubicBezTo>
                    <a:pt x="12344" y="7785"/>
                    <a:pt x="12461" y="7668"/>
                    <a:pt x="12461" y="7524"/>
                  </a:cubicBezTo>
                  <a:lnTo>
                    <a:pt x="12463" y="7524"/>
                  </a:lnTo>
                  <a:cubicBezTo>
                    <a:pt x="12463" y="7380"/>
                    <a:pt x="12347" y="7260"/>
                    <a:pt x="12202" y="7260"/>
                  </a:cubicBezTo>
                  <a:cubicBezTo>
                    <a:pt x="12201" y="7260"/>
                    <a:pt x="12200" y="7260"/>
                    <a:pt x="12199" y="7260"/>
                  </a:cubicBezTo>
                  <a:close/>
                  <a:moveTo>
                    <a:pt x="9058" y="7260"/>
                  </a:moveTo>
                  <a:cubicBezTo>
                    <a:pt x="8915" y="7260"/>
                    <a:pt x="8797" y="7376"/>
                    <a:pt x="8796" y="7520"/>
                  </a:cubicBezTo>
                  <a:cubicBezTo>
                    <a:pt x="8796" y="7665"/>
                    <a:pt x="8912" y="7783"/>
                    <a:pt x="9056" y="7785"/>
                  </a:cubicBezTo>
                  <a:lnTo>
                    <a:pt x="9058" y="7785"/>
                  </a:lnTo>
                  <a:cubicBezTo>
                    <a:pt x="9060" y="7785"/>
                    <a:pt x="9063" y="7785"/>
                    <a:pt x="9066" y="7785"/>
                  </a:cubicBezTo>
                  <a:cubicBezTo>
                    <a:pt x="9208" y="7785"/>
                    <a:pt x="9324" y="7673"/>
                    <a:pt x="9329" y="7531"/>
                  </a:cubicBezTo>
                  <a:lnTo>
                    <a:pt x="9329" y="7524"/>
                  </a:lnTo>
                  <a:lnTo>
                    <a:pt x="9321" y="7524"/>
                  </a:lnTo>
                  <a:cubicBezTo>
                    <a:pt x="9321" y="7380"/>
                    <a:pt x="9205" y="7260"/>
                    <a:pt x="9061" y="7260"/>
                  </a:cubicBezTo>
                  <a:cubicBezTo>
                    <a:pt x="9060" y="7260"/>
                    <a:pt x="9059" y="7260"/>
                    <a:pt x="9058" y="7260"/>
                  </a:cubicBezTo>
                  <a:close/>
                  <a:moveTo>
                    <a:pt x="227" y="7362"/>
                  </a:moveTo>
                  <a:cubicBezTo>
                    <a:pt x="102" y="7362"/>
                    <a:pt x="0" y="7463"/>
                    <a:pt x="0" y="7588"/>
                  </a:cubicBezTo>
                  <a:cubicBezTo>
                    <a:pt x="0" y="7713"/>
                    <a:pt x="102" y="7814"/>
                    <a:pt x="227" y="7814"/>
                  </a:cubicBezTo>
                  <a:lnTo>
                    <a:pt x="1144" y="7814"/>
                  </a:lnTo>
                  <a:cubicBezTo>
                    <a:pt x="1267" y="7814"/>
                    <a:pt x="1369" y="7713"/>
                    <a:pt x="1369" y="7588"/>
                  </a:cubicBezTo>
                  <a:cubicBezTo>
                    <a:pt x="1369" y="7464"/>
                    <a:pt x="1267" y="7363"/>
                    <a:pt x="1144" y="7362"/>
                  </a:cubicBezTo>
                  <a:close/>
                  <a:moveTo>
                    <a:pt x="5043" y="7362"/>
                  </a:moveTo>
                  <a:cubicBezTo>
                    <a:pt x="4918" y="7362"/>
                    <a:pt x="4819" y="7463"/>
                    <a:pt x="4819" y="7588"/>
                  </a:cubicBezTo>
                  <a:cubicBezTo>
                    <a:pt x="4819" y="7713"/>
                    <a:pt x="4920" y="7814"/>
                    <a:pt x="5043" y="7814"/>
                  </a:cubicBezTo>
                  <a:lnTo>
                    <a:pt x="7447" y="7814"/>
                  </a:lnTo>
                  <a:cubicBezTo>
                    <a:pt x="7447" y="7814"/>
                    <a:pt x="7448" y="7814"/>
                    <a:pt x="7449" y="7814"/>
                  </a:cubicBezTo>
                  <a:cubicBezTo>
                    <a:pt x="7572" y="7814"/>
                    <a:pt x="7671" y="7715"/>
                    <a:pt x="7673" y="7592"/>
                  </a:cubicBezTo>
                  <a:lnTo>
                    <a:pt x="7673" y="7588"/>
                  </a:lnTo>
                  <a:cubicBezTo>
                    <a:pt x="7673" y="7463"/>
                    <a:pt x="7572" y="7362"/>
                    <a:pt x="7447" y="7362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1032;p40">
              <a:extLst>
                <a:ext uri="{FF2B5EF4-FFF2-40B4-BE49-F238E27FC236}">
                  <a16:creationId xmlns:a16="http://schemas.microsoft.com/office/drawing/2014/main" id="{674258A4-D018-A9F2-4DA0-8F495BAA1A97}"/>
                </a:ext>
              </a:extLst>
            </p:cNvPr>
            <p:cNvSpPr/>
            <p:nvPr/>
          </p:nvSpPr>
          <p:spPr>
            <a:xfrm>
              <a:off x="4530125" y="3196150"/>
              <a:ext cx="312325" cy="195400"/>
            </a:xfrm>
            <a:custGeom>
              <a:avLst/>
              <a:gdLst/>
              <a:ahLst/>
              <a:cxnLst/>
              <a:rect l="l" t="t" r="r" b="b"/>
              <a:pathLst>
                <a:path w="12493" h="7816" extrusionOk="0">
                  <a:moveTo>
                    <a:pt x="1198" y="38"/>
                  </a:moveTo>
                  <a:cubicBezTo>
                    <a:pt x="1190" y="38"/>
                    <a:pt x="1182" y="38"/>
                    <a:pt x="1173" y="39"/>
                  </a:cubicBezTo>
                  <a:lnTo>
                    <a:pt x="259" y="39"/>
                  </a:lnTo>
                  <a:cubicBezTo>
                    <a:pt x="252" y="38"/>
                    <a:pt x="244" y="38"/>
                    <a:pt x="237" y="38"/>
                  </a:cubicBezTo>
                  <a:cubicBezTo>
                    <a:pt x="229" y="38"/>
                    <a:pt x="222" y="38"/>
                    <a:pt x="215" y="39"/>
                  </a:cubicBezTo>
                  <a:cubicBezTo>
                    <a:pt x="91" y="51"/>
                    <a:pt x="0" y="161"/>
                    <a:pt x="12" y="285"/>
                  </a:cubicBezTo>
                  <a:cubicBezTo>
                    <a:pt x="23" y="402"/>
                    <a:pt x="121" y="490"/>
                    <a:pt x="237" y="490"/>
                  </a:cubicBezTo>
                  <a:cubicBezTo>
                    <a:pt x="244" y="490"/>
                    <a:pt x="252" y="489"/>
                    <a:pt x="259" y="489"/>
                  </a:cubicBezTo>
                  <a:lnTo>
                    <a:pt x="1173" y="489"/>
                  </a:lnTo>
                  <a:cubicBezTo>
                    <a:pt x="1181" y="489"/>
                    <a:pt x="1188" y="490"/>
                    <a:pt x="1196" y="490"/>
                  </a:cubicBezTo>
                  <a:cubicBezTo>
                    <a:pt x="1203" y="490"/>
                    <a:pt x="1211" y="489"/>
                    <a:pt x="1218" y="489"/>
                  </a:cubicBezTo>
                  <a:cubicBezTo>
                    <a:pt x="1342" y="477"/>
                    <a:pt x="1432" y="365"/>
                    <a:pt x="1421" y="242"/>
                  </a:cubicBezTo>
                  <a:cubicBezTo>
                    <a:pt x="1409" y="125"/>
                    <a:pt x="1313" y="38"/>
                    <a:pt x="1198" y="38"/>
                  </a:cubicBezTo>
                  <a:close/>
                  <a:moveTo>
                    <a:pt x="2173" y="48"/>
                  </a:moveTo>
                  <a:cubicBezTo>
                    <a:pt x="2059" y="48"/>
                    <a:pt x="1960" y="136"/>
                    <a:pt x="1949" y="252"/>
                  </a:cubicBezTo>
                  <a:cubicBezTo>
                    <a:pt x="1936" y="377"/>
                    <a:pt x="2027" y="487"/>
                    <a:pt x="2152" y="499"/>
                  </a:cubicBezTo>
                  <a:cubicBezTo>
                    <a:pt x="2159" y="500"/>
                    <a:pt x="2167" y="500"/>
                    <a:pt x="2174" y="500"/>
                  </a:cubicBezTo>
                  <a:cubicBezTo>
                    <a:pt x="2181" y="500"/>
                    <a:pt x="2188" y="500"/>
                    <a:pt x="2195" y="499"/>
                  </a:cubicBezTo>
                  <a:lnTo>
                    <a:pt x="4601" y="499"/>
                  </a:lnTo>
                  <a:cubicBezTo>
                    <a:pt x="4726" y="499"/>
                    <a:pt x="4827" y="398"/>
                    <a:pt x="4827" y="273"/>
                  </a:cubicBezTo>
                  <a:cubicBezTo>
                    <a:pt x="4827" y="270"/>
                    <a:pt x="4827" y="265"/>
                    <a:pt x="4827" y="262"/>
                  </a:cubicBezTo>
                  <a:cubicBezTo>
                    <a:pt x="4820" y="142"/>
                    <a:pt x="4722" y="49"/>
                    <a:pt x="4601" y="49"/>
                  </a:cubicBezTo>
                  <a:lnTo>
                    <a:pt x="2195" y="49"/>
                  </a:lnTo>
                  <a:cubicBezTo>
                    <a:pt x="2187" y="49"/>
                    <a:pt x="2180" y="48"/>
                    <a:pt x="2173" y="48"/>
                  </a:cubicBezTo>
                  <a:close/>
                  <a:moveTo>
                    <a:pt x="5622" y="0"/>
                  </a:moveTo>
                  <a:cubicBezTo>
                    <a:pt x="5478" y="0"/>
                    <a:pt x="5360" y="118"/>
                    <a:pt x="5360" y="262"/>
                  </a:cubicBezTo>
                  <a:cubicBezTo>
                    <a:pt x="5360" y="407"/>
                    <a:pt x="5478" y="524"/>
                    <a:pt x="5622" y="524"/>
                  </a:cubicBezTo>
                  <a:cubicBezTo>
                    <a:pt x="5767" y="524"/>
                    <a:pt x="5884" y="407"/>
                    <a:pt x="5884" y="262"/>
                  </a:cubicBezTo>
                  <a:cubicBezTo>
                    <a:pt x="5884" y="118"/>
                    <a:pt x="5767" y="0"/>
                    <a:pt x="5622" y="0"/>
                  </a:cubicBezTo>
                  <a:close/>
                  <a:moveTo>
                    <a:pt x="6407" y="0"/>
                  </a:moveTo>
                  <a:cubicBezTo>
                    <a:pt x="6263" y="0"/>
                    <a:pt x="6145" y="118"/>
                    <a:pt x="6145" y="262"/>
                  </a:cubicBezTo>
                  <a:cubicBezTo>
                    <a:pt x="6145" y="407"/>
                    <a:pt x="6263" y="524"/>
                    <a:pt x="6407" y="524"/>
                  </a:cubicBezTo>
                  <a:cubicBezTo>
                    <a:pt x="6553" y="524"/>
                    <a:pt x="6669" y="407"/>
                    <a:pt x="6669" y="262"/>
                  </a:cubicBezTo>
                  <a:cubicBezTo>
                    <a:pt x="6669" y="118"/>
                    <a:pt x="6553" y="0"/>
                    <a:pt x="6407" y="0"/>
                  </a:cubicBezTo>
                  <a:close/>
                  <a:moveTo>
                    <a:pt x="7192" y="0"/>
                  </a:moveTo>
                  <a:cubicBezTo>
                    <a:pt x="7047" y="0"/>
                    <a:pt x="6930" y="118"/>
                    <a:pt x="6930" y="262"/>
                  </a:cubicBezTo>
                  <a:cubicBezTo>
                    <a:pt x="6930" y="407"/>
                    <a:pt x="7047" y="524"/>
                    <a:pt x="7192" y="524"/>
                  </a:cubicBezTo>
                  <a:cubicBezTo>
                    <a:pt x="7338" y="524"/>
                    <a:pt x="7455" y="407"/>
                    <a:pt x="7455" y="262"/>
                  </a:cubicBezTo>
                  <a:cubicBezTo>
                    <a:pt x="7455" y="118"/>
                    <a:pt x="7338" y="0"/>
                    <a:pt x="7192" y="0"/>
                  </a:cubicBezTo>
                  <a:close/>
                  <a:moveTo>
                    <a:pt x="7978" y="0"/>
                  </a:moveTo>
                  <a:cubicBezTo>
                    <a:pt x="7832" y="0"/>
                    <a:pt x="7714" y="118"/>
                    <a:pt x="7714" y="262"/>
                  </a:cubicBezTo>
                  <a:cubicBezTo>
                    <a:pt x="7714" y="407"/>
                    <a:pt x="7832" y="524"/>
                    <a:pt x="7978" y="524"/>
                  </a:cubicBezTo>
                  <a:cubicBezTo>
                    <a:pt x="8122" y="524"/>
                    <a:pt x="8240" y="407"/>
                    <a:pt x="8240" y="262"/>
                  </a:cubicBezTo>
                  <a:cubicBezTo>
                    <a:pt x="8240" y="118"/>
                    <a:pt x="8122" y="0"/>
                    <a:pt x="7978" y="0"/>
                  </a:cubicBezTo>
                  <a:close/>
                  <a:moveTo>
                    <a:pt x="8762" y="0"/>
                  </a:moveTo>
                  <a:cubicBezTo>
                    <a:pt x="8617" y="0"/>
                    <a:pt x="8500" y="118"/>
                    <a:pt x="8500" y="262"/>
                  </a:cubicBezTo>
                  <a:cubicBezTo>
                    <a:pt x="8500" y="407"/>
                    <a:pt x="8617" y="524"/>
                    <a:pt x="8762" y="524"/>
                  </a:cubicBezTo>
                  <a:cubicBezTo>
                    <a:pt x="8907" y="524"/>
                    <a:pt x="9025" y="407"/>
                    <a:pt x="9025" y="262"/>
                  </a:cubicBezTo>
                  <a:cubicBezTo>
                    <a:pt x="9025" y="118"/>
                    <a:pt x="8907" y="0"/>
                    <a:pt x="8762" y="0"/>
                  </a:cubicBezTo>
                  <a:close/>
                  <a:moveTo>
                    <a:pt x="9547" y="0"/>
                  </a:moveTo>
                  <a:cubicBezTo>
                    <a:pt x="9403" y="0"/>
                    <a:pt x="9285" y="118"/>
                    <a:pt x="9285" y="262"/>
                  </a:cubicBezTo>
                  <a:cubicBezTo>
                    <a:pt x="9285" y="407"/>
                    <a:pt x="9403" y="524"/>
                    <a:pt x="9547" y="524"/>
                  </a:cubicBezTo>
                  <a:cubicBezTo>
                    <a:pt x="9689" y="520"/>
                    <a:pt x="9800" y="404"/>
                    <a:pt x="9800" y="262"/>
                  </a:cubicBezTo>
                  <a:lnTo>
                    <a:pt x="9809" y="262"/>
                  </a:lnTo>
                  <a:cubicBezTo>
                    <a:pt x="9809" y="118"/>
                    <a:pt x="9692" y="0"/>
                    <a:pt x="9547" y="0"/>
                  </a:cubicBezTo>
                  <a:close/>
                  <a:moveTo>
                    <a:pt x="2195" y="1083"/>
                  </a:moveTo>
                  <a:cubicBezTo>
                    <a:pt x="2071" y="1083"/>
                    <a:pt x="1970" y="1184"/>
                    <a:pt x="1970" y="1309"/>
                  </a:cubicBezTo>
                  <a:cubicBezTo>
                    <a:pt x="1970" y="1434"/>
                    <a:pt x="2071" y="1535"/>
                    <a:pt x="2195" y="1535"/>
                  </a:cubicBezTo>
                  <a:lnTo>
                    <a:pt x="4601" y="1535"/>
                  </a:lnTo>
                  <a:cubicBezTo>
                    <a:pt x="4726" y="1535"/>
                    <a:pt x="4827" y="1434"/>
                    <a:pt x="4827" y="1309"/>
                  </a:cubicBezTo>
                  <a:cubicBezTo>
                    <a:pt x="4826" y="1186"/>
                    <a:pt x="4726" y="1084"/>
                    <a:pt x="4601" y="1083"/>
                  </a:cubicBezTo>
                  <a:close/>
                  <a:moveTo>
                    <a:pt x="259" y="1083"/>
                  </a:moveTo>
                  <a:cubicBezTo>
                    <a:pt x="134" y="1083"/>
                    <a:pt x="33" y="1184"/>
                    <a:pt x="33" y="1309"/>
                  </a:cubicBezTo>
                  <a:cubicBezTo>
                    <a:pt x="33" y="1434"/>
                    <a:pt x="134" y="1535"/>
                    <a:pt x="259" y="1535"/>
                  </a:cubicBezTo>
                  <a:lnTo>
                    <a:pt x="1173" y="1535"/>
                  </a:lnTo>
                  <a:cubicBezTo>
                    <a:pt x="1174" y="1535"/>
                    <a:pt x="1175" y="1535"/>
                    <a:pt x="1176" y="1535"/>
                  </a:cubicBezTo>
                  <a:cubicBezTo>
                    <a:pt x="1298" y="1535"/>
                    <a:pt x="1398" y="1436"/>
                    <a:pt x="1400" y="1314"/>
                  </a:cubicBezTo>
                  <a:lnTo>
                    <a:pt x="1400" y="1309"/>
                  </a:lnTo>
                  <a:cubicBezTo>
                    <a:pt x="1400" y="1184"/>
                    <a:pt x="1298" y="1083"/>
                    <a:pt x="1173" y="1083"/>
                  </a:cubicBezTo>
                  <a:close/>
                  <a:moveTo>
                    <a:pt x="2195" y="2131"/>
                  </a:moveTo>
                  <a:cubicBezTo>
                    <a:pt x="2071" y="2131"/>
                    <a:pt x="1970" y="2232"/>
                    <a:pt x="1970" y="2356"/>
                  </a:cubicBezTo>
                  <a:cubicBezTo>
                    <a:pt x="1970" y="2481"/>
                    <a:pt x="2071" y="2582"/>
                    <a:pt x="2195" y="2582"/>
                  </a:cubicBezTo>
                  <a:lnTo>
                    <a:pt x="4601" y="2582"/>
                  </a:lnTo>
                  <a:cubicBezTo>
                    <a:pt x="4726" y="2582"/>
                    <a:pt x="4827" y="2481"/>
                    <a:pt x="4827" y="2356"/>
                  </a:cubicBezTo>
                  <a:cubicBezTo>
                    <a:pt x="4827" y="2232"/>
                    <a:pt x="4726" y="2131"/>
                    <a:pt x="4601" y="2131"/>
                  </a:cubicBezTo>
                  <a:close/>
                  <a:moveTo>
                    <a:pt x="259" y="2131"/>
                  </a:moveTo>
                  <a:cubicBezTo>
                    <a:pt x="134" y="2131"/>
                    <a:pt x="33" y="2232"/>
                    <a:pt x="33" y="2356"/>
                  </a:cubicBezTo>
                  <a:cubicBezTo>
                    <a:pt x="33" y="2481"/>
                    <a:pt x="134" y="2582"/>
                    <a:pt x="259" y="2582"/>
                  </a:cubicBezTo>
                  <a:lnTo>
                    <a:pt x="1173" y="2582"/>
                  </a:lnTo>
                  <a:cubicBezTo>
                    <a:pt x="1174" y="2582"/>
                    <a:pt x="1175" y="2582"/>
                    <a:pt x="1176" y="2582"/>
                  </a:cubicBezTo>
                  <a:cubicBezTo>
                    <a:pt x="1298" y="2582"/>
                    <a:pt x="1398" y="2483"/>
                    <a:pt x="1400" y="2360"/>
                  </a:cubicBezTo>
                  <a:lnTo>
                    <a:pt x="1400" y="2356"/>
                  </a:lnTo>
                  <a:cubicBezTo>
                    <a:pt x="1401" y="2232"/>
                    <a:pt x="1301" y="2131"/>
                    <a:pt x="1178" y="2131"/>
                  </a:cubicBezTo>
                  <a:close/>
                  <a:moveTo>
                    <a:pt x="5622" y="2094"/>
                  </a:moveTo>
                  <a:cubicBezTo>
                    <a:pt x="5478" y="2094"/>
                    <a:pt x="5360" y="2211"/>
                    <a:pt x="5360" y="2356"/>
                  </a:cubicBezTo>
                  <a:cubicBezTo>
                    <a:pt x="5360" y="2502"/>
                    <a:pt x="5478" y="2619"/>
                    <a:pt x="5622" y="2619"/>
                  </a:cubicBezTo>
                  <a:cubicBezTo>
                    <a:pt x="5768" y="2619"/>
                    <a:pt x="5886" y="2502"/>
                    <a:pt x="5886" y="2356"/>
                  </a:cubicBezTo>
                  <a:cubicBezTo>
                    <a:pt x="5886" y="2211"/>
                    <a:pt x="5768" y="2094"/>
                    <a:pt x="5622" y="2094"/>
                  </a:cubicBezTo>
                  <a:close/>
                  <a:moveTo>
                    <a:pt x="6408" y="2094"/>
                  </a:moveTo>
                  <a:cubicBezTo>
                    <a:pt x="6263" y="2094"/>
                    <a:pt x="6145" y="2211"/>
                    <a:pt x="6145" y="2356"/>
                  </a:cubicBezTo>
                  <a:cubicBezTo>
                    <a:pt x="6145" y="2502"/>
                    <a:pt x="6263" y="2619"/>
                    <a:pt x="6408" y="2619"/>
                  </a:cubicBezTo>
                  <a:cubicBezTo>
                    <a:pt x="6553" y="2619"/>
                    <a:pt x="6671" y="2502"/>
                    <a:pt x="6671" y="2356"/>
                  </a:cubicBezTo>
                  <a:cubicBezTo>
                    <a:pt x="6671" y="2211"/>
                    <a:pt x="6553" y="2094"/>
                    <a:pt x="6408" y="2094"/>
                  </a:cubicBezTo>
                  <a:close/>
                  <a:moveTo>
                    <a:pt x="7193" y="2094"/>
                  </a:moveTo>
                  <a:cubicBezTo>
                    <a:pt x="7047" y="2094"/>
                    <a:pt x="6931" y="2211"/>
                    <a:pt x="6931" y="2356"/>
                  </a:cubicBezTo>
                  <a:cubicBezTo>
                    <a:pt x="6931" y="2502"/>
                    <a:pt x="7047" y="2619"/>
                    <a:pt x="7193" y="2619"/>
                  </a:cubicBezTo>
                  <a:cubicBezTo>
                    <a:pt x="7338" y="2619"/>
                    <a:pt x="7455" y="2502"/>
                    <a:pt x="7455" y="2356"/>
                  </a:cubicBezTo>
                  <a:cubicBezTo>
                    <a:pt x="7455" y="2211"/>
                    <a:pt x="7338" y="2094"/>
                    <a:pt x="7193" y="2094"/>
                  </a:cubicBezTo>
                  <a:close/>
                  <a:moveTo>
                    <a:pt x="7978" y="2094"/>
                  </a:moveTo>
                  <a:cubicBezTo>
                    <a:pt x="7833" y="2094"/>
                    <a:pt x="7716" y="2211"/>
                    <a:pt x="7716" y="2356"/>
                  </a:cubicBezTo>
                  <a:cubicBezTo>
                    <a:pt x="7716" y="2502"/>
                    <a:pt x="7833" y="2619"/>
                    <a:pt x="7978" y="2619"/>
                  </a:cubicBezTo>
                  <a:cubicBezTo>
                    <a:pt x="8122" y="2619"/>
                    <a:pt x="8240" y="2502"/>
                    <a:pt x="8240" y="2356"/>
                  </a:cubicBezTo>
                  <a:cubicBezTo>
                    <a:pt x="8240" y="2211"/>
                    <a:pt x="8122" y="2094"/>
                    <a:pt x="7978" y="2094"/>
                  </a:cubicBezTo>
                  <a:close/>
                  <a:moveTo>
                    <a:pt x="8762" y="2094"/>
                  </a:moveTo>
                  <a:cubicBezTo>
                    <a:pt x="8618" y="2094"/>
                    <a:pt x="8500" y="2211"/>
                    <a:pt x="8500" y="2356"/>
                  </a:cubicBezTo>
                  <a:cubicBezTo>
                    <a:pt x="8500" y="2502"/>
                    <a:pt x="8618" y="2619"/>
                    <a:pt x="8762" y="2619"/>
                  </a:cubicBezTo>
                  <a:cubicBezTo>
                    <a:pt x="8907" y="2619"/>
                    <a:pt x="9025" y="2502"/>
                    <a:pt x="9025" y="2356"/>
                  </a:cubicBezTo>
                  <a:cubicBezTo>
                    <a:pt x="9025" y="2211"/>
                    <a:pt x="8907" y="2094"/>
                    <a:pt x="8762" y="2094"/>
                  </a:cubicBezTo>
                  <a:close/>
                  <a:moveTo>
                    <a:pt x="9547" y="2094"/>
                  </a:moveTo>
                  <a:cubicBezTo>
                    <a:pt x="9403" y="2094"/>
                    <a:pt x="9285" y="2211"/>
                    <a:pt x="9285" y="2356"/>
                  </a:cubicBezTo>
                  <a:cubicBezTo>
                    <a:pt x="9285" y="2502"/>
                    <a:pt x="9403" y="2619"/>
                    <a:pt x="9547" y="2619"/>
                  </a:cubicBezTo>
                  <a:cubicBezTo>
                    <a:pt x="9689" y="2613"/>
                    <a:pt x="9802" y="2497"/>
                    <a:pt x="9802" y="2356"/>
                  </a:cubicBezTo>
                  <a:lnTo>
                    <a:pt x="9809" y="2356"/>
                  </a:lnTo>
                  <a:cubicBezTo>
                    <a:pt x="9809" y="2211"/>
                    <a:pt x="9692" y="2094"/>
                    <a:pt x="9547" y="2094"/>
                  </a:cubicBezTo>
                  <a:close/>
                  <a:moveTo>
                    <a:pt x="259" y="3178"/>
                  </a:moveTo>
                  <a:cubicBezTo>
                    <a:pt x="134" y="3178"/>
                    <a:pt x="33" y="3279"/>
                    <a:pt x="33" y="3404"/>
                  </a:cubicBezTo>
                  <a:cubicBezTo>
                    <a:pt x="33" y="3529"/>
                    <a:pt x="134" y="3630"/>
                    <a:pt x="259" y="3630"/>
                  </a:cubicBezTo>
                  <a:lnTo>
                    <a:pt x="1173" y="3630"/>
                  </a:lnTo>
                  <a:cubicBezTo>
                    <a:pt x="1298" y="3630"/>
                    <a:pt x="1400" y="3529"/>
                    <a:pt x="1400" y="3404"/>
                  </a:cubicBezTo>
                  <a:cubicBezTo>
                    <a:pt x="1401" y="3280"/>
                    <a:pt x="1301" y="3179"/>
                    <a:pt x="1178" y="3178"/>
                  </a:cubicBezTo>
                  <a:close/>
                  <a:moveTo>
                    <a:pt x="2195" y="3178"/>
                  </a:moveTo>
                  <a:cubicBezTo>
                    <a:pt x="2071" y="3178"/>
                    <a:pt x="1970" y="3279"/>
                    <a:pt x="1970" y="3404"/>
                  </a:cubicBezTo>
                  <a:cubicBezTo>
                    <a:pt x="1970" y="3529"/>
                    <a:pt x="2071" y="3630"/>
                    <a:pt x="2195" y="3630"/>
                  </a:cubicBezTo>
                  <a:lnTo>
                    <a:pt x="4601" y="3630"/>
                  </a:lnTo>
                  <a:cubicBezTo>
                    <a:pt x="4726" y="3629"/>
                    <a:pt x="4826" y="3528"/>
                    <a:pt x="4827" y="3404"/>
                  </a:cubicBezTo>
                  <a:cubicBezTo>
                    <a:pt x="4827" y="3279"/>
                    <a:pt x="4726" y="3178"/>
                    <a:pt x="4601" y="3178"/>
                  </a:cubicBezTo>
                  <a:close/>
                  <a:moveTo>
                    <a:pt x="237" y="4223"/>
                  </a:moveTo>
                  <a:cubicBezTo>
                    <a:pt x="121" y="4223"/>
                    <a:pt x="23" y="4311"/>
                    <a:pt x="12" y="4427"/>
                  </a:cubicBezTo>
                  <a:cubicBezTo>
                    <a:pt x="0" y="4552"/>
                    <a:pt x="91" y="4662"/>
                    <a:pt x="215" y="4674"/>
                  </a:cubicBezTo>
                  <a:cubicBezTo>
                    <a:pt x="222" y="4675"/>
                    <a:pt x="229" y="4675"/>
                    <a:pt x="237" y="4675"/>
                  </a:cubicBezTo>
                  <a:cubicBezTo>
                    <a:pt x="244" y="4675"/>
                    <a:pt x="252" y="4675"/>
                    <a:pt x="259" y="4674"/>
                  </a:cubicBezTo>
                  <a:lnTo>
                    <a:pt x="1173" y="4674"/>
                  </a:lnTo>
                  <a:cubicBezTo>
                    <a:pt x="1174" y="4674"/>
                    <a:pt x="1175" y="4674"/>
                    <a:pt x="1176" y="4674"/>
                  </a:cubicBezTo>
                  <a:cubicBezTo>
                    <a:pt x="1298" y="4674"/>
                    <a:pt x="1398" y="4575"/>
                    <a:pt x="1400" y="4452"/>
                  </a:cubicBezTo>
                  <a:lnTo>
                    <a:pt x="1400" y="4451"/>
                  </a:lnTo>
                  <a:cubicBezTo>
                    <a:pt x="1401" y="4327"/>
                    <a:pt x="1301" y="4226"/>
                    <a:pt x="1178" y="4224"/>
                  </a:cubicBezTo>
                  <a:lnTo>
                    <a:pt x="259" y="4224"/>
                  </a:lnTo>
                  <a:cubicBezTo>
                    <a:pt x="252" y="4224"/>
                    <a:pt x="244" y="4223"/>
                    <a:pt x="237" y="4223"/>
                  </a:cubicBezTo>
                  <a:close/>
                  <a:moveTo>
                    <a:pt x="2173" y="4223"/>
                  </a:moveTo>
                  <a:cubicBezTo>
                    <a:pt x="2059" y="4223"/>
                    <a:pt x="1960" y="4311"/>
                    <a:pt x="1949" y="4427"/>
                  </a:cubicBezTo>
                  <a:cubicBezTo>
                    <a:pt x="1936" y="4552"/>
                    <a:pt x="2027" y="4662"/>
                    <a:pt x="2152" y="4674"/>
                  </a:cubicBezTo>
                  <a:cubicBezTo>
                    <a:pt x="2159" y="4675"/>
                    <a:pt x="2167" y="4675"/>
                    <a:pt x="2174" y="4675"/>
                  </a:cubicBezTo>
                  <a:cubicBezTo>
                    <a:pt x="2181" y="4675"/>
                    <a:pt x="2188" y="4675"/>
                    <a:pt x="2195" y="4674"/>
                  </a:cubicBezTo>
                  <a:lnTo>
                    <a:pt x="4601" y="4674"/>
                  </a:lnTo>
                  <a:cubicBezTo>
                    <a:pt x="4724" y="4674"/>
                    <a:pt x="4826" y="4574"/>
                    <a:pt x="4827" y="4451"/>
                  </a:cubicBezTo>
                  <a:cubicBezTo>
                    <a:pt x="4827" y="4326"/>
                    <a:pt x="4726" y="4224"/>
                    <a:pt x="4601" y="4224"/>
                  </a:cubicBezTo>
                  <a:lnTo>
                    <a:pt x="2195" y="4224"/>
                  </a:lnTo>
                  <a:cubicBezTo>
                    <a:pt x="2187" y="4224"/>
                    <a:pt x="2180" y="4223"/>
                    <a:pt x="2173" y="4223"/>
                  </a:cubicBezTo>
                  <a:close/>
                  <a:moveTo>
                    <a:pt x="9089" y="5103"/>
                  </a:moveTo>
                  <a:cubicBezTo>
                    <a:pt x="8944" y="5103"/>
                    <a:pt x="8826" y="5221"/>
                    <a:pt x="8826" y="5365"/>
                  </a:cubicBezTo>
                  <a:cubicBezTo>
                    <a:pt x="8826" y="5511"/>
                    <a:pt x="8944" y="5627"/>
                    <a:pt x="9089" y="5627"/>
                  </a:cubicBezTo>
                  <a:lnTo>
                    <a:pt x="9092" y="5627"/>
                  </a:lnTo>
                  <a:cubicBezTo>
                    <a:pt x="9234" y="5627"/>
                    <a:pt x="9351" y="5509"/>
                    <a:pt x="9351" y="5365"/>
                  </a:cubicBezTo>
                  <a:cubicBezTo>
                    <a:pt x="9351" y="5221"/>
                    <a:pt x="9233" y="5103"/>
                    <a:pt x="9089" y="5103"/>
                  </a:cubicBezTo>
                  <a:close/>
                  <a:moveTo>
                    <a:pt x="9873" y="5103"/>
                  </a:moveTo>
                  <a:cubicBezTo>
                    <a:pt x="9729" y="5103"/>
                    <a:pt x="9611" y="5221"/>
                    <a:pt x="9611" y="5365"/>
                  </a:cubicBezTo>
                  <a:cubicBezTo>
                    <a:pt x="9611" y="5511"/>
                    <a:pt x="9729" y="5627"/>
                    <a:pt x="9873" y="5627"/>
                  </a:cubicBezTo>
                  <a:lnTo>
                    <a:pt x="9876" y="5627"/>
                  </a:lnTo>
                  <a:cubicBezTo>
                    <a:pt x="10019" y="5627"/>
                    <a:pt x="10135" y="5509"/>
                    <a:pt x="10135" y="5365"/>
                  </a:cubicBezTo>
                  <a:cubicBezTo>
                    <a:pt x="10135" y="5221"/>
                    <a:pt x="10019" y="5103"/>
                    <a:pt x="9873" y="5103"/>
                  </a:cubicBezTo>
                  <a:close/>
                  <a:moveTo>
                    <a:pt x="11446" y="5103"/>
                  </a:moveTo>
                  <a:cubicBezTo>
                    <a:pt x="11301" y="5103"/>
                    <a:pt x="11183" y="5221"/>
                    <a:pt x="11183" y="5365"/>
                  </a:cubicBezTo>
                  <a:cubicBezTo>
                    <a:pt x="11183" y="5511"/>
                    <a:pt x="11301" y="5627"/>
                    <a:pt x="11446" y="5627"/>
                  </a:cubicBezTo>
                  <a:cubicBezTo>
                    <a:pt x="11590" y="5627"/>
                    <a:pt x="11708" y="5511"/>
                    <a:pt x="11708" y="5365"/>
                  </a:cubicBezTo>
                  <a:cubicBezTo>
                    <a:pt x="11708" y="5221"/>
                    <a:pt x="11590" y="5103"/>
                    <a:pt x="11446" y="5103"/>
                  </a:cubicBezTo>
                  <a:close/>
                  <a:moveTo>
                    <a:pt x="12230" y="5103"/>
                  </a:moveTo>
                  <a:cubicBezTo>
                    <a:pt x="12086" y="5103"/>
                    <a:pt x="11968" y="5221"/>
                    <a:pt x="11968" y="5365"/>
                  </a:cubicBezTo>
                  <a:cubicBezTo>
                    <a:pt x="11968" y="5511"/>
                    <a:pt x="12086" y="5627"/>
                    <a:pt x="12230" y="5627"/>
                  </a:cubicBezTo>
                  <a:cubicBezTo>
                    <a:pt x="12375" y="5627"/>
                    <a:pt x="12492" y="5511"/>
                    <a:pt x="12492" y="5365"/>
                  </a:cubicBezTo>
                  <a:cubicBezTo>
                    <a:pt x="12492" y="5221"/>
                    <a:pt x="12375" y="5103"/>
                    <a:pt x="12230" y="5103"/>
                  </a:cubicBezTo>
                  <a:close/>
                  <a:moveTo>
                    <a:pt x="8304" y="5103"/>
                  </a:moveTo>
                  <a:cubicBezTo>
                    <a:pt x="8159" y="5103"/>
                    <a:pt x="8042" y="5221"/>
                    <a:pt x="8042" y="5365"/>
                  </a:cubicBezTo>
                  <a:cubicBezTo>
                    <a:pt x="8042" y="5511"/>
                    <a:pt x="8159" y="5629"/>
                    <a:pt x="8304" y="5629"/>
                  </a:cubicBezTo>
                  <a:lnTo>
                    <a:pt x="8308" y="5629"/>
                  </a:lnTo>
                  <a:cubicBezTo>
                    <a:pt x="8451" y="5626"/>
                    <a:pt x="8566" y="5509"/>
                    <a:pt x="8566" y="5365"/>
                  </a:cubicBezTo>
                  <a:cubicBezTo>
                    <a:pt x="8566" y="5221"/>
                    <a:pt x="8448" y="5103"/>
                    <a:pt x="8304" y="5103"/>
                  </a:cubicBezTo>
                  <a:close/>
                  <a:moveTo>
                    <a:pt x="10661" y="5103"/>
                  </a:moveTo>
                  <a:cubicBezTo>
                    <a:pt x="10515" y="5103"/>
                    <a:pt x="10399" y="5221"/>
                    <a:pt x="10399" y="5365"/>
                  </a:cubicBezTo>
                  <a:cubicBezTo>
                    <a:pt x="10399" y="5508"/>
                    <a:pt x="10512" y="5624"/>
                    <a:pt x="10653" y="5629"/>
                  </a:cubicBezTo>
                  <a:cubicBezTo>
                    <a:pt x="10655" y="5629"/>
                    <a:pt x="10657" y="5629"/>
                    <a:pt x="10659" y="5629"/>
                  </a:cubicBezTo>
                  <a:cubicBezTo>
                    <a:pt x="10802" y="5629"/>
                    <a:pt x="10918" y="5515"/>
                    <a:pt x="10923" y="5372"/>
                  </a:cubicBezTo>
                  <a:lnTo>
                    <a:pt x="10923" y="5365"/>
                  </a:lnTo>
                  <a:cubicBezTo>
                    <a:pt x="10923" y="5221"/>
                    <a:pt x="10805" y="5103"/>
                    <a:pt x="10661" y="5103"/>
                  </a:cubicBezTo>
                  <a:close/>
                  <a:moveTo>
                    <a:pt x="259" y="5270"/>
                  </a:moveTo>
                  <a:cubicBezTo>
                    <a:pt x="134" y="5270"/>
                    <a:pt x="33" y="5371"/>
                    <a:pt x="33" y="5496"/>
                  </a:cubicBezTo>
                  <a:cubicBezTo>
                    <a:pt x="33" y="5621"/>
                    <a:pt x="134" y="5722"/>
                    <a:pt x="259" y="5722"/>
                  </a:cubicBezTo>
                  <a:lnTo>
                    <a:pt x="1173" y="5722"/>
                  </a:lnTo>
                  <a:cubicBezTo>
                    <a:pt x="1297" y="5722"/>
                    <a:pt x="1398" y="5624"/>
                    <a:pt x="1400" y="5500"/>
                  </a:cubicBezTo>
                  <a:lnTo>
                    <a:pt x="1400" y="5496"/>
                  </a:lnTo>
                  <a:cubicBezTo>
                    <a:pt x="1400" y="5371"/>
                    <a:pt x="1298" y="5270"/>
                    <a:pt x="1173" y="5270"/>
                  </a:cubicBezTo>
                  <a:close/>
                  <a:moveTo>
                    <a:pt x="5074" y="5270"/>
                  </a:moveTo>
                  <a:cubicBezTo>
                    <a:pt x="4949" y="5270"/>
                    <a:pt x="4848" y="5371"/>
                    <a:pt x="4848" y="5496"/>
                  </a:cubicBezTo>
                  <a:cubicBezTo>
                    <a:pt x="4848" y="5621"/>
                    <a:pt x="4949" y="5722"/>
                    <a:pt x="5074" y="5722"/>
                  </a:cubicBezTo>
                  <a:lnTo>
                    <a:pt x="7478" y="5722"/>
                  </a:lnTo>
                  <a:cubicBezTo>
                    <a:pt x="7601" y="5722"/>
                    <a:pt x="7702" y="5624"/>
                    <a:pt x="7704" y="5500"/>
                  </a:cubicBezTo>
                  <a:lnTo>
                    <a:pt x="7704" y="5496"/>
                  </a:lnTo>
                  <a:cubicBezTo>
                    <a:pt x="7704" y="5371"/>
                    <a:pt x="7603" y="5270"/>
                    <a:pt x="7478" y="5270"/>
                  </a:cubicBezTo>
                  <a:close/>
                  <a:moveTo>
                    <a:pt x="259" y="6310"/>
                  </a:moveTo>
                  <a:cubicBezTo>
                    <a:pt x="134" y="6310"/>
                    <a:pt x="33" y="6412"/>
                    <a:pt x="33" y="6537"/>
                  </a:cubicBezTo>
                  <a:cubicBezTo>
                    <a:pt x="33" y="6662"/>
                    <a:pt x="134" y="6763"/>
                    <a:pt x="259" y="6763"/>
                  </a:cubicBezTo>
                  <a:lnTo>
                    <a:pt x="1173" y="6763"/>
                  </a:lnTo>
                  <a:cubicBezTo>
                    <a:pt x="1297" y="6763"/>
                    <a:pt x="1398" y="6666"/>
                    <a:pt x="1400" y="6543"/>
                  </a:cubicBezTo>
                  <a:cubicBezTo>
                    <a:pt x="1404" y="6418"/>
                    <a:pt x="1306" y="6313"/>
                    <a:pt x="1181" y="6310"/>
                  </a:cubicBezTo>
                  <a:close/>
                  <a:moveTo>
                    <a:pt x="5074" y="6310"/>
                  </a:moveTo>
                  <a:cubicBezTo>
                    <a:pt x="4949" y="6310"/>
                    <a:pt x="4848" y="6412"/>
                    <a:pt x="4848" y="6537"/>
                  </a:cubicBezTo>
                  <a:cubicBezTo>
                    <a:pt x="4848" y="6662"/>
                    <a:pt x="4949" y="6763"/>
                    <a:pt x="5074" y="6763"/>
                  </a:cubicBezTo>
                  <a:lnTo>
                    <a:pt x="7478" y="6763"/>
                  </a:lnTo>
                  <a:cubicBezTo>
                    <a:pt x="7601" y="6763"/>
                    <a:pt x="7701" y="6666"/>
                    <a:pt x="7704" y="6543"/>
                  </a:cubicBezTo>
                  <a:cubicBezTo>
                    <a:pt x="7707" y="6418"/>
                    <a:pt x="7609" y="6313"/>
                    <a:pt x="7485" y="6310"/>
                  </a:cubicBezTo>
                  <a:close/>
                  <a:moveTo>
                    <a:pt x="8304" y="7262"/>
                  </a:moveTo>
                  <a:cubicBezTo>
                    <a:pt x="8159" y="7262"/>
                    <a:pt x="8042" y="7380"/>
                    <a:pt x="8042" y="7524"/>
                  </a:cubicBezTo>
                  <a:cubicBezTo>
                    <a:pt x="8042" y="7668"/>
                    <a:pt x="8159" y="7786"/>
                    <a:pt x="8304" y="7786"/>
                  </a:cubicBezTo>
                  <a:lnTo>
                    <a:pt x="8308" y="7786"/>
                  </a:lnTo>
                  <a:cubicBezTo>
                    <a:pt x="8453" y="7785"/>
                    <a:pt x="8567" y="7667"/>
                    <a:pt x="8566" y="7524"/>
                  </a:cubicBezTo>
                  <a:cubicBezTo>
                    <a:pt x="8566" y="7380"/>
                    <a:pt x="8450" y="7262"/>
                    <a:pt x="8304" y="7262"/>
                  </a:cubicBezTo>
                  <a:close/>
                  <a:moveTo>
                    <a:pt x="9089" y="7262"/>
                  </a:moveTo>
                  <a:cubicBezTo>
                    <a:pt x="8944" y="7262"/>
                    <a:pt x="8826" y="7380"/>
                    <a:pt x="8826" y="7524"/>
                  </a:cubicBezTo>
                  <a:cubicBezTo>
                    <a:pt x="8826" y="7668"/>
                    <a:pt x="8944" y="7786"/>
                    <a:pt x="9089" y="7786"/>
                  </a:cubicBezTo>
                  <a:lnTo>
                    <a:pt x="9092" y="7786"/>
                  </a:lnTo>
                  <a:cubicBezTo>
                    <a:pt x="9234" y="7786"/>
                    <a:pt x="9352" y="7670"/>
                    <a:pt x="9352" y="7525"/>
                  </a:cubicBezTo>
                  <a:lnTo>
                    <a:pt x="9352" y="7524"/>
                  </a:lnTo>
                  <a:cubicBezTo>
                    <a:pt x="9352" y="7380"/>
                    <a:pt x="9234" y="7262"/>
                    <a:pt x="9089" y="7262"/>
                  </a:cubicBezTo>
                  <a:close/>
                  <a:moveTo>
                    <a:pt x="9875" y="7262"/>
                  </a:moveTo>
                  <a:cubicBezTo>
                    <a:pt x="9729" y="7262"/>
                    <a:pt x="9611" y="7380"/>
                    <a:pt x="9611" y="7524"/>
                  </a:cubicBezTo>
                  <a:cubicBezTo>
                    <a:pt x="9611" y="7668"/>
                    <a:pt x="9729" y="7786"/>
                    <a:pt x="9875" y="7786"/>
                  </a:cubicBezTo>
                  <a:lnTo>
                    <a:pt x="9876" y="7786"/>
                  </a:lnTo>
                  <a:cubicBezTo>
                    <a:pt x="10019" y="7786"/>
                    <a:pt x="10137" y="7670"/>
                    <a:pt x="10137" y="7525"/>
                  </a:cubicBezTo>
                  <a:lnTo>
                    <a:pt x="10137" y="7524"/>
                  </a:lnTo>
                  <a:cubicBezTo>
                    <a:pt x="10137" y="7380"/>
                    <a:pt x="10019" y="7262"/>
                    <a:pt x="9875" y="7262"/>
                  </a:cubicBezTo>
                  <a:close/>
                  <a:moveTo>
                    <a:pt x="11446" y="7262"/>
                  </a:moveTo>
                  <a:cubicBezTo>
                    <a:pt x="11301" y="7262"/>
                    <a:pt x="11183" y="7380"/>
                    <a:pt x="11183" y="7524"/>
                  </a:cubicBezTo>
                  <a:cubicBezTo>
                    <a:pt x="11183" y="7668"/>
                    <a:pt x="11301" y="7786"/>
                    <a:pt x="11446" y="7786"/>
                  </a:cubicBezTo>
                  <a:cubicBezTo>
                    <a:pt x="11446" y="7786"/>
                    <a:pt x="11447" y="7786"/>
                    <a:pt x="11448" y="7786"/>
                  </a:cubicBezTo>
                  <a:cubicBezTo>
                    <a:pt x="11591" y="7786"/>
                    <a:pt x="11708" y="7670"/>
                    <a:pt x="11708" y="7528"/>
                  </a:cubicBezTo>
                  <a:lnTo>
                    <a:pt x="11708" y="7524"/>
                  </a:lnTo>
                  <a:cubicBezTo>
                    <a:pt x="11708" y="7380"/>
                    <a:pt x="11590" y="7262"/>
                    <a:pt x="11446" y="7262"/>
                  </a:cubicBezTo>
                  <a:close/>
                  <a:moveTo>
                    <a:pt x="12230" y="7262"/>
                  </a:moveTo>
                  <a:cubicBezTo>
                    <a:pt x="12086" y="7262"/>
                    <a:pt x="11968" y="7380"/>
                    <a:pt x="11968" y="7524"/>
                  </a:cubicBezTo>
                  <a:cubicBezTo>
                    <a:pt x="11968" y="7668"/>
                    <a:pt x="12086" y="7786"/>
                    <a:pt x="12230" y="7786"/>
                  </a:cubicBezTo>
                  <a:cubicBezTo>
                    <a:pt x="12231" y="7786"/>
                    <a:pt x="12232" y="7786"/>
                    <a:pt x="12233" y="7786"/>
                  </a:cubicBezTo>
                  <a:cubicBezTo>
                    <a:pt x="12376" y="7786"/>
                    <a:pt x="12492" y="7670"/>
                    <a:pt x="12492" y="7528"/>
                  </a:cubicBezTo>
                  <a:lnTo>
                    <a:pt x="12492" y="7524"/>
                  </a:lnTo>
                  <a:cubicBezTo>
                    <a:pt x="12492" y="7380"/>
                    <a:pt x="12376" y="7262"/>
                    <a:pt x="12230" y="7262"/>
                  </a:cubicBezTo>
                  <a:close/>
                  <a:moveTo>
                    <a:pt x="10661" y="7262"/>
                  </a:moveTo>
                  <a:cubicBezTo>
                    <a:pt x="10516" y="7262"/>
                    <a:pt x="10399" y="7380"/>
                    <a:pt x="10399" y="7524"/>
                  </a:cubicBezTo>
                  <a:cubicBezTo>
                    <a:pt x="10399" y="7667"/>
                    <a:pt x="10512" y="7783"/>
                    <a:pt x="10655" y="7786"/>
                  </a:cubicBezTo>
                  <a:cubicBezTo>
                    <a:pt x="10658" y="7786"/>
                    <a:pt x="10660" y="7786"/>
                    <a:pt x="10663" y="7786"/>
                  </a:cubicBezTo>
                  <a:cubicBezTo>
                    <a:pt x="10802" y="7786"/>
                    <a:pt x="10919" y="7676"/>
                    <a:pt x="10923" y="7534"/>
                  </a:cubicBezTo>
                  <a:lnTo>
                    <a:pt x="10923" y="7524"/>
                  </a:lnTo>
                  <a:cubicBezTo>
                    <a:pt x="10923" y="7380"/>
                    <a:pt x="10805" y="7262"/>
                    <a:pt x="10661" y="7262"/>
                  </a:cubicBezTo>
                  <a:close/>
                  <a:moveTo>
                    <a:pt x="259" y="7363"/>
                  </a:moveTo>
                  <a:cubicBezTo>
                    <a:pt x="134" y="7363"/>
                    <a:pt x="33" y="7464"/>
                    <a:pt x="33" y="7589"/>
                  </a:cubicBezTo>
                  <a:cubicBezTo>
                    <a:pt x="33" y="7715"/>
                    <a:pt x="134" y="7816"/>
                    <a:pt x="259" y="7816"/>
                  </a:cubicBezTo>
                  <a:lnTo>
                    <a:pt x="1173" y="7816"/>
                  </a:lnTo>
                  <a:cubicBezTo>
                    <a:pt x="1298" y="7816"/>
                    <a:pt x="1400" y="7715"/>
                    <a:pt x="1400" y="7589"/>
                  </a:cubicBezTo>
                  <a:cubicBezTo>
                    <a:pt x="1401" y="7466"/>
                    <a:pt x="1301" y="7365"/>
                    <a:pt x="1178" y="7363"/>
                  </a:cubicBezTo>
                  <a:close/>
                  <a:moveTo>
                    <a:pt x="5074" y="7363"/>
                  </a:moveTo>
                  <a:cubicBezTo>
                    <a:pt x="4949" y="7363"/>
                    <a:pt x="4848" y="7464"/>
                    <a:pt x="4848" y="7589"/>
                  </a:cubicBezTo>
                  <a:cubicBezTo>
                    <a:pt x="4848" y="7715"/>
                    <a:pt x="4949" y="7816"/>
                    <a:pt x="5074" y="7816"/>
                  </a:cubicBezTo>
                  <a:lnTo>
                    <a:pt x="7478" y="7816"/>
                  </a:lnTo>
                  <a:cubicBezTo>
                    <a:pt x="7603" y="7816"/>
                    <a:pt x="7704" y="7715"/>
                    <a:pt x="7704" y="7589"/>
                  </a:cubicBezTo>
                  <a:cubicBezTo>
                    <a:pt x="7705" y="7466"/>
                    <a:pt x="7606" y="7365"/>
                    <a:pt x="7482" y="7363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1033;p40">
              <a:extLst>
                <a:ext uri="{FF2B5EF4-FFF2-40B4-BE49-F238E27FC236}">
                  <a16:creationId xmlns:a16="http://schemas.microsoft.com/office/drawing/2014/main" id="{C690F5A7-52BD-63C2-A8DF-279D49017121}"/>
                </a:ext>
              </a:extLst>
            </p:cNvPr>
            <p:cNvSpPr/>
            <p:nvPr/>
          </p:nvSpPr>
          <p:spPr>
            <a:xfrm>
              <a:off x="4530125" y="3410550"/>
              <a:ext cx="312325" cy="195425"/>
            </a:xfrm>
            <a:custGeom>
              <a:avLst/>
              <a:gdLst/>
              <a:ahLst/>
              <a:cxnLst/>
              <a:rect l="l" t="t" r="r" b="b"/>
              <a:pathLst>
                <a:path w="12493" h="7817" extrusionOk="0">
                  <a:moveTo>
                    <a:pt x="237" y="38"/>
                  </a:moveTo>
                  <a:cubicBezTo>
                    <a:pt x="229" y="38"/>
                    <a:pt x="222" y="39"/>
                    <a:pt x="215" y="39"/>
                  </a:cubicBezTo>
                  <a:cubicBezTo>
                    <a:pt x="91" y="51"/>
                    <a:pt x="0" y="161"/>
                    <a:pt x="12" y="287"/>
                  </a:cubicBezTo>
                  <a:cubicBezTo>
                    <a:pt x="23" y="403"/>
                    <a:pt x="121" y="490"/>
                    <a:pt x="237" y="490"/>
                  </a:cubicBezTo>
                  <a:cubicBezTo>
                    <a:pt x="244" y="490"/>
                    <a:pt x="252" y="490"/>
                    <a:pt x="259" y="489"/>
                  </a:cubicBezTo>
                  <a:lnTo>
                    <a:pt x="1173" y="489"/>
                  </a:lnTo>
                  <a:cubicBezTo>
                    <a:pt x="1181" y="490"/>
                    <a:pt x="1188" y="490"/>
                    <a:pt x="1196" y="490"/>
                  </a:cubicBezTo>
                  <a:cubicBezTo>
                    <a:pt x="1203" y="490"/>
                    <a:pt x="1211" y="490"/>
                    <a:pt x="1218" y="489"/>
                  </a:cubicBezTo>
                  <a:cubicBezTo>
                    <a:pt x="1342" y="477"/>
                    <a:pt x="1432" y="367"/>
                    <a:pt x="1421" y="242"/>
                  </a:cubicBezTo>
                  <a:cubicBezTo>
                    <a:pt x="1409" y="126"/>
                    <a:pt x="1311" y="38"/>
                    <a:pt x="1195" y="38"/>
                  </a:cubicBezTo>
                  <a:cubicBezTo>
                    <a:pt x="1188" y="38"/>
                    <a:pt x="1181" y="39"/>
                    <a:pt x="1173" y="39"/>
                  </a:cubicBezTo>
                  <a:lnTo>
                    <a:pt x="259" y="39"/>
                  </a:lnTo>
                  <a:cubicBezTo>
                    <a:pt x="252" y="39"/>
                    <a:pt x="244" y="38"/>
                    <a:pt x="237" y="38"/>
                  </a:cubicBezTo>
                  <a:close/>
                  <a:moveTo>
                    <a:pt x="2173" y="38"/>
                  </a:moveTo>
                  <a:cubicBezTo>
                    <a:pt x="2059" y="38"/>
                    <a:pt x="1960" y="126"/>
                    <a:pt x="1949" y="242"/>
                  </a:cubicBezTo>
                  <a:cubicBezTo>
                    <a:pt x="1936" y="367"/>
                    <a:pt x="2027" y="477"/>
                    <a:pt x="2152" y="489"/>
                  </a:cubicBezTo>
                  <a:cubicBezTo>
                    <a:pt x="2159" y="490"/>
                    <a:pt x="2167" y="490"/>
                    <a:pt x="2174" y="490"/>
                  </a:cubicBezTo>
                  <a:cubicBezTo>
                    <a:pt x="2181" y="490"/>
                    <a:pt x="2188" y="490"/>
                    <a:pt x="2195" y="489"/>
                  </a:cubicBezTo>
                  <a:lnTo>
                    <a:pt x="4601" y="489"/>
                  </a:lnTo>
                  <a:cubicBezTo>
                    <a:pt x="4724" y="489"/>
                    <a:pt x="4826" y="389"/>
                    <a:pt x="4827" y="266"/>
                  </a:cubicBezTo>
                  <a:cubicBezTo>
                    <a:pt x="4827" y="141"/>
                    <a:pt x="4726" y="39"/>
                    <a:pt x="4601" y="39"/>
                  </a:cubicBezTo>
                  <a:lnTo>
                    <a:pt x="2195" y="39"/>
                  </a:lnTo>
                  <a:cubicBezTo>
                    <a:pt x="2187" y="39"/>
                    <a:pt x="2180" y="38"/>
                    <a:pt x="2173" y="38"/>
                  </a:cubicBezTo>
                  <a:close/>
                  <a:moveTo>
                    <a:pt x="5625" y="1"/>
                  </a:moveTo>
                  <a:cubicBezTo>
                    <a:pt x="5479" y="1"/>
                    <a:pt x="5362" y="117"/>
                    <a:pt x="5360" y="261"/>
                  </a:cubicBezTo>
                  <a:cubicBezTo>
                    <a:pt x="5359" y="406"/>
                    <a:pt x="5475" y="525"/>
                    <a:pt x="5621" y="526"/>
                  </a:cubicBezTo>
                  <a:lnTo>
                    <a:pt x="5622" y="526"/>
                  </a:lnTo>
                  <a:cubicBezTo>
                    <a:pt x="5767" y="526"/>
                    <a:pt x="5883" y="410"/>
                    <a:pt x="5884" y="266"/>
                  </a:cubicBezTo>
                  <a:cubicBezTo>
                    <a:pt x="5886" y="121"/>
                    <a:pt x="5770" y="2"/>
                    <a:pt x="5625" y="1"/>
                  </a:cubicBezTo>
                  <a:close/>
                  <a:moveTo>
                    <a:pt x="6410" y="1"/>
                  </a:moveTo>
                  <a:cubicBezTo>
                    <a:pt x="6264" y="1"/>
                    <a:pt x="6146" y="117"/>
                    <a:pt x="6145" y="261"/>
                  </a:cubicBezTo>
                  <a:cubicBezTo>
                    <a:pt x="6143" y="406"/>
                    <a:pt x="6260" y="525"/>
                    <a:pt x="6405" y="526"/>
                  </a:cubicBezTo>
                  <a:lnTo>
                    <a:pt x="6407" y="526"/>
                  </a:lnTo>
                  <a:cubicBezTo>
                    <a:pt x="6551" y="526"/>
                    <a:pt x="6668" y="410"/>
                    <a:pt x="6669" y="266"/>
                  </a:cubicBezTo>
                  <a:cubicBezTo>
                    <a:pt x="6671" y="121"/>
                    <a:pt x="6554" y="2"/>
                    <a:pt x="6410" y="1"/>
                  </a:cubicBezTo>
                  <a:close/>
                  <a:moveTo>
                    <a:pt x="7195" y="1"/>
                  </a:moveTo>
                  <a:cubicBezTo>
                    <a:pt x="7050" y="1"/>
                    <a:pt x="6931" y="117"/>
                    <a:pt x="6930" y="261"/>
                  </a:cubicBezTo>
                  <a:cubicBezTo>
                    <a:pt x="6928" y="406"/>
                    <a:pt x="7046" y="525"/>
                    <a:pt x="7190" y="526"/>
                  </a:cubicBezTo>
                  <a:lnTo>
                    <a:pt x="7192" y="526"/>
                  </a:lnTo>
                  <a:cubicBezTo>
                    <a:pt x="7336" y="526"/>
                    <a:pt x="7454" y="410"/>
                    <a:pt x="7454" y="266"/>
                  </a:cubicBezTo>
                  <a:lnTo>
                    <a:pt x="7455" y="266"/>
                  </a:lnTo>
                  <a:cubicBezTo>
                    <a:pt x="7455" y="121"/>
                    <a:pt x="7339" y="2"/>
                    <a:pt x="7195" y="1"/>
                  </a:cubicBezTo>
                  <a:close/>
                  <a:moveTo>
                    <a:pt x="7979" y="1"/>
                  </a:moveTo>
                  <a:cubicBezTo>
                    <a:pt x="7835" y="1"/>
                    <a:pt x="7716" y="117"/>
                    <a:pt x="7714" y="261"/>
                  </a:cubicBezTo>
                  <a:cubicBezTo>
                    <a:pt x="7714" y="406"/>
                    <a:pt x="7830" y="525"/>
                    <a:pt x="7975" y="526"/>
                  </a:cubicBezTo>
                  <a:lnTo>
                    <a:pt x="7976" y="526"/>
                  </a:lnTo>
                  <a:cubicBezTo>
                    <a:pt x="8121" y="526"/>
                    <a:pt x="8238" y="410"/>
                    <a:pt x="8240" y="266"/>
                  </a:cubicBezTo>
                  <a:cubicBezTo>
                    <a:pt x="8240" y="121"/>
                    <a:pt x="8124" y="2"/>
                    <a:pt x="7979" y="1"/>
                  </a:cubicBezTo>
                  <a:close/>
                  <a:moveTo>
                    <a:pt x="8764" y="1"/>
                  </a:moveTo>
                  <a:cubicBezTo>
                    <a:pt x="8620" y="1"/>
                    <a:pt x="8500" y="117"/>
                    <a:pt x="8499" y="261"/>
                  </a:cubicBezTo>
                  <a:cubicBezTo>
                    <a:pt x="8499" y="406"/>
                    <a:pt x="8615" y="525"/>
                    <a:pt x="8759" y="526"/>
                  </a:cubicBezTo>
                  <a:lnTo>
                    <a:pt x="8762" y="526"/>
                  </a:lnTo>
                  <a:cubicBezTo>
                    <a:pt x="8905" y="526"/>
                    <a:pt x="9023" y="410"/>
                    <a:pt x="9025" y="266"/>
                  </a:cubicBezTo>
                  <a:cubicBezTo>
                    <a:pt x="9026" y="121"/>
                    <a:pt x="8908" y="2"/>
                    <a:pt x="8764" y="1"/>
                  </a:cubicBezTo>
                  <a:close/>
                  <a:moveTo>
                    <a:pt x="9549" y="1"/>
                  </a:moveTo>
                  <a:cubicBezTo>
                    <a:pt x="9404" y="1"/>
                    <a:pt x="9285" y="117"/>
                    <a:pt x="9285" y="261"/>
                  </a:cubicBezTo>
                  <a:cubicBezTo>
                    <a:pt x="9284" y="406"/>
                    <a:pt x="9400" y="525"/>
                    <a:pt x="9544" y="526"/>
                  </a:cubicBezTo>
                  <a:lnTo>
                    <a:pt x="9547" y="526"/>
                  </a:lnTo>
                  <a:cubicBezTo>
                    <a:pt x="9687" y="522"/>
                    <a:pt x="9799" y="406"/>
                    <a:pt x="9800" y="266"/>
                  </a:cubicBezTo>
                  <a:lnTo>
                    <a:pt x="9809" y="266"/>
                  </a:lnTo>
                  <a:cubicBezTo>
                    <a:pt x="9811" y="121"/>
                    <a:pt x="9693" y="2"/>
                    <a:pt x="9549" y="1"/>
                  </a:cubicBezTo>
                  <a:close/>
                  <a:moveTo>
                    <a:pt x="259" y="1085"/>
                  </a:moveTo>
                  <a:cubicBezTo>
                    <a:pt x="134" y="1085"/>
                    <a:pt x="33" y="1186"/>
                    <a:pt x="33" y="1311"/>
                  </a:cubicBezTo>
                  <a:cubicBezTo>
                    <a:pt x="33" y="1436"/>
                    <a:pt x="134" y="1536"/>
                    <a:pt x="259" y="1536"/>
                  </a:cubicBezTo>
                  <a:lnTo>
                    <a:pt x="1173" y="1536"/>
                  </a:lnTo>
                  <a:cubicBezTo>
                    <a:pt x="1174" y="1536"/>
                    <a:pt x="1175" y="1536"/>
                    <a:pt x="1176" y="1536"/>
                  </a:cubicBezTo>
                  <a:cubicBezTo>
                    <a:pt x="1298" y="1536"/>
                    <a:pt x="1398" y="1438"/>
                    <a:pt x="1400" y="1314"/>
                  </a:cubicBezTo>
                  <a:lnTo>
                    <a:pt x="1400" y="1311"/>
                  </a:lnTo>
                  <a:cubicBezTo>
                    <a:pt x="1400" y="1186"/>
                    <a:pt x="1298" y="1085"/>
                    <a:pt x="1173" y="1085"/>
                  </a:cubicBezTo>
                  <a:close/>
                  <a:moveTo>
                    <a:pt x="2195" y="1085"/>
                  </a:moveTo>
                  <a:cubicBezTo>
                    <a:pt x="2071" y="1085"/>
                    <a:pt x="1970" y="1186"/>
                    <a:pt x="1970" y="1311"/>
                  </a:cubicBezTo>
                  <a:cubicBezTo>
                    <a:pt x="1970" y="1436"/>
                    <a:pt x="2071" y="1537"/>
                    <a:pt x="2195" y="1537"/>
                  </a:cubicBezTo>
                  <a:lnTo>
                    <a:pt x="4601" y="1537"/>
                  </a:lnTo>
                  <a:cubicBezTo>
                    <a:pt x="4726" y="1537"/>
                    <a:pt x="4827" y="1436"/>
                    <a:pt x="4827" y="1311"/>
                  </a:cubicBezTo>
                  <a:cubicBezTo>
                    <a:pt x="4826" y="1186"/>
                    <a:pt x="4726" y="1086"/>
                    <a:pt x="4601" y="1085"/>
                  </a:cubicBezTo>
                  <a:close/>
                  <a:moveTo>
                    <a:pt x="2195" y="2131"/>
                  </a:moveTo>
                  <a:cubicBezTo>
                    <a:pt x="2071" y="2131"/>
                    <a:pt x="1970" y="2233"/>
                    <a:pt x="1970" y="2358"/>
                  </a:cubicBezTo>
                  <a:cubicBezTo>
                    <a:pt x="1970" y="2483"/>
                    <a:pt x="2071" y="2584"/>
                    <a:pt x="2195" y="2584"/>
                  </a:cubicBezTo>
                  <a:lnTo>
                    <a:pt x="4601" y="2584"/>
                  </a:lnTo>
                  <a:cubicBezTo>
                    <a:pt x="4726" y="2584"/>
                    <a:pt x="4827" y="2483"/>
                    <a:pt x="4827" y="2358"/>
                  </a:cubicBezTo>
                  <a:cubicBezTo>
                    <a:pt x="4826" y="2233"/>
                    <a:pt x="4726" y="2133"/>
                    <a:pt x="4601" y="2131"/>
                  </a:cubicBezTo>
                  <a:close/>
                  <a:moveTo>
                    <a:pt x="259" y="2131"/>
                  </a:moveTo>
                  <a:cubicBezTo>
                    <a:pt x="134" y="2131"/>
                    <a:pt x="33" y="2233"/>
                    <a:pt x="33" y="2358"/>
                  </a:cubicBezTo>
                  <a:cubicBezTo>
                    <a:pt x="33" y="2483"/>
                    <a:pt x="134" y="2584"/>
                    <a:pt x="259" y="2584"/>
                  </a:cubicBezTo>
                  <a:lnTo>
                    <a:pt x="1173" y="2584"/>
                  </a:lnTo>
                  <a:cubicBezTo>
                    <a:pt x="1174" y="2584"/>
                    <a:pt x="1175" y="2584"/>
                    <a:pt x="1176" y="2584"/>
                  </a:cubicBezTo>
                  <a:cubicBezTo>
                    <a:pt x="1298" y="2584"/>
                    <a:pt x="1398" y="2485"/>
                    <a:pt x="1400" y="2362"/>
                  </a:cubicBezTo>
                  <a:lnTo>
                    <a:pt x="1400" y="2358"/>
                  </a:lnTo>
                  <a:cubicBezTo>
                    <a:pt x="1400" y="2233"/>
                    <a:pt x="1298" y="2131"/>
                    <a:pt x="1173" y="2131"/>
                  </a:cubicBezTo>
                  <a:close/>
                  <a:moveTo>
                    <a:pt x="5622" y="2096"/>
                  </a:moveTo>
                  <a:cubicBezTo>
                    <a:pt x="5478" y="2096"/>
                    <a:pt x="5360" y="2213"/>
                    <a:pt x="5360" y="2358"/>
                  </a:cubicBezTo>
                  <a:cubicBezTo>
                    <a:pt x="5360" y="2502"/>
                    <a:pt x="5478" y="2620"/>
                    <a:pt x="5622" y="2620"/>
                  </a:cubicBezTo>
                  <a:cubicBezTo>
                    <a:pt x="5768" y="2620"/>
                    <a:pt x="5886" y="2502"/>
                    <a:pt x="5886" y="2358"/>
                  </a:cubicBezTo>
                  <a:cubicBezTo>
                    <a:pt x="5886" y="2213"/>
                    <a:pt x="5768" y="2096"/>
                    <a:pt x="5622" y="2096"/>
                  </a:cubicBezTo>
                  <a:close/>
                  <a:moveTo>
                    <a:pt x="6408" y="2096"/>
                  </a:moveTo>
                  <a:cubicBezTo>
                    <a:pt x="6263" y="2096"/>
                    <a:pt x="6145" y="2213"/>
                    <a:pt x="6145" y="2358"/>
                  </a:cubicBezTo>
                  <a:cubicBezTo>
                    <a:pt x="6145" y="2502"/>
                    <a:pt x="6263" y="2620"/>
                    <a:pt x="6408" y="2620"/>
                  </a:cubicBezTo>
                  <a:cubicBezTo>
                    <a:pt x="6553" y="2620"/>
                    <a:pt x="6671" y="2502"/>
                    <a:pt x="6671" y="2358"/>
                  </a:cubicBezTo>
                  <a:cubicBezTo>
                    <a:pt x="6671" y="2213"/>
                    <a:pt x="6553" y="2096"/>
                    <a:pt x="6408" y="2096"/>
                  </a:cubicBezTo>
                  <a:close/>
                  <a:moveTo>
                    <a:pt x="7193" y="2096"/>
                  </a:moveTo>
                  <a:cubicBezTo>
                    <a:pt x="7047" y="2096"/>
                    <a:pt x="6931" y="2213"/>
                    <a:pt x="6931" y="2358"/>
                  </a:cubicBezTo>
                  <a:cubicBezTo>
                    <a:pt x="6931" y="2502"/>
                    <a:pt x="7047" y="2620"/>
                    <a:pt x="7193" y="2620"/>
                  </a:cubicBezTo>
                  <a:cubicBezTo>
                    <a:pt x="7338" y="2620"/>
                    <a:pt x="7455" y="2502"/>
                    <a:pt x="7455" y="2358"/>
                  </a:cubicBezTo>
                  <a:cubicBezTo>
                    <a:pt x="7455" y="2213"/>
                    <a:pt x="7338" y="2096"/>
                    <a:pt x="7193" y="2096"/>
                  </a:cubicBezTo>
                  <a:close/>
                  <a:moveTo>
                    <a:pt x="7978" y="2096"/>
                  </a:moveTo>
                  <a:cubicBezTo>
                    <a:pt x="7833" y="2096"/>
                    <a:pt x="7716" y="2213"/>
                    <a:pt x="7716" y="2358"/>
                  </a:cubicBezTo>
                  <a:cubicBezTo>
                    <a:pt x="7716" y="2502"/>
                    <a:pt x="7833" y="2620"/>
                    <a:pt x="7978" y="2620"/>
                  </a:cubicBezTo>
                  <a:cubicBezTo>
                    <a:pt x="8122" y="2620"/>
                    <a:pt x="8240" y="2502"/>
                    <a:pt x="8240" y="2358"/>
                  </a:cubicBezTo>
                  <a:cubicBezTo>
                    <a:pt x="8240" y="2213"/>
                    <a:pt x="8122" y="2096"/>
                    <a:pt x="7978" y="2096"/>
                  </a:cubicBezTo>
                  <a:close/>
                  <a:moveTo>
                    <a:pt x="8762" y="2096"/>
                  </a:moveTo>
                  <a:cubicBezTo>
                    <a:pt x="8618" y="2096"/>
                    <a:pt x="8500" y="2213"/>
                    <a:pt x="8500" y="2358"/>
                  </a:cubicBezTo>
                  <a:cubicBezTo>
                    <a:pt x="8500" y="2502"/>
                    <a:pt x="8618" y="2620"/>
                    <a:pt x="8762" y="2620"/>
                  </a:cubicBezTo>
                  <a:cubicBezTo>
                    <a:pt x="8907" y="2620"/>
                    <a:pt x="9025" y="2502"/>
                    <a:pt x="9025" y="2358"/>
                  </a:cubicBezTo>
                  <a:cubicBezTo>
                    <a:pt x="9025" y="2213"/>
                    <a:pt x="8907" y="2096"/>
                    <a:pt x="8762" y="2096"/>
                  </a:cubicBezTo>
                  <a:close/>
                  <a:moveTo>
                    <a:pt x="9547" y="2096"/>
                  </a:moveTo>
                  <a:cubicBezTo>
                    <a:pt x="9403" y="2096"/>
                    <a:pt x="9285" y="2213"/>
                    <a:pt x="9285" y="2358"/>
                  </a:cubicBezTo>
                  <a:cubicBezTo>
                    <a:pt x="9285" y="2502"/>
                    <a:pt x="9403" y="2620"/>
                    <a:pt x="9547" y="2620"/>
                  </a:cubicBezTo>
                  <a:cubicBezTo>
                    <a:pt x="9689" y="2615"/>
                    <a:pt x="9802" y="2499"/>
                    <a:pt x="9802" y="2358"/>
                  </a:cubicBezTo>
                  <a:lnTo>
                    <a:pt x="9809" y="2358"/>
                  </a:lnTo>
                  <a:cubicBezTo>
                    <a:pt x="9809" y="2213"/>
                    <a:pt x="9692" y="2096"/>
                    <a:pt x="9547" y="2096"/>
                  </a:cubicBezTo>
                  <a:close/>
                  <a:moveTo>
                    <a:pt x="259" y="3178"/>
                  </a:moveTo>
                  <a:cubicBezTo>
                    <a:pt x="134" y="3178"/>
                    <a:pt x="33" y="3279"/>
                    <a:pt x="33" y="3404"/>
                  </a:cubicBezTo>
                  <a:cubicBezTo>
                    <a:pt x="33" y="3529"/>
                    <a:pt x="134" y="3631"/>
                    <a:pt x="259" y="3631"/>
                  </a:cubicBezTo>
                  <a:lnTo>
                    <a:pt x="1173" y="3631"/>
                  </a:lnTo>
                  <a:cubicBezTo>
                    <a:pt x="1298" y="3631"/>
                    <a:pt x="1400" y="3529"/>
                    <a:pt x="1400" y="3404"/>
                  </a:cubicBezTo>
                  <a:cubicBezTo>
                    <a:pt x="1401" y="3281"/>
                    <a:pt x="1301" y="3180"/>
                    <a:pt x="1178" y="3178"/>
                  </a:cubicBezTo>
                  <a:close/>
                  <a:moveTo>
                    <a:pt x="2195" y="3178"/>
                  </a:moveTo>
                  <a:cubicBezTo>
                    <a:pt x="2071" y="3178"/>
                    <a:pt x="1970" y="3279"/>
                    <a:pt x="1970" y="3404"/>
                  </a:cubicBezTo>
                  <a:cubicBezTo>
                    <a:pt x="1970" y="3529"/>
                    <a:pt x="2071" y="3631"/>
                    <a:pt x="2195" y="3631"/>
                  </a:cubicBezTo>
                  <a:lnTo>
                    <a:pt x="4601" y="3631"/>
                  </a:lnTo>
                  <a:cubicBezTo>
                    <a:pt x="4726" y="3629"/>
                    <a:pt x="4826" y="3529"/>
                    <a:pt x="4827" y="3404"/>
                  </a:cubicBezTo>
                  <a:cubicBezTo>
                    <a:pt x="4827" y="3279"/>
                    <a:pt x="4726" y="3178"/>
                    <a:pt x="4601" y="3178"/>
                  </a:cubicBezTo>
                  <a:close/>
                  <a:moveTo>
                    <a:pt x="259" y="4226"/>
                  </a:moveTo>
                  <a:cubicBezTo>
                    <a:pt x="134" y="4226"/>
                    <a:pt x="33" y="4327"/>
                    <a:pt x="33" y="4451"/>
                  </a:cubicBezTo>
                  <a:cubicBezTo>
                    <a:pt x="33" y="4576"/>
                    <a:pt x="134" y="4677"/>
                    <a:pt x="259" y="4677"/>
                  </a:cubicBezTo>
                  <a:lnTo>
                    <a:pt x="1173" y="4677"/>
                  </a:lnTo>
                  <a:cubicBezTo>
                    <a:pt x="1298" y="4677"/>
                    <a:pt x="1400" y="4576"/>
                    <a:pt x="1400" y="4451"/>
                  </a:cubicBezTo>
                  <a:cubicBezTo>
                    <a:pt x="1401" y="4327"/>
                    <a:pt x="1301" y="4226"/>
                    <a:pt x="1178" y="4226"/>
                  </a:cubicBezTo>
                  <a:close/>
                  <a:moveTo>
                    <a:pt x="2195" y="4226"/>
                  </a:moveTo>
                  <a:cubicBezTo>
                    <a:pt x="2071" y="4226"/>
                    <a:pt x="1970" y="4327"/>
                    <a:pt x="1970" y="4451"/>
                  </a:cubicBezTo>
                  <a:cubicBezTo>
                    <a:pt x="1970" y="4576"/>
                    <a:pt x="2071" y="4677"/>
                    <a:pt x="2195" y="4677"/>
                  </a:cubicBezTo>
                  <a:lnTo>
                    <a:pt x="4601" y="4677"/>
                  </a:lnTo>
                  <a:cubicBezTo>
                    <a:pt x="4726" y="4677"/>
                    <a:pt x="4826" y="4576"/>
                    <a:pt x="4827" y="4451"/>
                  </a:cubicBezTo>
                  <a:cubicBezTo>
                    <a:pt x="4827" y="4327"/>
                    <a:pt x="4726" y="4226"/>
                    <a:pt x="4601" y="4226"/>
                  </a:cubicBezTo>
                  <a:close/>
                  <a:moveTo>
                    <a:pt x="8303" y="5100"/>
                  </a:moveTo>
                  <a:cubicBezTo>
                    <a:pt x="8161" y="5100"/>
                    <a:pt x="8045" y="5215"/>
                    <a:pt x="8042" y="5358"/>
                  </a:cubicBezTo>
                  <a:cubicBezTo>
                    <a:pt x="8039" y="5502"/>
                    <a:pt x="8155" y="5621"/>
                    <a:pt x="8299" y="5624"/>
                  </a:cubicBezTo>
                  <a:lnTo>
                    <a:pt x="8308" y="5624"/>
                  </a:lnTo>
                  <a:cubicBezTo>
                    <a:pt x="8450" y="5623"/>
                    <a:pt x="8564" y="5508"/>
                    <a:pt x="8566" y="5367"/>
                  </a:cubicBezTo>
                  <a:cubicBezTo>
                    <a:pt x="8569" y="5222"/>
                    <a:pt x="8453" y="5102"/>
                    <a:pt x="8308" y="5100"/>
                  </a:cubicBezTo>
                  <a:cubicBezTo>
                    <a:pt x="8307" y="5100"/>
                    <a:pt x="8305" y="5100"/>
                    <a:pt x="8303" y="5100"/>
                  </a:cubicBezTo>
                  <a:close/>
                  <a:moveTo>
                    <a:pt x="10660" y="5100"/>
                  </a:moveTo>
                  <a:cubicBezTo>
                    <a:pt x="10516" y="5100"/>
                    <a:pt x="10400" y="5215"/>
                    <a:pt x="10399" y="5358"/>
                  </a:cubicBezTo>
                  <a:cubicBezTo>
                    <a:pt x="10396" y="5502"/>
                    <a:pt x="10510" y="5621"/>
                    <a:pt x="10653" y="5624"/>
                  </a:cubicBezTo>
                  <a:cubicBezTo>
                    <a:pt x="10655" y="5624"/>
                    <a:pt x="10657" y="5624"/>
                    <a:pt x="10659" y="5624"/>
                  </a:cubicBezTo>
                  <a:cubicBezTo>
                    <a:pt x="10802" y="5624"/>
                    <a:pt x="10918" y="5512"/>
                    <a:pt x="10923" y="5368"/>
                  </a:cubicBezTo>
                  <a:lnTo>
                    <a:pt x="10923" y="5367"/>
                  </a:lnTo>
                  <a:cubicBezTo>
                    <a:pt x="10924" y="5222"/>
                    <a:pt x="10810" y="5102"/>
                    <a:pt x="10665" y="5100"/>
                  </a:cubicBezTo>
                  <a:cubicBezTo>
                    <a:pt x="10663" y="5100"/>
                    <a:pt x="10662" y="5100"/>
                    <a:pt x="10660" y="5100"/>
                  </a:cubicBezTo>
                  <a:close/>
                  <a:moveTo>
                    <a:pt x="9089" y="5105"/>
                  </a:moveTo>
                  <a:cubicBezTo>
                    <a:pt x="8944" y="5105"/>
                    <a:pt x="8826" y="5222"/>
                    <a:pt x="8826" y="5367"/>
                  </a:cubicBezTo>
                  <a:cubicBezTo>
                    <a:pt x="8826" y="5511"/>
                    <a:pt x="8944" y="5629"/>
                    <a:pt x="9089" y="5629"/>
                  </a:cubicBezTo>
                  <a:lnTo>
                    <a:pt x="9092" y="5629"/>
                  </a:lnTo>
                  <a:cubicBezTo>
                    <a:pt x="9234" y="5627"/>
                    <a:pt x="9351" y="5511"/>
                    <a:pt x="9351" y="5367"/>
                  </a:cubicBezTo>
                  <a:cubicBezTo>
                    <a:pt x="9351" y="5222"/>
                    <a:pt x="9233" y="5105"/>
                    <a:pt x="9089" y="5105"/>
                  </a:cubicBezTo>
                  <a:close/>
                  <a:moveTo>
                    <a:pt x="9873" y="5105"/>
                  </a:moveTo>
                  <a:cubicBezTo>
                    <a:pt x="9729" y="5105"/>
                    <a:pt x="9611" y="5222"/>
                    <a:pt x="9611" y="5367"/>
                  </a:cubicBezTo>
                  <a:cubicBezTo>
                    <a:pt x="9611" y="5511"/>
                    <a:pt x="9729" y="5629"/>
                    <a:pt x="9873" y="5629"/>
                  </a:cubicBezTo>
                  <a:lnTo>
                    <a:pt x="9876" y="5629"/>
                  </a:lnTo>
                  <a:cubicBezTo>
                    <a:pt x="10019" y="5627"/>
                    <a:pt x="10135" y="5511"/>
                    <a:pt x="10135" y="5367"/>
                  </a:cubicBezTo>
                  <a:cubicBezTo>
                    <a:pt x="10135" y="5222"/>
                    <a:pt x="10019" y="5105"/>
                    <a:pt x="9873" y="5105"/>
                  </a:cubicBezTo>
                  <a:close/>
                  <a:moveTo>
                    <a:pt x="11446" y="5105"/>
                  </a:moveTo>
                  <a:cubicBezTo>
                    <a:pt x="11301" y="5105"/>
                    <a:pt x="11183" y="5222"/>
                    <a:pt x="11183" y="5367"/>
                  </a:cubicBezTo>
                  <a:cubicBezTo>
                    <a:pt x="11183" y="5511"/>
                    <a:pt x="11301" y="5629"/>
                    <a:pt x="11446" y="5629"/>
                  </a:cubicBezTo>
                  <a:cubicBezTo>
                    <a:pt x="11590" y="5629"/>
                    <a:pt x="11708" y="5511"/>
                    <a:pt x="11708" y="5367"/>
                  </a:cubicBezTo>
                  <a:cubicBezTo>
                    <a:pt x="11708" y="5222"/>
                    <a:pt x="11590" y="5105"/>
                    <a:pt x="11446" y="5105"/>
                  </a:cubicBezTo>
                  <a:close/>
                  <a:moveTo>
                    <a:pt x="12230" y="5105"/>
                  </a:moveTo>
                  <a:cubicBezTo>
                    <a:pt x="12086" y="5105"/>
                    <a:pt x="11968" y="5222"/>
                    <a:pt x="11968" y="5367"/>
                  </a:cubicBezTo>
                  <a:cubicBezTo>
                    <a:pt x="11968" y="5511"/>
                    <a:pt x="12086" y="5629"/>
                    <a:pt x="12230" y="5629"/>
                  </a:cubicBezTo>
                  <a:cubicBezTo>
                    <a:pt x="12375" y="5629"/>
                    <a:pt x="12492" y="5511"/>
                    <a:pt x="12492" y="5367"/>
                  </a:cubicBezTo>
                  <a:cubicBezTo>
                    <a:pt x="12492" y="5222"/>
                    <a:pt x="12375" y="5105"/>
                    <a:pt x="12230" y="5105"/>
                  </a:cubicBezTo>
                  <a:close/>
                  <a:moveTo>
                    <a:pt x="237" y="5272"/>
                  </a:moveTo>
                  <a:cubicBezTo>
                    <a:pt x="121" y="5272"/>
                    <a:pt x="23" y="5359"/>
                    <a:pt x="12" y="5475"/>
                  </a:cubicBezTo>
                  <a:cubicBezTo>
                    <a:pt x="0" y="5601"/>
                    <a:pt x="91" y="5711"/>
                    <a:pt x="215" y="5723"/>
                  </a:cubicBezTo>
                  <a:cubicBezTo>
                    <a:pt x="222" y="5723"/>
                    <a:pt x="229" y="5724"/>
                    <a:pt x="237" y="5724"/>
                  </a:cubicBezTo>
                  <a:cubicBezTo>
                    <a:pt x="244" y="5724"/>
                    <a:pt x="252" y="5723"/>
                    <a:pt x="259" y="5723"/>
                  </a:cubicBezTo>
                  <a:lnTo>
                    <a:pt x="1173" y="5723"/>
                  </a:lnTo>
                  <a:cubicBezTo>
                    <a:pt x="1174" y="5723"/>
                    <a:pt x="1175" y="5723"/>
                    <a:pt x="1176" y="5723"/>
                  </a:cubicBezTo>
                  <a:cubicBezTo>
                    <a:pt x="1298" y="5723"/>
                    <a:pt x="1398" y="5623"/>
                    <a:pt x="1400" y="5501"/>
                  </a:cubicBezTo>
                  <a:lnTo>
                    <a:pt x="1400" y="5496"/>
                  </a:lnTo>
                  <a:cubicBezTo>
                    <a:pt x="1400" y="5373"/>
                    <a:pt x="1300" y="5273"/>
                    <a:pt x="1176" y="5273"/>
                  </a:cubicBezTo>
                  <a:lnTo>
                    <a:pt x="259" y="5273"/>
                  </a:lnTo>
                  <a:cubicBezTo>
                    <a:pt x="252" y="5272"/>
                    <a:pt x="244" y="5272"/>
                    <a:pt x="237" y="5272"/>
                  </a:cubicBezTo>
                  <a:close/>
                  <a:moveTo>
                    <a:pt x="5053" y="5272"/>
                  </a:moveTo>
                  <a:cubicBezTo>
                    <a:pt x="4938" y="5272"/>
                    <a:pt x="4838" y="5359"/>
                    <a:pt x="4827" y="5475"/>
                  </a:cubicBezTo>
                  <a:cubicBezTo>
                    <a:pt x="4815" y="5601"/>
                    <a:pt x="4906" y="5711"/>
                    <a:pt x="5030" y="5723"/>
                  </a:cubicBezTo>
                  <a:cubicBezTo>
                    <a:pt x="5037" y="5723"/>
                    <a:pt x="5045" y="5724"/>
                    <a:pt x="5052" y="5724"/>
                  </a:cubicBezTo>
                  <a:cubicBezTo>
                    <a:pt x="5059" y="5724"/>
                    <a:pt x="5067" y="5723"/>
                    <a:pt x="5074" y="5723"/>
                  </a:cubicBezTo>
                  <a:lnTo>
                    <a:pt x="7478" y="5723"/>
                  </a:lnTo>
                  <a:cubicBezTo>
                    <a:pt x="7478" y="5723"/>
                    <a:pt x="7479" y="5723"/>
                    <a:pt x="7480" y="5723"/>
                  </a:cubicBezTo>
                  <a:cubicBezTo>
                    <a:pt x="7603" y="5723"/>
                    <a:pt x="7702" y="5623"/>
                    <a:pt x="7704" y="5501"/>
                  </a:cubicBezTo>
                  <a:lnTo>
                    <a:pt x="7704" y="5496"/>
                  </a:lnTo>
                  <a:cubicBezTo>
                    <a:pt x="7704" y="5373"/>
                    <a:pt x="7604" y="5273"/>
                    <a:pt x="7480" y="5273"/>
                  </a:cubicBezTo>
                  <a:lnTo>
                    <a:pt x="5074" y="5273"/>
                  </a:lnTo>
                  <a:cubicBezTo>
                    <a:pt x="5067" y="5272"/>
                    <a:pt x="5060" y="5272"/>
                    <a:pt x="5053" y="5272"/>
                  </a:cubicBezTo>
                  <a:close/>
                  <a:moveTo>
                    <a:pt x="256" y="6318"/>
                  </a:moveTo>
                  <a:cubicBezTo>
                    <a:pt x="133" y="6318"/>
                    <a:pt x="33" y="6419"/>
                    <a:pt x="33" y="6543"/>
                  </a:cubicBezTo>
                  <a:cubicBezTo>
                    <a:pt x="33" y="6668"/>
                    <a:pt x="133" y="6769"/>
                    <a:pt x="258" y="6769"/>
                  </a:cubicBezTo>
                  <a:lnTo>
                    <a:pt x="1173" y="6769"/>
                  </a:lnTo>
                  <a:cubicBezTo>
                    <a:pt x="1174" y="6769"/>
                    <a:pt x="1175" y="6769"/>
                    <a:pt x="1176" y="6769"/>
                  </a:cubicBezTo>
                  <a:cubicBezTo>
                    <a:pt x="1298" y="6769"/>
                    <a:pt x="1398" y="6670"/>
                    <a:pt x="1400" y="6547"/>
                  </a:cubicBezTo>
                  <a:lnTo>
                    <a:pt x="1400" y="6543"/>
                  </a:lnTo>
                  <a:cubicBezTo>
                    <a:pt x="1400" y="6419"/>
                    <a:pt x="1298" y="6318"/>
                    <a:pt x="1173" y="6318"/>
                  </a:cubicBezTo>
                  <a:lnTo>
                    <a:pt x="259" y="6318"/>
                  </a:lnTo>
                  <a:cubicBezTo>
                    <a:pt x="258" y="6318"/>
                    <a:pt x="257" y="6318"/>
                    <a:pt x="256" y="6318"/>
                  </a:cubicBezTo>
                  <a:close/>
                  <a:moveTo>
                    <a:pt x="5072" y="6318"/>
                  </a:moveTo>
                  <a:cubicBezTo>
                    <a:pt x="4948" y="6318"/>
                    <a:pt x="4848" y="6419"/>
                    <a:pt x="4848" y="6543"/>
                  </a:cubicBezTo>
                  <a:cubicBezTo>
                    <a:pt x="4848" y="6668"/>
                    <a:pt x="4949" y="6769"/>
                    <a:pt x="5073" y="6769"/>
                  </a:cubicBezTo>
                  <a:lnTo>
                    <a:pt x="7478" y="6769"/>
                  </a:lnTo>
                  <a:cubicBezTo>
                    <a:pt x="7478" y="6769"/>
                    <a:pt x="7479" y="6769"/>
                    <a:pt x="7480" y="6769"/>
                  </a:cubicBezTo>
                  <a:cubicBezTo>
                    <a:pt x="7603" y="6769"/>
                    <a:pt x="7702" y="6670"/>
                    <a:pt x="7704" y="6547"/>
                  </a:cubicBezTo>
                  <a:lnTo>
                    <a:pt x="7704" y="6543"/>
                  </a:lnTo>
                  <a:cubicBezTo>
                    <a:pt x="7704" y="6419"/>
                    <a:pt x="7603" y="6318"/>
                    <a:pt x="7478" y="6318"/>
                  </a:cubicBezTo>
                  <a:lnTo>
                    <a:pt x="5074" y="6318"/>
                  </a:lnTo>
                  <a:cubicBezTo>
                    <a:pt x="5073" y="6318"/>
                    <a:pt x="5073" y="6318"/>
                    <a:pt x="5072" y="6318"/>
                  </a:cubicBezTo>
                  <a:close/>
                  <a:moveTo>
                    <a:pt x="8304" y="7262"/>
                  </a:moveTo>
                  <a:cubicBezTo>
                    <a:pt x="8159" y="7262"/>
                    <a:pt x="8042" y="7380"/>
                    <a:pt x="8042" y="7524"/>
                  </a:cubicBezTo>
                  <a:cubicBezTo>
                    <a:pt x="8042" y="7670"/>
                    <a:pt x="8159" y="7786"/>
                    <a:pt x="8304" y="7786"/>
                  </a:cubicBezTo>
                  <a:lnTo>
                    <a:pt x="8307" y="7786"/>
                  </a:lnTo>
                  <a:cubicBezTo>
                    <a:pt x="8450" y="7786"/>
                    <a:pt x="8566" y="7670"/>
                    <a:pt x="8566" y="7527"/>
                  </a:cubicBezTo>
                  <a:lnTo>
                    <a:pt x="8566" y="7524"/>
                  </a:lnTo>
                  <a:cubicBezTo>
                    <a:pt x="8566" y="7380"/>
                    <a:pt x="8450" y="7262"/>
                    <a:pt x="8304" y="7262"/>
                  </a:cubicBezTo>
                  <a:close/>
                  <a:moveTo>
                    <a:pt x="9089" y="7262"/>
                  </a:moveTo>
                  <a:cubicBezTo>
                    <a:pt x="8944" y="7262"/>
                    <a:pt x="8826" y="7380"/>
                    <a:pt x="8826" y="7524"/>
                  </a:cubicBezTo>
                  <a:cubicBezTo>
                    <a:pt x="8826" y="7670"/>
                    <a:pt x="8944" y="7786"/>
                    <a:pt x="9089" y="7786"/>
                  </a:cubicBezTo>
                  <a:lnTo>
                    <a:pt x="9092" y="7786"/>
                  </a:lnTo>
                  <a:cubicBezTo>
                    <a:pt x="9234" y="7786"/>
                    <a:pt x="9352" y="7670"/>
                    <a:pt x="9352" y="7527"/>
                  </a:cubicBezTo>
                  <a:lnTo>
                    <a:pt x="9352" y="7524"/>
                  </a:lnTo>
                  <a:cubicBezTo>
                    <a:pt x="9352" y="7380"/>
                    <a:pt x="9234" y="7262"/>
                    <a:pt x="9089" y="7262"/>
                  </a:cubicBezTo>
                  <a:close/>
                  <a:moveTo>
                    <a:pt x="9875" y="7262"/>
                  </a:moveTo>
                  <a:cubicBezTo>
                    <a:pt x="9729" y="7262"/>
                    <a:pt x="9611" y="7380"/>
                    <a:pt x="9611" y="7524"/>
                  </a:cubicBezTo>
                  <a:cubicBezTo>
                    <a:pt x="9611" y="7670"/>
                    <a:pt x="9729" y="7786"/>
                    <a:pt x="9875" y="7786"/>
                  </a:cubicBezTo>
                  <a:lnTo>
                    <a:pt x="9876" y="7786"/>
                  </a:lnTo>
                  <a:cubicBezTo>
                    <a:pt x="10019" y="7786"/>
                    <a:pt x="10137" y="7670"/>
                    <a:pt x="10137" y="7527"/>
                  </a:cubicBezTo>
                  <a:lnTo>
                    <a:pt x="10137" y="7524"/>
                  </a:lnTo>
                  <a:cubicBezTo>
                    <a:pt x="10137" y="7380"/>
                    <a:pt x="10019" y="7262"/>
                    <a:pt x="9875" y="7262"/>
                  </a:cubicBezTo>
                  <a:close/>
                  <a:moveTo>
                    <a:pt x="10661" y="7262"/>
                  </a:moveTo>
                  <a:cubicBezTo>
                    <a:pt x="10516" y="7262"/>
                    <a:pt x="10399" y="7380"/>
                    <a:pt x="10399" y="7524"/>
                  </a:cubicBezTo>
                  <a:cubicBezTo>
                    <a:pt x="10399" y="7670"/>
                    <a:pt x="10516" y="7786"/>
                    <a:pt x="10661" y="7786"/>
                  </a:cubicBezTo>
                  <a:cubicBezTo>
                    <a:pt x="10805" y="7786"/>
                    <a:pt x="10923" y="7670"/>
                    <a:pt x="10923" y="7524"/>
                  </a:cubicBezTo>
                  <a:cubicBezTo>
                    <a:pt x="10923" y="7380"/>
                    <a:pt x="10805" y="7262"/>
                    <a:pt x="10661" y="7262"/>
                  </a:cubicBezTo>
                  <a:close/>
                  <a:moveTo>
                    <a:pt x="11446" y="7262"/>
                  </a:moveTo>
                  <a:cubicBezTo>
                    <a:pt x="11301" y="7262"/>
                    <a:pt x="11183" y="7380"/>
                    <a:pt x="11183" y="7524"/>
                  </a:cubicBezTo>
                  <a:cubicBezTo>
                    <a:pt x="11183" y="7670"/>
                    <a:pt x="11301" y="7786"/>
                    <a:pt x="11446" y="7786"/>
                  </a:cubicBezTo>
                  <a:cubicBezTo>
                    <a:pt x="11590" y="7786"/>
                    <a:pt x="11708" y="7670"/>
                    <a:pt x="11708" y="7524"/>
                  </a:cubicBezTo>
                  <a:cubicBezTo>
                    <a:pt x="11708" y="7380"/>
                    <a:pt x="11590" y="7262"/>
                    <a:pt x="11446" y="7262"/>
                  </a:cubicBezTo>
                  <a:close/>
                  <a:moveTo>
                    <a:pt x="12230" y="7262"/>
                  </a:moveTo>
                  <a:cubicBezTo>
                    <a:pt x="12086" y="7262"/>
                    <a:pt x="11968" y="7380"/>
                    <a:pt x="11968" y="7524"/>
                  </a:cubicBezTo>
                  <a:cubicBezTo>
                    <a:pt x="11968" y="7670"/>
                    <a:pt x="12086" y="7786"/>
                    <a:pt x="12230" y="7786"/>
                  </a:cubicBezTo>
                  <a:cubicBezTo>
                    <a:pt x="12376" y="7786"/>
                    <a:pt x="12492" y="7670"/>
                    <a:pt x="12492" y="7524"/>
                  </a:cubicBezTo>
                  <a:cubicBezTo>
                    <a:pt x="12492" y="7380"/>
                    <a:pt x="12376" y="7262"/>
                    <a:pt x="12230" y="7262"/>
                  </a:cubicBezTo>
                  <a:close/>
                  <a:moveTo>
                    <a:pt x="259" y="7365"/>
                  </a:moveTo>
                  <a:cubicBezTo>
                    <a:pt x="134" y="7365"/>
                    <a:pt x="33" y="7466"/>
                    <a:pt x="33" y="7591"/>
                  </a:cubicBezTo>
                  <a:cubicBezTo>
                    <a:pt x="34" y="7716"/>
                    <a:pt x="134" y="7816"/>
                    <a:pt x="259" y="7816"/>
                  </a:cubicBezTo>
                  <a:lnTo>
                    <a:pt x="1173" y="7816"/>
                  </a:lnTo>
                  <a:cubicBezTo>
                    <a:pt x="1174" y="7816"/>
                    <a:pt x="1175" y="7816"/>
                    <a:pt x="1176" y="7816"/>
                  </a:cubicBezTo>
                  <a:cubicBezTo>
                    <a:pt x="1298" y="7816"/>
                    <a:pt x="1398" y="7718"/>
                    <a:pt x="1400" y="7594"/>
                  </a:cubicBezTo>
                  <a:lnTo>
                    <a:pt x="1400" y="7591"/>
                  </a:lnTo>
                  <a:cubicBezTo>
                    <a:pt x="1400" y="7466"/>
                    <a:pt x="1298" y="7365"/>
                    <a:pt x="1173" y="7365"/>
                  </a:cubicBezTo>
                  <a:close/>
                  <a:moveTo>
                    <a:pt x="5074" y="7365"/>
                  </a:moveTo>
                  <a:cubicBezTo>
                    <a:pt x="4949" y="7365"/>
                    <a:pt x="4848" y="7466"/>
                    <a:pt x="4850" y="7591"/>
                  </a:cubicBezTo>
                  <a:cubicBezTo>
                    <a:pt x="4850" y="7716"/>
                    <a:pt x="4949" y="7816"/>
                    <a:pt x="5074" y="7816"/>
                  </a:cubicBezTo>
                  <a:lnTo>
                    <a:pt x="7478" y="7816"/>
                  </a:lnTo>
                  <a:cubicBezTo>
                    <a:pt x="7478" y="7816"/>
                    <a:pt x="7479" y="7816"/>
                    <a:pt x="7480" y="7816"/>
                  </a:cubicBezTo>
                  <a:cubicBezTo>
                    <a:pt x="7603" y="7816"/>
                    <a:pt x="7702" y="7718"/>
                    <a:pt x="7704" y="7594"/>
                  </a:cubicBezTo>
                  <a:lnTo>
                    <a:pt x="7704" y="7591"/>
                  </a:lnTo>
                  <a:cubicBezTo>
                    <a:pt x="7704" y="7466"/>
                    <a:pt x="7603" y="7365"/>
                    <a:pt x="7478" y="7365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9511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1CA360-DFFF-CC47-F01C-D5357A566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25</a:t>
            </a:fld>
            <a:endParaRPr lang="fa-IR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7B50802-F02E-412A-D0D9-9AA5EBCC57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r="23750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02FB0B-F8D4-B2A2-F603-1E22306EE295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6FAC3A7-2A20-E38F-229C-7AD2DC31B75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8" r="22318"/>
          <a:stretch>
            <a:fillRect/>
          </a:stretch>
        </p:blipFill>
        <p:spPr/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C984305E-6185-C4FF-238D-72654A207119}"/>
              </a:ext>
            </a:extLst>
          </p:cNvPr>
          <p:cNvGrpSpPr/>
          <p:nvPr/>
        </p:nvGrpSpPr>
        <p:grpSpPr>
          <a:xfrm>
            <a:off x="4180116" y="4218496"/>
            <a:ext cx="738115" cy="710736"/>
            <a:chOff x="4180116" y="4218496"/>
            <a:chExt cx="738115" cy="710736"/>
          </a:xfrm>
        </p:grpSpPr>
        <p:sp>
          <p:nvSpPr>
            <p:cNvPr id="18" name="Rectangle: Diagonal Corners Snipped 17">
              <a:extLst>
                <a:ext uri="{FF2B5EF4-FFF2-40B4-BE49-F238E27FC236}">
                  <a16:creationId xmlns:a16="http://schemas.microsoft.com/office/drawing/2014/main" id="{1E88EE04-F79F-63F8-51D1-6F5AAA71D6FB}"/>
                </a:ext>
              </a:extLst>
            </p:cNvPr>
            <p:cNvSpPr/>
            <p:nvPr/>
          </p:nvSpPr>
          <p:spPr>
            <a:xfrm flipH="1">
              <a:off x="4180116" y="4218496"/>
              <a:ext cx="738115" cy="710736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B Titr" panose="00000700000000000000" pitchFamily="2" charset="-78"/>
              </a:endParaRPr>
            </a:p>
          </p:txBody>
        </p:sp>
        <p:grpSp>
          <p:nvGrpSpPr>
            <p:cNvPr id="19" name="Google Shape;1885;p35">
              <a:extLst>
                <a:ext uri="{FF2B5EF4-FFF2-40B4-BE49-F238E27FC236}">
                  <a16:creationId xmlns:a16="http://schemas.microsoft.com/office/drawing/2014/main" id="{3F5EF9B8-3DB0-C043-99CD-363E893FEF73}"/>
                </a:ext>
              </a:extLst>
            </p:cNvPr>
            <p:cNvGrpSpPr/>
            <p:nvPr/>
          </p:nvGrpSpPr>
          <p:grpSpPr>
            <a:xfrm>
              <a:off x="4310138" y="4394460"/>
              <a:ext cx="491253" cy="358808"/>
              <a:chOff x="4348184" y="4212176"/>
              <a:chExt cx="609193" cy="444950"/>
            </a:xfrm>
            <a:solidFill>
              <a:schemeClr val="bg1"/>
            </a:solidFill>
          </p:grpSpPr>
          <p:sp>
            <p:nvSpPr>
              <p:cNvPr id="20" name="Google Shape;1886;p35">
                <a:extLst>
                  <a:ext uri="{FF2B5EF4-FFF2-40B4-BE49-F238E27FC236}">
                    <a16:creationId xmlns:a16="http://schemas.microsoft.com/office/drawing/2014/main" id="{C8B5CD07-AEBE-D493-12E7-73F944B5E0C2}"/>
                  </a:ext>
                </a:extLst>
              </p:cNvPr>
              <p:cNvSpPr/>
              <p:nvPr/>
            </p:nvSpPr>
            <p:spPr>
              <a:xfrm>
                <a:off x="4348184" y="4212176"/>
                <a:ext cx="609193" cy="444950"/>
              </a:xfrm>
              <a:custGeom>
                <a:avLst/>
                <a:gdLst/>
                <a:ahLst/>
                <a:cxnLst/>
                <a:rect l="l" t="t" r="r" b="b"/>
                <a:pathLst>
                  <a:path w="609193" h="444950" extrusionOk="0">
                    <a:moveTo>
                      <a:pt x="594320" y="71490"/>
                    </a:moveTo>
                    <a:lnTo>
                      <a:pt x="554188" y="71490"/>
                    </a:lnTo>
                    <a:cubicBezTo>
                      <a:pt x="545987" y="71490"/>
                      <a:pt x="539315" y="78161"/>
                      <a:pt x="539315" y="86363"/>
                    </a:cubicBezTo>
                    <a:lnTo>
                      <a:pt x="539315" y="127624"/>
                    </a:lnTo>
                    <a:cubicBezTo>
                      <a:pt x="539315" y="135825"/>
                      <a:pt x="545987" y="142496"/>
                      <a:pt x="554188" y="142496"/>
                    </a:cubicBezTo>
                    <a:lnTo>
                      <a:pt x="564745" y="142496"/>
                    </a:lnTo>
                    <a:lnTo>
                      <a:pt x="564745" y="187890"/>
                    </a:lnTo>
                    <a:lnTo>
                      <a:pt x="440009" y="187890"/>
                    </a:lnTo>
                    <a:lnTo>
                      <a:pt x="440009" y="152578"/>
                    </a:lnTo>
                    <a:lnTo>
                      <a:pt x="475908" y="152578"/>
                    </a:lnTo>
                    <a:cubicBezTo>
                      <a:pt x="484110" y="152578"/>
                      <a:pt x="490781" y="145906"/>
                      <a:pt x="490781" y="137705"/>
                    </a:cubicBezTo>
                    <a:lnTo>
                      <a:pt x="490781" y="71007"/>
                    </a:lnTo>
                    <a:lnTo>
                      <a:pt x="501024" y="71007"/>
                    </a:lnTo>
                    <a:cubicBezTo>
                      <a:pt x="509226" y="71007"/>
                      <a:pt x="515897" y="64335"/>
                      <a:pt x="515897" y="56134"/>
                    </a:cubicBezTo>
                    <a:lnTo>
                      <a:pt x="515897" y="14873"/>
                    </a:lnTo>
                    <a:cubicBezTo>
                      <a:pt x="515897" y="6673"/>
                      <a:pt x="509226" y="0"/>
                      <a:pt x="501024" y="0"/>
                    </a:cubicBezTo>
                    <a:lnTo>
                      <a:pt x="460893" y="0"/>
                    </a:lnTo>
                    <a:cubicBezTo>
                      <a:pt x="452691" y="0"/>
                      <a:pt x="446020" y="6673"/>
                      <a:pt x="446020" y="14873"/>
                    </a:cubicBezTo>
                    <a:lnTo>
                      <a:pt x="446020" y="56133"/>
                    </a:lnTo>
                    <a:cubicBezTo>
                      <a:pt x="446020" y="64334"/>
                      <a:pt x="452691" y="71005"/>
                      <a:pt x="460893" y="71005"/>
                    </a:cubicBezTo>
                    <a:lnTo>
                      <a:pt x="472934" y="71005"/>
                    </a:lnTo>
                    <a:lnTo>
                      <a:pt x="472934" y="134729"/>
                    </a:lnTo>
                    <a:lnTo>
                      <a:pt x="440009" y="134729"/>
                    </a:lnTo>
                    <a:lnTo>
                      <a:pt x="440009" y="99193"/>
                    </a:lnTo>
                    <a:cubicBezTo>
                      <a:pt x="440009" y="90991"/>
                      <a:pt x="433337" y="84320"/>
                      <a:pt x="425136" y="84320"/>
                    </a:cubicBezTo>
                    <a:lnTo>
                      <a:pt x="391882" y="84320"/>
                    </a:lnTo>
                    <a:lnTo>
                      <a:pt x="391882" y="44031"/>
                    </a:lnTo>
                    <a:cubicBezTo>
                      <a:pt x="391882" y="39103"/>
                      <a:pt x="387887" y="35107"/>
                      <a:pt x="382959" y="35107"/>
                    </a:cubicBezTo>
                    <a:cubicBezTo>
                      <a:pt x="378030" y="35107"/>
                      <a:pt x="374035" y="39103"/>
                      <a:pt x="374035" y="44031"/>
                    </a:cubicBezTo>
                    <a:lnTo>
                      <a:pt x="374035" y="84320"/>
                    </a:lnTo>
                    <a:lnTo>
                      <a:pt x="339642" y="84320"/>
                    </a:lnTo>
                    <a:lnTo>
                      <a:pt x="339642" y="44031"/>
                    </a:lnTo>
                    <a:cubicBezTo>
                      <a:pt x="339642" y="39103"/>
                      <a:pt x="335646" y="35107"/>
                      <a:pt x="330718" y="35107"/>
                    </a:cubicBezTo>
                    <a:cubicBezTo>
                      <a:pt x="325790" y="35107"/>
                      <a:pt x="321794" y="39103"/>
                      <a:pt x="321794" y="44031"/>
                    </a:cubicBezTo>
                    <a:lnTo>
                      <a:pt x="321794" y="84320"/>
                    </a:lnTo>
                    <a:lnTo>
                      <a:pt x="287401" y="84320"/>
                    </a:lnTo>
                    <a:lnTo>
                      <a:pt x="287401" y="44031"/>
                    </a:lnTo>
                    <a:cubicBezTo>
                      <a:pt x="287401" y="39103"/>
                      <a:pt x="283406" y="35107"/>
                      <a:pt x="278477" y="35107"/>
                    </a:cubicBezTo>
                    <a:cubicBezTo>
                      <a:pt x="273549" y="35107"/>
                      <a:pt x="269554" y="39103"/>
                      <a:pt x="269554" y="44031"/>
                    </a:cubicBezTo>
                    <a:lnTo>
                      <a:pt x="269554" y="84320"/>
                    </a:lnTo>
                    <a:lnTo>
                      <a:pt x="235160" y="84320"/>
                    </a:lnTo>
                    <a:lnTo>
                      <a:pt x="235160" y="44031"/>
                    </a:lnTo>
                    <a:cubicBezTo>
                      <a:pt x="235160" y="39103"/>
                      <a:pt x="231165" y="35107"/>
                      <a:pt x="226237" y="35107"/>
                    </a:cubicBezTo>
                    <a:cubicBezTo>
                      <a:pt x="221308" y="35107"/>
                      <a:pt x="217313" y="39103"/>
                      <a:pt x="217313" y="44031"/>
                    </a:cubicBezTo>
                    <a:lnTo>
                      <a:pt x="217313" y="84320"/>
                    </a:lnTo>
                    <a:lnTo>
                      <a:pt x="184060" y="84320"/>
                    </a:lnTo>
                    <a:cubicBezTo>
                      <a:pt x="175858" y="84320"/>
                      <a:pt x="169187" y="90991"/>
                      <a:pt x="169187" y="99193"/>
                    </a:cubicBezTo>
                    <a:lnTo>
                      <a:pt x="169187" y="134729"/>
                    </a:lnTo>
                    <a:lnTo>
                      <a:pt x="136262" y="134729"/>
                    </a:lnTo>
                    <a:lnTo>
                      <a:pt x="136262" y="71005"/>
                    </a:lnTo>
                    <a:lnTo>
                      <a:pt x="148303" y="71005"/>
                    </a:lnTo>
                    <a:cubicBezTo>
                      <a:pt x="156504" y="71005"/>
                      <a:pt x="163176" y="64334"/>
                      <a:pt x="163176" y="56133"/>
                    </a:cubicBezTo>
                    <a:lnTo>
                      <a:pt x="163176" y="14873"/>
                    </a:lnTo>
                    <a:cubicBezTo>
                      <a:pt x="163176" y="6673"/>
                      <a:pt x="156504" y="0"/>
                      <a:pt x="148303" y="0"/>
                    </a:cubicBezTo>
                    <a:lnTo>
                      <a:pt x="108169" y="0"/>
                    </a:lnTo>
                    <a:cubicBezTo>
                      <a:pt x="99967" y="0"/>
                      <a:pt x="93296" y="6673"/>
                      <a:pt x="93296" y="14873"/>
                    </a:cubicBezTo>
                    <a:lnTo>
                      <a:pt x="93296" y="56133"/>
                    </a:lnTo>
                    <a:cubicBezTo>
                      <a:pt x="93296" y="64334"/>
                      <a:pt x="99967" y="71005"/>
                      <a:pt x="108169" y="71005"/>
                    </a:cubicBezTo>
                    <a:lnTo>
                      <a:pt x="118412" y="71005"/>
                    </a:lnTo>
                    <a:lnTo>
                      <a:pt x="118412" y="137704"/>
                    </a:lnTo>
                    <a:cubicBezTo>
                      <a:pt x="118412" y="145905"/>
                      <a:pt x="125083" y="152577"/>
                      <a:pt x="133285" y="152577"/>
                    </a:cubicBezTo>
                    <a:lnTo>
                      <a:pt x="169184" y="152577"/>
                    </a:lnTo>
                    <a:lnTo>
                      <a:pt x="169184" y="187888"/>
                    </a:lnTo>
                    <a:lnTo>
                      <a:pt x="44450" y="187888"/>
                    </a:lnTo>
                    <a:lnTo>
                      <a:pt x="44450" y="142495"/>
                    </a:lnTo>
                    <a:lnTo>
                      <a:pt x="55006" y="142495"/>
                    </a:lnTo>
                    <a:cubicBezTo>
                      <a:pt x="63207" y="142495"/>
                      <a:pt x="69879" y="135824"/>
                      <a:pt x="69879" y="127622"/>
                    </a:cubicBezTo>
                    <a:lnTo>
                      <a:pt x="69879" y="86361"/>
                    </a:lnTo>
                    <a:cubicBezTo>
                      <a:pt x="69879" y="78160"/>
                      <a:pt x="63207" y="71489"/>
                      <a:pt x="55006" y="71489"/>
                    </a:cubicBezTo>
                    <a:lnTo>
                      <a:pt x="14873" y="71489"/>
                    </a:lnTo>
                    <a:cubicBezTo>
                      <a:pt x="6671" y="71489"/>
                      <a:pt x="0" y="78160"/>
                      <a:pt x="0" y="86361"/>
                    </a:cubicBezTo>
                    <a:lnTo>
                      <a:pt x="0" y="127622"/>
                    </a:lnTo>
                    <a:cubicBezTo>
                      <a:pt x="0" y="135824"/>
                      <a:pt x="6671" y="142495"/>
                      <a:pt x="14873" y="142495"/>
                    </a:cubicBezTo>
                    <a:lnTo>
                      <a:pt x="26602" y="142495"/>
                    </a:lnTo>
                    <a:lnTo>
                      <a:pt x="26602" y="190863"/>
                    </a:lnTo>
                    <a:cubicBezTo>
                      <a:pt x="26602" y="199065"/>
                      <a:pt x="33274" y="205736"/>
                      <a:pt x="41475" y="205736"/>
                    </a:cubicBezTo>
                    <a:lnTo>
                      <a:pt x="169186" y="205736"/>
                    </a:lnTo>
                    <a:lnTo>
                      <a:pt x="169186" y="237382"/>
                    </a:lnTo>
                    <a:lnTo>
                      <a:pt x="133261" y="237382"/>
                    </a:lnTo>
                    <a:cubicBezTo>
                      <a:pt x="128333" y="237382"/>
                      <a:pt x="124337" y="241377"/>
                      <a:pt x="124337" y="246306"/>
                    </a:cubicBezTo>
                    <a:cubicBezTo>
                      <a:pt x="124337" y="251234"/>
                      <a:pt x="128333" y="255229"/>
                      <a:pt x="133261" y="255229"/>
                    </a:cubicBezTo>
                    <a:lnTo>
                      <a:pt x="169184" y="255229"/>
                    </a:lnTo>
                    <a:lnTo>
                      <a:pt x="169184" y="292372"/>
                    </a:lnTo>
                    <a:lnTo>
                      <a:pt x="133287" y="292372"/>
                    </a:lnTo>
                    <a:cubicBezTo>
                      <a:pt x="125086" y="292372"/>
                      <a:pt x="118414" y="299044"/>
                      <a:pt x="118414" y="307245"/>
                    </a:cubicBezTo>
                    <a:lnTo>
                      <a:pt x="118414" y="373943"/>
                    </a:lnTo>
                    <a:lnTo>
                      <a:pt x="108169" y="373943"/>
                    </a:lnTo>
                    <a:cubicBezTo>
                      <a:pt x="99967" y="373943"/>
                      <a:pt x="93296" y="380616"/>
                      <a:pt x="93296" y="388816"/>
                    </a:cubicBezTo>
                    <a:lnTo>
                      <a:pt x="93296" y="430077"/>
                    </a:lnTo>
                    <a:cubicBezTo>
                      <a:pt x="93296" y="438279"/>
                      <a:pt x="99967" y="444950"/>
                      <a:pt x="108169" y="444950"/>
                    </a:cubicBezTo>
                    <a:lnTo>
                      <a:pt x="148300" y="444950"/>
                    </a:lnTo>
                    <a:cubicBezTo>
                      <a:pt x="156502" y="444950"/>
                      <a:pt x="163173" y="438279"/>
                      <a:pt x="163173" y="430077"/>
                    </a:cubicBezTo>
                    <a:lnTo>
                      <a:pt x="163173" y="388816"/>
                    </a:lnTo>
                    <a:cubicBezTo>
                      <a:pt x="163173" y="380616"/>
                      <a:pt x="156502" y="373943"/>
                      <a:pt x="148300" y="373943"/>
                    </a:cubicBezTo>
                    <a:lnTo>
                      <a:pt x="136261" y="373943"/>
                    </a:lnTo>
                    <a:lnTo>
                      <a:pt x="136261" y="310220"/>
                    </a:lnTo>
                    <a:lnTo>
                      <a:pt x="169183" y="310220"/>
                    </a:lnTo>
                    <a:lnTo>
                      <a:pt x="169183" y="345756"/>
                    </a:lnTo>
                    <a:cubicBezTo>
                      <a:pt x="169183" y="353958"/>
                      <a:pt x="175855" y="360629"/>
                      <a:pt x="184056" y="360629"/>
                    </a:cubicBezTo>
                    <a:lnTo>
                      <a:pt x="217309" y="360629"/>
                    </a:lnTo>
                    <a:lnTo>
                      <a:pt x="217309" y="400918"/>
                    </a:lnTo>
                    <a:cubicBezTo>
                      <a:pt x="217309" y="405846"/>
                      <a:pt x="221305" y="409842"/>
                      <a:pt x="226233" y="409842"/>
                    </a:cubicBezTo>
                    <a:cubicBezTo>
                      <a:pt x="231161" y="409842"/>
                      <a:pt x="235157" y="405846"/>
                      <a:pt x="235157" y="400918"/>
                    </a:cubicBezTo>
                    <a:lnTo>
                      <a:pt x="235157" y="360629"/>
                    </a:lnTo>
                    <a:lnTo>
                      <a:pt x="269550" y="360629"/>
                    </a:lnTo>
                    <a:lnTo>
                      <a:pt x="269550" y="400918"/>
                    </a:lnTo>
                    <a:cubicBezTo>
                      <a:pt x="269550" y="405846"/>
                      <a:pt x="273546" y="409842"/>
                      <a:pt x="278474" y="409842"/>
                    </a:cubicBezTo>
                    <a:cubicBezTo>
                      <a:pt x="283402" y="409842"/>
                      <a:pt x="287398" y="405846"/>
                      <a:pt x="287398" y="400918"/>
                    </a:cubicBezTo>
                    <a:lnTo>
                      <a:pt x="287398" y="360629"/>
                    </a:lnTo>
                    <a:lnTo>
                      <a:pt x="321791" y="360629"/>
                    </a:lnTo>
                    <a:lnTo>
                      <a:pt x="321791" y="400918"/>
                    </a:lnTo>
                    <a:cubicBezTo>
                      <a:pt x="321791" y="405846"/>
                      <a:pt x="325786" y="409842"/>
                      <a:pt x="330714" y="409842"/>
                    </a:cubicBezTo>
                    <a:cubicBezTo>
                      <a:pt x="335643" y="409842"/>
                      <a:pt x="339638" y="405846"/>
                      <a:pt x="339638" y="400918"/>
                    </a:cubicBezTo>
                    <a:lnTo>
                      <a:pt x="339638" y="360629"/>
                    </a:lnTo>
                    <a:lnTo>
                      <a:pt x="374031" y="360629"/>
                    </a:lnTo>
                    <a:lnTo>
                      <a:pt x="374031" y="400918"/>
                    </a:lnTo>
                    <a:cubicBezTo>
                      <a:pt x="374031" y="405846"/>
                      <a:pt x="378027" y="409842"/>
                      <a:pt x="382955" y="409842"/>
                    </a:cubicBezTo>
                    <a:cubicBezTo>
                      <a:pt x="387883" y="409842"/>
                      <a:pt x="391879" y="405846"/>
                      <a:pt x="391879" y="400918"/>
                    </a:cubicBezTo>
                    <a:lnTo>
                      <a:pt x="391879" y="360629"/>
                    </a:lnTo>
                    <a:lnTo>
                      <a:pt x="425132" y="360629"/>
                    </a:lnTo>
                    <a:cubicBezTo>
                      <a:pt x="433334" y="360629"/>
                      <a:pt x="440005" y="353958"/>
                      <a:pt x="440005" y="345756"/>
                    </a:cubicBezTo>
                    <a:lnTo>
                      <a:pt x="440005" y="310220"/>
                    </a:lnTo>
                    <a:lnTo>
                      <a:pt x="472928" y="310220"/>
                    </a:lnTo>
                    <a:lnTo>
                      <a:pt x="472928" y="373943"/>
                    </a:lnTo>
                    <a:lnTo>
                      <a:pt x="460888" y="373943"/>
                    </a:lnTo>
                    <a:cubicBezTo>
                      <a:pt x="452686" y="373943"/>
                      <a:pt x="446015" y="380616"/>
                      <a:pt x="446015" y="388816"/>
                    </a:cubicBezTo>
                    <a:lnTo>
                      <a:pt x="446015" y="430077"/>
                    </a:lnTo>
                    <a:cubicBezTo>
                      <a:pt x="446015" y="438279"/>
                      <a:pt x="452686" y="444950"/>
                      <a:pt x="460888" y="444950"/>
                    </a:cubicBezTo>
                    <a:lnTo>
                      <a:pt x="501020" y="444950"/>
                    </a:lnTo>
                    <a:cubicBezTo>
                      <a:pt x="509221" y="444950"/>
                      <a:pt x="515892" y="438279"/>
                      <a:pt x="515892" y="430077"/>
                    </a:cubicBezTo>
                    <a:lnTo>
                      <a:pt x="515892" y="388816"/>
                    </a:lnTo>
                    <a:cubicBezTo>
                      <a:pt x="515892" y="380616"/>
                      <a:pt x="509221" y="373943"/>
                      <a:pt x="501020" y="373943"/>
                    </a:cubicBezTo>
                    <a:lnTo>
                      <a:pt x="490774" y="373943"/>
                    </a:lnTo>
                    <a:lnTo>
                      <a:pt x="490774" y="307245"/>
                    </a:lnTo>
                    <a:cubicBezTo>
                      <a:pt x="490774" y="299044"/>
                      <a:pt x="484103" y="292372"/>
                      <a:pt x="475901" y="292372"/>
                    </a:cubicBezTo>
                    <a:lnTo>
                      <a:pt x="440004" y="292372"/>
                    </a:lnTo>
                    <a:lnTo>
                      <a:pt x="440004" y="255229"/>
                    </a:lnTo>
                    <a:lnTo>
                      <a:pt x="477122" y="255229"/>
                    </a:lnTo>
                    <a:cubicBezTo>
                      <a:pt x="482050" y="255229"/>
                      <a:pt x="486046" y="251234"/>
                      <a:pt x="486046" y="246306"/>
                    </a:cubicBezTo>
                    <a:cubicBezTo>
                      <a:pt x="486046" y="241377"/>
                      <a:pt x="482050" y="237382"/>
                      <a:pt x="477122" y="237382"/>
                    </a:cubicBezTo>
                    <a:lnTo>
                      <a:pt x="440009" y="237382"/>
                    </a:lnTo>
                    <a:lnTo>
                      <a:pt x="440009" y="205736"/>
                    </a:lnTo>
                    <a:lnTo>
                      <a:pt x="567718" y="205736"/>
                    </a:lnTo>
                    <a:cubicBezTo>
                      <a:pt x="575919" y="205736"/>
                      <a:pt x="582591" y="199065"/>
                      <a:pt x="582591" y="190863"/>
                    </a:cubicBezTo>
                    <a:lnTo>
                      <a:pt x="582591" y="142495"/>
                    </a:lnTo>
                    <a:lnTo>
                      <a:pt x="594320" y="142495"/>
                    </a:lnTo>
                    <a:cubicBezTo>
                      <a:pt x="602522" y="142495"/>
                      <a:pt x="609193" y="135824"/>
                      <a:pt x="609193" y="127622"/>
                    </a:cubicBezTo>
                    <a:lnTo>
                      <a:pt x="609193" y="86361"/>
                    </a:lnTo>
                    <a:cubicBezTo>
                      <a:pt x="609193" y="78161"/>
                      <a:pt x="602522" y="71490"/>
                      <a:pt x="594320" y="71490"/>
                    </a:cubicBezTo>
                    <a:close/>
                    <a:moveTo>
                      <a:pt x="463866" y="53158"/>
                    </a:moveTo>
                    <a:lnTo>
                      <a:pt x="463866" y="17847"/>
                    </a:lnTo>
                    <a:lnTo>
                      <a:pt x="498049" y="17847"/>
                    </a:lnTo>
                    <a:lnTo>
                      <a:pt x="498049" y="53158"/>
                    </a:lnTo>
                    <a:lnTo>
                      <a:pt x="463866" y="53158"/>
                    </a:lnTo>
                    <a:close/>
                    <a:moveTo>
                      <a:pt x="111143" y="53158"/>
                    </a:moveTo>
                    <a:lnTo>
                      <a:pt x="111143" y="17847"/>
                    </a:lnTo>
                    <a:lnTo>
                      <a:pt x="145326" y="17847"/>
                    </a:lnTo>
                    <a:lnTo>
                      <a:pt x="145326" y="53158"/>
                    </a:lnTo>
                    <a:lnTo>
                      <a:pt x="111143" y="53158"/>
                    </a:lnTo>
                    <a:close/>
                    <a:moveTo>
                      <a:pt x="17847" y="124649"/>
                    </a:moveTo>
                    <a:lnTo>
                      <a:pt x="17847" y="89337"/>
                    </a:lnTo>
                    <a:lnTo>
                      <a:pt x="52030" y="89337"/>
                    </a:lnTo>
                    <a:lnTo>
                      <a:pt x="52030" y="124649"/>
                    </a:lnTo>
                    <a:lnTo>
                      <a:pt x="17847" y="124649"/>
                    </a:lnTo>
                    <a:close/>
                    <a:moveTo>
                      <a:pt x="145326" y="391792"/>
                    </a:moveTo>
                    <a:lnTo>
                      <a:pt x="145326" y="427104"/>
                    </a:lnTo>
                    <a:lnTo>
                      <a:pt x="111143" y="427104"/>
                    </a:lnTo>
                    <a:lnTo>
                      <a:pt x="111143" y="391792"/>
                    </a:lnTo>
                    <a:lnTo>
                      <a:pt x="145326" y="391792"/>
                    </a:lnTo>
                    <a:close/>
                    <a:moveTo>
                      <a:pt x="187032" y="342782"/>
                    </a:moveTo>
                    <a:lnTo>
                      <a:pt x="187032" y="102168"/>
                    </a:lnTo>
                    <a:lnTo>
                      <a:pt x="422160" y="102168"/>
                    </a:lnTo>
                    <a:lnTo>
                      <a:pt x="422160" y="342782"/>
                    </a:lnTo>
                    <a:lnTo>
                      <a:pt x="187032" y="342782"/>
                    </a:lnTo>
                    <a:close/>
                    <a:moveTo>
                      <a:pt x="498050" y="391792"/>
                    </a:moveTo>
                    <a:lnTo>
                      <a:pt x="498050" y="427104"/>
                    </a:lnTo>
                    <a:lnTo>
                      <a:pt x="463867" y="427104"/>
                    </a:lnTo>
                    <a:lnTo>
                      <a:pt x="463867" y="391792"/>
                    </a:lnTo>
                    <a:lnTo>
                      <a:pt x="498050" y="391792"/>
                    </a:lnTo>
                    <a:close/>
                    <a:moveTo>
                      <a:pt x="591346" y="124649"/>
                    </a:moveTo>
                    <a:lnTo>
                      <a:pt x="557163" y="124649"/>
                    </a:lnTo>
                    <a:lnTo>
                      <a:pt x="557163" y="89337"/>
                    </a:lnTo>
                    <a:lnTo>
                      <a:pt x="591346" y="89337"/>
                    </a:lnTo>
                    <a:lnTo>
                      <a:pt x="591346" y="1246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1887;p35">
                <a:extLst>
                  <a:ext uri="{FF2B5EF4-FFF2-40B4-BE49-F238E27FC236}">
                    <a16:creationId xmlns:a16="http://schemas.microsoft.com/office/drawing/2014/main" id="{C008F603-B7BF-123F-6576-76FD996A59E3}"/>
                  </a:ext>
                </a:extLst>
              </p:cNvPr>
              <p:cNvSpPr/>
              <p:nvPr/>
            </p:nvSpPr>
            <p:spPr>
              <a:xfrm>
                <a:off x="4866354" y="4449558"/>
                <a:ext cx="91022" cy="134246"/>
              </a:xfrm>
              <a:custGeom>
                <a:avLst/>
                <a:gdLst/>
                <a:ahLst/>
                <a:cxnLst/>
                <a:rect l="l" t="t" r="r" b="b"/>
                <a:pathLst>
                  <a:path w="91022" h="134246" extrusionOk="0">
                    <a:moveTo>
                      <a:pt x="76149" y="63241"/>
                    </a:moveTo>
                    <a:lnTo>
                      <a:pt x="64420" y="63241"/>
                    </a:lnTo>
                    <a:lnTo>
                      <a:pt x="64420" y="14873"/>
                    </a:lnTo>
                    <a:cubicBezTo>
                      <a:pt x="64420" y="6671"/>
                      <a:pt x="57748" y="0"/>
                      <a:pt x="49547" y="0"/>
                    </a:cubicBez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5" y="17847"/>
                      <a:pt x="8924" y="17847"/>
                    </a:cubicBezTo>
                    <a:lnTo>
                      <a:pt x="46572" y="17847"/>
                    </a:lnTo>
                    <a:lnTo>
                      <a:pt x="46572" y="63241"/>
                    </a:lnTo>
                    <a:lnTo>
                      <a:pt x="36016" y="63241"/>
                    </a:lnTo>
                    <a:cubicBezTo>
                      <a:pt x="27815" y="63241"/>
                      <a:pt x="21143" y="69912"/>
                      <a:pt x="21143" y="78114"/>
                    </a:cubicBezTo>
                    <a:lnTo>
                      <a:pt x="21143" y="119373"/>
                    </a:lnTo>
                    <a:cubicBezTo>
                      <a:pt x="21143" y="127575"/>
                      <a:pt x="27815" y="134246"/>
                      <a:pt x="36016" y="134246"/>
                    </a:cubicBezTo>
                    <a:lnTo>
                      <a:pt x="76149" y="134246"/>
                    </a:lnTo>
                    <a:cubicBezTo>
                      <a:pt x="84351" y="134246"/>
                      <a:pt x="91022" y="127575"/>
                      <a:pt x="91022" y="119373"/>
                    </a:cubicBezTo>
                    <a:lnTo>
                      <a:pt x="91022" y="78114"/>
                    </a:lnTo>
                    <a:cubicBezTo>
                      <a:pt x="91022" y="69913"/>
                      <a:pt x="84351" y="63241"/>
                      <a:pt x="76149" y="63241"/>
                    </a:cubicBezTo>
                    <a:close/>
                    <a:moveTo>
                      <a:pt x="73175" y="116399"/>
                    </a:moveTo>
                    <a:lnTo>
                      <a:pt x="38992" y="116399"/>
                    </a:lnTo>
                    <a:lnTo>
                      <a:pt x="38992" y="81088"/>
                    </a:lnTo>
                    <a:lnTo>
                      <a:pt x="73175" y="81088"/>
                    </a:lnTo>
                    <a:lnTo>
                      <a:pt x="73175" y="1163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1888;p35">
                <a:extLst>
                  <a:ext uri="{FF2B5EF4-FFF2-40B4-BE49-F238E27FC236}">
                    <a16:creationId xmlns:a16="http://schemas.microsoft.com/office/drawing/2014/main" id="{55021060-9E58-165A-1134-AED83B14DC77}"/>
                  </a:ext>
                </a:extLst>
              </p:cNvPr>
              <p:cNvSpPr/>
              <p:nvPr/>
            </p:nvSpPr>
            <p:spPr>
              <a:xfrm>
                <a:off x="4348184" y="4449559"/>
                <a:ext cx="92211" cy="134246"/>
              </a:xfrm>
              <a:custGeom>
                <a:avLst/>
                <a:gdLst/>
                <a:ahLst/>
                <a:cxnLst/>
                <a:rect l="l" t="t" r="r" b="b"/>
                <a:pathLst>
                  <a:path w="92211" h="134246" extrusionOk="0">
                    <a:moveTo>
                      <a:pt x="83288" y="0"/>
                    </a:moveTo>
                    <a:lnTo>
                      <a:pt x="41475" y="0"/>
                    </a:lnTo>
                    <a:cubicBezTo>
                      <a:pt x="33274" y="0"/>
                      <a:pt x="26602" y="6671"/>
                      <a:pt x="26602" y="14873"/>
                    </a:cubicBezTo>
                    <a:lnTo>
                      <a:pt x="26602" y="63241"/>
                    </a:lnTo>
                    <a:lnTo>
                      <a:pt x="14873" y="63241"/>
                    </a:lnTo>
                    <a:cubicBezTo>
                      <a:pt x="6671" y="63241"/>
                      <a:pt x="0" y="69912"/>
                      <a:pt x="0" y="78114"/>
                    </a:cubicBezTo>
                    <a:lnTo>
                      <a:pt x="0" y="119373"/>
                    </a:lnTo>
                    <a:cubicBezTo>
                      <a:pt x="0" y="127575"/>
                      <a:pt x="6671" y="134246"/>
                      <a:pt x="14873" y="134246"/>
                    </a:cubicBezTo>
                    <a:lnTo>
                      <a:pt x="55005" y="134246"/>
                    </a:lnTo>
                    <a:cubicBezTo>
                      <a:pt x="63206" y="134246"/>
                      <a:pt x="69878" y="127575"/>
                      <a:pt x="69878" y="119373"/>
                    </a:cubicBezTo>
                    <a:lnTo>
                      <a:pt x="69878" y="78114"/>
                    </a:lnTo>
                    <a:cubicBezTo>
                      <a:pt x="69878" y="69912"/>
                      <a:pt x="63206" y="63241"/>
                      <a:pt x="55005" y="63241"/>
                    </a:cubicBezTo>
                    <a:lnTo>
                      <a:pt x="44448" y="63241"/>
                    </a:lnTo>
                    <a:lnTo>
                      <a:pt x="44448" y="17847"/>
                    </a:lnTo>
                    <a:lnTo>
                      <a:pt x="83288" y="17847"/>
                    </a:lnTo>
                    <a:cubicBezTo>
                      <a:pt x="88216" y="17847"/>
                      <a:pt x="92212" y="13852"/>
                      <a:pt x="92212" y="8924"/>
                    </a:cubicBezTo>
                    <a:cubicBezTo>
                      <a:pt x="92212" y="3994"/>
                      <a:pt x="88216" y="0"/>
                      <a:pt x="83288" y="0"/>
                    </a:cubicBezTo>
                    <a:close/>
                    <a:moveTo>
                      <a:pt x="52030" y="81087"/>
                    </a:moveTo>
                    <a:lnTo>
                      <a:pt x="52030" y="116398"/>
                    </a:lnTo>
                    <a:lnTo>
                      <a:pt x="17847" y="116398"/>
                    </a:lnTo>
                    <a:lnTo>
                      <a:pt x="17847" y="81087"/>
                    </a:lnTo>
                    <a:lnTo>
                      <a:pt x="52030" y="810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1889;p35">
                <a:extLst>
                  <a:ext uri="{FF2B5EF4-FFF2-40B4-BE49-F238E27FC236}">
                    <a16:creationId xmlns:a16="http://schemas.microsoft.com/office/drawing/2014/main" id="{DCD2F9E6-D7E9-4F55-6D08-919970D76425}"/>
                  </a:ext>
                </a:extLst>
              </p:cNvPr>
              <p:cNvSpPr/>
              <p:nvPr/>
            </p:nvSpPr>
            <p:spPr>
              <a:xfrm>
                <a:off x="4571193" y="4351489"/>
                <a:ext cx="163173" cy="166326"/>
              </a:xfrm>
              <a:custGeom>
                <a:avLst/>
                <a:gdLst/>
                <a:ahLst/>
                <a:cxnLst/>
                <a:rect l="l" t="t" r="r" b="b"/>
                <a:pathLst>
                  <a:path w="163173" h="166326" extrusionOk="0">
                    <a:moveTo>
                      <a:pt x="154250" y="51633"/>
                    </a:moveTo>
                    <a:cubicBezTo>
                      <a:pt x="159178" y="51633"/>
                      <a:pt x="163173" y="47637"/>
                      <a:pt x="163173" y="42709"/>
                    </a:cubicBezTo>
                    <a:lnTo>
                      <a:pt x="163173" y="14873"/>
                    </a:lnTo>
                    <a:cubicBezTo>
                      <a:pt x="163173" y="6671"/>
                      <a:pt x="156502" y="0"/>
                      <a:pt x="148300" y="0"/>
                    </a:cubicBez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151453"/>
                    </a:lnTo>
                    <a:cubicBezTo>
                      <a:pt x="0" y="159655"/>
                      <a:pt x="6671" y="166326"/>
                      <a:pt x="14873" y="166326"/>
                    </a:cubicBezTo>
                    <a:lnTo>
                      <a:pt x="148300" y="166326"/>
                    </a:lnTo>
                    <a:cubicBezTo>
                      <a:pt x="156502" y="166326"/>
                      <a:pt x="163173" y="159655"/>
                      <a:pt x="163173" y="151453"/>
                    </a:cubicBezTo>
                    <a:lnTo>
                      <a:pt x="163173" y="95061"/>
                    </a:lnTo>
                    <a:cubicBezTo>
                      <a:pt x="163173" y="90133"/>
                      <a:pt x="159178" y="86138"/>
                      <a:pt x="154250" y="86138"/>
                    </a:cubicBezTo>
                    <a:cubicBezTo>
                      <a:pt x="149321" y="86138"/>
                      <a:pt x="145326" y="90133"/>
                      <a:pt x="145326" y="95061"/>
                    </a:cubicBezTo>
                    <a:lnTo>
                      <a:pt x="145326" y="148479"/>
                    </a:lnTo>
                    <a:lnTo>
                      <a:pt x="72344" y="148479"/>
                    </a:lnTo>
                    <a:lnTo>
                      <a:pt x="72344" y="101723"/>
                    </a:lnTo>
                    <a:cubicBezTo>
                      <a:pt x="72344" y="96795"/>
                      <a:pt x="68349" y="92800"/>
                      <a:pt x="63420" y="92800"/>
                    </a:cubicBezTo>
                    <a:lnTo>
                      <a:pt x="17847" y="92800"/>
                    </a:lnTo>
                    <a:lnTo>
                      <a:pt x="17847" y="17847"/>
                    </a:lnTo>
                    <a:lnTo>
                      <a:pt x="145326" y="17847"/>
                    </a:lnTo>
                    <a:lnTo>
                      <a:pt x="145326" y="42709"/>
                    </a:lnTo>
                    <a:cubicBezTo>
                      <a:pt x="145326" y="47637"/>
                      <a:pt x="149321" y="51633"/>
                      <a:pt x="154250" y="51633"/>
                    </a:cubicBezTo>
                    <a:close/>
                    <a:moveTo>
                      <a:pt x="54497" y="110647"/>
                    </a:moveTo>
                    <a:lnTo>
                      <a:pt x="54497" y="148479"/>
                    </a:lnTo>
                    <a:lnTo>
                      <a:pt x="17847" y="148479"/>
                    </a:lnTo>
                    <a:lnTo>
                      <a:pt x="17847" y="110647"/>
                    </a:lnTo>
                    <a:lnTo>
                      <a:pt x="54497" y="1106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54197F2B-4D0A-F0D9-F922-4A1DE0FC1A3C}"/>
              </a:ext>
            </a:extLst>
          </p:cNvPr>
          <p:cNvGrpSpPr/>
          <p:nvPr/>
        </p:nvGrpSpPr>
        <p:grpSpPr>
          <a:xfrm>
            <a:off x="4180116" y="2761939"/>
            <a:ext cx="738115" cy="710736"/>
            <a:chOff x="4180116" y="2761939"/>
            <a:chExt cx="738115" cy="710736"/>
          </a:xfrm>
        </p:grpSpPr>
        <p:sp>
          <p:nvSpPr>
            <p:cNvPr id="17" name="Rectangle: Diagonal Corners Snipped 16">
              <a:extLst>
                <a:ext uri="{FF2B5EF4-FFF2-40B4-BE49-F238E27FC236}">
                  <a16:creationId xmlns:a16="http://schemas.microsoft.com/office/drawing/2014/main" id="{47C4BDFB-4AB5-C5D3-EC21-5135B01FE194}"/>
                </a:ext>
              </a:extLst>
            </p:cNvPr>
            <p:cNvSpPr/>
            <p:nvPr/>
          </p:nvSpPr>
          <p:spPr>
            <a:xfrm flipH="1">
              <a:off x="4180116" y="2761939"/>
              <a:ext cx="738115" cy="710736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B Titr" panose="00000700000000000000" pitchFamily="2" charset="-78"/>
              </a:endParaRPr>
            </a:p>
          </p:txBody>
        </p:sp>
        <p:grpSp>
          <p:nvGrpSpPr>
            <p:cNvPr id="24" name="Google Shape;2165;p35">
              <a:extLst>
                <a:ext uri="{FF2B5EF4-FFF2-40B4-BE49-F238E27FC236}">
                  <a16:creationId xmlns:a16="http://schemas.microsoft.com/office/drawing/2014/main" id="{AB8E2B3D-6130-AF87-5509-4187187FE2E7}"/>
                </a:ext>
              </a:extLst>
            </p:cNvPr>
            <p:cNvGrpSpPr/>
            <p:nvPr/>
          </p:nvGrpSpPr>
          <p:grpSpPr>
            <a:xfrm>
              <a:off x="4339057" y="2891380"/>
              <a:ext cx="491252" cy="451853"/>
              <a:chOff x="1461747" y="3132211"/>
              <a:chExt cx="609192" cy="560333"/>
            </a:xfrm>
            <a:solidFill>
              <a:schemeClr val="bg1"/>
            </a:solidFill>
          </p:grpSpPr>
          <p:sp>
            <p:nvSpPr>
              <p:cNvPr id="25" name="Google Shape;2166;p35">
                <a:extLst>
                  <a:ext uri="{FF2B5EF4-FFF2-40B4-BE49-F238E27FC236}">
                    <a16:creationId xmlns:a16="http://schemas.microsoft.com/office/drawing/2014/main" id="{74D51909-4986-0E01-AF72-6DA1F904728D}"/>
                  </a:ext>
                </a:extLst>
              </p:cNvPr>
              <p:cNvSpPr/>
              <p:nvPr/>
            </p:nvSpPr>
            <p:spPr>
              <a:xfrm>
                <a:off x="1831817" y="3173087"/>
                <a:ext cx="52383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52383" h="62698" extrusionOk="0">
                    <a:moveTo>
                      <a:pt x="26192" y="0"/>
                    </a:moveTo>
                    <a:cubicBezTo>
                      <a:pt x="11750" y="0"/>
                      <a:pt x="0" y="11764"/>
                      <a:pt x="0" y="26223"/>
                    </a:cubicBezTo>
                    <a:lnTo>
                      <a:pt x="0" y="36475"/>
                    </a:lnTo>
                    <a:cubicBezTo>
                      <a:pt x="0" y="50934"/>
                      <a:pt x="11750" y="62698"/>
                      <a:pt x="26192" y="62698"/>
                    </a:cubicBezTo>
                    <a:cubicBezTo>
                      <a:pt x="40634" y="62698"/>
                      <a:pt x="52383" y="50934"/>
                      <a:pt x="52383" y="36475"/>
                    </a:cubicBezTo>
                    <a:lnTo>
                      <a:pt x="52383" y="26223"/>
                    </a:lnTo>
                    <a:cubicBezTo>
                      <a:pt x="52383" y="11764"/>
                      <a:pt x="40634" y="0"/>
                      <a:pt x="26192" y="0"/>
                    </a:cubicBezTo>
                    <a:close/>
                    <a:moveTo>
                      <a:pt x="34536" y="36475"/>
                    </a:moveTo>
                    <a:cubicBezTo>
                      <a:pt x="34536" y="41094"/>
                      <a:pt x="30793" y="44851"/>
                      <a:pt x="26192" y="44851"/>
                    </a:cubicBezTo>
                    <a:cubicBezTo>
                      <a:pt x="21591" y="44851"/>
                      <a:pt x="17847" y="41094"/>
                      <a:pt x="17847" y="36475"/>
                    </a:cubicBezTo>
                    <a:lnTo>
                      <a:pt x="17847" y="26223"/>
                    </a:lnTo>
                    <a:cubicBezTo>
                      <a:pt x="17847" y="21604"/>
                      <a:pt x="21591" y="17847"/>
                      <a:pt x="26192" y="17847"/>
                    </a:cubicBezTo>
                    <a:cubicBezTo>
                      <a:pt x="30793" y="17847"/>
                      <a:pt x="34536" y="21604"/>
                      <a:pt x="34536" y="26223"/>
                    </a:cubicBezTo>
                    <a:lnTo>
                      <a:pt x="34536" y="364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2167;p35">
                <a:extLst>
                  <a:ext uri="{FF2B5EF4-FFF2-40B4-BE49-F238E27FC236}">
                    <a16:creationId xmlns:a16="http://schemas.microsoft.com/office/drawing/2014/main" id="{9FF5C65D-DE72-3324-5324-1C2E5A7E5A86}"/>
                  </a:ext>
                </a:extLst>
              </p:cNvPr>
              <p:cNvSpPr/>
              <p:nvPr/>
            </p:nvSpPr>
            <p:spPr>
              <a:xfrm>
                <a:off x="1959721" y="3173087"/>
                <a:ext cx="52382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52382" h="62698" extrusionOk="0">
                    <a:moveTo>
                      <a:pt x="26191" y="0"/>
                    </a:moveTo>
                    <a:cubicBezTo>
                      <a:pt x="11748" y="0"/>
                      <a:pt x="0" y="11764"/>
                      <a:pt x="0" y="26223"/>
                    </a:cubicBezTo>
                    <a:lnTo>
                      <a:pt x="0" y="36475"/>
                    </a:lnTo>
                    <a:cubicBezTo>
                      <a:pt x="0" y="50934"/>
                      <a:pt x="11748" y="62698"/>
                      <a:pt x="26191" y="62698"/>
                    </a:cubicBezTo>
                    <a:cubicBezTo>
                      <a:pt x="40633" y="62698"/>
                      <a:pt x="52382" y="50934"/>
                      <a:pt x="52382" y="36475"/>
                    </a:cubicBezTo>
                    <a:lnTo>
                      <a:pt x="52382" y="26223"/>
                    </a:lnTo>
                    <a:cubicBezTo>
                      <a:pt x="52382" y="11763"/>
                      <a:pt x="40633" y="0"/>
                      <a:pt x="26191" y="0"/>
                    </a:cubicBezTo>
                    <a:close/>
                    <a:moveTo>
                      <a:pt x="34535" y="36475"/>
                    </a:moveTo>
                    <a:cubicBezTo>
                      <a:pt x="34535" y="41094"/>
                      <a:pt x="30792" y="44851"/>
                      <a:pt x="26191" y="44851"/>
                    </a:cubicBezTo>
                    <a:cubicBezTo>
                      <a:pt x="21591" y="44851"/>
                      <a:pt x="17847" y="41094"/>
                      <a:pt x="17847" y="36475"/>
                    </a:cubicBezTo>
                    <a:lnTo>
                      <a:pt x="17847" y="26223"/>
                    </a:lnTo>
                    <a:cubicBezTo>
                      <a:pt x="17847" y="21604"/>
                      <a:pt x="21591" y="17847"/>
                      <a:pt x="26191" y="17847"/>
                    </a:cubicBezTo>
                    <a:cubicBezTo>
                      <a:pt x="30792" y="17847"/>
                      <a:pt x="34535" y="21604"/>
                      <a:pt x="34535" y="26223"/>
                    </a:cubicBezTo>
                    <a:lnTo>
                      <a:pt x="34535" y="364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168;p35">
                <a:extLst>
                  <a:ext uri="{FF2B5EF4-FFF2-40B4-BE49-F238E27FC236}">
                    <a16:creationId xmlns:a16="http://schemas.microsoft.com/office/drawing/2014/main" id="{AC54BABA-8478-E8FD-D4E5-9B43E5D287E3}"/>
                  </a:ext>
                </a:extLst>
              </p:cNvPr>
              <p:cNvSpPr/>
              <p:nvPr/>
            </p:nvSpPr>
            <p:spPr>
              <a:xfrm>
                <a:off x="2018557" y="3173087"/>
                <a:ext cx="52382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52382" h="62698" extrusionOk="0">
                    <a:moveTo>
                      <a:pt x="26189" y="0"/>
                    </a:moveTo>
                    <a:cubicBezTo>
                      <a:pt x="11748" y="0"/>
                      <a:pt x="0" y="11764"/>
                      <a:pt x="0" y="26223"/>
                    </a:cubicBezTo>
                    <a:lnTo>
                      <a:pt x="0" y="36475"/>
                    </a:lnTo>
                    <a:cubicBezTo>
                      <a:pt x="0" y="50934"/>
                      <a:pt x="11748" y="62698"/>
                      <a:pt x="26189" y="62698"/>
                    </a:cubicBezTo>
                    <a:cubicBezTo>
                      <a:pt x="40633" y="62698"/>
                      <a:pt x="52382" y="50934"/>
                      <a:pt x="52382" y="36475"/>
                    </a:cubicBezTo>
                    <a:lnTo>
                      <a:pt x="52382" y="26223"/>
                    </a:lnTo>
                    <a:cubicBezTo>
                      <a:pt x="52382" y="11763"/>
                      <a:pt x="40633" y="0"/>
                      <a:pt x="26189" y="0"/>
                    </a:cubicBezTo>
                    <a:close/>
                    <a:moveTo>
                      <a:pt x="34535" y="36475"/>
                    </a:moveTo>
                    <a:cubicBezTo>
                      <a:pt x="34535" y="41094"/>
                      <a:pt x="30790" y="44851"/>
                      <a:pt x="26189" y="44851"/>
                    </a:cubicBezTo>
                    <a:cubicBezTo>
                      <a:pt x="21589" y="44851"/>
                      <a:pt x="17847" y="41094"/>
                      <a:pt x="17847" y="36475"/>
                    </a:cubicBezTo>
                    <a:lnTo>
                      <a:pt x="17847" y="26223"/>
                    </a:lnTo>
                    <a:cubicBezTo>
                      <a:pt x="17847" y="21604"/>
                      <a:pt x="21589" y="17847"/>
                      <a:pt x="26189" y="17847"/>
                    </a:cubicBezTo>
                    <a:cubicBezTo>
                      <a:pt x="30790" y="17847"/>
                      <a:pt x="34535" y="21604"/>
                      <a:pt x="34535" y="26223"/>
                    </a:cubicBezTo>
                    <a:lnTo>
                      <a:pt x="34535" y="364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169;p35">
                <a:extLst>
                  <a:ext uri="{FF2B5EF4-FFF2-40B4-BE49-F238E27FC236}">
                    <a16:creationId xmlns:a16="http://schemas.microsoft.com/office/drawing/2014/main" id="{354C272B-CFFB-CA40-EA77-6287C70EF88A}"/>
                  </a:ext>
                </a:extLst>
              </p:cNvPr>
              <p:cNvSpPr/>
              <p:nvPr/>
            </p:nvSpPr>
            <p:spPr>
              <a:xfrm>
                <a:off x="1888097" y="3173087"/>
                <a:ext cx="27438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62698" extrusionOk="0">
                    <a:moveTo>
                      <a:pt x="18515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1" y="17847"/>
                    </a:lnTo>
                    <a:lnTo>
                      <a:pt x="9591" y="53774"/>
                    </a:lnTo>
                    <a:cubicBezTo>
                      <a:pt x="9591" y="58704"/>
                      <a:pt x="13585" y="62698"/>
                      <a:pt x="18515" y="62698"/>
                    </a:cubicBezTo>
                    <a:cubicBezTo>
                      <a:pt x="23444" y="62698"/>
                      <a:pt x="27439" y="58704"/>
                      <a:pt x="27439" y="53774"/>
                    </a:cubicBezTo>
                    <a:lnTo>
                      <a:pt x="27439" y="8924"/>
                    </a:lnTo>
                    <a:cubicBezTo>
                      <a:pt x="27439" y="3994"/>
                      <a:pt x="23444" y="0"/>
                      <a:pt x="185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170;p35">
                <a:extLst>
                  <a:ext uri="{FF2B5EF4-FFF2-40B4-BE49-F238E27FC236}">
                    <a16:creationId xmlns:a16="http://schemas.microsoft.com/office/drawing/2014/main" id="{30785214-FEC5-58F2-D2FF-E480D885A0ED}"/>
                  </a:ext>
                </a:extLst>
              </p:cNvPr>
              <p:cNvSpPr/>
              <p:nvPr/>
            </p:nvSpPr>
            <p:spPr>
              <a:xfrm>
                <a:off x="1923270" y="3173087"/>
                <a:ext cx="27441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27441" h="62698" extrusionOk="0">
                    <a:moveTo>
                      <a:pt x="18517" y="0"/>
                    </a:moveTo>
                    <a:lnTo>
                      <a:pt x="8924" y="0"/>
                    </a:lnTo>
                    <a:cubicBezTo>
                      <a:pt x="3995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4" y="17847"/>
                    </a:lnTo>
                    <a:lnTo>
                      <a:pt x="9594" y="53774"/>
                    </a:lnTo>
                    <a:cubicBezTo>
                      <a:pt x="9594" y="58704"/>
                      <a:pt x="13589" y="62698"/>
                      <a:pt x="18517" y="62698"/>
                    </a:cubicBezTo>
                    <a:cubicBezTo>
                      <a:pt x="23447" y="62698"/>
                      <a:pt x="27441" y="58704"/>
                      <a:pt x="27441" y="53774"/>
                    </a:cubicBezTo>
                    <a:lnTo>
                      <a:pt x="27441" y="8924"/>
                    </a:lnTo>
                    <a:cubicBezTo>
                      <a:pt x="27441" y="3994"/>
                      <a:pt x="23447" y="0"/>
                      <a:pt x="185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2171;p35">
                <a:extLst>
                  <a:ext uri="{FF2B5EF4-FFF2-40B4-BE49-F238E27FC236}">
                    <a16:creationId xmlns:a16="http://schemas.microsoft.com/office/drawing/2014/main" id="{8FEB3A53-23EC-2C50-7F16-6701BCDDB8B0}"/>
                  </a:ext>
                </a:extLst>
              </p:cNvPr>
              <p:cNvSpPr/>
              <p:nvPr/>
            </p:nvSpPr>
            <p:spPr>
              <a:xfrm>
                <a:off x="2018557" y="3253383"/>
                <a:ext cx="52382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52382" h="62700" extrusionOk="0">
                    <a:moveTo>
                      <a:pt x="26189" y="0"/>
                    </a:moveTo>
                    <a:cubicBezTo>
                      <a:pt x="11748" y="0"/>
                      <a:pt x="0" y="11765"/>
                      <a:pt x="0" y="26225"/>
                    </a:cubicBezTo>
                    <a:lnTo>
                      <a:pt x="0" y="36478"/>
                    </a:lnTo>
                    <a:cubicBezTo>
                      <a:pt x="0" y="50937"/>
                      <a:pt x="11748" y="62700"/>
                      <a:pt x="26189" y="62700"/>
                    </a:cubicBezTo>
                    <a:cubicBezTo>
                      <a:pt x="40633" y="62700"/>
                      <a:pt x="52382" y="50937"/>
                      <a:pt x="52382" y="36478"/>
                    </a:cubicBezTo>
                    <a:lnTo>
                      <a:pt x="52382" y="26225"/>
                    </a:lnTo>
                    <a:cubicBezTo>
                      <a:pt x="52382" y="11765"/>
                      <a:pt x="40633" y="0"/>
                      <a:pt x="26189" y="0"/>
                    </a:cubicBezTo>
                    <a:close/>
                    <a:moveTo>
                      <a:pt x="34535" y="36478"/>
                    </a:moveTo>
                    <a:cubicBezTo>
                      <a:pt x="34535" y="41097"/>
                      <a:pt x="30790" y="44853"/>
                      <a:pt x="26189" y="44853"/>
                    </a:cubicBezTo>
                    <a:cubicBezTo>
                      <a:pt x="21589" y="44853"/>
                      <a:pt x="17847" y="41097"/>
                      <a:pt x="17847" y="36478"/>
                    </a:cubicBezTo>
                    <a:lnTo>
                      <a:pt x="17847" y="26225"/>
                    </a:lnTo>
                    <a:cubicBezTo>
                      <a:pt x="17847" y="21605"/>
                      <a:pt x="21589" y="17847"/>
                      <a:pt x="26189" y="17847"/>
                    </a:cubicBezTo>
                    <a:cubicBezTo>
                      <a:pt x="30790" y="17847"/>
                      <a:pt x="34535" y="21605"/>
                      <a:pt x="34535" y="26225"/>
                    </a:cubicBezTo>
                    <a:lnTo>
                      <a:pt x="34535" y="364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2172;p35">
                <a:extLst>
                  <a:ext uri="{FF2B5EF4-FFF2-40B4-BE49-F238E27FC236}">
                    <a16:creationId xmlns:a16="http://schemas.microsoft.com/office/drawing/2014/main" id="{6A8AE3BA-3D89-6FBE-6DC6-F6E3A0AB3104}"/>
                  </a:ext>
                </a:extLst>
              </p:cNvPr>
              <p:cNvSpPr/>
              <p:nvPr/>
            </p:nvSpPr>
            <p:spPr>
              <a:xfrm>
                <a:off x="1925146" y="3253383"/>
                <a:ext cx="52382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52382" h="62700" extrusionOk="0">
                    <a:moveTo>
                      <a:pt x="26189" y="0"/>
                    </a:moveTo>
                    <a:cubicBezTo>
                      <a:pt x="11748" y="0"/>
                      <a:pt x="0" y="11765"/>
                      <a:pt x="0" y="26225"/>
                    </a:cubicBezTo>
                    <a:lnTo>
                      <a:pt x="0" y="36478"/>
                    </a:lnTo>
                    <a:cubicBezTo>
                      <a:pt x="0" y="50937"/>
                      <a:pt x="11748" y="62700"/>
                      <a:pt x="26189" y="62700"/>
                    </a:cubicBezTo>
                    <a:cubicBezTo>
                      <a:pt x="40633" y="62700"/>
                      <a:pt x="52382" y="50937"/>
                      <a:pt x="52382" y="36478"/>
                    </a:cubicBezTo>
                    <a:lnTo>
                      <a:pt x="52382" y="26225"/>
                    </a:lnTo>
                    <a:cubicBezTo>
                      <a:pt x="52382" y="11765"/>
                      <a:pt x="40633" y="0"/>
                      <a:pt x="26189" y="0"/>
                    </a:cubicBezTo>
                    <a:close/>
                    <a:moveTo>
                      <a:pt x="34535" y="36478"/>
                    </a:moveTo>
                    <a:cubicBezTo>
                      <a:pt x="34535" y="41097"/>
                      <a:pt x="30792" y="44853"/>
                      <a:pt x="26189" y="44853"/>
                    </a:cubicBezTo>
                    <a:cubicBezTo>
                      <a:pt x="21589" y="44853"/>
                      <a:pt x="17847" y="41097"/>
                      <a:pt x="17847" y="36478"/>
                    </a:cubicBezTo>
                    <a:lnTo>
                      <a:pt x="17847" y="26225"/>
                    </a:lnTo>
                    <a:cubicBezTo>
                      <a:pt x="17847" y="21605"/>
                      <a:pt x="21589" y="17847"/>
                      <a:pt x="26189" y="17847"/>
                    </a:cubicBezTo>
                    <a:cubicBezTo>
                      <a:pt x="30790" y="17847"/>
                      <a:pt x="34535" y="21605"/>
                      <a:pt x="34535" y="26225"/>
                    </a:cubicBezTo>
                    <a:lnTo>
                      <a:pt x="34535" y="364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2173;p35">
                <a:extLst>
                  <a:ext uri="{FF2B5EF4-FFF2-40B4-BE49-F238E27FC236}">
                    <a16:creationId xmlns:a16="http://schemas.microsoft.com/office/drawing/2014/main" id="{11375399-4CE7-D24B-90D8-9AF130327824}"/>
                  </a:ext>
                </a:extLst>
              </p:cNvPr>
              <p:cNvSpPr/>
              <p:nvPr/>
            </p:nvSpPr>
            <p:spPr>
              <a:xfrm>
                <a:off x="1982333" y="3253383"/>
                <a:ext cx="27438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62700" extrusionOk="0">
                    <a:moveTo>
                      <a:pt x="18515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1" y="17847"/>
                    </a:lnTo>
                    <a:lnTo>
                      <a:pt x="9591" y="53777"/>
                    </a:lnTo>
                    <a:cubicBezTo>
                      <a:pt x="9591" y="58706"/>
                      <a:pt x="13585" y="62700"/>
                      <a:pt x="18515" y="62700"/>
                    </a:cubicBezTo>
                    <a:cubicBezTo>
                      <a:pt x="23444" y="62700"/>
                      <a:pt x="27439" y="58706"/>
                      <a:pt x="27439" y="53777"/>
                    </a:cubicBezTo>
                    <a:lnTo>
                      <a:pt x="27439" y="8924"/>
                    </a:lnTo>
                    <a:cubicBezTo>
                      <a:pt x="27439" y="3994"/>
                      <a:pt x="23443" y="0"/>
                      <a:pt x="185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2174;p35">
                <a:extLst>
                  <a:ext uri="{FF2B5EF4-FFF2-40B4-BE49-F238E27FC236}">
                    <a16:creationId xmlns:a16="http://schemas.microsoft.com/office/drawing/2014/main" id="{48DF3B71-2F07-FD2D-54EE-63AA15B19290}"/>
                  </a:ext>
                </a:extLst>
              </p:cNvPr>
              <p:cNvSpPr/>
              <p:nvPr/>
            </p:nvSpPr>
            <p:spPr>
              <a:xfrm>
                <a:off x="1853809" y="3253383"/>
                <a:ext cx="27439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27439" h="62700" extrusionOk="0">
                    <a:moveTo>
                      <a:pt x="18516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2" y="17847"/>
                    </a:lnTo>
                    <a:lnTo>
                      <a:pt x="9592" y="53777"/>
                    </a:lnTo>
                    <a:cubicBezTo>
                      <a:pt x="9592" y="58706"/>
                      <a:pt x="13588" y="62700"/>
                      <a:pt x="18516" y="62700"/>
                    </a:cubicBezTo>
                    <a:cubicBezTo>
                      <a:pt x="23446" y="62700"/>
                      <a:pt x="27440" y="58706"/>
                      <a:pt x="27440" y="53777"/>
                    </a:cubicBezTo>
                    <a:lnTo>
                      <a:pt x="27440" y="8924"/>
                    </a:lnTo>
                    <a:cubicBezTo>
                      <a:pt x="27440" y="3994"/>
                      <a:pt x="23446" y="0"/>
                      <a:pt x="185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2175;p35">
                <a:extLst>
                  <a:ext uri="{FF2B5EF4-FFF2-40B4-BE49-F238E27FC236}">
                    <a16:creationId xmlns:a16="http://schemas.microsoft.com/office/drawing/2014/main" id="{6B00D77C-F09C-1966-39C1-219C24FF0E83}"/>
                  </a:ext>
                </a:extLst>
              </p:cNvPr>
              <p:cNvSpPr/>
              <p:nvPr/>
            </p:nvSpPr>
            <p:spPr>
              <a:xfrm>
                <a:off x="1888982" y="3253383"/>
                <a:ext cx="27441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27441" h="62700" extrusionOk="0">
                    <a:moveTo>
                      <a:pt x="18517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4" y="17847"/>
                    </a:lnTo>
                    <a:lnTo>
                      <a:pt x="9594" y="53777"/>
                    </a:lnTo>
                    <a:cubicBezTo>
                      <a:pt x="9594" y="58706"/>
                      <a:pt x="13588" y="62700"/>
                      <a:pt x="18517" y="62700"/>
                    </a:cubicBezTo>
                    <a:cubicBezTo>
                      <a:pt x="23447" y="62700"/>
                      <a:pt x="27441" y="58706"/>
                      <a:pt x="27441" y="53777"/>
                    </a:cubicBezTo>
                    <a:lnTo>
                      <a:pt x="27441" y="8924"/>
                    </a:lnTo>
                    <a:cubicBezTo>
                      <a:pt x="27441" y="3994"/>
                      <a:pt x="23446" y="0"/>
                      <a:pt x="185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2176;p35">
                <a:extLst>
                  <a:ext uri="{FF2B5EF4-FFF2-40B4-BE49-F238E27FC236}">
                    <a16:creationId xmlns:a16="http://schemas.microsoft.com/office/drawing/2014/main" id="{DE067D36-7C6F-B11A-6C84-FF980506089C}"/>
                  </a:ext>
                </a:extLst>
              </p:cNvPr>
              <p:cNvSpPr/>
              <p:nvPr/>
            </p:nvSpPr>
            <p:spPr>
              <a:xfrm>
                <a:off x="1461747" y="3132211"/>
                <a:ext cx="445357" cy="560333"/>
              </a:xfrm>
              <a:custGeom>
                <a:avLst/>
                <a:gdLst/>
                <a:ahLst/>
                <a:cxnLst/>
                <a:rect l="l" t="t" r="r" b="b"/>
                <a:pathLst>
                  <a:path w="445357" h="560333" extrusionOk="0">
                    <a:moveTo>
                      <a:pt x="441560" y="268948"/>
                    </a:moveTo>
                    <a:lnTo>
                      <a:pt x="388612" y="179355"/>
                    </a:lnTo>
                    <a:cubicBezTo>
                      <a:pt x="385238" y="131614"/>
                      <a:pt x="364414" y="87111"/>
                      <a:pt x="329823" y="53829"/>
                    </a:cubicBezTo>
                    <a:cubicBezTo>
                      <a:pt x="326272" y="50411"/>
                      <a:pt x="320622" y="50520"/>
                      <a:pt x="317206" y="54072"/>
                    </a:cubicBezTo>
                    <a:cubicBezTo>
                      <a:pt x="313789" y="57623"/>
                      <a:pt x="313899" y="63272"/>
                      <a:pt x="317449" y="66689"/>
                    </a:cubicBezTo>
                    <a:cubicBezTo>
                      <a:pt x="349323" y="97357"/>
                      <a:pt x="368319" y="138518"/>
                      <a:pt x="370938" y="182589"/>
                    </a:cubicBezTo>
                    <a:cubicBezTo>
                      <a:pt x="371021" y="184005"/>
                      <a:pt x="371441" y="185380"/>
                      <a:pt x="372162" y="186600"/>
                    </a:cubicBezTo>
                    <a:lnTo>
                      <a:pt x="426194" y="278025"/>
                    </a:lnTo>
                    <a:cubicBezTo>
                      <a:pt x="427569" y="280356"/>
                      <a:pt x="427567" y="281721"/>
                      <a:pt x="427543" y="281868"/>
                    </a:cubicBezTo>
                    <a:cubicBezTo>
                      <a:pt x="427377" y="282053"/>
                      <a:pt x="426213" y="282742"/>
                      <a:pt x="423531" y="282742"/>
                    </a:cubicBezTo>
                    <a:lnTo>
                      <a:pt x="380188" y="282742"/>
                    </a:lnTo>
                    <a:cubicBezTo>
                      <a:pt x="375258" y="282742"/>
                      <a:pt x="371264" y="286736"/>
                      <a:pt x="371264" y="291665"/>
                    </a:cubicBezTo>
                    <a:lnTo>
                      <a:pt x="371264" y="346830"/>
                    </a:lnTo>
                    <a:lnTo>
                      <a:pt x="309512" y="346830"/>
                    </a:lnTo>
                    <a:cubicBezTo>
                      <a:pt x="304582" y="346830"/>
                      <a:pt x="300588" y="350824"/>
                      <a:pt x="300588" y="355753"/>
                    </a:cubicBezTo>
                    <a:cubicBezTo>
                      <a:pt x="300588" y="360683"/>
                      <a:pt x="304582" y="364677"/>
                      <a:pt x="309512" y="364677"/>
                    </a:cubicBezTo>
                    <a:lnTo>
                      <a:pt x="371264" y="364677"/>
                    </a:lnTo>
                    <a:lnTo>
                      <a:pt x="371264" y="403442"/>
                    </a:lnTo>
                    <a:cubicBezTo>
                      <a:pt x="371264" y="417647"/>
                      <a:pt x="359738" y="429201"/>
                      <a:pt x="345571" y="429201"/>
                    </a:cubicBezTo>
                    <a:lnTo>
                      <a:pt x="220085" y="429201"/>
                    </a:lnTo>
                    <a:cubicBezTo>
                      <a:pt x="205918" y="429201"/>
                      <a:pt x="194391" y="417646"/>
                      <a:pt x="194391" y="403442"/>
                    </a:cubicBezTo>
                    <a:lnTo>
                      <a:pt x="194391" y="377102"/>
                    </a:lnTo>
                    <a:cubicBezTo>
                      <a:pt x="194391" y="372375"/>
                      <a:pt x="190704" y="368468"/>
                      <a:pt x="185986" y="368194"/>
                    </a:cubicBezTo>
                    <a:cubicBezTo>
                      <a:pt x="181888" y="367956"/>
                      <a:pt x="177831" y="367569"/>
                      <a:pt x="173818" y="367054"/>
                    </a:cubicBezTo>
                    <a:lnTo>
                      <a:pt x="173818" y="278703"/>
                    </a:lnTo>
                    <a:cubicBezTo>
                      <a:pt x="173835" y="277738"/>
                      <a:pt x="174746" y="275536"/>
                      <a:pt x="175413" y="274845"/>
                    </a:cubicBezTo>
                    <a:lnTo>
                      <a:pt x="185434" y="264805"/>
                    </a:lnTo>
                    <a:cubicBezTo>
                      <a:pt x="189444" y="260787"/>
                      <a:pt x="192244" y="254018"/>
                      <a:pt x="192244" y="248341"/>
                    </a:cubicBezTo>
                    <a:lnTo>
                      <a:pt x="192244" y="229003"/>
                    </a:lnTo>
                    <a:cubicBezTo>
                      <a:pt x="192244" y="224074"/>
                      <a:pt x="188250" y="220079"/>
                      <a:pt x="183321" y="220079"/>
                    </a:cubicBezTo>
                    <a:cubicBezTo>
                      <a:pt x="178391" y="220079"/>
                      <a:pt x="174397" y="224074"/>
                      <a:pt x="174397" y="229003"/>
                    </a:cubicBezTo>
                    <a:lnTo>
                      <a:pt x="174397" y="248339"/>
                    </a:lnTo>
                    <a:cubicBezTo>
                      <a:pt x="174379" y="249303"/>
                      <a:pt x="173469" y="251506"/>
                      <a:pt x="172801" y="252198"/>
                    </a:cubicBezTo>
                    <a:lnTo>
                      <a:pt x="162781" y="262239"/>
                    </a:lnTo>
                    <a:cubicBezTo>
                      <a:pt x="158771" y="266257"/>
                      <a:pt x="155970" y="273026"/>
                      <a:pt x="155970" y="278702"/>
                    </a:cubicBezTo>
                    <a:lnTo>
                      <a:pt x="155970" y="363817"/>
                    </a:lnTo>
                    <a:cubicBezTo>
                      <a:pt x="152078" y="362899"/>
                      <a:pt x="148236" y="361854"/>
                      <a:pt x="144451" y="360679"/>
                    </a:cubicBezTo>
                    <a:lnTo>
                      <a:pt x="144451" y="225808"/>
                    </a:lnTo>
                    <a:cubicBezTo>
                      <a:pt x="154187" y="222169"/>
                      <a:pt x="161149" y="212793"/>
                      <a:pt x="161149" y="201793"/>
                    </a:cubicBezTo>
                    <a:cubicBezTo>
                      <a:pt x="161149" y="187647"/>
                      <a:pt x="149656" y="176139"/>
                      <a:pt x="135528" y="176139"/>
                    </a:cubicBezTo>
                    <a:cubicBezTo>
                      <a:pt x="121398" y="176139"/>
                      <a:pt x="109905" y="187647"/>
                      <a:pt x="109905" y="201793"/>
                    </a:cubicBezTo>
                    <a:cubicBezTo>
                      <a:pt x="109905" y="212793"/>
                      <a:pt x="116869" y="222171"/>
                      <a:pt x="126604" y="225808"/>
                    </a:cubicBezTo>
                    <a:lnTo>
                      <a:pt x="126604" y="354035"/>
                    </a:lnTo>
                    <a:cubicBezTo>
                      <a:pt x="122186" y="352111"/>
                      <a:pt x="117861" y="350016"/>
                      <a:pt x="113644" y="347747"/>
                    </a:cubicBezTo>
                    <a:lnTo>
                      <a:pt x="113644" y="258222"/>
                    </a:lnTo>
                    <a:cubicBezTo>
                      <a:pt x="113644" y="252546"/>
                      <a:pt x="110843" y="245776"/>
                      <a:pt x="106834" y="241758"/>
                    </a:cubicBezTo>
                    <a:lnTo>
                      <a:pt x="88466" y="223355"/>
                    </a:lnTo>
                    <a:cubicBezTo>
                      <a:pt x="87796" y="222660"/>
                      <a:pt x="86886" y="220456"/>
                      <a:pt x="86868" y="219496"/>
                    </a:cubicBezTo>
                    <a:lnTo>
                      <a:pt x="86868" y="162351"/>
                    </a:lnTo>
                    <a:cubicBezTo>
                      <a:pt x="96604" y="158711"/>
                      <a:pt x="103566" y="149334"/>
                      <a:pt x="103566" y="138333"/>
                    </a:cubicBezTo>
                    <a:cubicBezTo>
                      <a:pt x="103566" y="124187"/>
                      <a:pt x="92073" y="112679"/>
                      <a:pt x="77945" y="112679"/>
                    </a:cubicBezTo>
                    <a:cubicBezTo>
                      <a:pt x="63817" y="112679"/>
                      <a:pt x="52323" y="124187"/>
                      <a:pt x="52323" y="138333"/>
                    </a:cubicBezTo>
                    <a:cubicBezTo>
                      <a:pt x="52323" y="149334"/>
                      <a:pt x="59286" y="158713"/>
                      <a:pt x="69021" y="162351"/>
                    </a:cubicBezTo>
                    <a:lnTo>
                      <a:pt x="69021" y="219496"/>
                    </a:lnTo>
                    <a:cubicBezTo>
                      <a:pt x="69021" y="225173"/>
                      <a:pt x="71822" y="231942"/>
                      <a:pt x="75831" y="235960"/>
                    </a:cubicBezTo>
                    <a:lnTo>
                      <a:pt x="94199" y="254363"/>
                    </a:lnTo>
                    <a:cubicBezTo>
                      <a:pt x="94869" y="255058"/>
                      <a:pt x="95779" y="257260"/>
                      <a:pt x="95797" y="258222"/>
                    </a:cubicBezTo>
                    <a:lnTo>
                      <a:pt x="95797" y="336703"/>
                    </a:lnTo>
                    <a:cubicBezTo>
                      <a:pt x="50645" y="304877"/>
                      <a:pt x="21307" y="252252"/>
                      <a:pt x="21307" y="193176"/>
                    </a:cubicBezTo>
                    <a:cubicBezTo>
                      <a:pt x="21307" y="123069"/>
                      <a:pt x="62592" y="62452"/>
                      <a:pt x="122075" y="34422"/>
                    </a:cubicBezTo>
                    <a:lnTo>
                      <a:pt x="122075" y="74894"/>
                    </a:lnTo>
                    <a:cubicBezTo>
                      <a:pt x="112339" y="78532"/>
                      <a:pt x="105376" y="87909"/>
                      <a:pt x="105376" y="98911"/>
                    </a:cubicBezTo>
                    <a:cubicBezTo>
                      <a:pt x="105376" y="113056"/>
                      <a:pt x="116870" y="124565"/>
                      <a:pt x="130999" y="124565"/>
                    </a:cubicBezTo>
                    <a:cubicBezTo>
                      <a:pt x="145127" y="124565"/>
                      <a:pt x="156621" y="113056"/>
                      <a:pt x="156621" y="98911"/>
                    </a:cubicBezTo>
                    <a:cubicBezTo>
                      <a:pt x="156621" y="87911"/>
                      <a:pt x="149657" y="78534"/>
                      <a:pt x="139923" y="74894"/>
                    </a:cubicBezTo>
                    <a:lnTo>
                      <a:pt x="139923" y="27182"/>
                    </a:lnTo>
                    <a:cubicBezTo>
                      <a:pt x="157616" y="21134"/>
                      <a:pt x="176576" y="17847"/>
                      <a:pt x="196285" y="17847"/>
                    </a:cubicBezTo>
                    <a:cubicBezTo>
                      <a:pt x="223756" y="17847"/>
                      <a:pt x="250045" y="24041"/>
                      <a:pt x="274425" y="36257"/>
                    </a:cubicBezTo>
                    <a:cubicBezTo>
                      <a:pt x="278832" y="38467"/>
                      <a:pt x="284194" y="36681"/>
                      <a:pt x="286399" y="32275"/>
                    </a:cubicBezTo>
                    <a:cubicBezTo>
                      <a:pt x="288606" y="27869"/>
                      <a:pt x="286825" y="22508"/>
                      <a:pt x="282418" y="20301"/>
                    </a:cubicBezTo>
                    <a:cubicBezTo>
                      <a:pt x="255535" y="6831"/>
                      <a:pt x="226556" y="0"/>
                      <a:pt x="196284" y="0"/>
                    </a:cubicBezTo>
                    <a:cubicBezTo>
                      <a:pt x="89959" y="0"/>
                      <a:pt x="3459" y="86658"/>
                      <a:pt x="3459" y="193175"/>
                    </a:cubicBezTo>
                    <a:cubicBezTo>
                      <a:pt x="3459" y="259315"/>
                      <a:pt x="36844" y="318113"/>
                      <a:pt x="87976" y="352988"/>
                    </a:cubicBezTo>
                    <a:lnTo>
                      <a:pt x="87976" y="383092"/>
                    </a:lnTo>
                    <a:lnTo>
                      <a:pt x="77877" y="383092"/>
                    </a:lnTo>
                    <a:cubicBezTo>
                      <a:pt x="69675" y="383092"/>
                      <a:pt x="63004" y="389763"/>
                      <a:pt x="63004" y="397965"/>
                    </a:cubicBezTo>
                    <a:lnTo>
                      <a:pt x="63004" y="406958"/>
                    </a:lnTo>
                    <a:cubicBezTo>
                      <a:pt x="62002" y="407141"/>
                      <a:pt x="60629" y="407323"/>
                      <a:pt x="59355" y="407323"/>
                    </a:cubicBezTo>
                    <a:cubicBezTo>
                      <a:pt x="59290" y="407323"/>
                      <a:pt x="59231" y="407323"/>
                      <a:pt x="59173" y="407322"/>
                    </a:cubicBezTo>
                    <a:lnTo>
                      <a:pt x="53835" y="401934"/>
                    </a:lnTo>
                    <a:cubicBezTo>
                      <a:pt x="51032" y="399105"/>
                      <a:pt x="47295" y="397546"/>
                      <a:pt x="43309" y="397546"/>
                    </a:cubicBezTo>
                    <a:cubicBezTo>
                      <a:pt x="39323" y="397546"/>
                      <a:pt x="35584" y="399105"/>
                      <a:pt x="32782" y="401934"/>
                    </a:cubicBezTo>
                    <a:lnTo>
                      <a:pt x="18626" y="416226"/>
                    </a:lnTo>
                    <a:cubicBezTo>
                      <a:pt x="12887" y="422020"/>
                      <a:pt x="12887" y="431448"/>
                      <a:pt x="18626" y="437241"/>
                    </a:cubicBezTo>
                    <a:lnTo>
                      <a:pt x="24909" y="443583"/>
                    </a:lnTo>
                    <a:cubicBezTo>
                      <a:pt x="24183" y="444641"/>
                      <a:pt x="23151" y="445919"/>
                      <a:pt x="22352" y="446705"/>
                    </a:cubicBezTo>
                    <a:lnTo>
                      <a:pt x="14873" y="446705"/>
                    </a:lnTo>
                    <a:cubicBezTo>
                      <a:pt x="6671" y="446705"/>
                      <a:pt x="0" y="453376"/>
                      <a:pt x="0" y="461578"/>
                    </a:cubicBezTo>
                    <a:lnTo>
                      <a:pt x="0" y="481849"/>
                    </a:lnTo>
                    <a:cubicBezTo>
                      <a:pt x="0" y="490051"/>
                      <a:pt x="6671" y="496722"/>
                      <a:pt x="14873" y="496722"/>
                    </a:cubicBezTo>
                    <a:lnTo>
                      <a:pt x="23635" y="496722"/>
                    </a:lnTo>
                    <a:cubicBezTo>
                      <a:pt x="23861" y="497990"/>
                      <a:pt x="24025" y="499636"/>
                      <a:pt x="24006" y="500754"/>
                    </a:cubicBezTo>
                    <a:lnTo>
                      <a:pt x="18626" y="506185"/>
                    </a:lnTo>
                    <a:cubicBezTo>
                      <a:pt x="12887" y="511978"/>
                      <a:pt x="12887" y="521406"/>
                      <a:pt x="18624" y="527198"/>
                    </a:cubicBezTo>
                    <a:lnTo>
                      <a:pt x="32782" y="541496"/>
                    </a:lnTo>
                    <a:cubicBezTo>
                      <a:pt x="35584" y="544326"/>
                      <a:pt x="39323" y="545885"/>
                      <a:pt x="43309" y="545885"/>
                    </a:cubicBezTo>
                    <a:cubicBezTo>
                      <a:pt x="47295" y="545885"/>
                      <a:pt x="51032" y="544326"/>
                      <a:pt x="53836" y="541496"/>
                    </a:cubicBezTo>
                    <a:lnTo>
                      <a:pt x="60023" y="535247"/>
                    </a:lnTo>
                    <a:cubicBezTo>
                      <a:pt x="61051" y="535976"/>
                      <a:pt x="62258" y="536972"/>
                      <a:pt x="63005" y="537745"/>
                    </a:cubicBezTo>
                    <a:lnTo>
                      <a:pt x="63005" y="545461"/>
                    </a:lnTo>
                    <a:cubicBezTo>
                      <a:pt x="63005" y="553662"/>
                      <a:pt x="69676" y="560334"/>
                      <a:pt x="77878" y="560334"/>
                    </a:cubicBezTo>
                    <a:lnTo>
                      <a:pt x="97842" y="560334"/>
                    </a:lnTo>
                    <a:cubicBezTo>
                      <a:pt x="106044" y="560334"/>
                      <a:pt x="112715" y="553662"/>
                      <a:pt x="112715" y="545461"/>
                    </a:cubicBezTo>
                    <a:lnTo>
                      <a:pt x="112715" y="536469"/>
                    </a:lnTo>
                    <a:cubicBezTo>
                      <a:pt x="113717" y="536286"/>
                      <a:pt x="115091" y="536103"/>
                      <a:pt x="116367" y="536103"/>
                    </a:cubicBezTo>
                    <a:cubicBezTo>
                      <a:pt x="116430" y="536103"/>
                      <a:pt x="116489" y="536104"/>
                      <a:pt x="116546" y="536104"/>
                    </a:cubicBezTo>
                    <a:lnTo>
                      <a:pt x="121885" y="541496"/>
                    </a:lnTo>
                    <a:cubicBezTo>
                      <a:pt x="124687" y="544326"/>
                      <a:pt x="128425" y="545885"/>
                      <a:pt x="132411" y="545885"/>
                    </a:cubicBezTo>
                    <a:cubicBezTo>
                      <a:pt x="136397" y="545885"/>
                      <a:pt x="140135" y="544326"/>
                      <a:pt x="142939" y="541496"/>
                    </a:cubicBezTo>
                    <a:lnTo>
                      <a:pt x="157097" y="527201"/>
                    </a:lnTo>
                    <a:cubicBezTo>
                      <a:pt x="161141" y="523116"/>
                      <a:pt x="162323" y="517232"/>
                      <a:pt x="160665" y="512083"/>
                    </a:cubicBezTo>
                    <a:lnTo>
                      <a:pt x="187993" y="512083"/>
                    </a:lnTo>
                    <a:cubicBezTo>
                      <a:pt x="192923" y="512083"/>
                      <a:pt x="196917" y="508088"/>
                      <a:pt x="196917" y="503159"/>
                    </a:cubicBezTo>
                    <a:cubicBezTo>
                      <a:pt x="196917" y="498229"/>
                      <a:pt x="192923" y="494235"/>
                      <a:pt x="187993" y="494235"/>
                    </a:cubicBezTo>
                    <a:lnTo>
                      <a:pt x="169071" y="494235"/>
                    </a:lnTo>
                    <a:cubicBezTo>
                      <a:pt x="173077" y="491568"/>
                      <a:pt x="175725" y="487015"/>
                      <a:pt x="175725" y="481851"/>
                    </a:cubicBezTo>
                    <a:lnTo>
                      <a:pt x="175725" y="461580"/>
                    </a:lnTo>
                    <a:cubicBezTo>
                      <a:pt x="175725" y="453379"/>
                      <a:pt x="169053" y="446707"/>
                      <a:pt x="160852" y="446707"/>
                    </a:cubicBezTo>
                    <a:lnTo>
                      <a:pt x="152088" y="446707"/>
                    </a:lnTo>
                    <a:cubicBezTo>
                      <a:pt x="151860" y="445439"/>
                      <a:pt x="151699" y="443792"/>
                      <a:pt x="151719" y="442674"/>
                    </a:cubicBezTo>
                    <a:lnTo>
                      <a:pt x="157100" y="437241"/>
                    </a:lnTo>
                    <a:cubicBezTo>
                      <a:pt x="162834" y="431449"/>
                      <a:pt x="162834" y="422023"/>
                      <a:pt x="157098" y="416229"/>
                    </a:cubicBezTo>
                    <a:lnTo>
                      <a:pt x="142941" y="401939"/>
                    </a:lnTo>
                    <a:cubicBezTo>
                      <a:pt x="140139" y="399108"/>
                      <a:pt x="136400" y="397548"/>
                      <a:pt x="132413" y="397548"/>
                    </a:cubicBezTo>
                    <a:cubicBezTo>
                      <a:pt x="128425" y="397548"/>
                      <a:pt x="124687" y="399108"/>
                      <a:pt x="121886" y="401937"/>
                    </a:cubicBezTo>
                    <a:lnTo>
                      <a:pt x="115698" y="408182"/>
                    </a:lnTo>
                    <a:cubicBezTo>
                      <a:pt x="114670" y="407453"/>
                      <a:pt x="113462" y="406458"/>
                      <a:pt x="112715" y="405686"/>
                    </a:cubicBezTo>
                    <a:lnTo>
                      <a:pt x="112715" y="397968"/>
                    </a:lnTo>
                    <a:cubicBezTo>
                      <a:pt x="112715" y="392706"/>
                      <a:pt x="109961" y="388085"/>
                      <a:pt x="105825" y="385441"/>
                    </a:cubicBezTo>
                    <a:lnTo>
                      <a:pt x="105825" y="363799"/>
                    </a:lnTo>
                    <a:cubicBezTo>
                      <a:pt x="127269" y="375239"/>
                      <a:pt x="151149" y="382759"/>
                      <a:pt x="176543" y="385344"/>
                    </a:cubicBezTo>
                    <a:lnTo>
                      <a:pt x="176543" y="403446"/>
                    </a:lnTo>
                    <a:cubicBezTo>
                      <a:pt x="176543" y="427492"/>
                      <a:pt x="196076" y="447054"/>
                      <a:pt x="220085" y="447054"/>
                    </a:cubicBezTo>
                    <a:lnTo>
                      <a:pt x="260786" y="447054"/>
                    </a:lnTo>
                    <a:lnTo>
                      <a:pt x="260786" y="494235"/>
                    </a:lnTo>
                    <a:lnTo>
                      <a:pt x="241536" y="494235"/>
                    </a:lnTo>
                    <a:cubicBezTo>
                      <a:pt x="236606" y="494235"/>
                      <a:pt x="232612" y="498229"/>
                      <a:pt x="232612" y="503159"/>
                    </a:cubicBezTo>
                    <a:cubicBezTo>
                      <a:pt x="232612" y="508088"/>
                      <a:pt x="236606" y="512083"/>
                      <a:pt x="241536" y="512083"/>
                    </a:cubicBezTo>
                    <a:lnTo>
                      <a:pt x="263760" y="512083"/>
                    </a:lnTo>
                    <a:cubicBezTo>
                      <a:pt x="271962" y="512083"/>
                      <a:pt x="278633" y="505411"/>
                      <a:pt x="278633" y="497210"/>
                    </a:cubicBezTo>
                    <a:lnTo>
                      <a:pt x="278633" y="447051"/>
                    </a:lnTo>
                    <a:lnTo>
                      <a:pt x="345572" y="447051"/>
                    </a:lnTo>
                    <a:cubicBezTo>
                      <a:pt x="369580" y="447051"/>
                      <a:pt x="389113" y="427489"/>
                      <a:pt x="389113" y="403444"/>
                    </a:cubicBezTo>
                    <a:lnTo>
                      <a:pt x="389113" y="300592"/>
                    </a:lnTo>
                    <a:lnTo>
                      <a:pt x="423532" y="300592"/>
                    </a:lnTo>
                    <a:cubicBezTo>
                      <a:pt x="432347" y="300592"/>
                      <a:pt x="439449" y="297008"/>
                      <a:pt x="443015" y="290760"/>
                    </a:cubicBezTo>
                    <a:cubicBezTo>
                      <a:pt x="446585" y="284505"/>
                      <a:pt x="446055" y="276556"/>
                      <a:pt x="441560" y="268948"/>
                    </a:cubicBezTo>
                    <a:close/>
                    <a:moveTo>
                      <a:pt x="77946" y="146141"/>
                    </a:moveTo>
                    <a:cubicBezTo>
                      <a:pt x="73659" y="146141"/>
                      <a:pt x="70171" y="142638"/>
                      <a:pt x="70171" y="138332"/>
                    </a:cubicBezTo>
                    <a:cubicBezTo>
                      <a:pt x="70171" y="134028"/>
                      <a:pt x="73659" y="130526"/>
                      <a:pt x="77946" y="130526"/>
                    </a:cubicBezTo>
                    <a:cubicBezTo>
                      <a:pt x="82232" y="130526"/>
                      <a:pt x="85720" y="134027"/>
                      <a:pt x="85720" y="138332"/>
                    </a:cubicBezTo>
                    <a:cubicBezTo>
                      <a:pt x="85720" y="142637"/>
                      <a:pt x="82232" y="146141"/>
                      <a:pt x="77946" y="146141"/>
                    </a:cubicBezTo>
                    <a:close/>
                    <a:moveTo>
                      <a:pt x="131000" y="91103"/>
                    </a:moveTo>
                    <a:cubicBezTo>
                      <a:pt x="135287" y="91103"/>
                      <a:pt x="138775" y="94605"/>
                      <a:pt x="138775" y="98909"/>
                    </a:cubicBezTo>
                    <a:cubicBezTo>
                      <a:pt x="138775" y="103213"/>
                      <a:pt x="135286" y="106716"/>
                      <a:pt x="131000" y="106716"/>
                    </a:cubicBezTo>
                    <a:cubicBezTo>
                      <a:pt x="126712" y="106716"/>
                      <a:pt x="123225" y="103214"/>
                      <a:pt x="123225" y="98909"/>
                    </a:cubicBezTo>
                    <a:cubicBezTo>
                      <a:pt x="123225" y="94606"/>
                      <a:pt x="126713" y="91103"/>
                      <a:pt x="131000" y="91103"/>
                    </a:cubicBezTo>
                    <a:close/>
                    <a:moveTo>
                      <a:pt x="109035" y="424969"/>
                    </a:moveTo>
                    <a:cubicBezTo>
                      <a:pt x="110980" y="425933"/>
                      <a:pt x="113141" y="426422"/>
                      <a:pt x="115458" y="426422"/>
                    </a:cubicBezTo>
                    <a:cubicBezTo>
                      <a:pt x="120024" y="426422"/>
                      <a:pt x="124682" y="424471"/>
                      <a:pt x="127919" y="421203"/>
                    </a:cubicBezTo>
                    <a:lnTo>
                      <a:pt x="132413" y="416667"/>
                    </a:lnTo>
                    <a:lnTo>
                      <a:pt x="142385" y="426733"/>
                    </a:lnTo>
                    <a:lnTo>
                      <a:pt x="137770" y="431391"/>
                    </a:lnTo>
                    <a:cubicBezTo>
                      <a:pt x="130593" y="438640"/>
                      <a:pt x="135453" y="453639"/>
                      <a:pt x="135504" y="453789"/>
                    </a:cubicBezTo>
                    <a:cubicBezTo>
                      <a:pt x="137636" y="460025"/>
                      <a:pt x="144368" y="464551"/>
                      <a:pt x="151512" y="464551"/>
                    </a:cubicBezTo>
                    <a:lnTo>
                      <a:pt x="157877" y="464551"/>
                    </a:lnTo>
                    <a:lnTo>
                      <a:pt x="157877" y="478873"/>
                    </a:lnTo>
                    <a:lnTo>
                      <a:pt x="151512" y="478873"/>
                    </a:lnTo>
                    <a:cubicBezTo>
                      <a:pt x="141291" y="478873"/>
                      <a:pt x="134125" y="493047"/>
                      <a:pt x="134055" y="493189"/>
                    </a:cubicBezTo>
                    <a:cubicBezTo>
                      <a:pt x="131205" y="499058"/>
                      <a:pt x="132770" y="506983"/>
                      <a:pt x="137773" y="512035"/>
                    </a:cubicBezTo>
                    <a:lnTo>
                      <a:pt x="142385" y="516691"/>
                    </a:lnTo>
                    <a:lnTo>
                      <a:pt x="132413" y="526759"/>
                    </a:lnTo>
                    <a:lnTo>
                      <a:pt x="127919" y="522219"/>
                    </a:lnTo>
                    <a:cubicBezTo>
                      <a:pt x="125275" y="519550"/>
                      <a:pt x="121496" y="518252"/>
                      <a:pt x="116368" y="518252"/>
                    </a:cubicBezTo>
                    <a:cubicBezTo>
                      <a:pt x="112194" y="518252"/>
                      <a:pt x="107828" y="519111"/>
                      <a:pt x="105539" y="519908"/>
                    </a:cubicBezTo>
                    <a:cubicBezTo>
                      <a:pt x="99357" y="522062"/>
                      <a:pt x="94868" y="528794"/>
                      <a:pt x="94868" y="535915"/>
                    </a:cubicBezTo>
                    <a:lnTo>
                      <a:pt x="94868" y="542483"/>
                    </a:lnTo>
                    <a:lnTo>
                      <a:pt x="80853" y="542483"/>
                    </a:lnTo>
                    <a:lnTo>
                      <a:pt x="80853" y="535915"/>
                    </a:lnTo>
                    <a:cubicBezTo>
                      <a:pt x="80853" y="525751"/>
                      <a:pt x="66830" y="518523"/>
                      <a:pt x="66689" y="518453"/>
                    </a:cubicBezTo>
                    <a:cubicBezTo>
                      <a:pt x="64743" y="517489"/>
                      <a:pt x="62583" y="517000"/>
                      <a:pt x="60266" y="517000"/>
                    </a:cubicBezTo>
                    <a:cubicBezTo>
                      <a:pt x="55700" y="517000"/>
                      <a:pt x="51040" y="518952"/>
                      <a:pt x="47803" y="522220"/>
                    </a:cubicBezTo>
                    <a:lnTo>
                      <a:pt x="43310" y="526759"/>
                    </a:lnTo>
                    <a:lnTo>
                      <a:pt x="33339" y="516691"/>
                    </a:lnTo>
                    <a:lnTo>
                      <a:pt x="37956" y="512032"/>
                    </a:lnTo>
                    <a:cubicBezTo>
                      <a:pt x="45124" y="504789"/>
                      <a:pt x="40271" y="489788"/>
                      <a:pt x="40221" y="489642"/>
                    </a:cubicBezTo>
                    <a:cubicBezTo>
                      <a:pt x="38092" y="483403"/>
                      <a:pt x="31360" y="478873"/>
                      <a:pt x="24213" y="478873"/>
                    </a:cubicBezTo>
                    <a:lnTo>
                      <a:pt x="17847" y="478873"/>
                    </a:lnTo>
                    <a:lnTo>
                      <a:pt x="17847" y="464551"/>
                    </a:lnTo>
                    <a:lnTo>
                      <a:pt x="24213" y="464551"/>
                    </a:lnTo>
                    <a:cubicBezTo>
                      <a:pt x="34430" y="464551"/>
                      <a:pt x="41599" y="450379"/>
                      <a:pt x="41669" y="450236"/>
                    </a:cubicBezTo>
                    <a:cubicBezTo>
                      <a:pt x="44520" y="444368"/>
                      <a:pt x="42958" y="436443"/>
                      <a:pt x="37953" y="431388"/>
                    </a:cubicBezTo>
                    <a:lnTo>
                      <a:pt x="33340" y="426733"/>
                    </a:lnTo>
                    <a:lnTo>
                      <a:pt x="43310" y="416667"/>
                    </a:lnTo>
                    <a:lnTo>
                      <a:pt x="47801" y="421201"/>
                    </a:lnTo>
                    <a:cubicBezTo>
                      <a:pt x="50446" y="423872"/>
                      <a:pt x="54225" y="425170"/>
                      <a:pt x="59356" y="425170"/>
                    </a:cubicBezTo>
                    <a:cubicBezTo>
                      <a:pt x="63530" y="425170"/>
                      <a:pt x="67894" y="424312"/>
                      <a:pt x="70183" y="423515"/>
                    </a:cubicBezTo>
                    <a:cubicBezTo>
                      <a:pt x="76366" y="421363"/>
                      <a:pt x="80854" y="414632"/>
                      <a:pt x="80854" y="407510"/>
                    </a:cubicBezTo>
                    <a:lnTo>
                      <a:pt x="80854" y="400941"/>
                    </a:lnTo>
                    <a:lnTo>
                      <a:pt x="94869" y="400941"/>
                    </a:lnTo>
                    <a:lnTo>
                      <a:pt x="94869" y="407510"/>
                    </a:lnTo>
                    <a:cubicBezTo>
                      <a:pt x="94868" y="417668"/>
                      <a:pt x="108892" y="424899"/>
                      <a:pt x="109035" y="424969"/>
                    </a:cubicBezTo>
                    <a:close/>
                    <a:moveTo>
                      <a:pt x="135526" y="209599"/>
                    </a:moveTo>
                    <a:cubicBezTo>
                      <a:pt x="131238" y="209599"/>
                      <a:pt x="127751" y="206098"/>
                      <a:pt x="127751" y="201793"/>
                    </a:cubicBezTo>
                    <a:cubicBezTo>
                      <a:pt x="127751" y="197489"/>
                      <a:pt x="131239" y="193986"/>
                      <a:pt x="135526" y="193986"/>
                    </a:cubicBezTo>
                    <a:cubicBezTo>
                      <a:pt x="139813" y="193986"/>
                      <a:pt x="143301" y="197488"/>
                      <a:pt x="143301" y="201793"/>
                    </a:cubicBezTo>
                    <a:cubicBezTo>
                      <a:pt x="143301" y="206096"/>
                      <a:pt x="139812" y="209599"/>
                      <a:pt x="135526" y="2095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2177;p35">
                <a:extLst>
                  <a:ext uri="{FF2B5EF4-FFF2-40B4-BE49-F238E27FC236}">
                    <a16:creationId xmlns:a16="http://schemas.microsoft.com/office/drawing/2014/main" id="{1BC45DFF-D50D-90A2-2C52-EAB4A2EDE762}"/>
                  </a:ext>
                </a:extLst>
              </p:cNvPr>
              <p:cNvSpPr/>
              <p:nvPr/>
            </p:nvSpPr>
            <p:spPr>
              <a:xfrm>
                <a:off x="1763778" y="3288283"/>
                <a:ext cx="17847" cy="52531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52531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lnTo>
                      <a:pt x="0" y="43607"/>
                    </a:lnTo>
                    <a:cubicBezTo>
                      <a:pt x="0" y="48537"/>
                      <a:pt x="3994" y="52531"/>
                      <a:pt x="8924" y="52531"/>
                    </a:cubicBezTo>
                    <a:cubicBezTo>
                      <a:pt x="13852" y="52531"/>
                      <a:pt x="17847" y="48537"/>
                      <a:pt x="17847" y="43607"/>
                    </a:cubicBezTo>
                    <a:lnTo>
                      <a:pt x="17847" y="8924"/>
                    </a:lnTo>
                    <a:cubicBezTo>
                      <a:pt x="17847" y="3994"/>
                      <a:pt x="13852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2178;p35">
                <a:extLst>
                  <a:ext uri="{FF2B5EF4-FFF2-40B4-BE49-F238E27FC236}">
                    <a16:creationId xmlns:a16="http://schemas.microsoft.com/office/drawing/2014/main" id="{798801FC-7ED2-04A7-9CE4-5E269FE654BA}"/>
                  </a:ext>
                </a:extLst>
              </p:cNvPr>
              <p:cNvSpPr/>
              <p:nvPr/>
            </p:nvSpPr>
            <p:spPr>
              <a:xfrm>
                <a:off x="1502692" y="3556644"/>
                <a:ext cx="93833" cy="94558"/>
              </a:xfrm>
              <a:custGeom>
                <a:avLst/>
                <a:gdLst/>
                <a:ahLst/>
                <a:cxnLst/>
                <a:rect l="l" t="t" r="r" b="b"/>
                <a:pathLst>
                  <a:path w="93833" h="94558" extrusionOk="0">
                    <a:moveTo>
                      <a:pt x="46916" y="0"/>
                    </a:moveTo>
                    <a:cubicBezTo>
                      <a:pt x="21047" y="0"/>
                      <a:pt x="0" y="21209"/>
                      <a:pt x="0" y="47279"/>
                    </a:cubicBezTo>
                    <a:cubicBezTo>
                      <a:pt x="0" y="73349"/>
                      <a:pt x="21046" y="94558"/>
                      <a:pt x="46916" y="94558"/>
                    </a:cubicBezTo>
                    <a:cubicBezTo>
                      <a:pt x="72787" y="94558"/>
                      <a:pt x="93834" y="73349"/>
                      <a:pt x="93834" y="47279"/>
                    </a:cubicBezTo>
                    <a:cubicBezTo>
                      <a:pt x="93834" y="21209"/>
                      <a:pt x="72788" y="0"/>
                      <a:pt x="46916" y="0"/>
                    </a:cubicBezTo>
                    <a:close/>
                    <a:moveTo>
                      <a:pt x="46915" y="76711"/>
                    </a:moveTo>
                    <a:cubicBezTo>
                      <a:pt x="30887" y="76711"/>
                      <a:pt x="17846" y="63507"/>
                      <a:pt x="17846" y="47279"/>
                    </a:cubicBezTo>
                    <a:cubicBezTo>
                      <a:pt x="17846" y="31050"/>
                      <a:pt x="30887" y="17847"/>
                      <a:pt x="46915" y="17847"/>
                    </a:cubicBezTo>
                    <a:cubicBezTo>
                      <a:pt x="62944" y="17847"/>
                      <a:pt x="75985" y="31051"/>
                      <a:pt x="75985" y="47279"/>
                    </a:cubicBezTo>
                    <a:cubicBezTo>
                      <a:pt x="75985" y="63508"/>
                      <a:pt x="62944" y="76711"/>
                      <a:pt x="46915" y="767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2179;p35">
                <a:extLst>
                  <a:ext uri="{FF2B5EF4-FFF2-40B4-BE49-F238E27FC236}">
                    <a16:creationId xmlns:a16="http://schemas.microsoft.com/office/drawing/2014/main" id="{128AF1C4-E03D-C8F7-32AC-61E22D35D72A}"/>
                  </a:ext>
                </a:extLst>
              </p:cNvPr>
              <p:cNvSpPr/>
              <p:nvPr/>
            </p:nvSpPr>
            <p:spPr>
              <a:xfrm>
                <a:off x="1524624" y="3578785"/>
                <a:ext cx="49968" cy="50277"/>
              </a:xfrm>
              <a:custGeom>
                <a:avLst/>
                <a:gdLst/>
                <a:ahLst/>
                <a:cxnLst/>
                <a:rect l="l" t="t" r="r" b="b"/>
                <a:pathLst>
                  <a:path w="49968" h="50277" extrusionOk="0">
                    <a:moveTo>
                      <a:pt x="24984" y="0"/>
                    </a:moveTo>
                    <a:cubicBezTo>
                      <a:pt x="11208" y="0"/>
                      <a:pt x="0" y="11277"/>
                      <a:pt x="0" y="25138"/>
                    </a:cubicBezTo>
                    <a:cubicBezTo>
                      <a:pt x="0" y="38999"/>
                      <a:pt x="11208" y="50277"/>
                      <a:pt x="24984" y="50277"/>
                    </a:cubicBezTo>
                    <a:cubicBezTo>
                      <a:pt x="38760" y="50277"/>
                      <a:pt x="49968" y="38999"/>
                      <a:pt x="49968" y="25138"/>
                    </a:cubicBezTo>
                    <a:cubicBezTo>
                      <a:pt x="49968" y="11277"/>
                      <a:pt x="38760" y="0"/>
                      <a:pt x="24984" y="0"/>
                    </a:cubicBezTo>
                    <a:close/>
                    <a:moveTo>
                      <a:pt x="24984" y="32430"/>
                    </a:moveTo>
                    <a:cubicBezTo>
                      <a:pt x="21048" y="32430"/>
                      <a:pt x="17847" y="29159"/>
                      <a:pt x="17847" y="25138"/>
                    </a:cubicBezTo>
                    <a:cubicBezTo>
                      <a:pt x="17847" y="21118"/>
                      <a:pt x="21048" y="17847"/>
                      <a:pt x="24984" y="17847"/>
                    </a:cubicBezTo>
                    <a:cubicBezTo>
                      <a:pt x="28919" y="17847"/>
                      <a:pt x="32121" y="21118"/>
                      <a:pt x="32121" y="25138"/>
                    </a:cubicBezTo>
                    <a:cubicBezTo>
                      <a:pt x="32121" y="29159"/>
                      <a:pt x="28920" y="32430"/>
                      <a:pt x="24984" y="324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2180;p35">
                <a:extLst>
                  <a:ext uri="{FF2B5EF4-FFF2-40B4-BE49-F238E27FC236}">
                    <a16:creationId xmlns:a16="http://schemas.microsoft.com/office/drawing/2014/main" id="{FD14F323-13F9-7E9F-8FDE-DA55FE6E86D2}"/>
                  </a:ext>
                </a:extLst>
              </p:cNvPr>
              <p:cNvSpPr/>
              <p:nvPr/>
            </p:nvSpPr>
            <p:spPr>
              <a:xfrm>
                <a:off x="1619442" y="3240850"/>
                <a:ext cx="51243" cy="79315"/>
              </a:xfrm>
              <a:custGeom>
                <a:avLst/>
                <a:gdLst/>
                <a:ahLst/>
                <a:cxnLst/>
                <a:rect l="l" t="t" r="r" b="b"/>
                <a:pathLst>
                  <a:path w="51243" h="79315" extrusionOk="0">
                    <a:moveTo>
                      <a:pt x="25623" y="0"/>
                    </a:moveTo>
                    <a:cubicBezTo>
                      <a:pt x="11494" y="0"/>
                      <a:pt x="0" y="11509"/>
                      <a:pt x="0" y="25656"/>
                    </a:cubicBezTo>
                    <a:cubicBezTo>
                      <a:pt x="0" y="36656"/>
                      <a:pt x="6964" y="46035"/>
                      <a:pt x="16699" y="49673"/>
                    </a:cubicBezTo>
                    <a:lnTo>
                      <a:pt x="16699" y="70392"/>
                    </a:lnTo>
                    <a:cubicBezTo>
                      <a:pt x="16699" y="75321"/>
                      <a:pt x="20695" y="79315"/>
                      <a:pt x="25623" y="79315"/>
                    </a:cubicBezTo>
                    <a:cubicBezTo>
                      <a:pt x="30552" y="79315"/>
                      <a:pt x="34547" y="75321"/>
                      <a:pt x="34547" y="70392"/>
                    </a:cubicBezTo>
                    <a:lnTo>
                      <a:pt x="34547" y="49673"/>
                    </a:lnTo>
                    <a:cubicBezTo>
                      <a:pt x="44281" y="46033"/>
                      <a:pt x="51244" y="36657"/>
                      <a:pt x="51244" y="25656"/>
                    </a:cubicBezTo>
                    <a:cubicBezTo>
                      <a:pt x="51244" y="11509"/>
                      <a:pt x="39750" y="0"/>
                      <a:pt x="25623" y="0"/>
                    </a:cubicBezTo>
                    <a:close/>
                    <a:moveTo>
                      <a:pt x="25623" y="33464"/>
                    </a:moveTo>
                    <a:cubicBezTo>
                      <a:pt x="21335" y="33464"/>
                      <a:pt x="17847" y="29962"/>
                      <a:pt x="17847" y="25657"/>
                    </a:cubicBezTo>
                    <a:cubicBezTo>
                      <a:pt x="17847" y="21352"/>
                      <a:pt x="21336" y="17849"/>
                      <a:pt x="25623" y="17849"/>
                    </a:cubicBezTo>
                    <a:cubicBezTo>
                      <a:pt x="29909" y="17849"/>
                      <a:pt x="33396" y="21352"/>
                      <a:pt x="33396" y="25657"/>
                    </a:cubicBezTo>
                    <a:cubicBezTo>
                      <a:pt x="33396" y="29961"/>
                      <a:pt x="29909" y="33464"/>
                      <a:pt x="25623" y="334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7F58D28-414F-3EE8-3DFF-6867EB938977}"/>
              </a:ext>
            </a:extLst>
          </p:cNvPr>
          <p:cNvGrpSpPr/>
          <p:nvPr/>
        </p:nvGrpSpPr>
        <p:grpSpPr>
          <a:xfrm>
            <a:off x="4180116" y="1305382"/>
            <a:ext cx="738115" cy="710736"/>
            <a:chOff x="4180116" y="1305382"/>
            <a:chExt cx="738115" cy="710736"/>
          </a:xfrm>
        </p:grpSpPr>
        <p:sp>
          <p:nvSpPr>
            <p:cNvPr id="16" name="Rectangle: Diagonal Corners Snipped 15">
              <a:extLst>
                <a:ext uri="{FF2B5EF4-FFF2-40B4-BE49-F238E27FC236}">
                  <a16:creationId xmlns:a16="http://schemas.microsoft.com/office/drawing/2014/main" id="{5D95361C-1E48-8555-5A7D-33E3958E2351}"/>
                </a:ext>
              </a:extLst>
            </p:cNvPr>
            <p:cNvSpPr/>
            <p:nvPr/>
          </p:nvSpPr>
          <p:spPr>
            <a:xfrm flipH="1">
              <a:off x="4180116" y="1305382"/>
              <a:ext cx="738115" cy="710736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B Titr" panose="00000700000000000000" pitchFamily="2" charset="-78"/>
              </a:endParaRPr>
            </a:p>
          </p:txBody>
        </p:sp>
        <p:grpSp>
          <p:nvGrpSpPr>
            <p:cNvPr id="40" name="Google Shape;2218;p35">
              <a:extLst>
                <a:ext uri="{FF2B5EF4-FFF2-40B4-BE49-F238E27FC236}">
                  <a16:creationId xmlns:a16="http://schemas.microsoft.com/office/drawing/2014/main" id="{59EDDD96-CBBD-033D-AB42-A9E0818F03B5}"/>
                </a:ext>
              </a:extLst>
            </p:cNvPr>
            <p:cNvGrpSpPr/>
            <p:nvPr/>
          </p:nvGrpSpPr>
          <p:grpSpPr>
            <a:xfrm>
              <a:off x="4334617" y="1415123"/>
              <a:ext cx="429111" cy="491253"/>
              <a:chOff x="8235297" y="2085506"/>
              <a:chExt cx="532132" cy="609193"/>
            </a:xfrm>
            <a:solidFill>
              <a:schemeClr val="bg1"/>
            </a:solidFill>
          </p:grpSpPr>
          <p:sp>
            <p:nvSpPr>
              <p:cNvPr id="41" name="Google Shape;2219;p35">
                <a:extLst>
                  <a:ext uri="{FF2B5EF4-FFF2-40B4-BE49-F238E27FC236}">
                    <a16:creationId xmlns:a16="http://schemas.microsoft.com/office/drawing/2014/main" id="{551D1127-59A0-D916-8E19-4FF4158227AD}"/>
                  </a:ext>
                </a:extLst>
              </p:cNvPr>
              <p:cNvSpPr/>
              <p:nvPr/>
            </p:nvSpPr>
            <p:spPr>
              <a:xfrm>
                <a:off x="8340252" y="2316681"/>
                <a:ext cx="84744" cy="51978"/>
              </a:xfrm>
              <a:custGeom>
                <a:avLst/>
                <a:gdLst/>
                <a:ahLst/>
                <a:cxnLst/>
                <a:rect l="l" t="t" r="r" b="b"/>
                <a:pathLst>
                  <a:path w="84744" h="51978" extrusionOk="0">
                    <a:moveTo>
                      <a:pt x="72251" y="0"/>
                    </a:moveTo>
                    <a:lnTo>
                      <a:pt x="12493" y="0"/>
                    </a:lnTo>
                    <a:cubicBezTo>
                      <a:pt x="5604" y="0"/>
                      <a:pt x="0" y="5604"/>
                      <a:pt x="0" y="12493"/>
                    </a:cubicBezTo>
                    <a:lnTo>
                      <a:pt x="0" y="39486"/>
                    </a:lnTo>
                    <a:cubicBezTo>
                      <a:pt x="0" y="46375"/>
                      <a:pt x="5604" y="51979"/>
                      <a:pt x="12493" y="51979"/>
                    </a:cubicBezTo>
                    <a:lnTo>
                      <a:pt x="72251" y="51979"/>
                    </a:lnTo>
                    <a:cubicBezTo>
                      <a:pt x="79140" y="51979"/>
                      <a:pt x="84744" y="46375"/>
                      <a:pt x="84744" y="39486"/>
                    </a:cubicBezTo>
                    <a:lnTo>
                      <a:pt x="84744" y="12493"/>
                    </a:lnTo>
                    <a:cubicBezTo>
                      <a:pt x="84744" y="5604"/>
                      <a:pt x="79140" y="0"/>
                      <a:pt x="72251" y="0"/>
                    </a:cubicBezTo>
                    <a:close/>
                    <a:moveTo>
                      <a:pt x="66897" y="34131"/>
                    </a:moveTo>
                    <a:lnTo>
                      <a:pt x="17847" y="34131"/>
                    </a:lnTo>
                    <a:lnTo>
                      <a:pt x="17847" y="17847"/>
                    </a:lnTo>
                    <a:lnTo>
                      <a:pt x="66897" y="17847"/>
                    </a:lnTo>
                    <a:lnTo>
                      <a:pt x="66897" y="341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2220;p35">
                <a:extLst>
                  <a:ext uri="{FF2B5EF4-FFF2-40B4-BE49-F238E27FC236}">
                    <a16:creationId xmlns:a16="http://schemas.microsoft.com/office/drawing/2014/main" id="{D2279C2E-EAC0-602E-1C49-9CF634FF0323}"/>
                  </a:ext>
                </a:extLst>
              </p:cNvPr>
              <p:cNvSpPr/>
              <p:nvPr/>
            </p:nvSpPr>
            <p:spPr>
              <a:xfrm>
                <a:off x="8452128" y="2316681"/>
                <a:ext cx="84745" cy="51978"/>
              </a:xfrm>
              <a:custGeom>
                <a:avLst/>
                <a:gdLst/>
                <a:ahLst/>
                <a:cxnLst/>
                <a:rect l="l" t="t" r="r" b="b"/>
                <a:pathLst>
                  <a:path w="84745" h="51978" extrusionOk="0">
                    <a:moveTo>
                      <a:pt x="72252" y="0"/>
                    </a:moveTo>
                    <a:lnTo>
                      <a:pt x="12493" y="0"/>
                    </a:lnTo>
                    <a:cubicBezTo>
                      <a:pt x="5604" y="0"/>
                      <a:pt x="0" y="5604"/>
                      <a:pt x="0" y="12493"/>
                    </a:cubicBezTo>
                    <a:lnTo>
                      <a:pt x="0" y="39486"/>
                    </a:lnTo>
                    <a:cubicBezTo>
                      <a:pt x="0" y="46375"/>
                      <a:pt x="5604" y="51979"/>
                      <a:pt x="12493" y="51979"/>
                    </a:cubicBezTo>
                    <a:lnTo>
                      <a:pt x="72252" y="51979"/>
                    </a:lnTo>
                    <a:cubicBezTo>
                      <a:pt x="79142" y="51979"/>
                      <a:pt x="84746" y="46375"/>
                      <a:pt x="84746" y="39486"/>
                    </a:cubicBezTo>
                    <a:lnTo>
                      <a:pt x="84746" y="12493"/>
                    </a:lnTo>
                    <a:cubicBezTo>
                      <a:pt x="84746" y="5604"/>
                      <a:pt x="79142" y="0"/>
                      <a:pt x="72252" y="0"/>
                    </a:cubicBezTo>
                    <a:close/>
                    <a:moveTo>
                      <a:pt x="66898" y="34131"/>
                    </a:moveTo>
                    <a:lnTo>
                      <a:pt x="17847" y="34131"/>
                    </a:lnTo>
                    <a:lnTo>
                      <a:pt x="17847" y="17847"/>
                    </a:lnTo>
                    <a:lnTo>
                      <a:pt x="66898" y="17847"/>
                    </a:lnTo>
                    <a:lnTo>
                      <a:pt x="66898" y="341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2221;p35">
                <a:extLst>
                  <a:ext uri="{FF2B5EF4-FFF2-40B4-BE49-F238E27FC236}">
                    <a16:creationId xmlns:a16="http://schemas.microsoft.com/office/drawing/2014/main" id="{365C19E4-901E-E375-7490-9DD3F2C61373}"/>
                  </a:ext>
                </a:extLst>
              </p:cNvPr>
              <p:cNvSpPr/>
              <p:nvPr/>
            </p:nvSpPr>
            <p:spPr>
              <a:xfrm>
                <a:off x="8328670" y="2645913"/>
                <a:ext cx="56973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56973" h="17847" extrusionOk="0">
                    <a:moveTo>
                      <a:pt x="48050" y="0"/>
                    </a:moveTo>
                    <a:lnTo>
                      <a:pt x="8924" y="0"/>
                    </a:lnTo>
                    <a:cubicBezTo>
                      <a:pt x="3994" y="0"/>
                      <a:pt x="0" y="3995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48050" y="17847"/>
                    </a:lnTo>
                    <a:cubicBezTo>
                      <a:pt x="52980" y="17847"/>
                      <a:pt x="56974" y="13853"/>
                      <a:pt x="56974" y="8924"/>
                    </a:cubicBezTo>
                    <a:cubicBezTo>
                      <a:pt x="56974" y="3994"/>
                      <a:pt x="52980" y="0"/>
                      <a:pt x="480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2222;p35">
                <a:extLst>
                  <a:ext uri="{FF2B5EF4-FFF2-40B4-BE49-F238E27FC236}">
                    <a16:creationId xmlns:a16="http://schemas.microsoft.com/office/drawing/2014/main" id="{A5CF73D6-F4DF-374D-3301-754E06645F15}"/>
                  </a:ext>
                </a:extLst>
              </p:cNvPr>
              <p:cNvSpPr/>
              <p:nvPr/>
            </p:nvSpPr>
            <p:spPr>
              <a:xfrm>
                <a:off x="8455829" y="2645915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1" y="2606"/>
                    </a:moveTo>
                    <a:cubicBezTo>
                      <a:pt x="13564" y="952"/>
                      <a:pt x="11268" y="0"/>
                      <a:pt x="8924" y="0"/>
                    </a:cubicBezTo>
                    <a:cubicBezTo>
                      <a:pt x="6568" y="0"/>
                      <a:pt x="4271" y="952"/>
                      <a:pt x="2606" y="2606"/>
                    </a:cubicBezTo>
                    <a:cubicBezTo>
                      <a:pt x="952" y="4271"/>
                      <a:pt x="0" y="6568"/>
                      <a:pt x="0" y="8924"/>
                    </a:cubicBezTo>
                    <a:cubicBezTo>
                      <a:pt x="0" y="11268"/>
                      <a:pt x="953" y="13563"/>
                      <a:pt x="2606" y="15230"/>
                    </a:cubicBezTo>
                    <a:cubicBezTo>
                      <a:pt x="4270" y="16896"/>
                      <a:pt x="6568" y="17847"/>
                      <a:pt x="8924" y="17847"/>
                    </a:cubicBezTo>
                    <a:cubicBezTo>
                      <a:pt x="11269" y="17847"/>
                      <a:pt x="13564" y="16896"/>
                      <a:pt x="15231" y="15230"/>
                    </a:cubicBezTo>
                    <a:cubicBezTo>
                      <a:pt x="16885" y="13576"/>
                      <a:pt x="17847" y="11268"/>
                      <a:pt x="17847" y="8924"/>
                    </a:cubicBezTo>
                    <a:cubicBezTo>
                      <a:pt x="17847" y="6568"/>
                      <a:pt x="16884" y="4271"/>
                      <a:pt x="15231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2223;p35">
                <a:extLst>
                  <a:ext uri="{FF2B5EF4-FFF2-40B4-BE49-F238E27FC236}">
                    <a16:creationId xmlns:a16="http://schemas.microsoft.com/office/drawing/2014/main" id="{92A04100-CDCF-DF6B-99B4-3889AB7CAB9A}"/>
                  </a:ext>
                </a:extLst>
              </p:cNvPr>
              <p:cNvSpPr/>
              <p:nvPr/>
            </p:nvSpPr>
            <p:spPr>
              <a:xfrm>
                <a:off x="8491691" y="2645915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0" y="2606"/>
                    </a:moveTo>
                    <a:cubicBezTo>
                      <a:pt x="13564" y="952"/>
                      <a:pt x="11268" y="0"/>
                      <a:pt x="8924" y="0"/>
                    </a:cubicBezTo>
                    <a:cubicBezTo>
                      <a:pt x="6579" y="0"/>
                      <a:pt x="4271" y="952"/>
                      <a:pt x="2605" y="2606"/>
                    </a:cubicBezTo>
                    <a:cubicBezTo>
                      <a:pt x="951" y="4271"/>
                      <a:pt x="0" y="6580"/>
                      <a:pt x="0" y="8924"/>
                    </a:cubicBezTo>
                    <a:cubicBezTo>
                      <a:pt x="0" y="11268"/>
                      <a:pt x="952" y="13563"/>
                      <a:pt x="2605" y="15230"/>
                    </a:cubicBezTo>
                    <a:cubicBezTo>
                      <a:pt x="4270" y="16896"/>
                      <a:pt x="6579" y="17847"/>
                      <a:pt x="8924" y="17847"/>
                    </a:cubicBezTo>
                    <a:cubicBezTo>
                      <a:pt x="11268" y="17847"/>
                      <a:pt x="13563" y="16896"/>
                      <a:pt x="15230" y="15230"/>
                    </a:cubicBezTo>
                    <a:cubicBezTo>
                      <a:pt x="16894" y="13564"/>
                      <a:pt x="17847" y="11268"/>
                      <a:pt x="17847" y="8924"/>
                    </a:cubicBezTo>
                    <a:cubicBezTo>
                      <a:pt x="17847" y="6568"/>
                      <a:pt x="16894" y="4271"/>
                      <a:pt x="15230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2224;p35">
                <a:extLst>
                  <a:ext uri="{FF2B5EF4-FFF2-40B4-BE49-F238E27FC236}">
                    <a16:creationId xmlns:a16="http://schemas.microsoft.com/office/drawing/2014/main" id="{C4673267-ED1B-B211-D676-BB70DAD4147C}"/>
                  </a:ext>
                </a:extLst>
              </p:cNvPr>
              <p:cNvSpPr/>
              <p:nvPr/>
            </p:nvSpPr>
            <p:spPr>
              <a:xfrm>
                <a:off x="8527552" y="2645915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0" y="2606"/>
                    </a:moveTo>
                    <a:cubicBezTo>
                      <a:pt x="13564" y="952"/>
                      <a:pt x="11267" y="0"/>
                      <a:pt x="8924" y="0"/>
                    </a:cubicBezTo>
                    <a:cubicBezTo>
                      <a:pt x="6580" y="0"/>
                      <a:pt x="4272" y="952"/>
                      <a:pt x="2606" y="2606"/>
                    </a:cubicBezTo>
                    <a:cubicBezTo>
                      <a:pt x="951" y="4271"/>
                      <a:pt x="0" y="6568"/>
                      <a:pt x="0" y="8924"/>
                    </a:cubicBezTo>
                    <a:cubicBezTo>
                      <a:pt x="0" y="11268"/>
                      <a:pt x="952" y="13563"/>
                      <a:pt x="2606" y="15230"/>
                    </a:cubicBezTo>
                    <a:cubicBezTo>
                      <a:pt x="4270" y="16896"/>
                      <a:pt x="6568" y="17847"/>
                      <a:pt x="8924" y="17847"/>
                    </a:cubicBezTo>
                    <a:cubicBezTo>
                      <a:pt x="11268" y="17847"/>
                      <a:pt x="13564" y="16896"/>
                      <a:pt x="15230" y="15230"/>
                    </a:cubicBezTo>
                    <a:cubicBezTo>
                      <a:pt x="16896" y="13576"/>
                      <a:pt x="17847" y="11268"/>
                      <a:pt x="17847" y="8924"/>
                    </a:cubicBezTo>
                    <a:cubicBezTo>
                      <a:pt x="17847" y="6568"/>
                      <a:pt x="16896" y="4271"/>
                      <a:pt x="15230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2225;p35">
                <a:extLst>
                  <a:ext uri="{FF2B5EF4-FFF2-40B4-BE49-F238E27FC236}">
                    <a16:creationId xmlns:a16="http://schemas.microsoft.com/office/drawing/2014/main" id="{43B85896-C171-467B-E798-104ED6409BC6}"/>
                  </a:ext>
                </a:extLst>
              </p:cNvPr>
              <p:cNvSpPr/>
              <p:nvPr/>
            </p:nvSpPr>
            <p:spPr>
              <a:xfrm>
                <a:off x="8393814" y="2227393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1" y="2618"/>
                    </a:moveTo>
                    <a:cubicBezTo>
                      <a:pt x="13577" y="952"/>
                      <a:pt x="11281" y="0"/>
                      <a:pt x="8924" y="0"/>
                    </a:cubicBezTo>
                    <a:cubicBezTo>
                      <a:pt x="6568" y="0"/>
                      <a:pt x="4273" y="952"/>
                      <a:pt x="2618" y="2618"/>
                    </a:cubicBezTo>
                    <a:cubicBezTo>
                      <a:pt x="953" y="4271"/>
                      <a:pt x="0" y="6567"/>
                      <a:pt x="0" y="8924"/>
                    </a:cubicBezTo>
                    <a:cubicBezTo>
                      <a:pt x="0" y="11268"/>
                      <a:pt x="953" y="13576"/>
                      <a:pt x="2618" y="15230"/>
                    </a:cubicBezTo>
                    <a:cubicBezTo>
                      <a:pt x="4273" y="16896"/>
                      <a:pt x="6580" y="17847"/>
                      <a:pt x="8924" y="17847"/>
                    </a:cubicBezTo>
                    <a:cubicBezTo>
                      <a:pt x="11269" y="17847"/>
                      <a:pt x="13564" y="16896"/>
                      <a:pt x="15231" y="15230"/>
                    </a:cubicBezTo>
                    <a:cubicBezTo>
                      <a:pt x="16896" y="13576"/>
                      <a:pt x="17847" y="11268"/>
                      <a:pt x="17847" y="8924"/>
                    </a:cubicBezTo>
                    <a:cubicBezTo>
                      <a:pt x="17847" y="6568"/>
                      <a:pt x="16896" y="4271"/>
                      <a:pt x="15231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2226;p35">
                <a:extLst>
                  <a:ext uri="{FF2B5EF4-FFF2-40B4-BE49-F238E27FC236}">
                    <a16:creationId xmlns:a16="http://schemas.microsoft.com/office/drawing/2014/main" id="{4848C260-46A7-E3AE-FF1A-114206361390}"/>
                  </a:ext>
                </a:extLst>
              </p:cNvPr>
              <p:cNvSpPr/>
              <p:nvPr/>
            </p:nvSpPr>
            <p:spPr>
              <a:xfrm>
                <a:off x="8429677" y="2227393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42" y="2618"/>
                    </a:moveTo>
                    <a:cubicBezTo>
                      <a:pt x="13576" y="952"/>
                      <a:pt x="11280" y="0"/>
                      <a:pt x="8924" y="0"/>
                    </a:cubicBezTo>
                    <a:cubicBezTo>
                      <a:pt x="6568" y="0"/>
                      <a:pt x="4271" y="952"/>
                      <a:pt x="2618" y="2618"/>
                    </a:cubicBezTo>
                    <a:cubicBezTo>
                      <a:pt x="952" y="4271"/>
                      <a:pt x="0" y="6567"/>
                      <a:pt x="0" y="8924"/>
                    </a:cubicBezTo>
                    <a:cubicBezTo>
                      <a:pt x="0" y="11268"/>
                      <a:pt x="952" y="13576"/>
                      <a:pt x="2618" y="15230"/>
                    </a:cubicBezTo>
                    <a:cubicBezTo>
                      <a:pt x="4271" y="16896"/>
                      <a:pt x="6580" y="17847"/>
                      <a:pt x="8924" y="17847"/>
                    </a:cubicBezTo>
                    <a:cubicBezTo>
                      <a:pt x="11280" y="17847"/>
                      <a:pt x="13576" y="16896"/>
                      <a:pt x="15242" y="15230"/>
                    </a:cubicBezTo>
                    <a:cubicBezTo>
                      <a:pt x="16897" y="13576"/>
                      <a:pt x="17847" y="11268"/>
                      <a:pt x="17847" y="8924"/>
                    </a:cubicBezTo>
                    <a:cubicBezTo>
                      <a:pt x="17847" y="6580"/>
                      <a:pt x="16896" y="4271"/>
                      <a:pt x="15242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2227;p35">
                <a:extLst>
                  <a:ext uri="{FF2B5EF4-FFF2-40B4-BE49-F238E27FC236}">
                    <a16:creationId xmlns:a16="http://schemas.microsoft.com/office/drawing/2014/main" id="{76F49AAA-2A5B-B55C-54D8-ACF10CCC9901}"/>
                  </a:ext>
                </a:extLst>
              </p:cNvPr>
              <p:cNvSpPr/>
              <p:nvPr/>
            </p:nvSpPr>
            <p:spPr>
              <a:xfrm>
                <a:off x="8465538" y="2227393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43" y="2618"/>
                    </a:moveTo>
                    <a:cubicBezTo>
                      <a:pt x="13576" y="952"/>
                      <a:pt x="11280" y="0"/>
                      <a:pt x="8924" y="0"/>
                    </a:cubicBezTo>
                    <a:cubicBezTo>
                      <a:pt x="6580" y="0"/>
                      <a:pt x="4271" y="952"/>
                      <a:pt x="2618" y="2618"/>
                    </a:cubicBezTo>
                    <a:cubicBezTo>
                      <a:pt x="952" y="4271"/>
                      <a:pt x="0" y="6580"/>
                      <a:pt x="0" y="8924"/>
                    </a:cubicBezTo>
                    <a:cubicBezTo>
                      <a:pt x="0" y="11268"/>
                      <a:pt x="952" y="13576"/>
                      <a:pt x="2618" y="15230"/>
                    </a:cubicBezTo>
                    <a:cubicBezTo>
                      <a:pt x="4283" y="16896"/>
                      <a:pt x="6580" y="17847"/>
                      <a:pt x="8924" y="17847"/>
                    </a:cubicBezTo>
                    <a:cubicBezTo>
                      <a:pt x="11280" y="17847"/>
                      <a:pt x="13576" y="16896"/>
                      <a:pt x="15243" y="15230"/>
                    </a:cubicBezTo>
                    <a:cubicBezTo>
                      <a:pt x="16897" y="13576"/>
                      <a:pt x="17847" y="11268"/>
                      <a:pt x="17847" y="8924"/>
                    </a:cubicBezTo>
                    <a:cubicBezTo>
                      <a:pt x="17847" y="6568"/>
                      <a:pt x="16896" y="4271"/>
                      <a:pt x="15243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2228;p35">
                <a:extLst>
                  <a:ext uri="{FF2B5EF4-FFF2-40B4-BE49-F238E27FC236}">
                    <a16:creationId xmlns:a16="http://schemas.microsoft.com/office/drawing/2014/main" id="{E6615E29-B4FC-F571-B4F6-03305A36AC93}"/>
                  </a:ext>
                </a:extLst>
              </p:cNvPr>
              <p:cNvSpPr/>
              <p:nvPr/>
            </p:nvSpPr>
            <p:spPr>
              <a:xfrm>
                <a:off x="8235297" y="2085506"/>
                <a:ext cx="532132" cy="609193"/>
              </a:xfrm>
              <a:custGeom>
                <a:avLst/>
                <a:gdLst/>
                <a:ahLst/>
                <a:cxnLst/>
                <a:rect l="l" t="t" r="r" b="b"/>
                <a:pathLst>
                  <a:path w="532132" h="609193" extrusionOk="0">
                    <a:moveTo>
                      <a:pt x="515878" y="0"/>
                    </a:moveTo>
                    <a:lnTo>
                      <a:pt x="342844" y="0"/>
                    </a:lnTo>
                    <a:cubicBezTo>
                      <a:pt x="333881" y="0"/>
                      <a:pt x="326588" y="7287"/>
                      <a:pt x="326588" y="16241"/>
                    </a:cubicBezTo>
                    <a:lnTo>
                      <a:pt x="326588" y="82120"/>
                    </a:lnTo>
                    <a:cubicBezTo>
                      <a:pt x="302082" y="58958"/>
                      <a:pt x="268990" y="44717"/>
                      <a:pt x="232609" y="44717"/>
                    </a:cubicBezTo>
                    <a:lnTo>
                      <a:pt x="174000" y="44717"/>
                    </a:lnTo>
                    <a:cubicBezTo>
                      <a:pt x="98676" y="44717"/>
                      <a:pt x="37396" y="105719"/>
                      <a:pt x="37396" y="180697"/>
                    </a:cubicBezTo>
                    <a:lnTo>
                      <a:pt x="37396" y="211232"/>
                    </a:lnTo>
                    <a:lnTo>
                      <a:pt x="32720" y="211232"/>
                    </a:lnTo>
                    <a:cubicBezTo>
                      <a:pt x="14679" y="211232"/>
                      <a:pt x="0" y="225911"/>
                      <a:pt x="0" y="243952"/>
                    </a:cubicBezTo>
                    <a:lnTo>
                      <a:pt x="0" y="257003"/>
                    </a:lnTo>
                    <a:cubicBezTo>
                      <a:pt x="0" y="261933"/>
                      <a:pt x="3994" y="265927"/>
                      <a:pt x="8924" y="265927"/>
                    </a:cubicBezTo>
                    <a:cubicBezTo>
                      <a:pt x="13853" y="265927"/>
                      <a:pt x="17847" y="261933"/>
                      <a:pt x="17847" y="257003"/>
                    </a:cubicBezTo>
                    <a:lnTo>
                      <a:pt x="17847" y="243953"/>
                    </a:lnTo>
                    <a:cubicBezTo>
                      <a:pt x="17847" y="235752"/>
                      <a:pt x="24519" y="229080"/>
                      <a:pt x="32720" y="229080"/>
                    </a:cubicBezTo>
                    <a:lnTo>
                      <a:pt x="37396" y="229080"/>
                    </a:lnTo>
                    <a:lnTo>
                      <a:pt x="37396" y="318168"/>
                    </a:lnTo>
                    <a:cubicBezTo>
                      <a:pt x="37396" y="322074"/>
                      <a:pt x="37571" y="325940"/>
                      <a:pt x="37898" y="329764"/>
                    </a:cubicBezTo>
                    <a:lnTo>
                      <a:pt x="32720" y="329764"/>
                    </a:lnTo>
                    <a:cubicBezTo>
                      <a:pt x="24519" y="329764"/>
                      <a:pt x="17847" y="323092"/>
                      <a:pt x="17847" y="314891"/>
                    </a:cubicBezTo>
                    <a:lnTo>
                      <a:pt x="17847" y="303407"/>
                    </a:lnTo>
                    <a:cubicBezTo>
                      <a:pt x="17847" y="298477"/>
                      <a:pt x="13853" y="294483"/>
                      <a:pt x="8924" y="294483"/>
                    </a:cubicBezTo>
                    <a:cubicBezTo>
                      <a:pt x="3994" y="294483"/>
                      <a:pt x="0" y="298477"/>
                      <a:pt x="0" y="303407"/>
                    </a:cubicBezTo>
                    <a:lnTo>
                      <a:pt x="0" y="314891"/>
                    </a:lnTo>
                    <a:cubicBezTo>
                      <a:pt x="0" y="332932"/>
                      <a:pt x="14679" y="347611"/>
                      <a:pt x="32720" y="347611"/>
                    </a:cubicBezTo>
                    <a:lnTo>
                      <a:pt x="40632" y="347611"/>
                    </a:lnTo>
                    <a:cubicBezTo>
                      <a:pt x="51482" y="396343"/>
                      <a:pt x="88667" y="435329"/>
                      <a:pt x="136510" y="448940"/>
                    </a:cubicBezTo>
                    <a:lnTo>
                      <a:pt x="136510" y="478665"/>
                    </a:lnTo>
                    <a:lnTo>
                      <a:pt x="45712" y="478665"/>
                    </a:lnTo>
                    <a:cubicBezTo>
                      <a:pt x="21106" y="478665"/>
                      <a:pt x="1089" y="498603"/>
                      <a:pt x="1089" y="523110"/>
                    </a:cubicBezTo>
                    <a:lnTo>
                      <a:pt x="1089" y="600269"/>
                    </a:lnTo>
                    <a:cubicBezTo>
                      <a:pt x="1089" y="605199"/>
                      <a:pt x="5083" y="609193"/>
                      <a:pt x="10012" y="609193"/>
                    </a:cubicBezTo>
                    <a:lnTo>
                      <a:pt x="396599" y="609193"/>
                    </a:lnTo>
                    <a:cubicBezTo>
                      <a:pt x="401528" y="609193"/>
                      <a:pt x="405523" y="605199"/>
                      <a:pt x="405523" y="600269"/>
                    </a:cubicBezTo>
                    <a:lnTo>
                      <a:pt x="405523" y="523111"/>
                    </a:lnTo>
                    <a:cubicBezTo>
                      <a:pt x="405523" y="498603"/>
                      <a:pt x="385505" y="478666"/>
                      <a:pt x="360900" y="478666"/>
                    </a:cubicBezTo>
                    <a:lnTo>
                      <a:pt x="337457" y="478666"/>
                    </a:lnTo>
                    <a:cubicBezTo>
                      <a:pt x="332528" y="478666"/>
                      <a:pt x="328534" y="482661"/>
                      <a:pt x="328534" y="487590"/>
                    </a:cubicBezTo>
                    <a:cubicBezTo>
                      <a:pt x="328534" y="492518"/>
                      <a:pt x="332528" y="496514"/>
                      <a:pt x="337457" y="496514"/>
                    </a:cubicBezTo>
                    <a:lnTo>
                      <a:pt x="360900" y="496514"/>
                    </a:lnTo>
                    <a:cubicBezTo>
                      <a:pt x="375664" y="496514"/>
                      <a:pt x="387675" y="508445"/>
                      <a:pt x="387675" y="523111"/>
                    </a:cubicBezTo>
                    <a:lnTo>
                      <a:pt x="387675" y="591346"/>
                    </a:lnTo>
                    <a:lnTo>
                      <a:pt x="348393" y="591346"/>
                    </a:lnTo>
                    <a:lnTo>
                      <a:pt x="348393" y="563026"/>
                    </a:lnTo>
                    <a:cubicBezTo>
                      <a:pt x="348393" y="544306"/>
                      <a:pt x="333107" y="529075"/>
                      <a:pt x="314320" y="529075"/>
                    </a:cubicBezTo>
                    <a:lnTo>
                      <a:pt x="92286" y="529075"/>
                    </a:lnTo>
                    <a:cubicBezTo>
                      <a:pt x="73499" y="529075"/>
                      <a:pt x="58215" y="544306"/>
                      <a:pt x="58215" y="563026"/>
                    </a:cubicBezTo>
                    <a:lnTo>
                      <a:pt x="58215" y="591346"/>
                    </a:lnTo>
                    <a:lnTo>
                      <a:pt x="18936" y="591346"/>
                    </a:lnTo>
                    <a:lnTo>
                      <a:pt x="18936" y="523111"/>
                    </a:lnTo>
                    <a:cubicBezTo>
                      <a:pt x="18936" y="508445"/>
                      <a:pt x="30947" y="496514"/>
                      <a:pt x="45712" y="496514"/>
                    </a:cubicBezTo>
                    <a:lnTo>
                      <a:pt x="285105" y="496514"/>
                    </a:lnTo>
                    <a:cubicBezTo>
                      <a:pt x="290034" y="496514"/>
                      <a:pt x="294028" y="492518"/>
                      <a:pt x="294028" y="487590"/>
                    </a:cubicBezTo>
                    <a:cubicBezTo>
                      <a:pt x="294028" y="482661"/>
                      <a:pt x="290034" y="478666"/>
                      <a:pt x="285105" y="478666"/>
                    </a:cubicBezTo>
                    <a:lnTo>
                      <a:pt x="270102" y="478666"/>
                    </a:lnTo>
                    <a:lnTo>
                      <a:pt x="270102" y="448940"/>
                    </a:lnTo>
                    <a:cubicBezTo>
                      <a:pt x="317945" y="435328"/>
                      <a:pt x="355131" y="396344"/>
                      <a:pt x="365981" y="347612"/>
                    </a:cubicBezTo>
                    <a:lnTo>
                      <a:pt x="373891" y="347612"/>
                    </a:lnTo>
                    <a:cubicBezTo>
                      <a:pt x="391932" y="347612"/>
                      <a:pt x="406611" y="332934"/>
                      <a:pt x="406611" y="314892"/>
                    </a:cubicBezTo>
                    <a:lnTo>
                      <a:pt x="406611" y="243954"/>
                    </a:lnTo>
                    <a:cubicBezTo>
                      <a:pt x="406611" y="225913"/>
                      <a:pt x="391932" y="211234"/>
                      <a:pt x="373891" y="211234"/>
                    </a:cubicBezTo>
                    <a:lnTo>
                      <a:pt x="369215" y="211234"/>
                    </a:lnTo>
                    <a:lnTo>
                      <a:pt x="369215" y="180699"/>
                    </a:lnTo>
                    <a:cubicBezTo>
                      <a:pt x="369215" y="172598"/>
                      <a:pt x="368481" y="164667"/>
                      <a:pt x="367107" y="156952"/>
                    </a:cubicBezTo>
                    <a:lnTo>
                      <a:pt x="373557" y="149593"/>
                    </a:lnTo>
                    <a:lnTo>
                      <a:pt x="515877" y="149593"/>
                    </a:lnTo>
                    <a:cubicBezTo>
                      <a:pt x="524840" y="149593"/>
                      <a:pt x="532133" y="142306"/>
                      <a:pt x="532133" y="133350"/>
                    </a:cubicBezTo>
                    <a:lnTo>
                      <a:pt x="532133" y="16241"/>
                    </a:lnTo>
                    <a:cubicBezTo>
                      <a:pt x="532134" y="7287"/>
                      <a:pt x="524841" y="0"/>
                      <a:pt x="515878" y="0"/>
                    </a:cubicBezTo>
                    <a:close/>
                    <a:moveTo>
                      <a:pt x="76063" y="563026"/>
                    </a:moveTo>
                    <a:cubicBezTo>
                      <a:pt x="76063" y="554147"/>
                      <a:pt x="83340" y="546922"/>
                      <a:pt x="92287" y="546922"/>
                    </a:cubicBezTo>
                    <a:lnTo>
                      <a:pt x="314321" y="546922"/>
                    </a:lnTo>
                    <a:cubicBezTo>
                      <a:pt x="323269" y="546922"/>
                      <a:pt x="330547" y="554147"/>
                      <a:pt x="330547" y="563026"/>
                    </a:cubicBezTo>
                    <a:lnTo>
                      <a:pt x="330547" y="591346"/>
                    </a:lnTo>
                    <a:lnTo>
                      <a:pt x="76063" y="591346"/>
                    </a:lnTo>
                    <a:lnTo>
                      <a:pt x="76063" y="563026"/>
                    </a:lnTo>
                    <a:close/>
                    <a:moveTo>
                      <a:pt x="369215" y="318168"/>
                    </a:moveTo>
                    <a:lnTo>
                      <a:pt x="369215" y="229080"/>
                    </a:lnTo>
                    <a:lnTo>
                      <a:pt x="373891" y="229080"/>
                    </a:lnTo>
                    <a:cubicBezTo>
                      <a:pt x="382093" y="229080"/>
                      <a:pt x="388764" y="235752"/>
                      <a:pt x="388764" y="243953"/>
                    </a:cubicBezTo>
                    <a:lnTo>
                      <a:pt x="388764" y="314891"/>
                    </a:lnTo>
                    <a:cubicBezTo>
                      <a:pt x="388764" y="323092"/>
                      <a:pt x="382093" y="329764"/>
                      <a:pt x="373891" y="329764"/>
                    </a:cubicBezTo>
                    <a:lnTo>
                      <a:pt x="368713" y="329764"/>
                    </a:lnTo>
                    <a:cubicBezTo>
                      <a:pt x="369038" y="325940"/>
                      <a:pt x="369215" y="322074"/>
                      <a:pt x="369215" y="318168"/>
                    </a:cubicBezTo>
                    <a:close/>
                    <a:moveTo>
                      <a:pt x="172409" y="62586"/>
                    </a:moveTo>
                    <a:cubicBezTo>
                      <a:pt x="172938" y="62579"/>
                      <a:pt x="173468" y="62566"/>
                      <a:pt x="174000" y="62566"/>
                    </a:cubicBezTo>
                    <a:lnTo>
                      <a:pt x="232609" y="62566"/>
                    </a:lnTo>
                    <a:cubicBezTo>
                      <a:pt x="233142" y="62566"/>
                      <a:pt x="233671" y="62586"/>
                      <a:pt x="234203" y="62592"/>
                    </a:cubicBezTo>
                    <a:lnTo>
                      <a:pt x="234203" y="86736"/>
                    </a:lnTo>
                    <a:lnTo>
                      <a:pt x="172409" y="86736"/>
                    </a:lnTo>
                    <a:lnTo>
                      <a:pt x="172409" y="62586"/>
                    </a:lnTo>
                    <a:close/>
                    <a:moveTo>
                      <a:pt x="87886" y="189983"/>
                    </a:moveTo>
                    <a:cubicBezTo>
                      <a:pt x="77873" y="197646"/>
                      <a:pt x="71399" y="209711"/>
                      <a:pt x="71399" y="223264"/>
                    </a:cubicBezTo>
                    <a:lnTo>
                      <a:pt x="71399" y="311707"/>
                    </a:lnTo>
                    <a:cubicBezTo>
                      <a:pt x="71399" y="325260"/>
                      <a:pt x="77873" y="337324"/>
                      <a:pt x="87886" y="344989"/>
                    </a:cubicBezTo>
                    <a:lnTo>
                      <a:pt x="87886" y="399430"/>
                    </a:lnTo>
                    <a:cubicBezTo>
                      <a:pt x="67667" y="378239"/>
                      <a:pt x="55245" y="349620"/>
                      <a:pt x="55245" y="318168"/>
                    </a:cubicBezTo>
                    <a:lnTo>
                      <a:pt x="55245" y="180698"/>
                    </a:lnTo>
                    <a:cubicBezTo>
                      <a:pt x="55245" y="149246"/>
                      <a:pt x="67667" y="120629"/>
                      <a:pt x="87886" y="99436"/>
                    </a:cubicBezTo>
                    <a:lnTo>
                      <a:pt x="87886" y="189983"/>
                    </a:lnTo>
                    <a:close/>
                    <a:moveTo>
                      <a:pt x="252256" y="478666"/>
                    </a:moveTo>
                    <a:lnTo>
                      <a:pt x="252255" y="478666"/>
                    </a:lnTo>
                    <a:lnTo>
                      <a:pt x="154359" y="478666"/>
                    </a:lnTo>
                    <a:lnTo>
                      <a:pt x="154359" y="452735"/>
                    </a:lnTo>
                    <a:cubicBezTo>
                      <a:pt x="160776" y="453660"/>
                      <a:pt x="167331" y="454146"/>
                      <a:pt x="174001" y="454146"/>
                    </a:cubicBezTo>
                    <a:lnTo>
                      <a:pt x="232611" y="454146"/>
                    </a:lnTo>
                    <a:cubicBezTo>
                      <a:pt x="239281" y="454146"/>
                      <a:pt x="245838" y="453658"/>
                      <a:pt x="252256" y="452735"/>
                    </a:cubicBezTo>
                    <a:lnTo>
                      <a:pt x="252256" y="478666"/>
                    </a:lnTo>
                    <a:close/>
                    <a:moveTo>
                      <a:pt x="300879" y="414775"/>
                    </a:moveTo>
                    <a:cubicBezTo>
                      <a:pt x="281554" y="428328"/>
                      <a:pt x="258002" y="436300"/>
                      <a:pt x="232609" y="436300"/>
                    </a:cubicBezTo>
                    <a:lnTo>
                      <a:pt x="174000" y="436300"/>
                    </a:lnTo>
                    <a:cubicBezTo>
                      <a:pt x="148609" y="436300"/>
                      <a:pt x="125057" y="428328"/>
                      <a:pt x="105732" y="414775"/>
                    </a:cubicBezTo>
                    <a:lnTo>
                      <a:pt x="105732" y="352911"/>
                    </a:lnTo>
                    <a:cubicBezTo>
                      <a:pt x="108190" y="353362"/>
                      <a:pt x="110718" y="353609"/>
                      <a:pt x="113305" y="353609"/>
                    </a:cubicBezTo>
                    <a:lnTo>
                      <a:pt x="134033" y="353609"/>
                    </a:lnTo>
                    <a:cubicBezTo>
                      <a:pt x="138653" y="366691"/>
                      <a:pt x="151137" y="376093"/>
                      <a:pt x="165783" y="376093"/>
                    </a:cubicBezTo>
                    <a:lnTo>
                      <a:pt x="243747" y="376093"/>
                    </a:lnTo>
                    <a:cubicBezTo>
                      <a:pt x="258393" y="376093"/>
                      <a:pt x="270876" y="366691"/>
                      <a:pt x="275496" y="353609"/>
                    </a:cubicBezTo>
                    <a:lnTo>
                      <a:pt x="296225" y="353609"/>
                    </a:lnTo>
                    <a:cubicBezTo>
                      <a:pt x="297798" y="353609"/>
                      <a:pt x="299351" y="353514"/>
                      <a:pt x="300879" y="353344"/>
                    </a:cubicBezTo>
                    <a:lnTo>
                      <a:pt x="300879" y="414775"/>
                    </a:lnTo>
                    <a:close/>
                    <a:moveTo>
                      <a:pt x="149967" y="342437"/>
                    </a:moveTo>
                    <a:cubicBezTo>
                      <a:pt x="149967" y="333720"/>
                      <a:pt x="157062" y="326627"/>
                      <a:pt x="165783" y="326627"/>
                    </a:cubicBezTo>
                    <a:lnTo>
                      <a:pt x="243747" y="326627"/>
                    </a:lnTo>
                    <a:cubicBezTo>
                      <a:pt x="252468" y="326627"/>
                      <a:pt x="259561" y="333720"/>
                      <a:pt x="259561" y="342437"/>
                    </a:cubicBezTo>
                    <a:cubicBezTo>
                      <a:pt x="259561" y="351153"/>
                      <a:pt x="252468" y="358246"/>
                      <a:pt x="243747" y="358246"/>
                    </a:cubicBezTo>
                    <a:lnTo>
                      <a:pt x="165783" y="358246"/>
                    </a:lnTo>
                    <a:cubicBezTo>
                      <a:pt x="157062" y="358246"/>
                      <a:pt x="149967" y="351153"/>
                      <a:pt x="149967" y="342437"/>
                    </a:cubicBezTo>
                    <a:close/>
                    <a:moveTo>
                      <a:pt x="296224" y="335762"/>
                    </a:moveTo>
                    <a:lnTo>
                      <a:pt x="276741" y="335762"/>
                    </a:lnTo>
                    <a:cubicBezTo>
                      <a:pt x="273636" y="320390"/>
                      <a:pt x="260022" y="308780"/>
                      <a:pt x="243746" y="308780"/>
                    </a:cubicBezTo>
                    <a:lnTo>
                      <a:pt x="165781" y="308780"/>
                    </a:lnTo>
                    <a:cubicBezTo>
                      <a:pt x="149505" y="308780"/>
                      <a:pt x="135892" y="320390"/>
                      <a:pt x="132786" y="335762"/>
                    </a:cubicBezTo>
                    <a:lnTo>
                      <a:pt x="113305" y="335762"/>
                    </a:lnTo>
                    <a:cubicBezTo>
                      <a:pt x="100039" y="335762"/>
                      <a:pt x="89244" y="324971"/>
                      <a:pt x="89244" y="311707"/>
                    </a:cubicBezTo>
                    <a:lnTo>
                      <a:pt x="89244" y="223264"/>
                    </a:lnTo>
                    <a:cubicBezTo>
                      <a:pt x="89244" y="210000"/>
                      <a:pt x="100037" y="199208"/>
                      <a:pt x="113305" y="199208"/>
                    </a:cubicBezTo>
                    <a:lnTo>
                      <a:pt x="296224" y="199208"/>
                    </a:lnTo>
                    <a:cubicBezTo>
                      <a:pt x="309491" y="199208"/>
                      <a:pt x="320286" y="209999"/>
                      <a:pt x="320286" y="223264"/>
                    </a:cubicBezTo>
                    <a:lnTo>
                      <a:pt x="320286" y="311707"/>
                    </a:lnTo>
                    <a:cubicBezTo>
                      <a:pt x="320286" y="324970"/>
                      <a:pt x="309491" y="335762"/>
                      <a:pt x="296224" y="335762"/>
                    </a:cubicBezTo>
                    <a:close/>
                    <a:moveTo>
                      <a:pt x="351368" y="318168"/>
                    </a:moveTo>
                    <a:cubicBezTo>
                      <a:pt x="351368" y="349620"/>
                      <a:pt x="338945" y="378237"/>
                      <a:pt x="318726" y="399428"/>
                    </a:cubicBezTo>
                    <a:lnTo>
                      <a:pt x="318726" y="347028"/>
                    </a:lnTo>
                    <a:cubicBezTo>
                      <a:pt x="330383" y="339579"/>
                      <a:pt x="338133" y="326535"/>
                      <a:pt x="338133" y="311706"/>
                    </a:cubicBezTo>
                    <a:lnTo>
                      <a:pt x="338133" y="223263"/>
                    </a:lnTo>
                    <a:cubicBezTo>
                      <a:pt x="338133" y="208434"/>
                      <a:pt x="330383" y="195390"/>
                      <a:pt x="318726" y="187940"/>
                    </a:cubicBezTo>
                    <a:lnTo>
                      <a:pt x="318726" y="164197"/>
                    </a:lnTo>
                    <a:cubicBezTo>
                      <a:pt x="318726" y="159267"/>
                      <a:pt x="314731" y="155273"/>
                      <a:pt x="309802" y="155273"/>
                    </a:cubicBezTo>
                    <a:cubicBezTo>
                      <a:pt x="304873" y="155273"/>
                      <a:pt x="300878" y="159267"/>
                      <a:pt x="300878" y="164197"/>
                    </a:cubicBezTo>
                    <a:lnTo>
                      <a:pt x="300878" y="181625"/>
                    </a:lnTo>
                    <a:cubicBezTo>
                      <a:pt x="299349" y="181455"/>
                      <a:pt x="297797" y="181360"/>
                      <a:pt x="296224" y="181360"/>
                    </a:cubicBezTo>
                    <a:lnTo>
                      <a:pt x="113305" y="181360"/>
                    </a:lnTo>
                    <a:cubicBezTo>
                      <a:pt x="110718" y="181360"/>
                      <a:pt x="108190" y="181607"/>
                      <a:pt x="105732" y="182058"/>
                    </a:cubicBezTo>
                    <a:lnTo>
                      <a:pt x="105732" y="84091"/>
                    </a:lnTo>
                    <a:cubicBezTo>
                      <a:pt x="120019" y="74072"/>
                      <a:pt x="136617" y="67110"/>
                      <a:pt x="154561" y="64158"/>
                    </a:cubicBezTo>
                    <a:lnTo>
                      <a:pt x="154561" y="87554"/>
                    </a:lnTo>
                    <a:cubicBezTo>
                      <a:pt x="154561" y="96945"/>
                      <a:pt x="162223" y="104584"/>
                      <a:pt x="171638" y="104584"/>
                    </a:cubicBezTo>
                    <a:lnTo>
                      <a:pt x="234975" y="104584"/>
                    </a:lnTo>
                    <a:cubicBezTo>
                      <a:pt x="244390" y="104584"/>
                      <a:pt x="252051" y="96944"/>
                      <a:pt x="252051" y="87554"/>
                    </a:cubicBezTo>
                    <a:lnTo>
                      <a:pt x="252051" y="64158"/>
                    </a:lnTo>
                    <a:cubicBezTo>
                      <a:pt x="269997" y="67110"/>
                      <a:pt x="286592" y="74082"/>
                      <a:pt x="300881" y="84106"/>
                    </a:cubicBezTo>
                    <a:lnTo>
                      <a:pt x="300881" y="114224"/>
                    </a:lnTo>
                    <a:cubicBezTo>
                      <a:pt x="300881" y="119153"/>
                      <a:pt x="304875" y="123147"/>
                      <a:pt x="309804" y="123147"/>
                    </a:cubicBezTo>
                    <a:cubicBezTo>
                      <a:pt x="314734" y="123147"/>
                      <a:pt x="318728" y="119153"/>
                      <a:pt x="318728" y="114224"/>
                    </a:cubicBezTo>
                    <a:lnTo>
                      <a:pt x="318728" y="99456"/>
                    </a:lnTo>
                    <a:cubicBezTo>
                      <a:pt x="321498" y="102359"/>
                      <a:pt x="324124" y="105399"/>
                      <a:pt x="326589" y="108570"/>
                    </a:cubicBezTo>
                    <a:lnTo>
                      <a:pt x="326589" y="172141"/>
                    </a:lnTo>
                    <a:cubicBezTo>
                      <a:pt x="326589" y="180776"/>
                      <a:pt x="332217" y="184709"/>
                      <a:pt x="337448" y="184709"/>
                    </a:cubicBezTo>
                    <a:cubicBezTo>
                      <a:pt x="339880" y="184709"/>
                      <a:pt x="343519" y="183863"/>
                      <a:pt x="347053" y="179835"/>
                    </a:cubicBezTo>
                    <a:lnTo>
                      <a:pt x="351220" y="175081"/>
                    </a:lnTo>
                    <a:cubicBezTo>
                      <a:pt x="351308" y="176943"/>
                      <a:pt x="351368" y="178814"/>
                      <a:pt x="351368" y="180698"/>
                    </a:cubicBezTo>
                    <a:lnTo>
                      <a:pt x="351368" y="318168"/>
                    </a:lnTo>
                    <a:close/>
                    <a:moveTo>
                      <a:pt x="369512" y="131745"/>
                    </a:moveTo>
                    <a:cubicBezTo>
                      <a:pt x="366942" y="131745"/>
                      <a:pt x="364496" y="132854"/>
                      <a:pt x="362801" y="134788"/>
                    </a:cubicBezTo>
                    <a:lnTo>
                      <a:pt x="344434" y="155740"/>
                    </a:lnTo>
                    <a:lnTo>
                      <a:pt x="344434" y="17847"/>
                    </a:lnTo>
                    <a:lnTo>
                      <a:pt x="514285" y="17847"/>
                    </a:lnTo>
                    <a:lnTo>
                      <a:pt x="514285" y="131745"/>
                    </a:lnTo>
                    <a:lnTo>
                      <a:pt x="369512" y="1317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2229;p35">
                <a:extLst>
                  <a:ext uri="{FF2B5EF4-FFF2-40B4-BE49-F238E27FC236}">
                    <a16:creationId xmlns:a16="http://schemas.microsoft.com/office/drawing/2014/main" id="{03B6FCBD-C9D4-114A-6A36-22091E34711E}"/>
                  </a:ext>
                </a:extLst>
              </p:cNvPr>
              <p:cNvSpPr/>
              <p:nvPr/>
            </p:nvSpPr>
            <p:spPr>
              <a:xfrm>
                <a:off x="8690728" y="2119905"/>
                <a:ext cx="40339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40339" h="17847" extrusionOk="0">
                    <a:moveTo>
                      <a:pt x="31416" y="0"/>
                    </a:moveTo>
                    <a:lnTo>
                      <a:pt x="8924" y="0"/>
                    </a:lnTo>
                    <a:cubicBezTo>
                      <a:pt x="3994" y="0"/>
                      <a:pt x="0" y="3995"/>
                      <a:pt x="0" y="8924"/>
                    </a:cubicBezTo>
                    <a:cubicBezTo>
                      <a:pt x="0" y="13853"/>
                      <a:pt x="3995" y="17847"/>
                      <a:pt x="8924" y="17847"/>
                    </a:cubicBezTo>
                    <a:lnTo>
                      <a:pt x="31416" y="17847"/>
                    </a:lnTo>
                    <a:cubicBezTo>
                      <a:pt x="36346" y="17847"/>
                      <a:pt x="40340" y="13853"/>
                      <a:pt x="40340" y="8924"/>
                    </a:cubicBezTo>
                    <a:cubicBezTo>
                      <a:pt x="40340" y="3995"/>
                      <a:pt x="36346" y="0"/>
                      <a:pt x="314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2230;p35">
                <a:extLst>
                  <a:ext uri="{FF2B5EF4-FFF2-40B4-BE49-F238E27FC236}">
                    <a16:creationId xmlns:a16="http://schemas.microsoft.com/office/drawing/2014/main" id="{3E636FA1-6D1B-279C-85CF-5D279A93567A}"/>
                  </a:ext>
                </a:extLst>
              </p:cNvPr>
              <p:cNvSpPr/>
              <p:nvPr/>
            </p:nvSpPr>
            <p:spPr>
              <a:xfrm>
                <a:off x="8598247" y="2150645"/>
                <a:ext cx="132821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32821" h="17847" extrusionOk="0">
                    <a:moveTo>
                      <a:pt x="123898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123898" y="17847"/>
                    </a:lnTo>
                    <a:cubicBezTo>
                      <a:pt x="128828" y="17847"/>
                      <a:pt x="132822" y="13853"/>
                      <a:pt x="132822" y="8924"/>
                    </a:cubicBezTo>
                    <a:cubicBezTo>
                      <a:pt x="132822" y="3994"/>
                      <a:pt x="128828" y="0"/>
                      <a:pt x="1238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2231;p35">
                <a:extLst>
                  <a:ext uri="{FF2B5EF4-FFF2-40B4-BE49-F238E27FC236}">
                    <a16:creationId xmlns:a16="http://schemas.microsoft.com/office/drawing/2014/main" id="{4FE18F03-0FF2-116D-BF1C-3204A251C1EF}"/>
                  </a:ext>
                </a:extLst>
              </p:cNvPr>
              <p:cNvSpPr/>
              <p:nvPr/>
            </p:nvSpPr>
            <p:spPr>
              <a:xfrm>
                <a:off x="8598247" y="2182849"/>
                <a:ext cx="132821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32821" h="17847" extrusionOk="0">
                    <a:moveTo>
                      <a:pt x="123898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123898" y="17847"/>
                    </a:lnTo>
                    <a:cubicBezTo>
                      <a:pt x="128828" y="17847"/>
                      <a:pt x="132822" y="13853"/>
                      <a:pt x="132822" y="8924"/>
                    </a:cubicBezTo>
                    <a:cubicBezTo>
                      <a:pt x="132822" y="3994"/>
                      <a:pt x="128828" y="0"/>
                      <a:pt x="1238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2232;p35">
                <a:extLst>
                  <a:ext uri="{FF2B5EF4-FFF2-40B4-BE49-F238E27FC236}">
                    <a16:creationId xmlns:a16="http://schemas.microsoft.com/office/drawing/2014/main" id="{404706FF-3356-6139-BF2C-AF145473EA35}"/>
                  </a:ext>
                </a:extLst>
              </p:cNvPr>
              <p:cNvSpPr/>
              <p:nvPr/>
            </p:nvSpPr>
            <p:spPr>
              <a:xfrm>
                <a:off x="8598247" y="2119905"/>
                <a:ext cx="80729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80729" h="17847" extrusionOk="0">
                    <a:moveTo>
                      <a:pt x="71806" y="0"/>
                    </a:moveTo>
                    <a:lnTo>
                      <a:pt x="8924" y="0"/>
                    </a:lnTo>
                    <a:cubicBezTo>
                      <a:pt x="3994" y="0"/>
                      <a:pt x="0" y="3995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71806" y="17847"/>
                    </a:lnTo>
                    <a:cubicBezTo>
                      <a:pt x="76736" y="17847"/>
                      <a:pt x="80730" y="13853"/>
                      <a:pt x="80730" y="8924"/>
                    </a:cubicBezTo>
                    <a:cubicBezTo>
                      <a:pt x="80730" y="3995"/>
                      <a:pt x="76736" y="0"/>
                      <a:pt x="718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0207D19E-7FD5-CA23-1666-115B83395A24}"/>
              </a:ext>
            </a:extLst>
          </p:cNvPr>
          <p:cNvSpPr txBox="1"/>
          <p:nvPr/>
        </p:nvSpPr>
        <p:spPr>
          <a:xfrm>
            <a:off x="827376" y="874420"/>
            <a:ext cx="320318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0397608-4CD2-4454-0321-CFD014C3DA78}"/>
              </a:ext>
            </a:extLst>
          </p:cNvPr>
          <p:cNvSpPr txBox="1"/>
          <p:nvPr/>
        </p:nvSpPr>
        <p:spPr>
          <a:xfrm>
            <a:off x="827376" y="2393656"/>
            <a:ext cx="320318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DDC35DA-E640-AC74-9179-CA6D4287E8BD}"/>
              </a:ext>
            </a:extLst>
          </p:cNvPr>
          <p:cNvSpPr txBox="1"/>
          <p:nvPr/>
        </p:nvSpPr>
        <p:spPr>
          <a:xfrm>
            <a:off x="827376" y="3912891"/>
            <a:ext cx="320318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689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26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2AEC6B-5CA0-0B8E-DAD7-2B6EF27652B4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D39F361-83E1-943D-8F74-ED5A3E9CC33D}"/>
              </a:ext>
            </a:extLst>
          </p:cNvPr>
          <p:cNvGrpSpPr/>
          <p:nvPr/>
        </p:nvGrpSpPr>
        <p:grpSpPr>
          <a:xfrm>
            <a:off x="1181737" y="1932495"/>
            <a:ext cx="9828526" cy="2442724"/>
            <a:chOff x="2058265" y="2143417"/>
            <a:chExt cx="8221270" cy="204326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17AE28A-09C4-FD79-0B8C-BAB02C9BEEAF}"/>
                </a:ext>
              </a:extLst>
            </p:cNvPr>
            <p:cNvGrpSpPr/>
            <p:nvPr/>
          </p:nvGrpSpPr>
          <p:grpSpPr>
            <a:xfrm>
              <a:off x="2058265" y="2143417"/>
              <a:ext cx="8221270" cy="2043266"/>
              <a:chOff x="832780" y="2407367"/>
              <a:chExt cx="8221270" cy="2043266"/>
            </a:xfrm>
          </p:grpSpPr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8419602A-0933-36B3-C215-02D1764B8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3807" y="2407367"/>
                <a:ext cx="1180243" cy="590899"/>
              </a:xfrm>
              <a:custGeom>
                <a:avLst/>
                <a:gdLst>
                  <a:gd name="T0" fmla="*/ 1518 w 1518"/>
                  <a:gd name="T1" fmla="*/ 380 h 761"/>
                  <a:gd name="T2" fmla="*/ 860 w 1518"/>
                  <a:gd name="T3" fmla="*/ 0 h 761"/>
                  <a:gd name="T4" fmla="*/ 860 w 1518"/>
                  <a:gd name="T5" fmla="*/ 221 h 761"/>
                  <a:gd name="T6" fmla="*/ 0 w 1518"/>
                  <a:gd name="T7" fmla="*/ 221 h 761"/>
                  <a:gd name="T8" fmla="*/ 0 w 1518"/>
                  <a:gd name="T9" fmla="*/ 539 h 761"/>
                  <a:gd name="T10" fmla="*/ 860 w 1518"/>
                  <a:gd name="T11" fmla="*/ 539 h 761"/>
                  <a:gd name="T12" fmla="*/ 860 w 1518"/>
                  <a:gd name="T13" fmla="*/ 761 h 761"/>
                  <a:gd name="T14" fmla="*/ 1518 w 1518"/>
                  <a:gd name="T15" fmla="*/ 380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8" h="761">
                    <a:moveTo>
                      <a:pt x="1518" y="380"/>
                    </a:moveTo>
                    <a:lnTo>
                      <a:pt x="860" y="0"/>
                    </a:lnTo>
                    <a:lnTo>
                      <a:pt x="860" y="221"/>
                    </a:lnTo>
                    <a:lnTo>
                      <a:pt x="0" y="221"/>
                    </a:lnTo>
                    <a:lnTo>
                      <a:pt x="0" y="539"/>
                    </a:lnTo>
                    <a:lnTo>
                      <a:pt x="860" y="539"/>
                    </a:lnTo>
                    <a:lnTo>
                      <a:pt x="860" y="761"/>
                    </a:lnTo>
                    <a:lnTo>
                      <a:pt x="1518" y="380"/>
                    </a:ln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D52CD658-14D6-CE0C-FBEA-997B2BB5138F}"/>
                  </a:ext>
                </a:extLst>
              </p:cNvPr>
              <p:cNvGrpSpPr/>
              <p:nvPr/>
            </p:nvGrpSpPr>
            <p:grpSpPr>
              <a:xfrm>
                <a:off x="832780" y="2578416"/>
                <a:ext cx="7041028" cy="1872217"/>
                <a:chOff x="832780" y="2578416"/>
                <a:chExt cx="7041028" cy="1872217"/>
              </a:xfrm>
            </p:grpSpPr>
            <p:sp>
              <p:nvSpPr>
                <p:cNvPr id="53" name="Freeform 37">
                  <a:extLst>
                    <a:ext uri="{FF2B5EF4-FFF2-40B4-BE49-F238E27FC236}">
                      <a16:creationId xmlns:a16="http://schemas.microsoft.com/office/drawing/2014/main" id="{B656739B-80DF-93CC-CBFF-448CF12DDE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9199" y="2578416"/>
                  <a:ext cx="1626527" cy="1872217"/>
                </a:xfrm>
                <a:custGeom>
                  <a:avLst/>
                  <a:gdLst>
                    <a:gd name="T0" fmla="*/ 2076 w 2093"/>
                    <a:gd name="T1" fmla="*/ 2088 h 2407"/>
                    <a:gd name="T2" fmla="*/ 1979 w 2093"/>
                    <a:gd name="T3" fmla="*/ 2086 h 2407"/>
                    <a:gd name="T4" fmla="*/ 1853 w 2093"/>
                    <a:gd name="T5" fmla="*/ 2070 h 2407"/>
                    <a:gd name="T6" fmla="*/ 1700 w 2093"/>
                    <a:gd name="T7" fmla="*/ 2028 h 2407"/>
                    <a:gd name="T8" fmla="*/ 1620 w 2093"/>
                    <a:gd name="T9" fmla="*/ 1993 h 2407"/>
                    <a:gd name="T10" fmla="*/ 1541 w 2093"/>
                    <a:gd name="T11" fmla="*/ 1950 h 2407"/>
                    <a:gd name="T12" fmla="*/ 1466 w 2093"/>
                    <a:gd name="T13" fmla="*/ 1894 h 2407"/>
                    <a:gd name="T14" fmla="*/ 1413 w 2093"/>
                    <a:gd name="T15" fmla="*/ 1843 h 2407"/>
                    <a:gd name="T16" fmla="*/ 1338 w 2093"/>
                    <a:gd name="T17" fmla="*/ 1746 h 2407"/>
                    <a:gd name="T18" fmla="*/ 1278 w 2093"/>
                    <a:gd name="T19" fmla="*/ 1633 h 2407"/>
                    <a:gd name="T20" fmla="*/ 1236 w 2093"/>
                    <a:gd name="T21" fmla="*/ 1506 h 2407"/>
                    <a:gd name="T22" fmla="*/ 1211 w 2093"/>
                    <a:gd name="T23" fmla="*/ 1362 h 2407"/>
                    <a:gd name="T24" fmla="*/ 1203 w 2093"/>
                    <a:gd name="T25" fmla="*/ 1203 h 2407"/>
                    <a:gd name="T26" fmla="*/ 1197 w 2093"/>
                    <a:gd name="T27" fmla="*/ 1062 h 2407"/>
                    <a:gd name="T28" fmla="*/ 1169 w 2093"/>
                    <a:gd name="T29" fmla="*/ 864 h 2407"/>
                    <a:gd name="T30" fmla="*/ 1116 w 2093"/>
                    <a:gd name="T31" fmla="*/ 685 h 2407"/>
                    <a:gd name="T32" fmla="*/ 1041 w 2093"/>
                    <a:gd name="T33" fmla="*/ 525 h 2407"/>
                    <a:gd name="T34" fmla="*/ 941 w 2093"/>
                    <a:gd name="T35" fmla="*/ 382 h 2407"/>
                    <a:gd name="T36" fmla="*/ 861 w 2093"/>
                    <a:gd name="T37" fmla="*/ 300 h 2407"/>
                    <a:gd name="T38" fmla="*/ 765 w 2093"/>
                    <a:gd name="T39" fmla="*/ 220 h 2407"/>
                    <a:gd name="T40" fmla="*/ 666 w 2093"/>
                    <a:gd name="T41" fmla="*/ 157 h 2407"/>
                    <a:gd name="T42" fmla="*/ 566 w 2093"/>
                    <a:gd name="T43" fmla="*/ 108 h 2407"/>
                    <a:gd name="T44" fmla="*/ 465 w 2093"/>
                    <a:gd name="T45" fmla="*/ 69 h 2407"/>
                    <a:gd name="T46" fmla="*/ 338 w 2093"/>
                    <a:gd name="T47" fmla="*/ 33 h 2407"/>
                    <a:gd name="T48" fmla="*/ 170 w 2093"/>
                    <a:gd name="T49" fmla="*/ 6 h 2407"/>
                    <a:gd name="T50" fmla="*/ 47 w 2093"/>
                    <a:gd name="T51" fmla="*/ 0 h 2407"/>
                    <a:gd name="T52" fmla="*/ 11 w 2093"/>
                    <a:gd name="T53" fmla="*/ 318 h 2407"/>
                    <a:gd name="T54" fmla="*/ 77 w 2093"/>
                    <a:gd name="T55" fmla="*/ 318 h 2407"/>
                    <a:gd name="T56" fmla="*/ 189 w 2093"/>
                    <a:gd name="T57" fmla="*/ 330 h 2407"/>
                    <a:gd name="T58" fmla="*/ 335 w 2093"/>
                    <a:gd name="T59" fmla="*/ 361 h 2407"/>
                    <a:gd name="T60" fmla="*/ 440 w 2093"/>
                    <a:gd name="T61" fmla="*/ 400 h 2407"/>
                    <a:gd name="T62" fmla="*/ 519 w 2093"/>
                    <a:gd name="T63" fmla="*/ 439 h 2407"/>
                    <a:gd name="T64" fmla="*/ 596 w 2093"/>
                    <a:gd name="T65" fmla="*/ 490 h 2407"/>
                    <a:gd name="T66" fmla="*/ 644 w 2093"/>
                    <a:gd name="T67" fmla="*/ 532 h 2407"/>
                    <a:gd name="T68" fmla="*/ 726 w 2093"/>
                    <a:gd name="T69" fmla="*/ 624 h 2407"/>
                    <a:gd name="T70" fmla="*/ 791 w 2093"/>
                    <a:gd name="T71" fmla="*/ 732 h 2407"/>
                    <a:gd name="T72" fmla="*/ 839 w 2093"/>
                    <a:gd name="T73" fmla="*/ 855 h 2407"/>
                    <a:gd name="T74" fmla="*/ 870 w 2093"/>
                    <a:gd name="T75" fmla="*/ 994 h 2407"/>
                    <a:gd name="T76" fmla="*/ 884 w 2093"/>
                    <a:gd name="T77" fmla="*/ 1149 h 2407"/>
                    <a:gd name="T78" fmla="*/ 887 w 2093"/>
                    <a:gd name="T79" fmla="*/ 1275 h 2407"/>
                    <a:gd name="T80" fmla="*/ 906 w 2093"/>
                    <a:gd name="T81" fmla="*/ 1479 h 2407"/>
                    <a:gd name="T82" fmla="*/ 951 w 2093"/>
                    <a:gd name="T83" fmla="*/ 1663 h 2407"/>
                    <a:gd name="T84" fmla="*/ 1019 w 2093"/>
                    <a:gd name="T85" fmla="*/ 1830 h 2407"/>
                    <a:gd name="T86" fmla="*/ 1110 w 2093"/>
                    <a:gd name="T87" fmla="*/ 1978 h 2407"/>
                    <a:gd name="T88" fmla="*/ 1227 w 2093"/>
                    <a:gd name="T89" fmla="*/ 2107 h 2407"/>
                    <a:gd name="T90" fmla="*/ 1283 w 2093"/>
                    <a:gd name="T91" fmla="*/ 2155 h 2407"/>
                    <a:gd name="T92" fmla="*/ 1370 w 2093"/>
                    <a:gd name="T93" fmla="*/ 2218 h 2407"/>
                    <a:gd name="T94" fmla="*/ 1460 w 2093"/>
                    <a:gd name="T95" fmla="*/ 2269 h 2407"/>
                    <a:gd name="T96" fmla="*/ 1580 w 2093"/>
                    <a:gd name="T97" fmla="*/ 2322 h 2407"/>
                    <a:gd name="T98" fmla="*/ 1752 w 2093"/>
                    <a:gd name="T99" fmla="*/ 2373 h 2407"/>
                    <a:gd name="T100" fmla="*/ 1904 w 2093"/>
                    <a:gd name="T101" fmla="*/ 2398 h 2407"/>
                    <a:gd name="T102" fmla="*/ 2021 w 2093"/>
                    <a:gd name="T103" fmla="*/ 2406 h 2407"/>
                    <a:gd name="T104" fmla="*/ 2088 w 2093"/>
                    <a:gd name="T105" fmla="*/ 2406 h 2407"/>
                    <a:gd name="T106" fmla="*/ 2093 w 2093"/>
                    <a:gd name="T107" fmla="*/ 2088 h 2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93" h="2407">
                      <a:moveTo>
                        <a:pt x="2088" y="2088"/>
                      </a:moveTo>
                      <a:lnTo>
                        <a:pt x="2076" y="2088"/>
                      </a:lnTo>
                      <a:lnTo>
                        <a:pt x="2076" y="2088"/>
                      </a:lnTo>
                      <a:lnTo>
                        <a:pt x="2058" y="2089"/>
                      </a:lnTo>
                      <a:lnTo>
                        <a:pt x="2012" y="2088"/>
                      </a:lnTo>
                      <a:lnTo>
                        <a:pt x="1979" y="2086"/>
                      </a:lnTo>
                      <a:lnTo>
                        <a:pt x="1941" y="2082"/>
                      </a:lnTo>
                      <a:lnTo>
                        <a:pt x="1899" y="2077"/>
                      </a:lnTo>
                      <a:lnTo>
                        <a:pt x="1853" y="2070"/>
                      </a:lnTo>
                      <a:lnTo>
                        <a:pt x="1803" y="2059"/>
                      </a:lnTo>
                      <a:lnTo>
                        <a:pt x="1752" y="2044"/>
                      </a:lnTo>
                      <a:lnTo>
                        <a:pt x="1700" y="2028"/>
                      </a:lnTo>
                      <a:lnTo>
                        <a:pt x="1674" y="2017"/>
                      </a:lnTo>
                      <a:lnTo>
                        <a:pt x="1647" y="2007"/>
                      </a:lnTo>
                      <a:lnTo>
                        <a:pt x="1620" y="1993"/>
                      </a:lnTo>
                      <a:lnTo>
                        <a:pt x="1593" y="1980"/>
                      </a:lnTo>
                      <a:lnTo>
                        <a:pt x="1568" y="1966"/>
                      </a:lnTo>
                      <a:lnTo>
                        <a:pt x="1541" y="1950"/>
                      </a:lnTo>
                      <a:lnTo>
                        <a:pt x="1515" y="1932"/>
                      </a:lnTo>
                      <a:lnTo>
                        <a:pt x="1490" y="1914"/>
                      </a:lnTo>
                      <a:lnTo>
                        <a:pt x="1466" y="1894"/>
                      </a:lnTo>
                      <a:lnTo>
                        <a:pt x="1442" y="1872"/>
                      </a:lnTo>
                      <a:lnTo>
                        <a:pt x="1442" y="1872"/>
                      </a:lnTo>
                      <a:lnTo>
                        <a:pt x="1413" y="1843"/>
                      </a:lnTo>
                      <a:lnTo>
                        <a:pt x="1386" y="1813"/>
                      </a:lnTo>
                      <a:lnTo>
                        <a:pt x="1361" y="1780"/>
                      </a:lnTo>
                      <a:lnTo>
                        <a:pt x="1338" y="1746"/>
                      </a:lnTo>
                      <a:lnTo>
                        <a:pt x="1316" y="1711"/>
                      </a:lnTo>
                      <a:lnTo>
                        <a:pt x="1296" y="1672"/>
                      </a:lnTo>
                      <a:lnTo>
                        <a:pt x="1278" y="1633"/>
                      </a:lnTo>
                      <a:lnTo>
                        <a:pt x="1263" y="1593"/>
                      </a:lnTo>
                      <a:lnTo>
                        <a:pt x="1248" y="1549"/>
                      </a:lnTo>
                      <a:lnTo>
                        <a:pt x="1236" y="1506"/>
                      </a:lnTo>
                      <a:lnTo>
                        <a:pt x="1226" y="1459"/>
                      </a:lnTo>
                      <a:lnTo>
                        <a:pt x="1218" y="1411"/>
                      </a:lnTo>
                      <a:lnTo>
                        <a:pt x="1211" y="1362"/>
                      </a:lnTo>
                      <a:lnTo>
                        <a:pt x="1206" y="1311"/>
                      </a:lnTo>
                      <a:lnTo>
                        <a:pt x="1203" y="1258"/>
                      </a:lnTo>
                      <a:lnTo>
                        <a:pt x="1203" y="1203"/>
                      </a:lnTo>
                      <a:lnTo>
                        <a:pt x="1203" y="1203"/>
                      </a:lnTo>
                      <a:lnTo>
                        <a:pt x="1202" y="1131"/>
                      </a:lnTo>
                      <a:lnTo>
                        <a:pt x="1197" y="1062"/>
                      </a:lnTo>
                      <a:lnTo>
                        <a:pt x="1191" y="994"/>
                      </a:lnTo>
                      <a:lnTo>
                        <a:pt x="1181" y="928"/>
                      </a:lnTo>
                      <a:lnTo>
                        <a:pt x="1169" y="864"/>
                      </a:lnTo>
                      <a:lnTo>
                        <a:pt x="1154" y="802"/>
                      </a:lnTo>
                      <a:lnTo>
                        <a:pt x="1137" y="742"/>
                      </a:lnTo>
                      <a:lnTo>
                        <a:pt x="1116" y="685"/>
                      </a:lnTo>
                      <a:lnTo>
                        <a:pt x="1094" y="630"/>
                      </a:lnTo>
                      <a:lnTo>
                        <a:pt x="1068" y="576"/>
                      </a:lnTo>
                      <a:lnTo>
                        <a:pt x="1041" y="525"/>
                      </a:lnTo>
                      <a:lnTo>
                        <a:pt x="1010" y="475"/>
                      </a:lnTo>
                      <a:lnTo>
                        <a:pt x="977" y="427"/>
                      </a:lnTo>
                      <a:lnTo>
                        <a:pt x="941" y="382"/>
                      </a:lnTo>
                      <a:lnTo>
                        <a:pt x="902" y="340"/>
                      </a:lnTo>
                      <a:lnTo>
                        <a:pt x="861" y="300"/>
                      </a:lnTo>
                      <a:lnTo>
                        <a:pt x="861" y="300"/>
                      </a:lnTo>
                      <a:lnTo>
                        <a:pt x="830" y="271"/>
                      </a:lnTo>
                      <a:lnTo>
                        <a:pt x="798" y="246"/>
                      </a:lnTo>
                      <a:lnTo>
                        <a:pt x="765" y="220"/>
                      </a:lnTo>
                      <a:lnTo>
                        <a:pt x="732" y="198"/>
                      </a:lnTo>
                      <a:lnTo>
                        <a:pt x="699" y="177"/>
                      </a:lnTo>
                      <a:lnTo>
                        <a:pt x="666" y="157"/>
                      </a:lnTo>
                      <a:lnTo>
                        <a:pt x="632" y="139"/>
                      </a:lnTo>
                      <a:lnTo>
                        <a:pt x="599" y="123"/>
                      </a:lnTo>
                      <a:lnTo>
                        <a:pt x="566" y="108"/>
                      </a:lnTo>
                      <a:lnTo>
                        <a:pt x="531" y="93"/>
                      </a:lnTo>
                      <a:lnTo>
                        <a:pt x="498" y="81"/>
                      </a:lnTo>
                      <a:lnTo>
                        <a:pt x="465" y="69"/>
                      </a:lnTo>
                      <a:lnTo>
                        <a:pt x="432" y="58"/>
                      </a:lnTo>
                      <a:lnTo>
                        <a:pt x="401" y="49"/>
                      </a:lnTo>
                      <a:lnTo>
                        <a:pt x="338" y="33"/>
                      </a:lnTo>
                      <a:lnTo>
                        <a:pt x="278" y="21"/>
                      </a:lnTo>
                      <a:lnTo>
                        <a:pt x="221" y="12"/>
                      </a:lnTo>
                      <a:lnTo>
                        <a:pt x="170" y="6"/>
                      </a:lnTo>
                      <a:lnTo>
                        <a:pt x="123" y="3"/>
                      </a:lnTo>
                      <a:lnTo>
                        <a:pt x="81" y="0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319"/>
                      </a:lnTo>
                      <a:lnTo>
                        <a:pt x="11" y="318"/>
                      </a:lnTo>
                      <a:lnTo>
                        <a:pt x="11" y="318"/>
                      </a:lnTo>
                      <a:lnTo>
                        <a:pt x="29" y="318"/>
                      </a:lnTo>
                      <a:lnTo>
                        <a:pt x="77" y="318"/>
                      </a:lnTo>
                      <a:lnTo>
                        <a:pt x="110" y="321"/>
                      </a:lnTo>
                      <a:lnTo>
                        <a:pt x="147" y="324"/>
                      </a:lnTo>
                      <a:lnTo>
                        <a:pt x="189" y="330"/>
                      </a:lnTo>
                      <a:lnTo>
                        <a:pt x="234" y="337"/>
                      </a:lnTo>
                      <a:lnTo>
                        <a:pt x="284" y="348"/>
                      </a:lnTo>
                      <a:lnTo>
                        <a:pt x="335" y="361"/>
                      </a:lnTo>
                      <a:lnTo>
                        <a:pt x="387" y="379"/>
                      </a:lnTo>
                      <a:lnTo>
                        <a:pt x="413" y="388"/>
                      </a:lnTo>
                      <a:lnTo>
                        <a:pt x="440" y="400"/>
                      </a:lnTo>
                      <a:lnTo>
                        <a:pt x="467" y="412"/>
                      </a:lnTo>
                      <a:lnTo>
                        <a:pt x="492" y="426"/>
                      </a:lnTo>
                      <a:lnTo>
                        <a:pt x="519" y="439"/>
                      </a:lnTo>
                      <a:lnTo>
                        <a:pt x="545" y="456"/>
                      </a:lnTo>
                      <a:lnTo>
                        <a:pt x="570" y="472"/>
                      </a:lnTo>
                      <a:lnTo>
                        <a:pt x="596" y="490"/>
                      </a:lnTo>
                      <a:lnTo>
                        <a:pt x="620" y="511"/>
                      </a:lnTo>
                      <a:lnTo>
                        <a:pt x="644" y="532"/>
                      </a:lnTo>
                      <a:lnTo>
                        <a:pt x="644" y="532"/>
                      </a:lnTo>
                      <a:lnTo>
                        <a:pt x="674" y="561"/>
                      </a:lnTo>
                      <a:lnTo>
                        <a:pt x="701" y="591"/>
                      </a:lnTo>
                      <a:lnTo>
                        <a:pt x="726" y="624"/>
                      </a:lnTo>
                      <a:lnTo>
                        <a:pt x="749" y="658"/>
                      </a:lnTo>
                      <a:lnTo>
                        <a:pt x="771" y="694"/>
                      </a:lnTo>
                      <a:lnTo>
                        <a:pt x="791" y="732"/>
                      </a:lnTo>
                      <a:lnTo>
                        <a:pt x="809" y="771"/>
                      </a:lnTo>
                      <a:lnTo>
                        <a:pt x="824" y="813"/>
                      </a:lnTo>
                      <a:lnTo>
                        <a:pt x="839" y="855"/>
                      </a:lnTo>
                      <a:lnTo>
                        <a:pt x="851" y="900"/>
                      </a:lnTo>
                      <a:lnTo>
                        <a:pt x="861" y="946"/>
                      </a:lnTo>
                      <a:lnTo>
                        <a:pt x="870" y="994"/>
                      </a:lnTo>
                      <a:lnTo>
                        <a:pt x="876" y="1044"/>
                      </a:lnTo>
                      <a:lnTo>
                        <a:pt x="881" y="1095"/>
                      </a:lnTo>
                      <a:lnTo>
                        <a:pt x="884" y="1149"/>
                      </a:lnTo>
                      <a:lnTo>
                        <a:pt x="885" y="1203"/>
                      </a:lnTo>
                      <a:lnTo>
                        <a:pt x="885" y="1203"/>
                      </a:lnTo>
                      <a:lnTo>
                        <a:pt x="887" y="1275"/>
                      </a:lnTo>
                      <a:lnTo>
                        <a:pt x="890" y="1345"/>
                      </a:lnTo>
                      <a:lnTo>
                        <a:pt x="897" y="1413"/>
                      </a:lnTo>
                      <a:lnTo>
                        <a:pt x="906" y="1479"/>
                      </a:lnTo>
                      <a:lnTo>
                        <a:pt x="918" y="1542"/>
                      </a:lnTo>
                      <a:lnTo>
                        <a:pt x="933" y="1603"/>
                      </a:lnTo>
                      <a:lnTo>
                        <a:pt x="951" y="1663"/>
                      </a:lnTo>
                      <a:lnTo>
                        <a:pt x="971" y="1722"/>
                      </a:lnTo>
                      <a:lnTo>
                        <a:pt x="993" y="1777"/>
                      </a:lnTo>
                      <a:lnTo>
                        <a:pt x="1019" y="1830"/>
                      </a:lnTo>
                      <a:lnTo>
                        <a:pt x="1047" y="1882"/>
                      </a:lnTo>
                      <a:lnTo>
                        <a:pt x="1077" y="1930"/>
                      </a:lnTo>
                      <a:lnTo>
                        <a:pt x="1110" y="1978"/>
                      </a:lnTo>
                      <a:lnTo>
                        <a:pt x="1146" y="2023"/>
                      </a:lnTo>
                      <a:lnTo>
                        <a:pt x="1185" y="2065"/>
                      </a:lnTo>
                      <a:lnTo>
                        <a:pt x="1227" y="2107"/>
                      </a:lnTo>
                      <a:lnTo>
                        <a:pt x="1227" y="2107"/>
                      </a:lnTo>
                      <a:lnTo>
                        <a:pt x="1254" y="2131"/>
                      </a:lnTo>
                      <a:lnTo>
                        <a:pt x="1283" y="2155"/>
                      </a:lnTo>
                      <a:lnTo>
                        <a:pt x="1311" y="2178"/>
                      </a:lnTo>
                      <a:lnTo>
                        <a:pt x="1341" y="2199"/>
                      </a:lnTo>
                      <a:lnTo>
                        <a:pt x="1370" y="2218"/>
                      </a:lnTo>
                      <a:lnTo>
                        <a:pt x="1400" y="2236"/>
                      </a:lnTo>
                      <a:lnTo>
                        <a:pt x="1430" y="2253"/>
                      </a:lnTo>
                      <a:lnTo>
                        <a:pt x="1460" y="2269"/>
                      </a:lnTo>
                      <a:lnTo>
                        <a:pt x="1490" y="2284"/>
                      </a:lnTo>
                      <a:lnTo>
                        <a:pt x="1520" y="2298"/>
                      </a:lnTo>
                      <a:lnTo>
                        <a:pt x="1580" y="2322"/>
                      </a:lnTo>
                      <a:lnTo>
                        <a:pt x="1638" y="2343"/>
                      </a:lnTo>
                      <a:lnTo>
                        <a:pt x="1697" y="2359"/>
                      </a:lnTo>
                      <a:lnTo>
                        <a:pt x="1752" y="2373"/>
                      </a:lnTo>
                      <a:lnTo>
                        <a:pt x="1806" y="2385"/>
                      </a:lnTo>
                      <a:lnTo>
                        <a:pt x="1856" y="2392"/>
                      </a:lnTo>
                      <a:lnTo>
                        <a:pt x="1904" y="2398"/>
                      </a:lnTo>
                      <a:lnTo>
                        <a:pt x="1947" y="2403"/>
                      </a:lnTo>
                      <a:lnTo>
                        <a:pt x="1986" y="2406"/>
                      </a:lnTo>
                      <a:lnTo>
                        <a:pt x="2021" y="2406"/>
                      </a:lnTo>
                      <a:lnTo>
                        <a:pt x="2049" y="2407"/>
                      </a:lnTo>
                      <a:lnTo>
                        <a:pt x="2049" y="2407"/>
                      </a:lnTo>
                      <a:lnTo>
                        <a:pt x="2088" y="2406"/>
                      </a:lnTo>
                      <a:lnTo>
                        <a:pt x="2088" y="2406"/>
                      </a:lnTo>
                      <a:lnTo>
                        <a:pt x="2093" y="2406"/>
                      </a:lnTo>
                      <a:lnTo>
                        <a:pt x="2093" y="2088"/>
                      </a:lnTo>
                      <a:lnTo>
                        <a:pt x="2088" y="2088"/>
                      </a:lnTo>
                      <a:close/>
                    </a:path>
                  </a:pathLst>
                </a:custGeom>
                <a:solidFill>
                  <a:srgbClr val="001F56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4" name="Freeform 38">
                  <a:extLst>
                    <a:ext uri="{FF2B5EF4-FFF2-40B4-BE49-F238E27FC236}">
                      <a16:creationId xmlns:a16="http://schemas.microsoft.com/office/drawing/2014/main" id="{83A83B62-F94F-8293-C76A-FCD0E91F3B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2672" y="2578417"/>
                  <a:ext cx="1626527" cy="1870662"/>
                </a:xfrm>
                <a:custGeom>
                  <a:avLst/>
                  <a:gdLst>
                    <a:gd name="T0" fmla="*/ 2046 w 2092"/>
                    <a:gd name="T1" fmla="*/ 0 h 2406"/>
                    <a:gd name="T2" fmla="*/ 1924 w 2092"/>
                    <a:gd name="T3" fmla="*/ 7 h 2406"/>
                    <a:gd name="T4" fmla="*/ 1755 w 2092"/>
                    <a:gd name="T5" fmla="*/ 37 h 2406"/>
                    <a:gd name="T6" fmla="*/ 1626 w 2092"/>
                    <a:gd name="T7" fmla="*/ 73 h 2406"/>
                    <a:gd name="T8" fmla="*/ 1525 w 2092"/>
                    <a:gd name="T9" fmla="*/ 114 h 2406"/>
                    <a:gd name="T10" fmla="*/ 1423 w 2092"/>
                    <a:gd name="T11" fmla="*/ 165 h 2406"/>
                    <a:gd name="T12" fmla="*/ 1323 w 2092"/>
                    <a:gd name="T13" fmla="*/ 229 h 2406"/>
                    <a:gd name="T14" fmla="*/ 1227 w 2092"/>
                    <a:gd name="T15" fmla="*/ 310 h 2406"/>
                    <a:gd name="T16" fmla="*/ 1147 w 2092"/>
                    <a:gd name="T17" fmla="*/ 393 h 2406"/>
                    <a:gd name="T18" fmla="*/ 1050 w 2092"/>
                    <a:gd name="T19" fmla="*/ 534 h 2406"/>
                    <a:gd name="T20" fmla="*/ 973 w 2092"/>
                    <a:gd name="T21" fmla="*/ 693 h 2406"/>
                    <a:gd name="T22" fmla="*/ 922 w 2092"/>
                    <a:gd name="T23" fmla="*/ 870 h 2406"/>
                    <a:gd name="T24" fmla="*/ 895 w 2092"/>
                    <a:gd name="T25" fmla="*/ 1063 h 2406"/>
                    <a:gd name="T26" fmla="*/ 889 w 2092"/>
                    <a:gd name="T27" fmla="*/ 1203 h 2406"/>
                    <a:gd name="T28" fmla="*/ 880 w 2092"/>
                    <a:gd name="T29" fmla="*/ 1359 h 2406"/>
                    <a:gd name="T30" fmla="*/ 856 w 2092"/>
                    <a:gd name="T31" fmla="*/ 1500 h 2406"/>
                    <a:gd name="T32" fmla="*/ 814 w 2092"/>
                    <a:gd name="T33" fmla="*/ 1626 h 2406"/>
                    <a:gd name="T34" fmla="*/ 756 w 2092"/>
                    <a:gd name="T35" fmla="*/ 1738 h 2406"/>
                    <a:gd name="T36" fmla="*/ 682 w 2092"/>
                    <a:gd name="T37" fmla="*/ 1834 h 2406"/>
                    <a:gd name="T38" fmla="*/ 630 w 2092"/>
                    <a:gd name="T39" fmla="*/ 1885 h 2406"/>
                    <a:gd name="T40" fmla="*/ 553 w 2092"/>
                    <a:gd name="T41" fmla="*/ 1942 h 2406"/>
                    <a:gd name="T42" fmla="*/ 474 w 2092"/>
                    <a:gd name="T43" fmla="*/ 1987 h 2406"/>
                    <a:gd name="T44" fmla="*/ 393 w 2092"/>
                    <a:gd name="T45" fmla="*/ 2022 h 2406"/>
                    <a:gd name="T46" fmla="*/ 240 w 2092"/>
                    <a:gd name="T47" fmla="*/ 2067 h 2406"/>
                    <a:gd name="T48" fmla="*/ 112 w 2092"/>
                    <a:gd name="T49" fmla="*/ 2085 h 2406"/>
                    <a:gd name="T50" fmla="*/ 13 w 2092"/>
                    <a:gd name="T51" fmla="*/ 2088 h 2406"/>
                    <a:gd name="T52" fmla="*/ 0 w 2092"/>
                    <a:gd name="T53" fmla="*/ 2406 h 2406"/>
                    <a:gd name="T54" fmla="*/ 6 w 2092"/>
                    <a:gd name="T55" fmla="*/ 2406 h 2406"/>
                    <a:gd name="T56" fmla="*/ 126 w 2092"/>
                    <a:gd name="T57" fmla="*/ 2403 h 2406"/>
                    <a:gd name="T58" fmla="*/ 280 w 2092"/>
                    <a:gd name="T59" fmla="*/ 2382 h 2406"/>
                    <a:gd name="T60" fmla="*/ 438 w 2092"/>
                    <a:gd name="T61" fmla="*/ 2343 h 2406"/>
                    <a:gd name="T62" fmla="*/ 537 w 2092"/>
                    <a:gd name="T63" fmla="*/ 2307 h 2406"/>
                    <a:gd name="T64" fmla="*/ 639 w 2092"/>
                    <a:gd name="T65" fmla="*/ 2260 h 2406"/>
                    <a:gd name="T66" fmla="*/ 741 w 2092"/>
                    <a:gd name="T67" fmla="*/ 2200 h 2406"/>
                    <a:gd name="T68" fmla="*/ 838 w 2092"/>
                    <a:gd name="T69" fmla="*/ 2125 h 2406"/>
                    <a:gd name="T70" fmla="*/ 910 w 2092"/>
                    <a:gd name="T71" fmla="*/ 2055 h 2406"/>
                    <a:gd name="T72" fmla="*/ 1017 w 2092"/>
                    <a:gd name="T73" fmla="*/ 1921 h 2406"/>
                    <a:gd name="T74" fmla="*/ 1101 w 2092"/>
                    <a:gd name="T75" fmla="*/ 1768 h 2406"/>
                    <a:gd name="T76" fmla="*/ 1159 w 2092"/>
                    <a:gd name="T77" fmla="*/ 1597 h 2406"/>
                    <a:gd name="T78" fmla="*/ 1195 w 2092"/>
                    <a:gd name="T79" fmla="*/ 1408 h 2406"/>
                    <a:gd name="T80" fmla="*/ 1207 w 2092"/>
                    <a:gd name="T81" fmla="*/ 1203 h 2406"/>
                    <a:gd name="T82" fmla="*/ 1210 w 2092"/>
                    <a:gd name="T83" fmla="*/ 1098 h 2406"/>
                    <a:gd name="T84" fmla="*/ 1230 w 2092"/>
                    <a:gd name="T85" fmla="*/ 952 h 2406"/>
                    <a:gd name="T86" fmla="*/ 1266 w 2092"/>
                    <a:gd name="T87" fmla="*/ 820 h 2406"/>
                    <a:gd name="T88" fmla="*/ 1320 w 2092"/>
                    <a:gd name="T89" fmla="*/ 703 h 2406"/>
                    <a:gd name="T90" fmla="*/ 1389 w 2092"/>
                    <a:gd name="T91" fmla="*/ 603 h 2406"/>
                    <a:gd name="T92" fmla="*/ 1443 w 2092"/>
                    <a:gd name="T93" fmla="*/ 543 h 2406"/>
                    <a:gd name="T94" fmla="*/ 1518 w 2092"/>
                    <a:gd name="T95" fmla="*/ 481 h 2406"/>
                    <a:gd name="T96" fmla="*/ 1596 w 2092"/>
                    <a:gd name="T97" fmla="*/ 432 h 2406"/>
                    <a:gd name="T98" fmla="*/ 1677 w 2092"/>
                    <a:gd name="T99" fmla="*/ 394 h 2406"/>
                    <a:gd name="T100" fmla="*/ 1807 w 2092"/>
                    <a:gd name="T101" fmla="*/ 351 h 2406"/>
                    <a:gd name="T102" fmla="*/ 1945 w 2092"/>
                    <a:gd name="T103" fmla="*/ 325 h 2406"/>
                    <a:gd name="T104" fmla="*/ 2065 w 2092"/>
                    <a:gd name="T105" fmla="*/ 318 h 2406"/>
                    <a:gd name="T106" fmla="*/ 2092 w 2092"/>
                    <a:gd name="T107" fmla="*/ 319 h 2406"/>
                    <a:gd name="T108" fmla="*/ 2091 w 2092"/>
                    <a:gd name="T109" fmla="*/ 0 h 2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092" h="2406">
                      <a:moveTo>
                        <a:pt x="2091" y="0"/>
                      </a:moveTo>
                      <a:lnTo>
                        <a:pt x="2091" y="0"/>
                      </a:lnTo>
                      <a:lnTo>
                        <a:pt x="2046" y="0"/>
                      </a:lnTo>
                      <a:lnTo>
                        <a:pt x="2011" y="1"/>
                      </a:lnTo>
                      <a:lnTo>
                        <a:pt x="1971" y="3"/>
                      </a:lnTo>
                      <a:lnTo>
                        <a:pt x="1924" y="7"/>
                      </a:lnTo>
                      <a:lnTo>
                        <a:pt x="1872" y="15"/>
                      </a:lnTo>
                      <a:lnTo>
                        <a:pt x="1815" y="24"/>
                      </a:lnTo>
                      <a:lnTo>
                        <a:pt x="1755" y="37"/>
                      </a:lnTo>
                      <a:lnTo>
                        <a:pt x="1692" y="54"/>
                      </a:lnTo>
                      <a:lnTo>
                        <a:pt x="1659" y="63"/>
                      </a:lnTo>
                      <a:lnTo>
                        <a:pt x="1626" y="73"/>
                      </a:lnTo>
                      <a:lnTo>
                        <a:pt x="1593" y="85"/>
                      </a:lnTo>
                      <a:lnTo>
                        <a:pt x="1558" y="99"/>
                      </a:lnTo>
                      <a:lnTo>
                        <a:pt x="1525" y="114"/>
                      </a:lnTo>
                      <a:lnTo>
                        <a:pt x="1491" y="129"/>
                      </a:lnTo>
                      <a:lnTo>
                        <a:pt x="1456" y="147"/>
                      </a:lnTo>
                      <a:lnTo>
                        <a:pt x="1423" y="165"/>
                      </a:lnTo>
                      <a:lnTo>
                        <a:pt x="1389" y="184"/>
                      </a:lnTo>
                      <a:lnTo>
                        <a:pt x="1356" y="207"/>
                      </a:lnTo>
                      <a:lnTo>
                        <a:pt x="1323" y="229"/>
                      </a:lnTo>
                      <a:lnTo>
                        <a:pt x="1290" y="255"/>
                      </a:lnTo>
                      <a:lnTo>
                        <a:pt x="1258" y="282"/>
                      </a:lnTo>
                      <a:lnTo>
                        <a:pt x="1227" y="310"/>
                      </a:lnTo>
                      <a:lnTo>
                        <a:pt x="1227" y="310"/>
                      </a:lnTo>
                      <a:lnTo>
                        <a:pt x="1186" y="351"/>
                      </a:lnTo>
                      <a:lnTo>
                        <a:pt x="1147" y="393"/>
                      </a:lnTo>
                      <a:lnTo>
                        <a:pt x="1113" y="438"/>
                      </a:lnTo>
                      <a:lnTo>
                        <a:pt x="1080" y="486"/>
                      </a:lnTo>
                      <a:lnTo>
                        <a:pt x="1050" y="534"/>
                      </a:lnTo>
                      <a:lnTo>
                        <a:pt x="1021" y="585"/>
                      </a:lnTo>
                      <a:lnTo>
                        <a:pt x="996" y="637"/>
                      </a:lnTo>
                      <a:lnTo>
                        <a:pt x="973" y="693"/>
                      </a:lnTo>
                      <a:lnTo>
                        <a:pt x="954" y="750"/>
                      </a:lnTo>
                      <a:lnTo>
                        <a:pt x="937" y="808"/>
                      </a:lnTo>
                      <a:lnTo>
                        <a:pt x="922" y="870"/>
                      </a:lnTo>
                      <a:lnTo>
                        <a:pt x="910" y="933"/>
                      </a:lnTo>
                      <a:lnTo>
                        <a:pt x="901" y="997"/>
                      </a:lnTo>
                      <a:lnTo>
                        <a:pt x="895" y="1063"/>
                      </a:lnTo>
                      <a:lnTo>
                        <a:pt x="891" y="1132"/>
                      </a:lnTo>
                      <a:lnTo>
                        <a:pt x="889" y="1203"/>
                      </a:lnTo>
                      <a:lnTo>
                        <a:pt x="889" y="1203"/>
                      </a:lnTo>
                      <a:lnTo>
                        <a:pt x="888" y="1257"/>
                      </a:lnTo>
                      <a:lnTo>
                        <a:pt x="886" y="1308"/>
                      </a:lnTo>
                      <a:lnTo>
                        <a:pt x="880" y="1359"/>
                      </a:lnTo>
                      <a:lnTo>
                        <a:pt x="874" y="1407"/>
                      </a:lnTo>
                      <a:lnTo>
                        <a:pt x="867" y="1455"/>
                      </a:lnTo>
                      <a:lnTo>
                        <a:pt x="856" y="1500"/>
                      </a:lnTo>
                      <a:lnTo>
                        <a:pt x="844" y="1543"/>
                      </a:lnTo>
                      <a:lnTo>
                        <a:pt x="829" y="1585"/>
                      </a:lnTo>
                      <a:lnTo>
                        <a:pt x="814" y="1626"/>
                      </a:lnTo>
                      <a:lnTo>
                        <a:pt x="796" y="1665"/>
                      </a:lnTo>
                      <a:lnTo>
                        <a:pt x="777" y="1702"/>
                      </a:lnTo>
                      <a:lnTo>
                        <a:pt x="756" y="1738"/>
                      </a:lnTo>
                      <a:lnTo>
                        <a:pt x="733" y="1771"/>
                      </a:lnTo>
                      <a:lnTo>
                        <a:pt x="708" y="1804"/>
                      </a:lnTo>
                      <a:lnTo>
                        <a:pt x="682" y="1834"/>
                      </a:lnTo>
                      <a:lnTo>
                        <a:pt x="654" y="1863"/>
                      </a:lnTo>
                      <a:lnTo>
                        <a:pt x="654" y="1863"/>
                      </a:lnTo>
                      <a:lnTo>
                        <a:pt x="630" y="1885"/>
                      </a:lnTo>
                      <a:lnTo>
                        <a:pt x="604" y="1905"/>
                      </a:lnTo>
                      <a:lnTo>
                        <a:pt x="579" y="1924"/>
                      </a:lnTo>
                      <a:lnTo>
                        <a:pt x="553" y="1942"/>
                      </a:lnTo>
                      <a:lnTo>
                        <a:pt x="526" y="1959"/>
                      </a:lnTo>
                      <a:lnTo>
                        <a:pt x="501" y="1974"/>
                      </a:lnTo>
                      <a:lnTo>
                        <a:pt x="474" y="1987"/>
                      </a:lnTo>
                      <a:lnTo>
                        <a:pt x="447" y="2001"/>
                      </a:lnTo>
                      <a:lnTo>
                        <a:pt x="420" y="2011"/>
                      </a:lnTo>
                      <a:lnTo>
                        <a:pt x="393" y="2022"/>
                      </a:lnTo>
                      <a:lnTo>
                        <a:pt x="340" y="2040"/>
                      </a:lnTo>
                      <a:lnTo>
                        <a:pt x="289" y="2055"/>
                      </a:lnTo>
                      <a:lnTo>
                        <a:pt x="240" y="2067"/>
                      </a:lnTo>
                      <a:lnTo>
                        <a:pt x="193" y="2074"/>
                      </a:lnTo>
                      <a:lnTo>
                        <a:pt x="151" y="2080"/>
                      </a:lnTo>
                      <a:lnTo>
                        <a:pt x="112" y="2085"/>
                      </a:lnTo>
                      <a:lnTo>
                        <a:pt x="79" y="2086"/>
                      </a:lnTo>
                      <a:lnTo>
                        <a:pt x="31" y="2088"/>
                      </a:lnTo>
                      <a:lnTo>
                        <a:pt x="13" y="2088"/>
                      </a:lnTo>
                      <a:lnTo>
                        <a:pt x="6" y="2088"/>
                      </a:lnTo>
                      <a:lnTo>
                        <a:pt x="0" y="2088"/>
                      </a:lnTo>
                      <a:lnTo>
                        <a:pt x="0" y="2406"/>
                      </a:lnTo>
                      <a:lnTo>
                        <a:pt x="0" y="2406"/>
                      </a:lnTo>
                      <a:lnTo>
                        <a:pt x="6" y="2406"/>
                      </a:lnTo>
                      <a:lnTo>
                        <a:pt x="6" y="2406"/>
                      </a:lnTo>
                      <a:lnTo>
                        <a:pt x="51" y="2406"/>
                      </a:lnTo>
                      <a:lnTo>
                        <a:pt x="85" y="2406"/>
                      </a:lnTo>
                      <a:lnTo>
                        <a:pt x="126" y="2403"/>
                      </a:lnTo>
                      <a:lnTo>
                        <a:pt x="172" y="2398"/>
                      </a:lnTo>
                      <a:lnTo>
                        <a:pt x="225" y="2392"/>
                      </a:lnTo>
                      <a:lnTo>
                        <a:pt x="280" y="2382"/>
                      </a:lnTo>
                      <a:lnTo>
                        <a:pt x="342" y="2370"/>
                      </a:lnTo>
                      <a:lnTo>
                        <a:pt x="405" y="2353"/>
                      </a:lnTo>
                      <a:lnTo>
                        <a:pt x="438" y="2343"/>
                      </a:lnTo>
                      <a:lnTo>
                        <a:pt x="471" y="2332"/>
                      </a:lnTo>
                      <a:lnTo>
                        <a:pt x="504" y="2320"/>
                      </a:lnTo>
                      <a:lnTo>
                        <a:pt x="537" y="2307"/>
                      </a:lnTo>
                      <a:lnTo>
                        <a:pt x="571" y="2293"/>
                      </a:lnTo>
                      <a:lnTo>
                        <a:pt x="606" y="2277"/>
                      </a:lnTo>
                      <a:lnTo>
                        <a:pt x="639" y="2260"/>
                      </a:lnTo>
                      <a:lnTo>
                        <a:pt x="673" y="2241"/>
                      </a:lnTo>
                      <a:lnTo>
                        <a:pt x="708" y="2221"/>
                      </a:lnTo>
                      <a:lnTo>
                        <a:pt x="741" y="2200"/>
                      </a:lnTo>
                      <a:lnTo>
                        <a:pt x="774" y="2176"/>
                      </a:lnTo>
                      <a:lnTo>
                        <a:pt x="807" y="2151"/>
                      </a:lnTo>
                      <a:lnTo>
                        <a:pt x="838" y="2125"/>
                      </a:lnTo>
                      <a:lnTo>
                        <a:pt x="870" y="2097"/>
                      </a:lnTo>
                      <a:lnTo>
                        <a:pt x="870" y="2097"/>
                      </a:lnTo>
                      <a:lnTo>
                        <a:pt x="910" y="2055"/>
                      </a:lnTo>
                      <a:lnTo>
                        <a:pt x="949" y="2013"/>
                      </a:lnTo>
                      <a:lnTo>
                        <a:pt x="984" y="1968"/>
                      </a:lnTo>
                      <a:lnTo>
                        <a:pt x="1017" y="1921"/>
                      </a:lnTo>
                      <a:lnTo>
                        <a:pt x="1047" y="1872"/>
                      </a:lnTo>
                      <a:lnTo>
                        <a:pt x="1075" y="1821"/>
                      </a:lnTo>
                      <a:lnTo>
                        <a:pt x="1101" y="1768"/>
                      </a:lnTo>
                      <a:lnTo>
                        <a:pt x="1122" y="1713"/>
                      </a:lnTo>
                      <a:lnTo>
                        <a:pt x="1143" y="1656"/>
                      </a:lnTo>
                      <a:lnTo>
                        <a:pt x="1159" y="1597"/>
                      </a:lnTo>
                      <a:lnTo>
                        <a:pt x="1174" y="1536"/>
                      </a:lnTo>
                      <a:lnTo>
                        <a:pt x="1186" y="1474"/>
                      </a:lnTo>
                      <a:lnTo>
                        <a:pt x="1195" y="1408"/>
                      </a:lnTo>
                      <a:lnTo>
                        <a:pt x="1201" y="1342"/>
                      </a:lnTo>
                      <a:lnTo>
                        <a:pt x="1206" y="1273"/>
                      </a:lnTo>
                      <a:lnTo>
                        <a:pt x="1207" y="1203"/>
                      </a:lnTo>
                      <a:lnTo>
                        <a:pt x="1207" y="1203"/>
                      </a:lnTo>
                      <a:lnTo>
                        <a:pt x="1209" y="1150"/>
                      </a:lnTo>
                      <a:lnTo>
                        <a:pt x="1210" y="1098"/>
                      </a:lnTo>
                      <a:lnTo>
                        <a:pt x="1216" y="1047"/>
                      </a:lnTo>
                      <a:lnTo>
                        <a:pt x="1222" y="999"/>
                      </a:lnTo>
                      <a:lnTo>
                        <a:pt x="1230" y="952"/>
                      </a:lnTo>
                      <a:lnTo>
                        <a:pt x="1240" y="906"/>
                      </a:lnTo>
                      <a:lnTo>
                        <a:pt x="1252" y="862"/>
                      </a:lnTo>
                      <a:lnTo>
                        <a:pt x="1266" y="820"/>
                      </a:lnTo>
                      <a:lnTo>
                        <a:pt x="1282" y="780"/>
                      </a:lnTo>
                      <a:lnTo>
                        <a:pt x="1300" y="741"/>
                      </a:lnTo>
                      <a:lnTo>
                        <a:pt x="1320" y="703"/>
                      </a:lnTo>
                      <a:lnTo>
                        <a:pt x="1341" y="669"/>
                      </a:lnTo>
                      <a:lnTo>
                        <a:pt x="1363" y="634"/>
                      </a:lnTo>
                      <a:lnTo>
                        <a:pt x="1389" y="603"/>
                      </a:lnTo>
                      <a:lnTo>
                        <a:pt x="1414" y="571"/>
                      </a:lnTo>
                      <a:lnTo>
                        <a:pt x="1443" y="543"/>
                      </a:lnTo>
                      <a:lnTo>
                        <a:pt x="1443" y="543"/>
                      </a:lnTo>
                      <a:lnTo>
                        <a:pt x="1467" y="520"/>
                      </a:lnTo>
                      <a:lnTo>
                        <a:pt x="1492" y="501"/>
                      </a:lnTo>
                      <a:lnTo>
                        <a:pt x="1518" y="481"/>
                      </a:lnTo>
                      <a:lnTo>
                        <a:pt x="1543" y="463"/>
                      </a:lnTo>
                      <a:lnTo>
                        <a:pt x="1569" y="448"/>
                      </a:lnTo>
                      <a:lnTo>
                        <a:pt x="1596" y="432"/>
                      </a:lnTo>
                      <a:lnTo>
                        <a:pt x="1623" y="418"/>
                      </a:lnTo>
                      <a:lnTo>
                        <a:pt x="1650" y="406"/>
                      </a:lnTo>
                      <a:lnTo>
                        <a:pt x="1677" y="394"/>
                      </a:lnTo>
                      <a:lnTo>
                        <a:pt x="1704" y="384"/>
                      </a:lnTo>
                      <a:lnTo>
                        <a:pt x="1756" y="366"/>
                      </a:lnTo>
                      <a:lnTo>
                        <a:pt x="1807" y="351"/>
                      </a:lnTo>
                      <a:lnTo>
                        <a:pt x="1857" y="340"/>
                      </a:lnTo>
                      <a:lnTo>
                        <a:pt x="1903" y="331"/>
                      </a:lnTo>
                      <a:lnTo>
                        <a:pt x="1945" y="325"/>
                      </a:lnTo>
                      <a:lnTo>
                        <a:pt x="1984" y="321"/>
                      </a:lnTo>
                      <a:lnTo>
                        <a:pt x="2017" y="319"/>
                      </a:lnTo>
                      <a:lnTo>
                        <a:pt x="2065" y="318"/>
                      </a:lnTo>
                      <a:lnTo>
                        <a:pt x="2083" y="318"/>
                      </a:lnTo>
                      <a:lnTo>
                        <a:pt x="2092" y="319"/>
                      </a:lnTo>
                      <a:lnTo>
                        <a:pt x="2092" y="319"/>
                      </a:lnTo>
                      <a:lnTo>
                        <a:pt x="2092" y="0"/>
                      </a:lnTo>
                      <a:lnTo>
                        <a:pt x="2092" y="0"/>
                      </a:lnTo>
                      <a:lnTo>
                        <a:pt x="2091" y="0"/>
                      </a:lnTo>
                      <a:lnTo>
                        <a:pt x="2091" y="0"/>
                      </a:lnTo>
                      <a:close/>
                    </a:path>
                  </a:pathLst>
                </a:custGeom>
                <a:solidFill>
                  <a:srgbClr val="004284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5" name="Freeform 39">
                  <a:extLst>
                    <a:ext uri="{FF2B5EF4-FFF2-40B4-BE49-F238E27FC236}">
                      <a16:creationId xmlns:a16="http://schemas.microsoft.com/office/drawing/2014/main" id="{F332EC07-CE01-016B-C1C4-A0C1F06543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2780" y="2578416"/>
                  <a:ext cx="2159892" cy="1872217"/>
                </a:xfrm>
                <a:custGeom>
                  <a:avLst/>
                  <a:gdLst>
                    <a:gd name="T0" fmla="*/ 2707 w 2778"/>
                    <a:gd name="T1" fmla="*/ 2088 h 2407"/>
                    <a:gd name="T2" fmla="*/ 2547 w 2778"/>
                    <a:gd name="T3" fmla="*/ 2068 h 2407"/>
                    <a:gd name="T4" fmla="*/ 2368 w 2778"/>
                    <a:gd name="T5" fmla="*/ 2016 h 2407"/>
                    <a:gd name="T6" fmla="*/ 2262 w 2778"/>
                    <a:gd name="T7" fmla="*/ 1965 h 2407"/>
                    <a:gd name="T8" fmla="*/ 2160 w 2778"/>
                    <a:gd name="T9" fmla="*/ 1893 h 2407"/>
                    <a:gd name="T10" fmla="*/ 2080 w 2778"/>
                    <a:gd name="T11" fmla="*/ 1812 h 2407"/>
                    <a:gd name="T12" fmla="*/ 1992 w 2778"/>
                    <a:gd name="T13" fmla="*/ 1672 h 2407"/>
                    <a:gd name="T14" fmla="*/ 1932 w 2778"/>
                    <a:gd name="T15" fmla="*/ 1504 h 2407"/>
                    <a:gd name="T16" fmla="*/ 1902 w 2778"/>
                    <a:gd name="T17" fmla="*/ 1311 h 2407"/>
                    <a:gd name="T18" fmla="*/ 1896 w 2778"/>
                    <a:gd name="T19" fmla="*/ 1131 h 2407"/>
                    <a:gd name="T20" fmla="*/ 1864 w 2778"/>
                    <a:gd name="T21" fmla="*/ 865 h 2407"/>
                    <a:gd name="T22" fmla="*/ 1789 w 2778"/>
                    <a:gd name="T23" fmla="*/ 631 h 2407"/>
                    <a:gd name="T24" fmla="*/ 1672 w 2778"/>
                    <a:gd name="T25" fmla="*/ 430 h 2407"/>
                    <a:gd name="T26" fmla="*/ 1557 w 2778"/>
                    <a:gd name="T27" fmla="*/ 301 h 2407"/>
                    <a:gd name="T28" fmla="*/ 1425 w 2778"/>
                    <a:gd name="T29" fmla="*/ 198 h 2407"/>
                    <a:gd name="T30" fmla="*/ 1287 w 2778"/>
                    <a:gd name="T31" fmla="*/ 121 h 2407"/>
                    <a:gd name="T32" fmla="*/ 1150 w 2778"/>
                    <a:gd name="T33" fmla="*/ 66 h 2407"/>
                    <a:gd name="T34" fmla="*/ 960 w 2778"/>
                    <a:gd name="T35" fmla="*/ 19 h 2407"/>
                    <a:gd name="T36" fmla="*/ 765 w 2778"/>
                    <a:gd name="T37" fmla="*/ 0 h 2407"/>
                    <a:gd name="T38" fmla="*/ 159 w 2778"/>
                    <a:gd name="T39" fmla="*/ 0 h 2407"/>
                    <a:gd name="T40" fmla="*/ 97 w 2778"/>
                    <a:gd name="T41" fmla="*/ 13 h 2407"/>
                    <a:gd name="T42" fmla="*/ 46 w 2778"/>
                    <a:gd name="T43" fmla="*/ 46 h 2407"/>
                    <a:gd name="T44" fmla="*/ 12 w 2778"/>
                    <a:gd name="T45" fmla="*/ 97 h 2407"/>
                    <a:gd name="T46" fmla="*/ 0 w 2778"/>
                    <a:gd name="T47" fmla="*/ 159 h 2407"/>
                    <a:gd name="T48" fmla="*/ 3 w 2778"/>
                    <a:gd name="T49" fmla="*/ 192 h 2407"/>
                    <a:gd name="T50" fmla="*/ 27 w 2778"/>
                    <a:gd name="T51" fmla="*/ 249 h 2407"/>
                    <a:gd name="T52" fmla="*/ 70 w 2778"/>
                    <a:gd name="T53" fmla="*/ 291 h 2407"/>
                    <a:gd name="T54" fmla="*/ 127 w 2778"/>
                    <a:gd name="T55" fmla="*/ 315 h 2407"/>
                    <a:gd name="T56" fmla="*/ 706 w 2778"/>
                    <a:gd name="T57" fmla="*/ 318 h 2407"/>
                    <a:gd name="T58" fmla="*/ 804 w 2778"/>
                    <a:gd name="T59" fmla="*/ 321 h 2407"/>
                    <a:gd name="T60" fmla="*/ 978 w 2778"/>
                    <a:gd name="T61" fmla="*/ 348 h 2407"/>
                    <a:gd name="T62" fmla="*/ 1135 w 2778"/>
                    <a:gd name="T63" fmla="*/ 400 h 2407"/>
                    <a:gd name="T64" fmla="*/ 1240 w 2778"/>
                    <a:gd name="T65" fmla="*/ 457 h 2407"/>
                    <a:gd name="T66" fmla="*/ 1339 w 2778"/>
                    <a:gd name="T67" fmla="*/ 534 h 2407"/>
                    <a:gd name="T68" fmla="*/ 1420 w 2778"/>
                    <a:gd name="T69" fmla="*/ 625 h 2407"/>
                    <a:gd name="T70" fmla="*/ 1503 w 2778"/>
                    <a:gd name="T71" fmla="*/ 772 h 2407"/>
                    <a:gd name="T72" fmla="*/ 1557 w 2778"/>
                    <a:gd name="T73" fmla="*/ 946 h 2407"/>
                    <a:gd name="T74" fmla="*/ 1579 w 2778"/>
                    <a:gd name="T75" fmla="*/ 1149 h 2407"/>
                    <a:gd name="T76" fmla="*/ 1585 w 2778"/>
                    <a:gd name="T77" fmla="*/ 1344 h 2407"/>
                    <a:gd name="T78" fmla="*/ 1627 w 2778"/>
                    <a:gd name="T79" fmla="*/ 1603 h 2407"/>
                    <a:gd name="T80" fmla="*/ 1713 w 2778"/>
                    <a:gd name="T81" fmla="*/ 1828 h 2407"/>
                    <a:gd name="T82" fmla="*/ 1842 w 2778"/>
                    <a:gd name="T83" fmla="*/ 2022 h 2407"/>
                    <a:gd name="T84" fmla="*/ 1951 w 2778"/>
                    <a:gd name="T85" fmla="*/ 2133 h 2407"/>
                    <a:gd name="T86" fmla="*/ 2080 w 2778"/>
                    <a:gd name="T87" fmla="*/ 2226 h 2407"/>
                    <a:gd name="T88" fmla="*/ 2214 w 2778"/>
                    <a:gd name="T89" fmla="*/ 2296 h 2407"/>
                    <a:gd name="T90" fmla="*/ 2344 w 2778"/>
                    <a:gd name="T91" fmla="*/ 2346 h 2407"/>
                    <a:gd name="T92" fmla="*/ 2554 w 2778"/>
                    <a:gd name="T93" fmla="*/ 2392 h 2407"/>
                    <a:gd name="T94" fmla="*/ 2730 w 2778"/>
                    <a:gd name="T95" fmla="*/ 2407 h 2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778" h="2407">
                      <a:moveTo>
                        <a:pt x="2772" y="2088"/>
                      </a:moveTo>
                      <a:lnTo>
                        <a:pt x="2772" y="2088"/>
                      </a:lnTo>
                      <a:lnTo>
                        <a:pt x="2754" y="2089"/>
                      </a:lnTo>
                      <a:lnTo>
                        <a:pt x="2707" y="2088"/>
                      </a:lnTo>
                      <a:lnTo>
                        <a:pt x="2674" y="2086"/>
                      </a:lnTo>
                      <a:lnTo>
                        <a:pt x="2635" y="2082"/>
                      </a:lnTo>
                      <a:lnTo>
                        <a:pt x="2593" y="2077"/>
                      </a:lnTo>
                      <a:lnTo>
                        <a:pt x="2547" y="2068"/>
                      </a:lnTo>
                      <a:lnTo>
                        <a:pt x="2499" y="2058"/>
                      </a:lnTo>
                      <a:lnTo>
                        <a:pt x="2448" y="2044"/>
                      </a:lnTo>
                      <a:lnTo>
                        <a:pt x="2395" y="2026"/>
                      </a:lnTo>
                      <a:lnTo>
                        <a:pt x="2368" y="2016"/>
                      </a:lnTo>
                      <a:lnTo>
                        <a:pt x="2341" y="2005"/>
                      </a:lnTo>
                      <a:lnTo>
                        <a:pt x="2314" y="1993"/>
                      </a:lnTo>
                      <a:lnTo>
                        <a:pt x="2289" y="1980"/>
                      </a:lnTo>
                      <a:lnTo>
                        <a:pt x="2262" y="1965"/>
                      </a:lnTo>
                      <a:lnTo>
                        <a:pt x="2236" y="1948"/>
                      </a:lnTo>
                      <a:lnTo>
                        <a:pt x="2211" y="1932"/>
                      </a:lnTo>
                      <a:lnTo>
                        <a:pt x="2185" y="1912"/>
                      </a:lnTo>
                      <a:lnTo>
                        <a:pt x="2160" y="1893"/>
                      </a:lnTo>
                      <a:lnTo>
                        <a:pt x="2136" y="1870"/>
                      </a:lnTo>
                      <a:lnTo>
                        <a:pt x="2136" y="1870"/>
                      </a:lnTo>
                      <a:lnTo>
                        <a:pt x="2107" y="1842"/>
                      </a:lnTo>
                      <a:lnTo>
                        <a:pt x="2080" y="1812"/>
                      </a:lnTo>
                      <a:lnTo>
                        <a:pt x="2055" y="1779"/>
                      </a:lnTo>
                      <a:lnTo>
                        <a:pt x="2032" y="1746"/>
                      </a:lnTo>
                      <a:lnTo>
                        <a:pt x="2011" y="1710"/>
                      </a:lnTo>
                      <a:lnTo>
                        <a:pt x="1992" y="1672"/>
                      </a:lnTo>
                      <a:lnTo>
                        <a:pt x="1974" y="1632"/>
                      </a:lnTo>
                      <a:lnTo>
                        <a:pt x="1957" y="1591"/>
                      </a:lnTo>
                      <a:lnTo>
                        <a:pt x="1944" y="1549"/>
                      </a:lnTo>
                      <a:lnTo>
                        <a:pt x="1932" y="1504"/>
                      </a:lnTo>
                      <a:lnTo>
                        <a:pt x="1921" y="1458"/>
                      </a:lnTo>
                      <a:lnTo>
                        <a:pt x="1912" y="1411"/>
                      </a:lnTo>
                      <a:lnTo>
                        <a:pt x="1906" y="1362"/>
                      </a:lnTo>
                      <a:lnTo>
                        <a:pt x="1902" y="1311"/>
                      </a:lnTo>
                      <a:lnTo>
                        <a:pt x="1899" y="1257"/>
                      </a:lnTo>
                      <a:lnTo>
                        <a:pt x="1897" y="1203"/>
                      </a:lnTo>
                      <a:lnTo>
                        <a:pt x="1897" y="1203"/>
                      </a:lnTo>
                      <a:lnTo>
                        <a:pt x="1896" y="1131"/>
                      </a:lnTo>
                      <a:lnTo>
                        <a:pt x="1893" y="1062"/>
                      </a:lnTo>
                      <a:lnTo>
                        <a:pt x="1885" y="994"/>
                      </a:lnTo>
                      <a:lnTo>
                        <a:pt x="1876" y="928"/>
                      </a:lnTo>
                      <a:lnTo>
                        <a:pt x="1864" y="865"/>
                      </a:lnTo>
                      <a:lnTo>
                        <a:pt x="1849" y="804"/>
                      </a:lnTo>
                      <a:lnTo>
                        <a:pt x="1831" y="744"/>
                      </a:lnTo>
                      <a:lnTo>
                        <a:pt x="1812" y="687"/>
                      </a:lnTo>
                      <a:lnTo>
                        <a:pt x="1789" y="631"/>
                      </a:lnTo>
                      <a:lnTo>
                        <a:pt x="1764" y="577"/>
                      </a:lnTo>
                      <a:lnTo>
                        <a:pt x="1735" y="526"/>
                      </a:lnTo>
                      <a:lnTo>
                        <a:pt x="1705" y="477"/>
                      </a:lnTo>
                      <a:lnTo>
                        <a:pt x="1672" y="430"/>
                      </a:lnTo>
                      <a:lnTo>
                        <a:pt x="1636" y="385"/>
                      </a:lnTo>
                      <a:lnTo>
                        <a:pt x="1597" y="342"/>
                      </a:lnTo>
                      <a:lnTo>
                        <a:pt x="1557" y="301"/>
                      </a:lnTo>
                      <a:lnTo>
                        <a:pt x="1557" y="301"/>
                      </a:lnTo>
                      <a:lnTo>
                        <a:pt x="1524" y="273"/>
                      </a:lnTo>
                      <a:lnTo>
                        <a:pt x="1492" y="246"/>
                      </a:lnTo>
                      <a:lnTo>
                        <a:pt x="1458" y="220"/>
                      </a:lnTo>
                      <a:lnTo>
                        <a:pt x="1425" y="198"/>
                      </a:lnTo>
                      <a:lnTo>
                        <a:pt x="1390" y="175"/>
                      </a:lnTo>
                      <a:lnTo>
                        <a:pt x="1356" y="156"/>
                      </a:lnTo>
                      <a:lnTo>
                        <a:pt x="1321" y="138"/>
                      </a:lnTo>
                      <a:lnTo>
                        <a:pt x="1287" y="121"/>
                      </a:lnTo>
                      <a:lnTo>
                        <a:pt x="1252" y="105"/>
                      </a:lnTo>
                      <a:lnTo>
                        <a:pt x="1219" y="91"/>
                      </a:lnTo>
                      <a:lnTo>
                        <a:pt x="1185" y="78"/>
                      </a:lnTo>
                      <a:lnTo>
                        <a:pt x="1150" y="66"/>
                      </a:lnTo>
                      <a:lnTo>
                        <a:pt x="1117" y="55"/>
                      </a:lnTo>
                      <a:lnTo>
                        <a:pt x="1084" y="46"/>
                      </a:lnTo>
                      <a:lnTo>
                        <a:pt x="1020" y="31"/>
                      </a:lnTo>
                      <a:lnTo>
                        <a:pt x="960" y="19"/>
                      </a:lnTo>
                      <a:lnTo>
                        <a:pt x="903" y="10"/>
                      </a:lnTo>
                      <a:lnTo>
                        <a:pt x="852" y="6"/>
                      </a:lnTo>
                      <a:lnTo>
                        <a:pt x="805" y="1"/>
                      </a:lnTo>
                      <a:lnTo>
                        <a:pt x="765" y="0"/>
                      </a:lnTo>
                      <a:lnTo>
                        <a:pt x="732" y="0"/>
                      </a:lnTo>
                      <a:lnTo>
                        <a:pt x="690" y="0"/>
                      </a:lnTo>
                      <a:lnTo>
                        <a:pt x="159" y="0"/>
                      </a:lnTo>
                      <a:lnTo>
                        <a:pt x="159" y="0"/>
                      </a:lnTo>
                      <a:lnTo>
                        <a:pt x="142" y="1"/>
                      </a:lnTo>
                      <a:lnTo>
                        <a:pt x="127" y="3"/>
                      </a:lnTo>
                      <a:lnTo>
                        <a:pt x="112" y="7"/>
                      </a:lnTo>
                      <a:lnTo>
                        <a:pt x="97" y="13"/>
                      </a:lnTo>
                      <a:lnTo>
                        <a:pt x="84" y="19"/>
                      </a:lnTo>
                      <a:lnTo>
                        <a:pt x="70" y="27"/>
                      </a:lnTo>
                      <a:lnTo>
                        <a:pt x="58" y="37"/>
                      </a:lnTo>
                      <a:lnTo>
                        <a:pt x="46" y="46"/>
                      </a:lnTo>
                      <a:lnTo>
                        <a:pt x="36" y="58"/>
                      </a:lnTo>
                      <a:lnTo>
                        <a:pt x="27" y="70"/>
                      </a:lnTo>
                      <a:lnTo>
                        <a:pt x="19" y="84"/>
                      </a:lnTo>
                      <a:lnTo>
                        <a:pt x="12" y="97"/>
                      </a:lnTo>
                      <a:lnTo>
                        <a:pt x="7" y="112"/>
                      </a:lnTo>
                      <a:lnTo>
                        <a:pt x="3" y="127"/>
                      </a:lnTo>
                      <a:lnTo>
                        <a:pt x="1" y="142"/>
                      </a:lnTo>
                      <a:lnTo>
                        <a:pt x="0" y="159"/>
                      </a:lnTo>
                      <a:lnTo>
                        <a:pt x="0" y="159"/>
                      </a:lnTo>
                      <a:lnTo>
                        <a:pt x="0" y="159"/>
                      </a:lnTo>
                      <a:lnTo>
                        <a:pt x="1" y="175"/>
                      </a:lnTo>
                      <a:lnTo>
                        <a:pt x="3" y="192"/>
                      </a:lnTo>
                      <a:lnTo>
                        <a:pt x="7" y="207"/>
                      </a:lnTo>
                      <a:lnTo>
                        <a:pt x="12" y="222"/>
                      </a:lnTo>
                      <a:lnTo>
                        <a:pt x="19" y="235"/>
                      </a:lnTo>
                      <a:lnTo>
                        <a:pt x="27" y="249"/>
                      </a:lnTo>
                      <a:lnTo>
                        <a:pt x="36" y="261"/>
                      </a:lnTo>
                      <a:lnTo>
                        <a:pt x="46" y="271"/>
                      </a:lnTo>
                      <a:lnTo>
                        <a:pt x="58" y="282"/>
                      </a:lnTo>
                      <a:lnTo>
                        <a:pt x="70" y="291"/>
                      </a:lnTo>
                      <a:lnTo>
                        <a:pt x="84" y="300"/>
                      </a:lnTo>
                      <a:lnTo>
                        <a:pt x="97" y="306"/>
                      </a:lnTo>
                      <a:lnTo>
                        <a:pt x="112" y="312"/>
                      </a:lnTo>
                      <a:lnTo>
                        <a:pt x="127" y="315"/>
                      </a:lnTo>
                      <a:lnTo>
                        <a:pt x="142" y="318"/>
                      </a:lnTo>
                      <a:lnTo>
                        <a:pt x="159" y="318"/>
                      </a:lnTo>
                      <a:lnTo>
                        <a:pt x="700" y="318"/>
                      </a:lnTo>
                      <a:lnTo>
                        <a:pt x="706" y="318"/>
                      </a:lnTo>
                      <a:lnTo>
                        <a:pt x="706" y="318"/>
                      </a:lnTo>
                      <a:lnTo>
                        <a:pt x="724" y="318"/>
                      </a:lnTo>
                      <a:lnTo>
                        <a:pt x="771" y="318"/>
                      </a:lnTo>
                      <a:lnTo>
                        <a:pt x="804" y="321"/>
                      </a:lnTo>
                      <a:lnTo>
                        <a:pt x="841" y="324"/>
                      </a:lnTo>
                      <a:lnTo>
                        <a:pt x="883" y="330"/>
                      </a:lnTo>
                      <a:lnTo>
                        <a:pt x="930" y="337"/>
                      </a:lnTo>
                      <a:lnTo>
                        <a:pt x="978" y="348"/>
                      </a:lnTo>
                      <a:lnTo>
                        <a:pt x="1029" y="363"/>
                      </a:lnTo>
                      <a:lnTo>
                        <a:pt x="1081" y="379"/>
                      </a:lnTo>
                      <a:lnTo>
                        <a:pt x="1108" y="390"/>
                      </a:lnTo>
                      <a:lnTo>
                        <a:pt x="1135" y="400"/>
                      </a:lnTo>
                      <a:lnTo>
                        <a:pt x="1161" y="412"/>
                      </a:lnTo>
                      <a:lnTo>
                        <a:pt x="1188" y="426"/>
                      </a:lnTo>
                      <a:lnTo>
                        <a:pt x="1215" y="441"/>
                      </a:lnTo>
                      <a:lnTo>
                        <a:pt x="1240" y="457"/>
                      </a:lnTo>
                      <a:lnTo>
                        <a:pt x="1266" y="474"/>
                      </a:lnTo>
                      <a:lnTo>
                        <a:pt x="1291" y="492"/>
                      </a:lnTo>
                      <a:lnTo>
                        <a:pt x="1315" y="513"/>
                      </a:lnTo>
                      <a:lnTo>
                        <a:pt x="1339" y="534"/>
                      </a:lnTo>
                      <a:lnTo>
                        <a:pt x="1339" y="534"/>
                      </a:lnTo>
                      <a:lnTo>
                        <a:pt x="1368" y="562"/>
                      </a:lnTo>
                      <a:lnTo>
                        <a:pt x="1395" y="592"/>
                      </a:lnTo>
                      <a:lnTo>
                        <a:pt x="1420" y="625"/>
                      </a:lnTo>
                      <a:lnTo>
                        <a:pt x="1444" y="660"/>
                      </a:lnTo>
                      <a:lnTo>
                        <a:pt x="1465" y="696"/>
                      </a:lnTo>
                      <a:lnTo>
                        <a:pt x="1485" y="733"/>
                      </a:lnTo>
                      <a:lnTo>
                        <a:pt x="1503" y="772"/>
                      </a:lnTo>
                      <a:lnTo>
                        <a:pt x="1519" y="813"/>
                      </a:lnTo>
                      <a:lnTo>
                        <a:pt x="1533" y="856"/>
                      </a:lnTo>
                      <a:lnTo>
                        <a:pt x="1546" y="901"/>
                      </a:lnTo>
                      <a:lnTo>
                        <a:pt x="1557" y="946"/>
                      </a:lnTo>
                      <a:lnTo>
                        <a:pt x="1564" y="994"/>
                      </a:lnTo>
                      <a:lnTo>
                        <a:pt x="1572" y="1044"/>
                      </a:lnTo>
                      <a:lnTo>
                        <a:pt x="1576" y="1096"/>
                      </a:lnTo>
                      <a:lnTo>
                        <a:pt x="1579" y="1149"/>
                      </a:lnTo>
                      <a:lnTo>
                        <a:pt x="1579" y="1203"/>
                      </a:lnTo>
                      <a:lnTo>
                        <a:pt x="1579" y="1203"/>
                      </a:lnTo>
                      <a:lnTo>
                        <a:pt x="1581" y="1275"/>
                      </a:lnTo>
                      <a:lnTo>
                        <a:pt x="1585" y="1344"/>
                      </a:lnTo>
                      <a:lnTo>
                        <a:pt x="1591" y="1411"/>
                      </a:lnTo>
                      <a:lnTo>
                        <a:pt x="1602" y="1477"/>
                      </a:lnTo>
                      <a:lnTo>
                        <a:pt x="1614" y="1542"/>
                      </a:lnTo>
                      <a:lnTo>
                        <a:pt x="1627" y="1603"/>
                      </a:lnTo>
                      <a:lnTo>
                        <a:pt x="1645" y="1662"/>
                      </a:lnTo>
                      <a:lnTo>
                        <a:pt x="1665" y="1720"/>
                      </a:lnTo>
                      <a:lnTo>
                        <a:pt x="1689" y="1776"/>
                      </a:lnTo>
                      <a:lnTo>
                        <a:pt x="1713" y="1828"/>
                      </a:lnTo>
                      <a:lnTo>
                        <a:pt x="1741" y="1881"/>
                      </a:lnTo>
                      <a:lnTo>
                        <a:pt x="1773" y="1929"/>
                      </a:lnTo>
                      <a:lnTo>
                        <a:pt x="1806" y="1977"/>
                      </a:lnTo>
                      <a:lnTo>
                        <a:pt x="1842" y="2022"/>
                      </a:lnTo>
                      <a:lnTo>
                        <a:pt x="1879" y="2064"/>
                      </a:lnTo>
                      <a:lnTo>
                        <a:pt x="1921" y="2104"/>
                      </a:lnTo>
                      <a:lnTo>
                        <a:pt x="1921" y="2104"/>
                      </a:lnTo>
                      <a:lnTo>
                        <a:pt x="1951" y="2133"/>
                      </a:lnTo>
                      <a:lnTo>
                        <a:pt x="1983" y="2158"/>
                      </a:lnTo>
                      <a:lnTo>
                        <a:pt x="2016" y="2182"/>
                      </a:lnTo>
                      <a:lnTo>
                        <a:pt x="2047" y="2205"/>
                      </a:lnTo>
                      <a:lnTo>
                        <a:pt x="2080" y="2226"/>
                      </a:lnTo>
                      <a:lnTo>
                        <a:pt x="2113" y="2245"/>
                      </a:lnTo>
                      <a:lnTo>
                        <a:pt x="2146" y="2265"/>
                      </a:lnTo>
                      <a:lnTo>
                        <a:pt x="2179" y="2281"/>
                      </a:lnTo>
                      <a:lnTo>
                        <a:pt x="2214" y="2296"/>
                      </a:lnTo>
                      <a:lnTo>
                        <a:pt x="2247" y="2310"/>
                      </a:lnTo>
                      <a:lnTo>
                        <a:pt x="2280" y="2323"/>
                      </a:lnTo>
                      <a:lnTo>
                        <a:pt x="2313" y="2335"/>
                      </a:lnTo>
                      <a:lnTo>
                        <a:pt x="2344" y="2346"/>
                      </a:lnTo>
                      <a:lnTo>
                        <a:pt x="2377" y="2355"/>
                      </a:lnTo>
                      <a:lnTo>
                        <a:pt x="2439" y="2371"/>
                      </a:lnTo>
                      <a:lnTo>
                        <a:pt x="2499" y="2383"/>
                      </a:lnTo>
                      <a:lnTo>
                        <a:pt x="2554" y="2392"/>
                      </a:lnTo>
                      <a:lnTo>
                        <a:pt x="2607" y="2398"/>
                      </a:lnTo>
                      <a:lnTo>
                        <a:pt x="2653" y="2403"/>
                      </a:lnTo>
                      <a:lnTo>
                        <a:pt x="2695" y="2406"/>
                      </a:lnTo>
                      <a:lnTo>
                        <a:pt x="2730" y="2407"/>
                      </a:lnTo>
                      <a:lnTo>
                        <a:pt x="2778" y="2406"/>
                      </a:lnTo>
                      <a:lnTo>
                        <a:pt x="2778" y="2088"/>
                      </a:lnTo>
                      <a:lnTo>
                        <a:pt x="2772" y="2088"/>
                      </a:lnTo>
                      <a:close/>
                    </a:path>
                  </a:pathLst>
                </a:custGeom>
                <a:solidFill>
                  <a:srgbClr val="001F56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6" name="Freeform 41">
                  <a:extLst>
                    <a:ext uri="{FF2B5EF4-FFF2-40B4-BE49-F238E27FC236}">
                      <a16:creationId xmlns:a16="http://schemas.microsoft.com/office/drawing/2014/main" id="{285FC65F-2202-F78D-AE31-5DE964D84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45725" y="2578417"/>
                  <a:ext cx="1628083" cy="1870662"/>
                </a:xfrm>
                <a:custGeom>
                  <a:avLst/>
                  <a:gdLst>
                    <a:gd name="T0" fmla="*/ 2046 w 2092"/>
                    <a:gd name="T1" fmla="*/ 0 h 2406"/>
                    <a:gd name="T2" fmla="*/ 1926 w 2092"/>
                    <a:gd name="T3" fmla="*/ 6 h 2406"/>
                    <a:gd name="T4" fmla="*/ 1756 w 2092"/>
                    <a:gd name="T5" fmla="*/ 34 h 2406"/>
                    <a:gd name="T6" fmla="*/ 1626 w 2092"/>
                    <a:gd name="T7" fmla="*/ 70 h 2406"/>
                    <a:gd name="T8" fmla="*/ 1522 w 2092"/>
                    <a:gd name="T9" fmla="*/ 111 h 2406"/>
                    <a:gd name="T10" fmla="*/ 1417 w 2092"/>
                    <a:gd name="T11" fmla="*/ 162 h 2406"/>
                    <a:gd name="T12" fmla="*/ 1315 w 2092"/>
                    <a:gd name="T13" fmla="*/ 228 h 2406"/>
                    <a:gd name="T14" fmla="*/ 1216 w 2092"/>
                    <a:gd name="T15" fmla="*/ 310 h 2406"/>
                    <a:gd name="T16" fmla="*/ 1138 w 2092"/>
                    <a:gd name="T17" fmla="*/ 393 h 2406"/>
                    <a:gd name="T18" fmla="*/ 1039 w 2092"/>
                    <a:gd name="T19" fmla="*/ 534 h 2406"/>
                    <a:gd name="T20" fmla="*/ 964 w 2092"/>
                    <a:gd name="T21" fmla="*/ 693 h 2406"/>
                    <a:gd name="T22" fmla="*/ 913 w 2092"/>
                    <a:gd name="T23" fmla="*/ 870 h 2406"/>
                    <a:gd name="T24" fmla="*/ 885 w 2092"/>
                    <a:gd name="T25" fmla="*/ 1063 h 2406"/>
                    <a:gd name="T26" fmla="*/ 879 w 2092"/>
                    <a:gd name="T27" fmla="*/ 1203 h 2406"/>
                    <a:gd name="T28" fmla="*/ 871 w 2092"/>
                    <a:gd name="T29" fmla="*/ 1359 h 2406"/>
                    <a:gd name="T30" fmla="*/ 846 w 2092"/>
                    <a:gd name="T31" fmla="*/ 1500 h 2406"/>
                    <a:gd name="T32" fmla="*/ 804 w 2092"/>
                    <a:gd name="T33" fmla="*/ 1626 h 2406"/>
                    <a:gd name="T34" fmla="*/ 747 w 2092"/>
                    <a:gd name="T35" fmla="*/ 1738 h 2406"/>
                    <a:gd name="T36" fmla="*/ 672 w 2092"/>
                    <a:gd name="T37" fmla="*/ 1834 h 2406"/>
                    <a:gd name="T38" fmla="*/ 619 w 2092"/>
                    <a:gd name="T39" fmla="*/ 1885 h 2406"/>
                    <a:gd name="T40" fmla="*/ 543 w 2092"/>
                    <a:gd name="T41" fmla="*/ 1942 h 2406"/>
                    <a:gd name="T42" fmla="*/ 463 w 2092"/>
                    <a:gd name="T43" fmla="*/ 1987 h 2406"/>
                    <a:gd name="T44" fmla="*/ 384 w 2092"/>
                    <a:gd name="T45" fmla="*/ 2022 h 2406"/>
                    <a:gd name="T46" fmla="*/ 229 w 2092"/>
                    <a:gd name="T47" fmla="*/ 2067 h 2406"/>
                    <a:gd name="T48" fmla="*/ 102 w 2092"/>
                    <a:gd name="T49" fmla="*/ 2085 h 2406"/>
                    <a:gd name="T50" fmla="*/ 4 w 2092"/>
                    <a:gd name="T51" fmla="*/ 2088 h 2406"/>
                    <a:gd name="T52" fmla="*/ 0 w 2092"/>
                    <a:gd name="T53" fmla="*/ 2406 h 2406"/>
                    <a:gd name="T54" fmla="*/ 126 w 2092"/>
                    <a:gd name="T55" fmla="*/ 2401 h 2406"/>
                    <a:gd name="T56" fmla="*/ 282 w 2092"/>
                    <a:gd name="T57" fmla="*/ 2380 h 2406"/>
                    <a:gd name="T58" fmla="*/ 435 w 2092"/>
                    <a:gd name="T59" fmla="*/ 2341 h 2406"/>
                    <a:gd name="T60" fmla="*/ 534 w 2092"/>
                    <a:gd name="T61" fmla="*/ 2305 h 2406"/>
                    <a:gd name="T62" fmla="*/ 634 w 2092"/>
                    <a:gd name="T63" fmla="*/ 2257 h 2406"/>
                    <a:gd name="T64" fmla="*/ 733 w 2092"/>
                    <a:gd name="T65" fmla="*/ 2197 h 2406"/>
                    <a:gd name="T66" fmla="*/ 829 w 2092"/>
                    <a:gd name="T67" fmla="*/ 2124 h 2406"/>
                    <a:gd name="T68" fmla="*/ 901 w 2092"/>
                    <a:gd name="T69" fmla="*/ 2055 h 2406"/>
                    <a:gd name="T70" fmla="*/ 1008 w 2092"/>
                    <a:gd name="T71" fmla="*/ 1921 h 2406"/>
                    <a:gd name="T72" fmla="*/ 1090 w 2092"/>
                    <a:gd name="T73" fmla="*/ 1768 h 2406"/>
                    <a:gd name="T74" fmla="*/ 1150 w 2092"/>
                    <a:gd name="T75" fmla="*/ 1597 h 2406"/>
                    <a:gd name="T76" fmla="*/ 1185 w 2092"/>
                    <a:gd name="T77" fmla="*/ 1408 h 2406"/>
                    <a:gd name="T78" fmla="*/ 1197 w 2092"/>
                    <a:gd name="T79" fmla="*/ 1203 h 2406"/>
                    <a:gd name="T80" fmla="*/ 1201 w 2092"/>
                    <a:gd name="T81" fmla="*/ 1098 h 2406"/>
                    <a:gd name="T82" fmla="*/ 1221 w 2092"/>
                    <a:gd name="T83" fmla="*/ 952 h 2406"/>
                    <a:gd name="T84" fmla="*/ 1257 w 2092"/>
                    <a:gd name="T85" fmla="*/ 820 h 2406"/>
                    <a:gd name="T86" fmla="*/ 1309 w 2092"/>
                    <a:gd name="T87" fmla="*/ 703 h 2406"/>
                    <a:gd name="T88" fmla="*/ 1378 w 2092"/>
                    <a:gd name="T89" fmla="*/ 603 h 2406"/>
                    <a:gd name="T90" fmla="*/ 1434 w 2092"/>
                    <a:gd name="T91" fmla="*/ 543 h 2406"/>
                    <a:gd name="T92" fmla="*/ 1507 w 2092"/>
                    <a:gd name="T93" fmla="*/ 481 h 2406"/>
                    <a:gd name="T94" fmla="*/ 1587 w 2092"/>
                    <a:gd name="T95" fmla="*/ 432 h 2406"/>
                    <a:gd name="T96" fmla="*/ 1666 w 2092"/>
                    <a:gd name="T97" fmla="*/ 394 h 2406"/>
                    <a:gd name="T98" fmla="*/ 1798 w 2092"/>
                    <a:gd name="T99" fmla="*/ 351 h 2406"/>
                    <a:gd name="T100" fmla="*/ 1936 w 2092"/>
                    <a:gd name="T101" fmla="*/ 325 h 2406"/>
                    <a:gd name="T102" fmla="*/ 2055 w 2092"/>
                    <a:gd name="T103" fmla="*/ 318 h 2406"/>
                    <a:gd name="T104" fmla="*/ 2092 w 2092"/>
                    <a:gd name="T105" fmla="*/ 318 h 2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92" h="2406">
                      <a:moveTo>
                        <a:pt x="2086" y="0"/>
                      </a:moveTo>
                      <a:lnTo>
                        <a:pt x="2086" y="0"/>
                      </a:lnTo>
                      <a:lnTo>
                        <a:pt x="2046" y="0"/>
                      </a:lnTo>
                      <a:lnTo>
                        <a:pt x="2013" y="0"/>
                      </a:lnTo>
                      <a:lnTo>
                        <a:pt x="1972" y="3"/>
                      </a:lnTo>
                      <a:lnTo>
                        <a:pt x="1926" y="6"/>
                      </a:lnTo>
                      <a:lnTo>
                        <a:pt x="1875" y="13"/>
                      </a:lnTo>
                      <a:lnTo>
                        <a:pt x="1818" y="22"/>
                      </a:lnTo>
                      <a:lnTo>
                        <a:pt x="1756" y="34"/>
                      </a:lnTo>
                      <a:lnTo>
                        <a:pt x="1692" y="51"/>
                      </a:lnTo>
                      <a:lnTo>
                        <a:pt x="1659" y="60"/>
                      </a:lnTo>
                      <a:lnTo>
                        <a:pt x="1626" y="70"/>
                      </a:lnTo>
                      <a:lnTo>
                        <a:pt x="1591" y="82"/>
                      </a:lnTo>
                      <a:lnTo>
                        <a:pt x="1557" y="96"/>
                      </a:lnTo>
                      <a:lnTo>
                        <a:pt x="1522" y="111"/>
                      </a:lnTo>
                      <a:lnTo>
                        <a:pt x="1488" y="126"/>
                      </a:lnTo>
                      <a:lnTo>
                        <a:pt x="1453" y="144"/>
                      </a:lnTo>
                      <a:lnTo>
                        <a:pt x="1417" y="162"/>
                      </a:lnTo>
                      <a:lnTo>
                        <a:pt x="1383" y="183"/>
                      </a:lnTo>
                      <a:lnTo>
                        <a:pt x="1350" y="204"/>
                      </a:lnTo>
                      <a:lnTo>
                        <a:pt x="1315" y="228"/>
                      </a:lnTo>
                      <a:lnTo>
                        <a:pt x="1282" y="253"/>
                      </a:lnTo>
                      <a:lnTo>
                        <a:pt x="1249" y="280"/>
                      </a:lnTo>
                      <a:lnTo>
                        <a:pt x="1216" y="310"/>
                      </a:lnTo>
                      <a:lnTo>
                        <a:pt x="1216" y="310"/>
                      </a:lnTo>
                      <a:lnTo>
                        <a:pt x="1176" y="351"/>
                      </a:lnTo>
                      <a:lnTo>
                        <a:pt x="1138" y="393"/>
                      </a:lnTo>
                      <a:lnTo>
                        <a:pt x="1102" y="438"/>
                      </a:lnTo>
                      <a:lnTo>
                        <a:pt x="1069" y="486"/>
                      </a:lnTo>
                      <a:lnTo>
                        <a:pt x="1039" y="534"/>
                      </a:lnTo>
                      <a:lnTo>
                        <a:pt x="1012" y="585"/>
                      </a:lnTo>
                      <a:lnTo>
                        <a:pt x="987" y="637"/>
                      </a:lnTo>
                      <a:lnTo>
                        <a:pt x="964" y="693"/>
                      </a:lnTo>
                      <a:lnTo>
                        <a:pt x="945" y="750"/>
                      </a:lnTo>
                      <a:lnTo>
                        <a:pt x="927" y="808"/>
                      </a:lnTo>
                      <a:lnTo>
                        <a:pt x="913" y="870"/>
                      </a:lnTo>
                      <a:lnTo>
                        <a:pt x="901" y="933"/>
                      </a:lnTo>
                      <a:lnTo>
                        <a:pt x="891" y="997"/>
                      </a:lnTo>
                      <a:lnTo>
                        <a:pt x="885" y="1063"/>
                      </a:lnTo>
                      <a:lnTo>
                        <a:pt x="880" y="1132"/>
                      </a:lnTo>
                      <a:lnTo>
                        <a:pt x="879" y="1203"/>
                      </a:lnTo>
                      <a:lnTo>
                        <a:pt x="879" y="1203"/>
                      </a:lnTo>
                      <a:lnTo>
                        <a:pt x="879" y="1257"/>
                      </a:lnTo>
                      <a:lnTo>
                        <a:pt x="876" y="1308"/>
                      </a:lnTo>
                      <a:lnTo>
                        <a:pt x="871" y="1359"/>
                      </a:lnTo>
                      <a:lnTo>
                        <a:pt x="865" y="1407"/>
                      </a:lnTo>
                      <a:lnTo>
                        <a:pt x="856" y="1455"/>
                      </a:lnTo>
                      <a:lnTo>
                        <a:pt x="846" y="1500"/>
                      </a:lnTo>
                      <a:lnTo>
                        <a:pt x="834" y="1543"/>
                      </a:lnTo>
                      <a:lnTo>
                        <a:pt x="820" y="1585"/>
                      </a:lnTo>
                      <a:lnTo>
                        <a:pt x="804" y="1626"/>
                      </a:lnTo>
                      <a:lnTo>
                        <a:pt x="787" y="1665"/>
                      </a:lnTo>
                      <a:lnTo>
                        <a:pt x="768" y="1702"/>
                      </a:lnTo>
                      <a:lnTo>
                        <a:pt x="747" y="1738"/>
                      </a:lnTo>
                      <a:lnTo>
                        <a:pt x="723" y="1771"/>
                      </a:lnTo>
                      <a:lnTo>
                        <a:pt x="699" y="1804"/>
                      </a:lnTo>
                      <a:lnTo>
                        <a:pt x="672" y="1834"/>
                      </a:lnTo>
                      <a:lnTo>
                        <a:pt x="643" y="1863"/>
                      </a:lnTo>
                      <a:lnTo>
                        <a:pt x="643" y="1863"/>
                      </a:lnTo>
                      <a:lnTo>
                        <a:pt x="619" y="1885"/>
                      </a:lnTo>
                      <a:lnTo>
                        <a:pt x="595" y="1905"/>
                      </a:lnTo>
                      <a:lnTo>
                        <a:pt x="570" y="1924"/>
                      </a:lnTo>
                      <a:lnTo>
                        <a:pt x="543" y="1942"/>
                      </a:lnTo>
                      <a:lnTo>
                        <a:pt x="517" y="1959"/>
                      </a:lnTo>
                      <a:lnTo>
                        <a:pt x="490" y="1974"/>
                      </a:lnTo>
                      <a:lnTo>
                        <a:pt x="463" y="1987"/>
                      </a:lnTo>
                      <a:lnTo>
                        <a:pt x="438" y="2001"/>
                      </a:lnTo>
                      <a:lnTo>
                        <a:pt x="411" y="2011"/>
                      </a:lnTo>
                      <a:lnTo>
                        <a:pt x="384" y="2022"/>
                      </a:lnTo>
                      <a:lnTo>
                        <a:pt x="331" y="2040"/>
                      </a:lnTo>
                      <a:lnTo>
                        <a:pt x="279" y="2055"/>
                      </a:lnTo>
                      <a:lnTo>
                        <a:pt x="229" y="2067"/>
                      </a:lnTo>
                      <a:lnTo>
                        <a:pt x="183" y="2074"/>
                      </a:lnTo>
                      <a:lnTo>
                        <a:pt x="141" y="2080"/>
                      </a:lnTo>
                      <a:lnTo>
                        <a:pt x="102" y="2085"/>
                      </a:lnTo>
                      <a:lnTo>
                        <a:pt x="69" y="2086"/>
                      </a:lnTo>
                      <a:lnTo>
                        <a:pt x="22" y="2088"/>
                      </a:lnTo>
                      <a:lnTo>
                        <a:pt x="4" y="2088"/>
                      </a:lnTo>
                      <a:lnTo>
                        <a:pt x="0" y="2088"/>
                      </a:lnTo>
                      <a:lnTo>
                        <a:pt x="0" y="2406"/>
                      </a:lnTo>
                      <a:lnTo>
                        <a:pt x="0" y="2406"/>
                      </a:lnTo>
                      <a:lnTo>
                        <a:pt x="49" y="2406"/>
                      </a:lnTo>
                      <a:lnTo>
                        <a:pt x="84" y="2404"/>
                      </a:lnTo>
                      <a:lnTo>
                        <a:pt x="126" y="2401"/>
                      </a:lnTo>
                      <a:lnTo>
                        <a:pt x="172" y="2397"/>
                      </a:lnTo>
                      <a:lnTo>
                        <a:pt x="225" y="2391"/>
                      </a:lnTo>
                      <a:lnTo>
                        <a:pt x="282" y="2380"/>
                      </a:lnTo>
                      <a:lnTo>
                        <a:pt x="340" y="2367"/>
                      </a:lnTo>
                      <a:lnTo>
                        <a:pt x="403" y="2350"/>
                      </a:lnTo>
                      <a:lnTo>
                        <a:pt x="435" y="2341"/>
                      </a:lnTo>
                      <a:lnTo>
                        <a:pt x="468" y="2329"/>
                      </a:lnTo>
                      <a:lnTo>
                        <a:pt x="501" y="2317"/>
                      </a:lnTo>
                      <a:lnTo>
                        <a:pt x="534" y="2305"/>
                      </a:lnTo>
                      <a:lnTo>
                        <a:pt x="567" y="2290"/>
                      </a:lnTo>
                      <a:lnTo>
                        <a:pt x="601" y="2275"/>
                      </a:lnTo>
                      <a:lnTo>
                        <a:pt x="634" y="2257"/>
                      </a:lnTo>
                      <a:lnTo>
                        <a:pt x="667" y="2239"/>
                      </a:lnTo>
                      <a:lnTo>
                        <a:pt x="700" y="2220"/>
                      </a:lnTo>
                      <a:lnTo>
                        <a:pt x="733" y="2197"/>
                      </a:lnTo>
                      <a:lnTo>
                        <a:pt x="766" y="2175"/>
                      </a:lnTo>
                      <a:lnTo>
                        <a:pt x="798" y="2151"/>
                      </a:lnTo>
                      <a:lnTo>
                        <a:pt x="829" y="2124"/>
                      </a:lnTo>
                      <a:lnTo>
                        <a:pt x="859" y="2097"/>
                      </a:lnTo>
                      <a:lnTo>
                        <a:pt x="859" y="2097"/>
                      </a:lnTo>
                      <a:lnTo>
                        <a:pt x="901" y="2055"/>
                      </a:lnTo>
                      <a:lnTo>
                        <a:pt x="939" y="2013"/>
                      </a:lnTo>
                      <a:lnTo>
                        <a:pt x="975" y="1968"/>
                      </a:lnTo>
                      <a:lnTo>
                        <a:pt x="1008" y="1921"/>
                      </a:lnTo>
                      <a:lnTo>
                        <a:pt x="1038" y="1872"/>
                      </a:lnTo>
                      <a:lnTo>
                        <a:pt x="1065" y="1821"/>
                      </a:lnTo>
                      <a:lnTo>
                        <a:pt x="1090" y="1768"/>
                      </a:lnTo>
                      <a:lnTo>
                        <a:pt x="1113" y="1713"/>
                      </a:lnTo>
                      <a:lnTo>
                        <a:pt x="1132" y="1656"/>
                      </a:lnTo>
                      <a:lnTo>
                        <a:pt x="1150" y="1597"/>
                      </a:lnTo>
                      <a:lnTo>
                        <a:pt x="1164" y="1536"/>
                      </a:lnTo>
                      <a:lnTo>
                        <a:pt x="1176" y="1474"/>
                      </a:lnTo>
                      <a:lnTo>
                        <a:pt x="1185" y="1408"/>
                      </a:lnTo>
                      <a:lnTo>
                        <a:pt x="1192" y="1342"/>
                      </a:lnTo>
                      <a:lnTo>
                        <a:pt x="1197" y="1273"/>
                      </a:lnTo>
                      <a:lnTo>
                        <a:pt x="1197" y="1203"/>
                      </a:lnTo>
                      <a:lnTo>
                        <a:pt x="1197" y="1203"/>
                      </a:lnTo>
                      <a:lnTo>
                        <a:pt x="1198" y="1150"/>
                      </a:lnTo>
                      <a:lnTo>
                        <a:pt x="1201" y="1098"/>
                      </a:lnTo>
                      <a:lnTo>
                        <a:pt x="1206" y="1047"/>
                      </a:lnTo>
                      <a:lnTo>
                        <a:pt x="1212" y="999"/>
                      </a:lnTo>
                      <a:lnTo>
                        <a:pt x="1221" y="952"/>
                      </a:lnTo>
                      <a:lnTo>
                        <a:pt x="1231" y="906"/>
                      </a:lnTo>
                      <a:lnTo>
                        <a:pt x="1243" y="862"/>
                      </a:lnTo>
                      <a:lnTo>
                        <a:pt x="1257" y="820"/>
                      </a:lnTo>
                      <a:lnTo>
                        <a:pt x="1272" y="780"/>
                      </a:lnTo>
                      <a:lnTo>
                        <a:pt x="1290" y="741"/>
                      </a:lnTo>
                      <a:lnTo>
                        <a:pt x="1309" y="703"/>
                      </a:lnTo>
                      <a:lnTo>
                        <a:pt x="1330" y="669"/>
                      </a:lnTo>
                      <a:lnTo>
                        <a:pt x="1353" y="634"/>
                      </a:lnTo>
                      <a:lnTo>
                        <a:pt x="1378" y="603"/>
                      </a:lnTo>
                      <a:lnTo>
                        <a:pt x="1405" y="571"/>
                      </a:lnTo>
                      <a:lnTo>
                        <a:pt x="1434" y="543"/>
                      </a:lnTo>
                      <a:lnTo>
                        <a:pt x="1434" y="543"/>
                      </a:lnTo>
                      <a:lnTo>
                        <a:pt x="1458" y="520"/>
                      </a:lnTo>
                      <a:lnTo>
                        <a:pt x="1482" y="501"/>
                      </a:lnTo>
                      <a:lnTo>
                        <a:pt x="1507" y="481"/>
                      </a:lnTo>
                      <a:lnTo>
                        <a:pt x="1533" y="463"/>
                      </a:lnTo>
                      <a:lnTo>
                        <a:pt x="1560" y="448"/>
                      </a:lnTo>
                      <a:lnTo>
                        <a:pt x="1587" y="432"/>
                      </a:lnTo>
                      <a:lnTo>
                        <a:pt x="1612" y="418"/>
                      </a:lnTo>
                      <a:lnTo>
                        <a:pt x="1639" y="406"/>
                      </a:lnTo>
                      <a:lnTo>
                        <a:pt x="1666" y="394"/>
                      </a:lnTo>
                      <a:lnTo>
                        <a:pt x="1693" y="384"/>
                      </a:lnTo>
                      <a:lnTo>
                        <a:pt x="1746" y="366"/>
                      </a:lnTo>
                      <a:lnTo>
                        <a:pt x="1798" y="351"/>
                      </a:lnTo>
                      <a:lnTo>
                        <a:pt x="1846" y="340"/>
                      </a:lnTo>
                      <a:lnTo>
                        <a:pt x="1893" y="331"/>
                      </a:lnTo>
                      <a:lnTo>
                        <a:pt x="1936" y="325"/>
                      </a:lnTo>
                      <a:lnTo>
                        <a:pt x="1974" y="321"/>
                      </a:lnTo>
                      <a:lnTo>
                        <a:pt x="2007" y="319"/>
                      </a:lnTo>
                      <a:lnTo>
                        <a:pt x="2055" y="318"/>
                      </a:lnTo>
                      <a:lnTo>
                        <a:pt x="2073" y="318"/>
                      </a:lnTo>
                      <a:lnTo>
                        <a:pt x="2077" y="318"/>
                      </a:lnTo>
                      <a:lnTo>
                        <a:pt x="2092" y="318"/>
                      </a:lnTo>
                      <a:lnTo>
                        <a:pt x="2092" y="0"/>
                      </a:lnTo>
                      <a:lnTo>
                        <a:pt x="2086" y="0"/>
                      </a:lnTo>
                      <a:close/>
                    </a:path>
                  </a:pathLst>
                </a:custGeom>
                <a:solidFill>
                  <a:srgbClr val="004284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83A41BA-77F6-81D7-1612-5224EF2E2148}"/>
                </a:ext>
              </a:extLst>
            </p:cNvPr>
            <p:cNvGrpSpPr/>
            <p:nvPr/>
          </p:nvGrpSpPr>
          <p:grpSpPr>
            <a:xfrm>
              <a:off x="2058266" y="2717212"/>
              <a:ext cx="1066728" cy="1066728"/>
              <a:chOff x="832781" y="2981162"/>
              <a:chExt cx="1066728" cy="1066728"/>
            </a:xfrm>
          </p:grpSpPr>
          <p:sp>
            <p:nvSpPr>
              <p:cNvPr id="38" name="Freeform 35">
                <a:extLst>
                  <a:ext uri="{FF2B5EF4-FFF2-40B4-BE49-F238E27FC236}">
                    <a16:creationId xmlns:a16="http://schemas.microsoft.com/office/drawing/2014/main" id="{4DABA1CD-B4CA-1FF7-2543-01DD76DA0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781" y="2981162"/>
                <a:ext cx="1066728" cy="1066728"/>
              </a:xfrm>
              <a:custGeom>
                <a:avLst/>
                <a:gdLst>
                  <a:gd name="T0" fmla="*/ 1372 w 1372"/>
                  <a:gd name="T1" fmla="*/ 722 h 1373"/>
                  <a:gd name="T2" fmla="*/ 1359 w 1372"/>
                  <a:gd name="T3" fmla="*/ 824 h 1373"/>
                  <a:gd name="T4" fmla="*/ 1330 w 1372"/>
                  <a:gd name="T5" fmla="*/ 921 h 1373"/>
                  <a:gd name="T6" fmla="*/ 1290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4 w 1372"/>
                  <a:gd name="T15" fmla="*/ 1289 h 1373"/>
                  <a:gd name="T16" fmla="*/ 922 w 1372"/>
                  <a:gd name="T17" fmla="*/ 1331 h 1373"/>
                  <a:gd name="T18" fmla="*/ 825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6 w 1372"/>
                  <a:gd name="T31" fmla="*/ 1236 h 1373"/>
                  <a:gd name="T32" fmla="*/ 201 w 1372"/>
                  <a:gd name="T33" fmla="*/ 1172 h 1373"/>
                  <a:gd name="T34" fmla="*/ 136 w 1372"/>
                  <a:gd name="T35" fmla="*/ 1097 h 1373"/>
                  <a:gd name="T36" fmla="*/ 82 w 1372"/>
                  <a:gd name="T37" fmla="*/ 1013 h 1373"/>
                  <a:gd name="T38" fmla="*/ 42 w 1372"/>
                  <a:gd name="T39" fmla="*/ 921 h 1373"/>
                  <a:gd name="T40" fmla="*/ 13 w 1372"/>
                  <a:gd name="T41" fmla="*/ 824 h 1373"/>
                  <a:gd name="T42" fmla="*/ 1 w 1372"/>
                  <a:gd name="T43" fmla="*/ 722 h 1373"/>
                  <a:gd name="T44" fmla="*/ 1 w 1372"/>
                  <a:gd name="T45" fmla="*/ 651 h 1373"/>
                  <a:gd name="T46" fmla="*/ 13 w 1372"/>
                  <a:gd name="T47" fmla="*/ 548 h 1373"/>
                  <a:gd name="T48" fmla="*/ 42 w 1372"/>
                  <a:gd name="T49" fmla="*/ 450 h 1373"/>
                  <a:gd name="T50" fmla="*/ 82 w 1372"/>
                  <a:gd name="T51" fmla="*/ 359 h 1373"/>
                  <a:gd name="T52" fmla="*/ 136 w 1372"/>
                  <a:gd name="T53" fmla="*/ 275 h 1373"/>
                  <a:gd name="T54" fmla="*/ 201 w 1372"/>
                  <a:gd name="T55" fmla="*/ 201 h 1373"/>
                  <a:gd name="T56" fmla="*/ 276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5 w 1372"/>
                  <a:gd name="T69" fmla="*/ 14 h 1373"/>
                  <a:gd name="T70" fmla="*/ 922 w 1372"/>
                  <a:gd name="T71" fmla="*/ 41 h 1373"/>
                  <a:gd name="T72" fmla="*/ 1014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90 w 1372"/>
                  <a:gd name="T81" fmla="*/ 359 h 1373"/>
                  <a:gd name="T82" fmla="*/ 1330 w 1372"/>
                  <a:gd name="T83" fmla="*/ 450 h 1373"/>
                  <a:gd name="T84" fmla="*/ 1359 w 1372"/>
                  <a:gd name="T85" fmla="*/ 548 h 1373"/>
                  <a:gd name="T86" fmla="*/ 1372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2" y="722"/>
                    </a:lnTo>
                    <a:lnTo>
                      <a:pt x="1369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1" y="858"/>
                    </a:lnTo>
                    <a:lnTo>
                      <a:pt x="1342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3" y="1041"/>
                    </a:lnTo>
                    <a:lnTo>
                      <a:pt x="1255" y="1070"/>
                    </a:lnTo>
                    <a:lnTo>
                      <a:pt x="1236" y="1097"/>
                    </a:lnTo>
                    <a:lnTo>
                      <a:pt x="1216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3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2" y="1272"/>
                    </a:lnTo>
                    <a:lnTo>
                      <a:pt x="1014" y="1289"/>
                    </a:lnTo>
                    <a:lnTo>
                      <a:pt x="984" y="1305"/>
                    </a:lnTo>
                    <a:lnTo>
                      <a:pt x="954" y="1319"/>
                    </a:lnTo>
                    <a:lnTo>
                      <a:pt x="922" y="1331"/>
                    </a:lnTo>
                    <a:lnTo>
                      <a:pt x="891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7" y="1373"/>
                    </a:lnTo>
                    <a:lnTo>
                      <a:pt x="687" y="1373"/>
                    </a:lnTo>
                    <a:lnTo>
                      <a:pt x="651" y="1371"/>
                    </a:lnTo>
                    <a:lnTo>
                      <a:pt x="616" y="1368"/>
                    </a:lnTo>
                    <a:lnTo>
                      <a:pt x="582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3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50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8" y="1148"/>
                    </a:lnTo>
                    <a:lnTo>
                      <a:pt x="157" y="1122"/>
                    </a:lnTo>
                    <a:lnTo>
                      <a:pt x="136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1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1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1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1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6" y="275"/>
                    </a:lnTo>
                    <a:lnTo>
                      <a:pt x="157" y="249"/>
                    </a:lnTo>
                    <a:lnTo>
                      <a:pt x="178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50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3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2" y="8"/>
                    </a:lnTo>
                    <a:lnTo>
                      <a:pt x="616" y="3"/>
                    </a:lnTo>
                    <a:lnTo>
                      <a:pt x="651" y="0"/>
                    </a:lnTo>
                    <a:lnTo>
                      <a:pt x="687" y="0"/>
                    </a:lnTo>
                    <a:lnTo>
                      <a:pt x="687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91" y="30"/>
                    </a:lnTo>
                    <a:lnTo>
                      <a:pt x="922" y="41"/>
                    </a:lnTo>
                    <a:lnTo>
                      <a:pt x="954" y="54"/>
                    </a:lnTo>
                    <a:lnTo>
                      <a:pt x="984" y="68"/>
                    </a:lnTo>
                    <a:lnTo>
                      <a:pt x="1014" y="83"/>
                    </a:lnTo>
                    <a:lnTo>
                      <a:pt x="1042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3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6" y="249"/>
                    </a:lnTo>
                    <a:lnTo>
                      <a:pt x="1236" y="275"/>
                    </a:lnTo>
                    <a:lnTo>
                      <a:pt x="1255" y="302"/>
                    </a:lnTo>
                    <a:lnTo>
                      <a:pt x="1273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2" y="482"/>
                    </a:lnTo>
                    <a:lnTo>
                      <a:pt x="1351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69" y="615"/>
                    </a:lnTo>
                    <a:lnTo>
                      <a:pt x="1372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943413C5-8E84-0EF4-53BB-7C1D4977B146}"/>
                  </a:ext>
                </a:extLst>
              </p:cNvPr>
              <p:cNvGrpSpPr/>
              <p:nvPr/>
            </p:nvGrpSpPr>
            <p:grpSpPr>
              <a:xfrm>
                <a:off x="1221529" y="3310821"/>
                <a:ext cx="289230" cy="441619"/>
                <a:chOff x="793750" y="2465388"/>
                <a:chExt cx="295276" cy="450850"/>
              </a:xfrm>
            </p:grpSpPr>
            <p:sp>
              <p:nvSpPr>
                <p:cNvPr id="40" name="Freeform 42">
                  <a:extLst>
                    <a:ext uri="{FF2B5EF4-FFF2-40B4-BE49-F238E27FC236}">
                      <a16:creationId xmlns:a16="http://schemas.microsoft.com/office/drawing/2014/main" id="{E7917C1B-E99E-345D-C556-E4323B8291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3750" y="2592388"/>
                  <a:ext cx="295275" cy="323850"/>
                </a:xfrm>
                <a:custGeom>
                  <a:avLst/>
                  <a:gdLst>
                    <a:gd name="T0" fmla="*/ 0 w 372"/>
                    <a:gd name="T1" fmla="*/ 163 h 408"/>
                    <a:gd name="T2" fmla="*/ 33 w 372"/>
                    <a:gd name="T3" fmla="*/ 408 h 408"/>
                    <a:gd name="T4" fmla="*/ 355 w 372"/>
                    <a:gd name="T5" fmla="*/ 277 h 408"/>
                    <a:gd name="T6" fmla="*/ 354 w 372"/>
                    <a:gd name="T7" fmla="*/ 0 h 408"/>
                    <a:gd name="T8" fmla="*/ 291 w 372"/>
                    <a:gd name="T9" fmla="*/ 57 h 408"/>
                    <a:gd name="T10" fmla="*/ 70 w 372"/>
                    <a:gd name="T11" fmla="*/ 0 h 408"/>
                    <a:gd name="T12" fmla="*/ 79 w 372"/>
                    <a:gd name="T13" fmla="*/ 372 h 408"/>
                    <a:gd name="T14" fmla="*/ 52 w 372"/>
                    <a:gd name="T15" fmla="*/ 340 h 408"/>
                    <a:gd name="T16" fmla="*/ 79 w 372"/>
                    <a:gd name="T17" fmla="*/ 333 h 408"/>
                    <a:gd name="T18" fmla="*/ 88 w 372"/>
                    <a:gd name="T19" fmla="*/ 297 h 408"/>
                    <a:gd name="T20" fmla="*/ 58 w 372"/>
                    <a:gd name="T21" fmla="*/ 304 h 408"/>
                    <a:gd name="T22" fmla="*/ 55 w 372"/>
                    <a:gd name="T23" fmla="*/ 268 h 408"/>
                    <a:gd name="T24" fmla="*/ 87 w 372"/>
                    <a:gd name="T25" fmla="*/ 271 h 408"/>
                    <a:gd name="T26" fmla="*/ 82 w 372"/>
                    <a:gd name="T27" fmla="*/ 238 h 408"/>
                    <a:gd name="T28" fmla="*/ 52 w 372"/>
                    <a:gd name="T29" fmla="*/ 231 h 408"/>
                    <a:gd name="T30" fmla="*/ 79 w 372"/>
                    <a:gd name="T31" fmla="*/ 199 h 408"/>
                    <a:gd name="T32" fmla="*/ 145 w 372"/>
                    <a:gd name="T33" fmla="*/ 363 h 408"/>
                    <a:gd name="T34" fmla="*/ 118 w 372"/>
                    <a:gd name="T35" fmla="*/ 372 h 408"/>
                    <a:gd name="T36" fmla="*/ 111 w 372"/>
                    <a:gd name="T37" fmla="*/ 337 h 408"/>
                    <a:gd name="T38" fmla="*/ 142 w 372"/>
                    <a:gd name="T39" fmla="*/ 334 h 408"/>
                    <a:gd name="T40" fmla="*/ 142 w 372"/>
                    <a:gd name="T41" fmla="*/ 303 h 408"/>
                    <a:gd name="T42" fmla="*/ 111 w 372"/>
                    <a:gd name="T43" fmla="*/ 300 h 408"/>
                    <a:gd name="T44" fmla="*/ 118 w 372"/>
                    <a:gd name="T45" fmla="*/ 265 h 408"/>
                    <a:gd name="T46" fmla="*/ 145 w 372"/>
                    <a:gd name="T47" fmla="*/ 297 h 408"/>
                    <a:gd name="T48" fmla="*/ 118 w 372"/>
                    <a:gd name="T49" fmla="*/ 238 h 408"/>
                    <a:gd name="T50" fmla="*/ 109 w 372"/>
                    <a:gd name="T51" fmla="*/ 208 h 408"/>
                    <a:gd name="T52" fmla="*/ 139 w 372"/>
                    <a:gd name="T53" fmla="*/ 199 h 408"/>
                    <a:gd name="T54" fmla="*/ 202 w 372"/>
                    <a:gd name="T55" fmla="*/ 367 h 408"/>
                    <a:gd name="T56" fmla="*/ 171 w 372"/>
                    <a:gd name="T57" fmla="*/ 369 h 408"/>
                    <a:gd name="T58" fmla="*/ 172 w 372"/>
                    <a:gd name="T59" fmla="*/ 333 h 408"/>
                    <a:gd name="T60" fmla="*/ 202 w 372"/>
                    <a:gd name="T61" fmla="*/ 340 h 408"/>
                    <a:gd name="T62" fmla="*/ 195 w 372"/>
                    <a:gd name="T63" fmla="*/ 306 h 408"/>
                    <a:gd name="T64" fmla="*/ 168 w 372"/>
                    <a:gd name="T65" fmla="*/ 274 h 408"/>
                    <a:gd name="T66" fmla="*/ 195 w 372"/>
                    <a:gd name="T67" fmla="*/ 265 h 408"/>
                    <a:gd name="T68" fmla="*/ 202 w 372"/>
                    <a:gd name="T69" fmla="*/ 231 h 408"/>
                    <a:gd name="T70" fmla="*/ 172 w 372"/>
                    <a:gd name="T71" fmla="*/ 238 h 408"/>
                    <a:gd name="T72" fmla="*/ 171 w 372"/>
                    <a:gd name="T73" fmla="*/ 202 h 408"/>
                    <a:gd name="T74" fmla="*/ 202 w 372"/>
                    <a:gd name="T75" fmla="*/ 205 h 408"/>
                    <a:gd name="T76" fmla="*/ 313 w 372"/>
                    <a:gd name="T77" fmla="*/ 372 h 408"/>
                    <a:gd name="T78" fmla="*/ 226 w 372"/>
                    <a:gd name="T79" fmla="*/ 367 h 408"/>
                    <a:gd name="T80" fmla="*/ 234 w 372"/>
                    <a:gd name="T81" fmla="*/ 333 h 408"/>
                    <a:gd name="T82" fmla="*/ 318 w 372"/>
                    <a:gd name="T83" fmla="*/ 337 h 408"/>
                    <a:gd name="T84" fmla="*/ 258 w 372"/>
                    <a:gd name="T85" fmla="*/ 268 h 408"/>
                    <a:gd name="T86" fmla="*/ 255 w 372"/>
                    <a:gd name="T87" fmla="*/ 304 h 408"/>
                    <a:gd name="T88" fmla="*/ 225 w 372"/>
                    <a:gd name="T89" fmla="*/ 297 h 408"/>
                    <a:gd name="T90" fmla="*/ 234 w 372"/>
                    <a:gd name="T91" fmla="*/ 265 h 408"/>
                    <a:gd name="T92" fmla="*/ 234 w 372"/>
                    <a:gd name="T93" fmla="*/ 199 h 408"/>
                    <a:gd name="T94" fmla="*/ 261 w 372"/>
                    <a:gd name="T95" fmla="*/ 231 h 408"/>
                    <a:gd name="T96" fmla="*/ 234 w 372"/>
                    <a:gd name="T97" fmla="*/ 238 h 408"/>
                    <a:gd name="T98" fmla="*/ 318 w 372"/>
                    <a:gd name="T99" fmla="*/ 297 h 408"/>
                    <a:gd name="T100" fmla="*/ 288 w 372"/>
                    <a:gd name="T101" fmla="*/ 304 h 408"/>
                    <a:gd name="T102" fmla="*/ 285 w 372"/>
                    <a:gd name="T103" fmla="*/ 268 h 408"/>
                    <a:gd name="T104" fmla="*/ 318 w 372"/>
                    <a:gd name="T105" fmla="*/ 271 h 408"/>
                    <a:gd name="T106" fmla="*/ 318 w 372"/>
                    <a:gd name="T107" fmla="*/ 205 h 408"/>
                    <a:gd name="T108" fmla="*/ 309 w 372"/>
                    <a:gd name="T109" fmla="*/ 238 h 408"/>
                    <a:gd name="T110" fmla="*/ 283 w 372"/>
                    <a:gd name="T111" fmla="*/ 208 h 408"/>
                    <a:gd name="T112" fmla="*/ 79 w 372"/>
                    <a:gd name="T113" fmla="*/ 93 h 408"/>
                    <a:gd name="T114" fmla="*/ 300 w 372"/>
                    <a:gd name="T115" fmla="*/ 154 h 408"/>
                    <a:gd name="T116" fmla="*/ 79 w 372"/>
                    <a:gd name="T117" fmla="*/ 163 h 408"/>
                    <a:gd name="T118" fmla="*/ 70 w 372"/>
                    <a:gd name="T119" fmla="*/ 99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72" h="40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1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63"/>
                      </a:lnTo>
                      <a:lnTo>
                        <a:pt x="15" y="277"/>
                      </a:lnTo>
                      <a:lnTo>
                        <a:pt x="15" y="390"/>
                      </a:lnTo>
                      <a:lnTo>
                        <a:pt x="15" y="390"/>
                      </a:lnTo>
                      <a:lnTo>
                        <a:pt x="16" y="396"/>
                      </a:lnTo>
                      <a:lnTo>
                        <a:pt x="19" y="402"/>
                      </a:lnTo>
                      <a:lnTo>
                        <a:pt x="25" y="406"/>
                      </a:lnTo>
                      <a:lnTo>
                        <a:pt x="33" y="408"/>
                      </a:lnTo>
                      <a:lnTo>
                        <a:pt x="337" y="408"/>
                      </a:lnTo>
                      <a:lnTo>
                        <a:pt x="337" y="408"/>
                      </a:lnTo>
                      <a:lnTo>
                        <a:pt x="345" y="406"/>
                      </a:lnTo>
                      <a:lnTo>
                        <a:pt x="351" y="402"/>
                      </a:lnTo>
                      <a:lnTo>
                        <a:pt x="354" y="396"/>
                      </a:lnTo>
                      <a:lnTo>
                        <a:pt x="355" y="390"/>
                      </a:lnTo>
                      <a:lnTo>
                        <a:pt x="355" y="277"/>
                      </a:lnTo>
                      <a:lnTo>
                        <a:pt x="372" y="163"/>
                      </a:lnTo>
                      <a:lnTo>
                        <a:pt x="372" y="18"/>
                      </a:lnTo>
                      <a:lnTo>
                        <a:pt x="372" y="18"/>
                      </a:lnTo>
                      <a:lnTo>
                        <a:pt x="370" y="10"/>
                      </a:lnTo>
                      <a:lnTo>
                        <a:pt x="366" y="4"/>
                      </a:lnTo>
                      <a:lnTo>
                        <a:pt x="360" y="1"/>
                      </a:lnTo>
                      <a:lnTo>
                        <a:pt x="354" y="0"/>
                      </a:lnTo>
                      <a:lnTo>
                        <a:pt x="300" y="0"/>
                      </a:lnTo>
                      <a:lnTo>
                        <a:pt x="300" y="48"/>
                      </a:lnTo>
                      <a:lnTo>
                        <a:pt x="300" y="48"/>
                      </a:lnTo>
                      <a:lnTo>
                        <a:pt x="300" y="52"/>
                      </a:lnTo>
                      <a:lnTo>
                        <a:pt x="298" y="55"/>
                      </a:lnTo>
                      <a:lnTo>
                        <a:pt x="295" y="57"/>
                      </a:lnTo>
                      <a:lnTo>
                        <a:pt x="291" y="57"/>
                      </a:lnTo>
                      <a:lnTo>
                        <a:pt x="79" y="57"/>
                      </a:lnTo>
                      <a:lnTo>
                        <a:pt x="79" y="57"/>
                      </a:lnTo>
                      <a:lnTo>
                        <a:pt x="75" y="57"/>
                      </a:lnTo>
                      <a:lnTo>
                        <a:pt x="73" y="55"/>
                      </a:lnTo>
                      <a:lnTo>
                        <a:pt x="70" y="52"/>
                      </a:lnTo>
                      <a:lnTo>
                        <a:pt x="70" y="48"/>
                      </a:lnTo>
                      <a:lnTo>
                        <a:pt x="70" y="0"/>
                      </a:lnTo>
                      <a:lnTo>
                        <a:pt x="16" y="0"/>
                      </a:lnTo>
                      <a:close/>
                      <a:moveTo>
                        <a:pt x="88" y="363"/>
                      </a:moveTo>
                      <a:lnTo>
                        <a:pt x="88" y="363"/>
                      </a:lnTo>
                      <a:lnTo>
                        <a:pt x="87" y="367"/>
                      </a:lnTo>
                      <a:lnTo>
                        <a:pt x="85" y="369"/>
                      </a:lnTo>
                      <a:lnTo>
                        <a:pt x="82" y="372"/>
                      </a:lnTo>
                      <a:lnTo>
                        <a:pt x="79" y="372"/>
                      </a:lnTo>
                      <a:lnTo>
                        <a:pt x="61" y="372"/>
                      </a:lnTo>
                      <a:lnTo>
                        <a:pt x="61" y="372"/>
                      </a:lnTo>
                      <a:lnTo>
                        <a:pt x="58" y="372"/>
                      </a:lnTo>
                      <a:lnTo>
                        <a:pt x="55" y="369"/>
                      </a:lnTo>
                      <a:lnTo>
                        <a:pt x="52" y="367"/>
                      </a:lnTo>
                      <a:lnTo>
                        <a:pt x="52" y="363"/>
                      </a:lnTo>
                      <a:lnTo>
                        <a:pt x="52" y="340"/>
                      </a:lnTo>
                      <a:lnTo>
                        <a:pt x="52" y="340"/>
                      </a:lnTo>
                      <a:lnTo>
                        <a:pt x="52" y="337"/>
                      </a:lnTo>
                      <a:lnTo>
                        <a:pt x="55" y="334"/>
                      </a:lnTo>
                      <a:lnTo>
                        <a:pt x="58" y="333"/>
                      </a:lnTo>
                      <a:lnTo>
                        <a:pt x="61" y="333"/>
                      </a:lnTo>
                      <a:lnTo>
                        <a:pt x="79" y="333"/>
                      </a:lnTo>
                      <a:lnTo>
                        <a:pt x="79" y="333"/>
                      </a:lnTo>
                      <a:lnTo>
                        <a:pt x="82" y="333"/>
                      </a:lnTo>
                      <a:lnTo>
                        <a:pt x="85" y="334"/>
                      </a:lnTo>
                      <a:lnTo>
                        <a:pt x="87" y="337"/>
                      </a:lnTo>
                      <a:lnTo>
                        <a:pt x="88" y="340"/>
                      </a:lnTo>
                      <a:lnTo>
                        <a:pt x="88" y="363"/>
                      </a:lnTo>
                      <a:close/>
                      <a:moveTo>
                        <a:pt x="88" y="297"/>
                      </a:moveTo>
                      <a:lnTo>
                        <a:pt x="88" y="297"/>
                      </a:lnTo>
                      <a:lnTo>
                        <a:pt x="87" y="300"/>
                      </a:lnTo>
                      <a:lnTo>
                        <a:pt x="85" y="303"/>
                      </a:lnTo>
                      <a:lnTo>
                        <a:pt x="82" y="304"/>
                      </a:lnTo>
                      <a:lnTo>
                        <a:pt x="79" y="306"/>
                      </a:lnTo>
                      <a:lnTo>
                        <a:pt x="61" y="306"/>
                      </a:lnTo>
                      <a:lnTo>
                        <a:pt x="61" y="306"/>
                      </a:lnTo>
                      <a:lnTo>
                        <a:pt x="58" y="304"/>
                      </a:lnTo>
                      <a:lnTo>
                        <a:pt x="55" y="303"/>
                      </a:lnTo>
                      <a:lnTo>
                        <a:pt x="52" y="300"/>
                      </a:lnTo>
                      <a:lnTo>
                        <a:pt x="52" y="297"/>
                      </a:lnTo>
                      <a:lnTo>
                        <a:pt x="52" y="274"/>
                      </a:lnTo>
                      <a:lnTo>
                        <a:pt x="52" y="274"/>
                      </a:lnTo>
                      <a:lnTo>
                        <a:pt x="52" y="271"/>
                      </a:lnTo>
                      <a:lnTo>
                        <a:pt x="55" y="268"/>
                      </a:lnTo>
                      <a:lnTo>
                        <a:pt x="58" y="267"/>
                      </a:lnTo>
                      <a:lnTo>
                        <a:pt x="61" y="265"/>
                      </a:lnTo>
                      <a:lnTo>
                        <a:pt x="79" y="265"/>
                      </a:lnTo>
                      <a:lnTo>
                        <a:pt x="79" y="265"/>
                      </a:lnTo>
                      <a:lnTo>
                        <a:pt x="82" y="267"/>
                      </a:lnTo>
                      <a:lnTo>
                        <a:pt x="85" y="268"/>
                      </a:lnTo>
                      <a:lnTo>
                        <a:pt x="87" y="271"/>
                      </a:lnTo>
                      <a:lnTo>
                        <a:pt x="88" y="274"/>
                      </a:lnTo>
                      <a:lnTo>
                        <a:pt x="88" y="297"/>
                      </a:lnTo>
                      <a:close/>
                      <a:moveTo>
                        <a:pt x="88" y="231"/>
                      </a:moveTo>
                      <a:lnTo>
                        <a:pt x="88" y="231"/>
                      </a:lnTo>
                      <a:lnTo>
                        <a:pt x="87" y="234"/>
                      </a:lnTo>
                      <a:lnTo>
                        <a:pt x="85" y="237"/>
                      </a:lnTo>
                      <a:lnTo>
                        <a:pt x="82" y="238"/>
                      </a:lnTo>
                      <a:lnTo>
                        <a:pt x="79" y="238"/>
                      </a:lnTo>
                      <a:lnTo>
                        <a:pt x="61" y="238"/>
                      </a:lnTo>
                      <a:lnTo>
                        <a:pt x="61" y="238"/>
                      </a:lnTo>
                      <a:lnTo>
                        <a:pt x="58" y="238"/>
                      </a:lnTo>
                      <a:lnTo>
                        <a:pt x="55" y="237"/>
                      </a:lnTo>
                      <a:lnTo>
                        <a:pt x="52" y="234"/>
                      </a:lnTo>
                      <a:lnTo>
                        <a:pt x="52" y="231"/>
                      </a:lnTo>
                      <a:lnTo>
                        <a:pt x="52" y="208"/>
                      </a:lnTo>
                      <a:lnTo>
                        <a:pt x="52" y="208"/>
                      </a:lnTo>
                      <a:lnTo>
                        <a:pt x="52" y="205"/>
                      </a:lnTo>
                      <a:lnTo>
                        <a:pt x="55" y="202"/>
                      </a:lnTo>
                      <a:lnTo>
                        <a:pt x="58" y="199"/>
                      </a:lnTo>
                      <a:lnTo>
                        <a:pt x="61" y="199"/>
                      </a:lnTo>
                      <a:lnTo>
                        <a:pt x="79" y="199"/>
                      </a:lnTo>
                      <a:lnTo>
                        <a:pt x="79" y="199"/>
                      </a:lnTo>
                      <a:lnTo>
                        <a:pt x="82" y="199"/>
                      </a:lnTo>
                      <a:lnTo>
                        <a:pt x="85" y="202"/>
                      </a:lnTo>
                      <a:lnTo>
                        <a:pt x="87" y="205"/>
                      </a:lnTo>
                      <a:lnTo>
                        <a:pt x="88" y="208"/>
                      </a:lnTo>
                      <a:lnTo>
                        <a:pt x="88" y="231"/>
                      </a:lnTo>
                      <a:close/>
                      <a:moveTo>
                        <a:pt x="145" y="363"/>
                      </a:moveTo>
                      <a:lnTo>
                        <a:pt x="145" y="363"/>
                      </a:lnTo>
                      <a:lnTo>
                        <a:pt x="145" y="367"/>
                      </a:lnTo>
                      <a:lnTo>
                        <a:pt x="142" y="369"/>
                      </a:lnTo>
                      <a:lnTo>
                        <a:pt x="139" y="372"/>
                      </a:lnTo>
                      <a:lnTo>
                        <a:pt x="136" y="372"/>
                      </a:lnTo>
                      <a:lnTo>
                        <a:pt x="118" y="372"/>
                      </a:lnTo>
                      <a:lnTo>
                        <a:pt x="118" y="372"/>
                      </a:lnTo>
                      <a:lnTo>
                        <a:pt x="115" y="372"/>
                      </a:lnTo>
                      <a:lnTo>
                        <a:pt x="112" y="369"/>
                      </a:lnTo>
                      <a:lnTo>
                        <a:pt x="111" y="367"/>
                      </a:lnTo>
                      <a:lnTo>
                        <a:pt x="109" y="363"/>
                      </a:lnTo>
                      <a:lnTo>
                        <a:pt x="109" y="340"/>
                      </a:lnTo>
                      <a:lnTo>
                        <a:pt x="109" y="340"/>
                      </a:lnTo>
                      <a:lnTo>
                        <a:pt x="111" y="337"/>
                      </a:lnTo>
                      <a:lnTo>
                        <a:pt x="112" y="334"/>
                      </a:lnTo>
                      <a:lnTo>
                        <a:pt x="115" y="333"/>
                      </a:lnTo>
                      <a:lnTo>
                        <a:pt x="118" y="333"/>
                      </a:lnTo>
                      <a:lnTo>
                        <a:pt x="136" y="333"/>
                      </a:lnTo>
                      <a:lnTo>
                        <a:pt x="136" y="333"/>
                      </a:lnTo>
                      <a:lnTo>
                        <a:pt x="139" y="333"/>
                      </a:lnTo>
                      <a:lnTo>
                        <a:pt x="142" y="334"/>
                      </a:lnTo>
                      <a:lnTo>
                        <a:pt x="145" y="337"/>
                      </a:lnTo>
                      <a:lnTo>
                        <a:pt x="145" y="340"/>
                      </a:lnTo>
                      <a:lnTo>
                        <a:pt x="145" y="363"/>
                      </a:lnTo>
                      <a:close/>
                      <a:moveTo>
                        <a:pt x="145" y="297"/>
                      </a:moveTo>
                      <a:lnTo>
                        <a:pt x="145" y="297"/>
                      </a:lnTo>
                      <a:lnTo>
                        <a:pt x="145" y="300"/>
                      </a:lnTo>
                      <a:lnTo>
                        <a:pt x="142" y="303"/>
                      </a:lnTo>
                      <a:lnTo>
                        <a:pt x="139" y="304"/>
                      </a:lnTo>
                      <a:lnTo>
                        <a:pt x="136" y="306"/>
                      </a:lnTo>
                      <a:lnTo>
                        <a:pt x="118" y="306"/>
                      </a:lnTo>
                      <a:lnTo>
                        <a:pt x="118" y="306"/>
                      </a:lnTo>
                      <a:lnTo>
                        <a:pt x="115" y="304"/>
                      </a:lnTo>
                      <a:lnTo>
                        <a:pt x="112" y="303"/>
                      </a:lnTo>
                      <a:lnTo>
                        <a:pt x="111" y="300"/>
                      </a:lnTo>
                      <a:lnTo>
                        <a:pt x="109" y="297"/>
                      </a:lnTo>
                      <a:lnTo>
                        <a:pt x="109" y="274"/>
                      </a:lnTo>
                      <a:lnTo>
                        <a:pt x="109" y="274"/>
                      </a:lnTo>
                      <a:lnTo>
                        <a:pt x="111" y="271"/>
                      </a:lnTo>
                      <a:lnTo>
                        <a:pt x="112" y="268"/>
                      </a:lnTo>
                      <a:lnTo>
                        <a:pt x="115" y="267"/>
                      </a:lnTo>
                      <a:lnTo>
                        <a:pt x="118" y="265"/>
                      </a:lnTo>
                      <a:lnTo>
                        <a:pt x="136" y="265"/>
                      </a:lnTo>
                      <a:lnTo>
                        <a:pt x="136" y="265"/>
                      </a:lnTo>
                      <a:lnTo>
                        <a:pt x="139" y="267"/>
                      </a:lnTo>
                      <a:lnTo>
                        <a:pt x="142" y="268"/>
                      </a:lnTo>
                      <a:lnTo>
                        <a:pt x="145" y="271"/>
                      </a:lnTo>
                      <a:lnTo>
                        <a:pt x="145" y="274"/>
                      </a:lnTo>
                      <a:lnTo>
                        <a:pt x="145" y="297"/>
                      </a:lnTo>
                      <a:close/>
                      <a:moveTo>
                        <a:pt x="145" y="231"/>
                      </a:moveTo>
                      <a:lnTo>
                        <a:pt x="145" y="231"/>
                      </a:lnTo>
                      <a:lnTo>
                        <a:pt x="145" y="234"/>
                      </a:lnTo>
                      <a:lnTo>
                        <a:pt x="142" y="237"/>
                      </a:lnTo>
                      <a:lnTo>
                        <a:pt x="139" y="238"/>
                      </a:lnTo>
                      <a:lnTo>
                        <a:pt x="136" y="238"/>
                      </a:lnTo>
                      <a:lnTo>
                        <a:pt x="118" y="238"/>
                      </a:lnTo>
                      <a:lnTo>
                        <a:pt x="118" y="238"/>
                      </a:lnTo>
                      <a:lnTo>
                        <a:pt x="115" y="238"/>
                      </a:lnTo>
                      <a:lnTo>
                        <a:pt x="112" y="237"/>
                      </a:lnTo>
                      <a:lnTo>
                        <a:pt x="111" y="234"/>
                      </a:lnTo>
                      <a:lnTo>
                        <a:pt x="109" y="231"/>
                      </a:lnTo>
                      <a:lnTo>
                        <a:pt x="109" y="208"/>
                      </a:lnTo>
                      <a:lnTo>
                        <a:pt x="109" y="208"/>
                      </a:lnTo>
                      <a:lnTo>
                        <a:pt x="111" y="205"/>
                      </a:lnTo>
                      <a:lnTo>
                        <a:pt x="112" y="202"/>
                      </a:lnTo>
                      <a:lnTo>
                        <a:pt x="115" y="199"/>
                      </a:lnTo>
                      <a:lnTo>
                        <a:pt x="118" y="199"/>
                      </a:lnTo>
                      <a:lnTo>
                        <a:pt x="136" y="199"/>
                      </a:lnTo>
                      <a:lnTo>
                        <a:pt x="136" y="199"/>
                      </a:lnTo>
                      <a:lnTo>
                        <a:pt x="139" y="199"/>
                      </a:lnTo>
                      <a:lnTo>
                        <a:pt x="142" y="202"/>
                      </a:lnTo>
                      <a:lnTo>
                        <a:pt x="145" y="205"/>
                      </a:lnTo>
                      <a:lnTo>
                        <a:pt x="145" y="208"/>
                      </a:lnTo>
                      <a:lnTo>
                        <a:pt x="145" y="231"/>
                      </a:lnTo>
                      <a:close/>
                      <a:moveTo>
                        <a:pt x="202" y="363"/>
                      </a:moveTo>
                      <a:lnTo>
                        <a:pt x="202" y="363"/>
                      </a:lnTo>
                      <a:lnTo>
                        <a:pt x="202" y="367"/>
                      </a:lnTo>
                      <a:lnTo>
                        <a:pt x="201" y="369"/>
                      </a:lnTo>
                      <a:lnTo>
                        <a:pt x="198" y="372"/>
                      </a:lnTo>
                      <a:lnTo>
                        <a:pt x="195" y="372"/>
                      </a:lnTo>
                      <a:lnTo>
                        <a:pt x="177" y="372"/>
                      </a:lnTo>
                      <a:lnTo>
                        <a:pt x="177" y="372"/>
                      </a:lnTo>
                      <a:lnTo>
                        <a:pt x="172" y="372"/>
                      </a:lnTo>
                      <a:lnTo>
                        <a:pt x="171" y="369"/>
                      </a:lnTo>
                      <a:lnTo>
                        <a:pt x="168" y="367"/>
                      </a:lnTo>
                      <a:lnTo>
                        <a:pt x="168" y="363"/>
                      </a:lnTo>
                      <a:lnTo>
                        <a:pt x="168" y="340"/>
                      </a:lnTo>
                      <a:lnTo>
                        <a:pt x="168" y="340"/>
                      </a:lnTo>
                      <a:lnTo>
                        <a:pt x="168" y="337"/>
                      </a:lnTo>
                      <a:lnTo>
                        <a:pt x="171" y="334"/>
                      </a:lnTo>
                      <a:lnTo>
                        <a:pt x="172" y="333"/>
                      </a:lnTo>
                      <a:lnTo>
                        <a:pt x="177" y="333"/>
                      </a:lnTo>
                      <a:lnTo>
                        <a:pt x="195" y="333"/>
                      </a:lnTo>
                      <a:lnTo>
                        <a:pt x="195" y="333"/>
                      </a:lnTo>
                      <a:lnTo>
                        <a:pt x="198" y="333"/>
                      </a:lnTo>
                      <a:lnTo>
                        <a:pt x="201" y="334"/>
                      </a:lnTo>
                      <a:lnTo>
                        <a:pt x="202" y="337"/>
                      </a:lnTo>
                      <a:lnTo>
                        <a:pt x="202" y="340"/>
                      </a:lnTo>
                      <a:lnTo>
                        <a:pt x="202" y="363"/>
                      </a:lnTo>
                      <a:close/>
                      <a:moveTo>
                        <a:pt x="202" y="297"/>
                      </a:moveTo>
                      <a:lnTo>
                        <a:pt x="202" y="297"/>
                      </a:lnTo>
                      <a:lnTo>
                        <a:pt x="202" y="300"/>
                      </a:lnTo>
                      <a:lnTo>
                        <a:pt x="201" y="303"/>
                      </a:lnTo>
                      <a:lnTo>
                        <a:pt x="198" y="304"/>
                      </a:lnTo>
                      <a:lnTo>
                        <a:pt x="195" y="306"/>
                      </a:lnTo>
                      <a:lnTo>
                        <a:pt x="177" y="306"/>
                      </a:lnTo>
                      <a:lnTo>
                        <a:pt x="177" y="306"/>
                      </a:lnTo>
                      <a:lnTo>
                        <a:pt x="172" y="304"/>
                      </a:lnTo>
                      <a:lnTo>
                        <a:pt x="171" y="303"/>
                      </a:lnTo>
                      <a:lnTo>
                        <a:pt x="168" y="300"/>
                      </a:lnTo>
                      <a:lnTo>
                        <a:pt x="168" y="297"/>
                      </a:lnTo>
                      <a:lnTo>
                        <a:pt x="168" y="274"/>
                      </a:lnTo>
                      <a:lnTo>
                        <a:pt x="168" y="274"/>
                      </a:lnTo>
                      <a:lnTo>
                        <a:pt x="168" y="271"/>
                      </a:lnTo>
                      <a:lnTo>
                        <a:pt x="171" y="268"/>
                      </a:lnTo>
                      <a:lnTo>
                        <a:pt x="172" y="267"/>
                      </a:lnTo>
                      <a:lnTo>
                        <a:pt x="177" y="265"/>
                      </a:lnTo>
                      <a:lnTo>
                        <a:pt x="195" y="265"/>
                      </a:lnTo>
                      <a:lnTo>
                        <a:pt x="195" y="265"/>
                      </a:lnTo>
                      <a:lnTo>
                        <a:pt x="198" y="267"/>
                      </a:lnTo>
                      <a:lnTo>
                        <a:pt x="201" y="268"/>
                      </a:lnTo>
                      <a:lnTo>
                        <a:pt x="202" y="271"/>
                      </a:lnTo>
                      <a:lnTo>
                        <a:pt x="202" y="274"/>
                      </a:lnTo>
                      <a:lnTo>
                        <a:pt x="202" y="297"/>
                      </a:lnTo>
                      <a:close/>
                      <a:moveTo>
                        <a:pt x="202" y="231"/>
                      </a:moveTo>
                      <a:lnTo>
                        <a:pt x="202" y="231"/>
                      </a:lnTo>
                      <a:lnTo>
                        <a:pt x="202" y="234"/>
                      </a:lnTo>
                      <a:lnTo>
                        <a:pt x="201" y="237"/>
                      </a:lnTo>
                      <a:lnTo>
                        <a:pt x="198" y="238"/>
                      </a:lnTo>
                      <a:lnTo>
                        <a:pt x="195" y="238"/>
                      </a:lnTo>
                      <a:lnTo>
                        <a:pt x="177" y="238"/>
                      </a:lnTo>
                      <a:lnTo>
                        <a:pt x="177" y="238"/>
                      </a:lnTo>
                      <a:lnTo>
                        <a:pt x="172" y="238"/>
                      </a:lnTo>
                      <a:lnTo>
                        <a:pt x="171" y="237"/>
                      </a:lnTo>
                      <a:lnTo>
                        <a:pt x="168" y="234"/>
                      </a:lnTo>
                      <a:lnTo>
                        <a:pt x="168" y="231"/>
                      </a:lnTo>
                      <a:lnTo>
                        <a:pt x="168" y="208"/>
                      </a:lnTo>
                      <a:lnTo>
                        <a:pt x="168" y="208"/>
                      </a:lnTo>
                      <a:lnTo>
                        <a:pt x="168" y="205"/>
                      </a:lnTo>
                      <a:lnTo>
                        <a:pt x="171" y="202"/>
                      </a:lnTo>
                      <a:lnTo>
                        <a:pt x="172" y="199"/>
                      </a:lnTo>
                      <a:lnTo>
                        <a:pt x="177" y="199"/>
                      </a:lnTo>
                      <a:lnTo>
                        <a:pt x="195" y="199"/>
                      </a:lnTo>
                      <a:lnTo>
                        <a:pt x="195" y="199"/>
                      </a:lnTo>
                      <a:lnTo>
                        <a:pt x="198" y="199"/>
                      </a:lnTo>
                      <a:lnTo>
                        <a:pt x="201" y="202"/>
                      </a:lnTo>
                      <a:lnTo>
                        <a:pt x="202" y="205"/>
                      </a:lnTo>
                      <a:lnTo>
                        <a:pt x="202" y="208"/>
                      </a:lnTo>
                      <a:lnTo>
                        <a:pt x="202" y="231"/>
                      </a:lnTo>
                      <a:close/>
                      <a:moveTo>
                        <a:pt x="318" y="363"/>
                      </a:moveTo>
                      <a:lnTo>
                        <a:pt x="318" y="363"/>
                      </a:lnTo>
                      <a:lnTo>
                        <a:pt x="318" y="367"/>
                      </a:lnTo>
                      <a:lnTo>
                        <a:pt x="315" y="369"/>
                      </a:lnTo>
                      <a:lnTo>
                        <a:pt x="313" y="372"/>
                      </a:lnTo>
                      <a:lnTo>
                        <a:pt x="309" y="372"/>
                      </a:lnTo>
                      <a:lnTo>
                        <a:pt x="309" y="372"/>
                      </a:lnTo>
                      <a:lnTo>
                        <a:pt x="234" y="372"/>
                      </a:lnTo>
                      <a:lnTo>
                        <a:pt x="234" y="372"/>
                      </a:lnTo>
                      <a:lnTo>
                        <a:pt x="231" y="372"/>
                      </a:lnTo>
                      <a:lnTo>
                        <a:pt x="228" y="369"/>
                      </a:lnTo>
                      <a:lnTo>
                        <a:pt x="226" y="367"/>
                      </a:lnTo>
                      <a:lnTo>
                        <a:pt x="225" y="363"/>
                      </a:lnTo>
                      <a:lnTo>
                        <a:pt x="225" y="340"/>
                      </a:lnTo>
                      <a:lnTo>
                        <a:pt x="225" y="340"/>
                      </a:lnTo>
                      <a:lnTo>
                        <a:pt x="226" y="337"/>
                      </a:lnTo>
                      <a:lnTo>
                        <a:pt x="228" y="334"/>
                      </a:lnTo>
                      <a:lnTo>
                        <a:pt x="231" y="333"/>
                      </a:lnTo>
                      <a:lnTo>
                        <a:pt x="234" y="333"/>
                      </a:lnTo>
                      <a:lnTo>
                        <a:pt x="234" y="333"/>
                      </a:lnTo>
                      <a:lnTo>
                        <a:pt x="307" y="333"/>
                      </a:lnTo>
                      <a:lnTo>
                        <a:pt x="309" y="333"/>
                      </a:lnTo>
                      <a:lnTo>
                        <a:pt x="309" y="333"/>
                      </a:lnTo>
                      <a:lnTo>
                        <a:pt x="313" y="333"/>
                      </a:lnTo>
                      <a:lnTo>
                        <a:pt x="315" y="334"/>
                      </a:lnTo>
                      <a:lnTo>
                        <a:pt x="318" y="337"/>
                      </a:lnTo>
                      <a:lnTo>
                        <a:pt x="318" y="340"/>
                      </a:lnTo>
                      <a:lnTo>
                        <a:pt x="318" y="363"/>
                      </a:lnTo>
                      <a:close/>
                      <a:moveTo>
                        <a:pt x="234" y="265"/>
                      </a:moveTo>
                      <a:lnTo>
                        <a:pt x="252" y="265"/>
                      </a:lnTo>
                      <a:lnTo>
                        <a:pt x="252" y="265"/>
                      </a:lnTo>
                      <a:lnTo>
                        <a:pt x="255" y="267"/>
                      </a:lnTo>
                      <a:lnTo>
                        <a:pt x="258" y="268"/>
                      </a:lnTo>
                      <a:lnTo>
                        <a:pt x="259" y="271"/>
                      </a:lnTo>
                      <a:lnTo>
                        <a:pt x="261" y="274"/>
                      </a:lnTo>
                      <a:lnTo>
                        <a:pt x="261" y="297"/>
                      </a:lnTo>
                      <a:lnTo>
                        <a:pt x="261" y="297"/>
                      </a:lnTo>
                      <a:lnTo>
                        <a:pt x="259" y="300"/>
                      </a:lnTo>
                      <a:lnTo>
                        <a:pt x="258" y="303"/>
                      </a:lnTo>
                      <a:lnTo>
                        <a:pt x="255" y="304"/>
                      </a:lnTo>
                      <a:lnTo>
                        <a:pt x="252" y="306"/>
                      </a:lnTo>
                      <a:lnTo>
                        <a:pt x="234" y="306"/>
                      </a:lnTo>
                      <a:lnTo>
                        <a:pt x="234" y="306"/>
                      </a:lnTo>
                      <a:lnTo>
                        <a:pt x="231" y="304"/>
                      </a:lnTo>
                      <a:lnTo>
                        <a:pt x="228" y="303"/>
                      </a:lnTo>
                      <a:lnTo>
                        <a:pt x="226" y="300"/>
                      </a:lnTo>
                      <a:lnTo>
                        <a:pt x="225" y="297"/>
                      </a:lnTo>
                      <a:lnTo>
                        <a:pt x="225" y="274"/>
                      </a:lnTo>
                      <a:lnTo>
                        <a:pt x="225" y="274"/>
                      </a:lnTo>
                      <a:lnTo>
                        <a:pt x="226" y="271"/>
                      </a:lnTo>
                      <a:lnTo>
                        <a:pt x="228" y="268"/>
                      </a:lnTo>
                      <a:lnTo>
                        <a:pt x="231" y="267"/>
                      </a:lnTo>
                      <a:lnTo>
                        <a:pt x="234" y="265"/>
                      </a:lnTo>
                      <a:lnTo>
                        <a:pt x="234" y="265"/>
                      </a:lnTo>
                      <a:close/>
                      <a:moveTo>
                        <a:pt x="225" y="231"/>
                      </a:moveTo>
                      <a:lnTo>
                        <a:pt x="225" y="208"/>
                      </a:lnTo>
                      <a:lnTo>
                        <a:pt x="225" y="208"/>
                      </a:lnTo>
                      <a:lnTo>
                        <a:pt x="226" y="205"/>
                      </a:lnTo>
                      <a:lnTo>
                        <a:pt x="228" y="202"/>
                      </a:lnTo>
                      <a:lnTo>
                        <a:pt x="231" y="199"/>
                      </a:lnTo>
                      <a:lnTo>
                        <a:pt x="234" y="199"/>
                      </a:lnTo>
                      <a:lnTo>
                        <a:pt x="252" y="199"/>
                      </a:lnTo>
                      <a:lnTo>
                        <a:pt x="252" y="199"/>
                      </a:lnTo>
                      <a:lnTo>
                        <a:pt x="255" y="199"/>
                      </a:lnTo>
                      <a:lnTo>
                        <a:pt x="258" y="202"/>
                      </a:lnTo>
                      <a:lnTo>
                        <a:pt x="259" y="205"/>
                      </a:lnTo>
                      <a:lnTo>
                        <a:pt x="261" y="208"/>
                      </a:lnTo>
                      <a:lnTo>
                        <a:pt x="261" y="231"/>
                      </a:lnTo>
                      <a:lnTo>
                        <a:pt x="261" y="231"/>
                      </a:lnTo>
                      <a:lnTo>
                        <a:pt x="259" y="234"/>
                      </a:lnTo>
                      <a:lnTo>
                        <a:pt x="258" y="237"/>
                      </a:lnTo>
                      <a:lnTo>
                        <a:pt x="255" y="238"/>
                      </a:lnTo>
                      <a:lnTo>
                        <a:pt x="252" y="238"/>
                      </a:lnTo>
                      <a:lnTo>
                        <a:pt x="234" y="238"/>
                      </a:lnTo>
                      <a:lnTo>
                        <a:pt x="234" y="238"/>
                      </a:lnTo>
                      <a:lnTo>
                        <a:pt x="231" y="238"/>
                      </a:lnTo>
                      <a:lnTo>
                        <a:pt x="228" y="237"/>
                      </a:lnTo>
                      <a:lnTo>
                        <a:pt x="226" y="234"/>
                      </a:lnTo>
                      <a:lnTo>
                        <a:pt x="225" y="231"/>
                      </a:lnTo>
                      <a:lnTo>
                        <a:pt x="225" y="231"/>
                      </a:lnTo>
                      <a:close/>
                      <a:moveTo>
                        <a:pt x="318" y="297"/>
                      </a:moveTo>
                      <a:lnTo>
                        <a:pt x="318" y="297"/>
                      </a:lnTo>
                      <a:lnTo>
                        <a:pt x="318" y="300"/>
                      </a:lnTo>
                      <a:lnTo>
                        <a:pt x="315" y="303"/>
                      </a:lnTo>
                      <a:lnTo>
                        <a:pt x="313" y="304"/>
                      </a:lnTo>
                      <a:lnTo>
                        <a:pt x="309" y="306"/>
                      </a:lnTo>
                      <a:lnTo>
                        <a:pt x="291" y="306"/>
                      </a:lnTo>
                      <a:lnTo>
                        <a:pt x="291" y="306"/>
                      </a:lnTo>
                      <a:lnTo>
                        <a:pt x="288" y="304"/>
                      </a:lnTo>
                      <a:lnTo>
                        <a:pt x="285" y="303"/>
                      </a:lnTo>
                      <a:lnTo>
                        <a:pt x="283" y="300"/>
                      </a:lnTo>
                      <a:lnTo>
                        <a:pt x="283" y="297"/>
                      </a:lnTo>
                      <a:lnTo>
                        <a:pt x="283" y="274"/>
                      </a:lnTo>
                      <a:lnTo>
                        <a:pt x="283" y="274"/>
                      </a:lnTo>
                      <a:lnTo>
                        <a:pt x="283" y="271"/>
                      </a:lnTo>
                      <a:lnTo>
                        <a:pt x="285" y="268"/>
                      </a:lnTo>
                      <a:lnTo>
                        <a:pt x="288" y="267"/>
                      </a:lnTo>
                      <a:lnTo>
                        <a:pt x="291" y="265"/>
                      </a:lnTo>
                      <a:lnTo>
                        <a:pt x="309" y="265"/>
                      </a:lnTo>
                      <a:lnTo>
                        <a:pt x="309" y="265"/>
                      </a:lnTo>
                      <a:lnTo>
                        <a:pt x="313" y="267"/>
                      </a:lnTo>
                      <a:lnTo>
                        <a:pt x="315" y="268"/>
                      </a:lnTo>
                      <a:lnTo>
                        <a:pt x="318" y="271"/>
                      </a:lnTo>
                      <a:lnTo>
                        <a:pt x="318" y="274"/>
                      </a:lnTo>
                      <a:lnTo>
                        <a:pt x="318" y="297"/>
                      </a:lnTo>
                      <a:close/>
                      <a:moveTo>
                        <a:pt x="309" y="199"/>
                      </a:moveTo>
                      <a:lnTo>
                        <a:pt x="309" y="199"/>
                      </a:lnTo>
                      <a:lnTo>
                        <a:pt x="313" y="199"/>
                      </a:lnTo>
                      <a:lnTo>
                        <a:pt x="315" y="202"/>
                      </a:lnTo>
                      <a:lnTo>
                        <a:pt x="318" y="205"/>
                      </a:lnTo>
                      <a:lnTo>
                        <a:pt x="318" y="208"/>
                      </a:lnTo>
                      <a:lnTo>
                        <a:pt x="318" y="231"/>
                      </a:lnTo>
                      <a:lnTo>
                        <a:pt x="318" y="231"/>
                      </a:lnTo>
                      <a:lnTo>
                        <a:pt x="318" y="234"/>
                      </a:lnTo>
                      <a:lnTo>
                        <a:pt x="315" y="237"/>
                      </a:lnTo>
                      <a:lnTo>
                        <a:pt x="313" y="238"/>
                      </a:lnTo>
                      <a:lnTo>
                        <a:pt x="309" y="238"/>
                      </a:lnTo>
                      <a:lnTo>
                        <a:pt x="291" y="238"/>
                      </a:lnTo>
                      <a:lnTo>
                        <a:pt x="291" y="238"/>
                      </a:lnTo>
                      <a:lnTo>
                        <a:pt x="288" y="238"/>
                      </a:lnTo>
                      <a:lnTo>
                        <a:pt x="285" y="237"/>
                      </a:lnTo>
                      <a:lnTo>
                        <a:pt x="283" y="234"/>
                      </a:lnTo>
                      <a:lnTo>
                        <a:pt x="283" y="231"/>
                      </a:lnTo>
                      <a:lnTo>
                        <a:pt x="283" y="208"/>
                      </a:lnTo>
                      <a:lnTo>
                        <a:pt x="283" y="208"/>
                      </a:lnTo>
                      <a:lnTo>
                        <a:pt x="283" y="205"/>
                      </a:lnTo>
                      <a:lnTo>
                        <a:pt x="285" y="202"/>
                      </a:lnTo>
                      <a:lnTo>
                        <a:pt x="288" y="199"/>
                      </a:lnTo>
                      <a:lnTo>
                        <a:pt x="291" y="199"/>
                      </a:lnTo>
                      <a:lnTo>
                        <a:pt x="309" y="199"/>
                      </a:lnTo>
                      <a:close/>
                      <a:moveTo>
                        <a:pt x="79" y="93"/>
                      </a:moveTo>
                      <a:lnTo>
                        <a:pt x="291" y="93"/>
                      </a:lnTo>
                      <a:lnTo>
                        <a:pt x="291" y="93"/>
                      </a:lnTo>
                      <a:lnTo>
                        <a:pt x="295" y="93"/>
                      </a:lnTo>
                      <a:lnTo>
                        <a:pt x="298" y="96"/>
                      </a:lnTo>
                      <a:lnTo>
                        <a:pt x="300" y="99"/>
                      </a:lnTo>
                      <a:lnTo>
                        <a:pt x="300" y="102"/>
                      </a:lnTo>
                      <a:lnTo>
                        <a:pt x="300" y="154"/>
                      </a:lnTo>
                      <a:lnTo>
                        <a:pt x="300" y="154"/>
                      </a:lnTo>
                      <a:lnTo>
                        <a:pt x="300" y="159"/>
                      </a:lnTo>
                      <a:lnTo>
                        <a:pt x="298" y="162"/>
                      </a:lnTo>
                      <a:lnTo>
                        <a:pt x="295" y="163"/>
                      </a:lnTo>
                      <a:lnTo>
                        <a:pt x="291" y="163"/>
                      </a:lnTo>
                      <a:lnTo>
                        <a:pt x="79" y="163"/>
                      </a:lnTo>
                      <a:lnTo>
                        <a:pt x="79" y="163"/>
                      </a:lnTo>
                      <a:lnTo>
                        <a:pt x="75" y="163"/>
                      </a:lnTo>
                      <a:lnTo>
                        <a:pt x="73" y="162"/>
                      </a:lnTo>
                      <a:lnTo>
                        <a:pt x="70" y="159"/>
                      </a:lnTo>
                      <a:lnTo>
                        <a:pt x="70" y="154"/>
                      </a:lnTo>
                      <a:lnTo>
                        <a:pt x="70" y="102"/>
                      </a:lnTo>
                      <a:lnTo>
                        <a:pt x="70" y="102"/>
                      </a:lnTo>
                      <a:lnTo>
                        <a:pt x="70" y="99"/>
                      </a:lnTo>
                      <a:lnTo>
                        <a:pt x="73" y="96"/>
                      </a:lnTo>
                      <a:lnTo>
                        <a:pt x="75" y="93"/>
                      </a:lnTo>
                      <a:lnTo>
                        <a:pt x="79" y="93"/>
                      </a:lnTo>
                      <a:lnTo>
                        <a:pt x="79" y="9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7FEABCBC-75E5-DD99-6607-F715B8C17C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22538"/>
                  <a:ext cx="301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064D3577-3935-2EBA-4714-93FB158799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92388"/>
                  <a:ext cx="2381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9922060E-7433-40B3-685E-4C4B724C78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8375" y="2555875"/>
                  <a:ext cx="174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8ACEF305-8893-B64D-E2A8-D183DBFCE7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2975" y="2592388"/>
                  <a:ext cx="42863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AC267540-796D-AD91-46A6-EF5BFF01B6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04888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BC49DF64-66B1-B318-728A-5493D916D8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9488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F2C74138-3B7D-CE44-5A46-B1F6CF4926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5675" y="2679700"/>
                  <a:ext cx="14288" cy="2857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8" name="Freeform 50">
                  <a:extLst>
                    <a:ext uri="{FF2B5EF4-FFF2-40B4-BE49-F238E27FC236}">
                      <a16:creationId xmlns:a16="http://schemas.microsoft.com/office/drawing/2014/main" id="{814A49F2-DF9D-1B57-32FE-F3CDF9EECBB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5188" y="2465388"/>
                  <a:ext cx="223838" cy="152400"/>
                </a:xfrm>
                <a:custGeom>
                  <a:avLst/>
                  <a:gdLst>
                    <a:gd name="T0" fmla="*/ 272 w 284"/>
                    <a:gd name="T1" fmla="*/ 100 h 190"/>
                    <a:gd name="T2" fmla="*/ 282 w 284"/>
                    <a:gd name="T3" fmla="*/ 64 h 190"/>
                    <a:gd name="T4" fmla="*/ 284 w 284"/>
                    <a:gd name="T5" fmla="*/ 52 h 190"/>
                    <a:gd name="T6" fmla="*/ 279 w 284"/>
                    <a:gd name="T7" fmla="*/ 31 h 190"/>
                    <a:gd name="T8" fmla="*/ 267 w 284"/>
                    <a:gd name="T9" fmla="*/ 15 h 190"/>
                    <a:gd name="T10" fmla="*/ 251 w 284"/>
                    <a:gd name="T11" fmla="*/ 3 h 190"/>
                    <a:gd name="T12" fmla="*/ 230 w 284"/>
                    <a:gd name="T13" fmla="*/ 0 h 190"/>
                    <a:gd name="T14" fmla="*/ 53 w 284"/>
                    <a:gd name="T15" fmla="*/ 0 h 190"/>
                    <a:gd name="T16" fmla="*/ 32 w 284"/>
                    <a:gd name="T17" fmla="*/ 3 h 190"/>
                    <a:gd name="T18" fmla="*/ 15 w 284"/>
                    <a:gd name="T19" fmla="*/ 15 h 190"/>
                    <a:gd name="T20" fmla="*/ 3 w 284"/>
                    <a:gd name="T21" fmla="*/ 31 h 190"/>
                    <a:gd name="T22" fmla="*/ 0 w 284"/>
                    <a:gd name="T23" fmla="*/ 52 h 190"/>
                    <a:gd name="T24" fmla="*/ 17 w 284"/>
                    <a:gd name="T25" fmla="*/ 190 h 190"/>
                    <a:gd name="T26" fmla="*/ 17 w 284"/>
                    <a:gd name="T27" fmla="*/ 52 h 190"/>
                    <a:gd name="T28" fmla="*/ 20 w 284"/>
                    <a:gd name="T29" fmla="*/ 39 h 190"/>
                    <a:gd name="T30" fmla="*/ 27 w 284"/>
                    <a:gd name="T31" fmla="*/ 27 h 190"/>
                    <a:gd name="T32" fmla="*/ 39 w 284"/>
                    <a:gd name="T33" fmla="*/ 19 h 190"/>
                    <a:gd name="T34" fmla="*/ 53 w 284"/>
                    <a:gd name="T35" fmla="*/ 18 h 190"/>
                    <a:gd name="T36" fmla="*/ 191 w 284"/>
                    <a:gd name="T37" fmla="*/ 16 h 190"/>
                    <a:gd name="T38" fmla="*/ 180 w 284"/>
                    <a:gd name="T39" fmla="*/ 33 h 190"/>
                    <a:gd name="T40" fmla="*/ 177 w 284"/>
                    <a:gd name="T41" fmla="*/ 52 h 190"/>
                    <a:gd name="T42" fmla="*/ 195 w 284"/>
                    <a:gd name="T43" fmla="*/ 190 h 190"/>
                    <a:gd name="T44" fmla="*/ 263 w 284"/>
                    <a:gd name="T45" fmla="*/ 106 h 190"/>
                    <a:gd name="T46" fmla="*/ 263 w 284"/>
                    <a:gd name="T47" fmla="*/ 106 h 190"/>
                    <a:gd name="T48" fmla="*/ 269 w 284"/>
                    <a:gd name="T49" fmla="*/ 105 h 190"/>
                    <a:gd name="T50" fmla="*/ 272 w 284"/>
                    <a:gd name="T51" fmla="*/ 100 h 190"/>
                    <a:gd name="T52" fmla="*/ 195 w 284"/>
                    <a:gd name="T53" fmla="*/ 88 h 190"/>
                    <a:gd name="T54" fmla="*/ 195 w 284"/>
                    <a:gd name="T55" fmla="*/ 52 h 190"/>
                    <a:gd name="T56" fmla="*/ 197 w 284"/>
                    <a:gd name="T57" fmla="*/ 39 h 190"/>
                    <a:gd name="T58" fmla="*/ 206 w 284"/>
                    <a:gd name="T59" fmla="*/ 27 h 190"/>
                    <a:gd name="T60" fmla="*/ 216 w 284"/>
                    <a:gd name="T61" fmla="*/ 19 h 190"/>
                    <a:gd name="T62" fmla="*/ 230 w 284"/>
                    <a:gd name="T63" fmla="*/ 16 h 190"/>
                    <a:gd name="T64" fmla="*/ 237 w 284"/>
                    <a:gd name="T65" fmla="*/ 18 h 190"/>
                    <a:gd name="T66" fmla="*/ 249 w 284"/>
                    <a:gd name="T67" fmla="*/ 24 h 190"/>
                    <a:gd name="T68" fmla="*/ 260 w 284"/>
                    <a:gd name="T69" fmla="*/ 33 h 190"/>
                    <a:gd name="T70" fmla="*/ 264 w 284"/>
                    <a:gd name="T71" fmla="*/ 45 h 190"/>
                    <a:gd name="T72" fmla="*/ 266 w 284"/>
                    <a:gd name="T73" fmla="*/ 52 h 190"/>
                    <a:gd name="T74" fmla="*/ 263 w 284"/>
                    <a:gd name="T75" fmla="*/ 70 h 190"/>
                    <a:gd name="T76" fmla="*/ 257 w 284"/>
                    <a:gd name="T77" fmla="*/ 88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84" h="190">
                      <a:moveTo>
                        <a:pt x="272" y="100"/>
                      </a:moveTo>
                      <a:lnTo>
                        <a:pt x="272" y="100"/>
                      </a:lnTo>
                      <a:lnTo>
                        <a:pt x="279" y="76"/>
                      </a:lnTo>
                      <a:lnTo>
                        <a:pt x="282" y="64"/>
                      </a:lnTo>
                      <a:lnTo>
                        <a:pt x="284" y="52"/>
                      </a:lnTo>
                      <a:lnTo>
                        <a:pt x="284" y="52"/>
                      </a:lnTo>
                      <a:lnTo>
                        <a:pt x="282" y="42"/>
                      </a:lnTo>
                      <a:lnTo>
                        <a:pt x="279" y="31"/>
                      </a:lnTo>
                      <a:lnTo>
                        <a:pt x="275" y="22"/>
                      </a:lnTo>
                      <a:lnTo>
                        <a:pt x="267" y="15"/>
                      </a:lnTo>
                      <a:lnTo>
                        <a:pt x="260" y="9"/>
                      </a:lnTo>
                      <a:lnTo>
                        <a:pt x="251" y="3"/>
                      </a:lnTo>
                      <a:lnTo>
                        <a:pt x="240" y="0"/>
                      </a:lnTo>
                      <a:lnTo>
                        <a:pt x="230" y="0"/>
                      </a:lnTo>
                      <a:lnTo>
                        <a:pt x="53" y="0"/>
                      </a:lnTo>
                      <a:lnTo>
                        <a:pt x="53" y="0"/>
                      </a:lnTo>
                      <a:lnTo>
                        <a:pt x="42" y="0"/>
                      </a:lnTo>
                      <a:lnTo>
                        <a:pt x="32" y="3"/>
                      </a:lnTo>
                      <a:lnTo>
                        <a:pt x="23" y="9"/>
                      </a:lnTo>
                      <a:lnTo>
                        <a:pt x="15" y="15"/>
                      </a:lnTo>
                      <a:lnTo>
                        <a:pt x="9" y="22"/>
                      </a:lnTo>
                      <a:lnTo>
                        <a:pt x="3" y="31"/>
                      </a:lnTo>
                      <a:lnTo>
                        <a:pt x="0" y="42"/>
                      </a:lnTo>
                      <a:lnTo>
                        <a:pt x="0" y="52"/>
                      </a:lnTo>
                      <a:lnTo>
                        <a:pt x="0" y="190"/>
                      </a:lnTo>
                      <a:lnTo>
                        <a:pt x="17" y="190"/>
                      </a:lnTo>
                      <a:lnTo>
                        <a:pt x="17" y="52"/>
                      </a:lnTo>
                      <a:lnTo>
                        <a:pt x="17" y="52"/>
                      </a:lnTo>
                      <a:lnTo>
                        <a:pt x="18" y="45"/>
                      </a:lnTo>
                      <a:lnTo>
                        <a:pt x="20" y="39"/>
                      </a:lnTo>
                      <a:lnTo>
                        <a:pt x="23" y="33"/>
                      </a:lnTo>
                      <a:lnTo>
                        <a:pt x="27" y="27"/>
                      </a:lnTo>
                      <a:lnTo>
                        <a:pt x="33" y="24"/>
                      </a:lnTo>
                      <a:lnTo>
                        <a:pt x="39" y="19"/>
                      </a:lnTo>
                      <a:lnTo>
                        <a:pt x="45" y="18"/>
                      </a:lnTo>
                      <a:lnTo>
                        <a:pt x="53" y="18"/>
                      </a:lnTo>
                      <a:lnTo>
                        <a:pt x="191" y="16"/>
                      </a:lnTo>
                      <a:lnTo>
                        <a:pt x="191" y="16"/>
                      </a:lnTo>
                      <a:lnTo>
                        <a:pt x="185" y="25"/>
                      </a:lnTo>
                      <a:lnTo>
                        <a:pt x="180" y="33"/>
                      </a:lnTo>
                      <a:lnTo>
                        <a:pt x="177" y="42"/>
                      </a:lnTo>
                      <a:lnTo>
                        <a:pt x="177" y="52"/>
                      </a:lnTo>
                      <a:lnTo>
                        <a:pt x="177" y="190"/>
                      </a:lnTo>
                      <a:lnTo>
                        <a:pt x="195" y="190"/>
                      </a:lnTo>
                      <a:lnTo>
                        <a:pt x="195" y="106"/>
                      </a:lnTo>
                      <a:lnTo>
                        <a:pt x="263" y="106"/>
                      </a:lnTo>
                      <a:lnTo>
                        <a:pt x="263" y="106"/>
                      </a:lnTo>
                      <a:lnTo>
                        <a:pt x="263" y="106"/>
                      </a:lnTo>
                      <a:lnTo>
                        <a:pt x="266" y="105"/>
                      </a:lnTo>
                      <a:lnTo>
                        <a:pt x="269" y="105"/>
                      </a:lnTo>
                      <a:lnTo>
                        <a:pt x="272" y="100"/>
                      </a:lnTo>
                      <a:lnTo>
                        <a:pt x="272" y="100"/>
                      </a:lnTo>
                      <a:close/>
                      <a:moveTo>
                        <a:pt x="257" y="88"/>
                      </a:moveTo>
                      <a:lnTo>
                        <a:pt x="195" y="88"/>
                      </a:lnTo>
                      <a:lnTo>
                        <a:pt x="195" y="52"/>
                      </a:lnTo>
                      <a:lnTo>
                        <a:pt x="195" y="52"/>
                      </a:lnTo>
                      <a:lnTo>
                        <a:pt x="195" y="45"/>
                      </a:lnTo>
                      <a:lnTo>
                        <a:pt x="197" y="39"/>
                      </a:lnTo>
                      <a:lnTo>
                        <a:pt x="201" y="33"/>
                      </a:lnTo>
                      <a:lnTo>
                        <a:pt x="206" y="27"/>
                      </a:lnTo>
                      <a:lnTo>
                        <a:pt x="210" y="22"/>
                      </a:lnTo>
                      <a:lnTo>
                        <a:pt x="216" y="19"/>
                      </a:lnTo>
                      <a:lnTo>
                        <a:pt x="224" y="18"/>
                      </a:lnTo>
                      <a:lnTo>
                        <a:pt x="230" y="16"/>
                      </a:lnTo>
                      <a:lnTo>
                        <a:pt x="230" y="16"/>
                      </a:lnTo>
                      <a:lnTo>
                        <a:pt x="237" y="18"/>
                      </a:lnTo>
                      <a:lnTo>
                        <a:pt x="243" y="19"/>
                      </a:lnTo>
                      <a:lnTo>
                        <a:pt x="249" y="24"/>
                      </a:lnTo>
                      <a:lnTo>
                        <a:pt x="255" y="27"/>
                      </a:lnTo>
                      <a:lnTo>
                        <a:pt x="260" y="33"/>
                      </a:lnTo>
                      <a:lnTo>
                        <a:pt x="263" y="39"/>
                      </a:lnTo>
                      <a:lnTo>
                        <a:pt x="264" y="45"/>
                      </a:lnTo>
                      <a:lnTo>
                        <a:pt x="266" y="52"/>
                      </a:lnTo>
                      <a:lnTo>
                        <a:pt x="266" y="52"/>
                      </a:lnTo>
                      <a:lnTo>
                        <a:pt x="264" y="61"/>
                      </a:lnTo>
                      <a:lnTo>
                        <a:pt x="263" y="70"/>
                      </a:lnTo>
                      <a:lnTo>
                        <a:pt x="257" y="88"/>
                      </a:lnTo>
                      <a:lnTo>
                        <a:pt x="257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5A0ADAEC-1F07-25C8-20E8-81304DBBD8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525" y="2555875"/>
                  <a:ext cx="47625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34BBE32A-5E12-71DB-9F02-72436FEB19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0913" y="2522538"/>
                  <a:ext cx="34925" cy="14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8B923C0-5701-A2F2-83C1-CAFAD261497D}"/>
                </a:ext>
              </a:extLst>
            </p:cNvPr>
            <p:cNvGrpSpPr/>
            <p:nvPr/>
          </p:nvGrpSpPr>
          <p:grpSpPr>
            <a:xfrm>
              <a:off x="3684792" y="2717212"/>
              <a:ext cx="1066728" cy="1066728"/>
              <a:chOff x="2459307" y="2981162"/>
              <a:chExt cx="1066728" cy="1066728"/>
            </a:xfrm>
          </p:grpSpPr>
          <p:sp>
            <p:nvSpPr>
              <p:cNvPr id="31" name="Freeform 32">
                <a:extLst>
                  <a:ext uri="{FF2B5EF4-FFF2-40B4-BE49-F238E27FC236}">
                    <a16:creationId xmlns:a16="http://schemas.microsoft.com/office/drawing/2014/main" id="{8996B350-E7A9-C401-8A4E-D9B378FC4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9307" y="2981162"/>
                <a:ext cx="1066728" cy="1066728"/>
              </a:xfrm>
              <a:custGeom>
                <a:avLst/>
                <a:gdLst>
                  <a:gd name="T0" fmla="*/ 1371 w 1373"/>
                  <a:gd name="T1" fmla="*/ 722 h 1373"/>
                  <a:gd name="T2" fmla="*/ 1359 w 1373"/>
                  <a:gd name="T3" fmla="*/ 824 h 1373"/>
                  <a:gd name="T4" fmla="*/ 1331 w 1373"/>
                  <a:gd name="T5" fmla="*/ 921 h 1373"/>
                  <a:gd name="T6" fmla="*/ 1290 w 1373"/>
                  <a:gd name="T7" fmla="*/ 1013 h 1373"/>
                  <a:gd name="T8" fmla="*/ 1236 w 1373"/>
                  <a:gd name="T9" fmla="*/ 1097 h 1373"/>
                  <a:gd name="T10" fmla="*/ 1172 w 1373"/>
                  <a:gd name="T11" fmla="*/ 1172 h 1373"/>
                  <a:gd name="T12" fmla="*/ 1097 w 1373"/>
                  <a:gd name="T13" fmla="*/ 1236 h 1373"/>
                  <a:gd name="T14" fmla="*/ 1014 w 1373"/>
                  <a:gd name="T15" fmla="*/ 1289 h 1373"/>
                  <a:gd name="T16" fmla="*/ 923 w 1373"/>
                  <a:gd name="T17" fmla="*/ 1331 h 1373"/>
                  <a:gd name="T18" fmla="*/ 825 w 1373"/>
                  <a:gd name="T19" fmla="*/ 1358 h 1373"/>
                  <a:gd name="T20" fmla="*/ 722 w 1373"/>
                  <a:gd name="T21" fmla="*/ 1371 h 1373"/>
                  <a:gd name="T22" fmla="*/ 651 w 1373"/>
                  <a:gd name="T23" fmla="*/ 1371 h 1373"/>
                  <a:gd name="T24" fmla="*/ 548 w 1373"/>
                  <a:gd name="T25" fmla="*/ 1358 h 1373"/>
                  <a:gd name="T26" fmla="*/ 450 w 1373"/>
                  <a:gd name="T27" fmla="*/ 1331 h 1373"/>
                  <a:gd name="T28" fmla="*/ 359 w 1373"/>
                  <a:gd name="T29" fmla="*/ 1289 h 1373"/>
                  <a:gd name="T30" fmla="*/ 276 w 1373"/>
                  <a:gd name="T31" fmla="*/ 1236 h 1373"/>
                  <a:gd name="T32" fmla="*/ 201 w 1373"/>
                  <a:gd name="T33" fmla="*/ 1172 h 1373"/>
                  <a:gd name="T34" fmla="*/ 137 w 1373"/>
                  <a:gd name="T35" fmla="*/ 1097 h 1373"/>
                  <a:gd name="T36" fmla="*/ 83 w 1373"/>
                  <a:gd name="T37" fmla="*/ 1013 h 1373"/>
                  <a:gd name="T38" fmla="*/ 42 w 1373"/>
                  <a:gd name="T39" fmla="*/ 921 h 1373"/>
                  <a:gd name="T40" fmla="*/ 14 w 1373"/>
                  <a:gd name="T41" fmla="*/ 824 h 1373"/>
                  <a:gd name="T42" fmla="*/ 2 w 1373"/>
                  <a:gd name="T43" fmla="*/ 722 h 1373"/>
                  <a:gd name="T44" fmla="*/ 2 w 1373"/>
                  <a:gd name="T45" fmla="*/ 651 h 1373"/>
                  <a:gd name="T46" fmla="*/ 14 w 1373"/>
                  <a:gd name="T47" fmla="*/ 548 h 1373"/>
                  <a:gd name="T48" fmla="*/ 42 w 1373"/>
                  <a:gd name="T49" fmla="*/ 450 h 1373"/>
                  <a:gd name="T50" fmla="*/ 83 w 1373"/>
                  <a:gd name="T51" fmla="*/ 359 h 1373"/>
                  <a:gd name="T52" fmla="*/ 137 w 1373"/>
                  <a:gd name="T53" fmla="*/ 275 h 1373"/>
                  <a:gd name="T54" fmla="*/ 201 w 1373"/>
                  <a:gd name="T55" fmla="*/ 201 h 1373"/>
                  <a:gd name="T56" fmla="*/ 276 w 1373"/>
                  <a:gd name="T57" fmla="*/ 137 h 1373"/>
                  <a:gd name="T58" fmla="*/ 359 w 1373"/>
                  <a:gd name="T59" fmla="*/ 83 h 1373"/>
                  <a:gd name="T60" fmla="*/ 450 w 1373"/>
                  <a:gd name="T61" fmla="*/ 41 h 1373"/>
                  <a:gd name="T62" fmla="*/ 548 w 1373"/>
                  <a:gd name="T63" fmla="*/ 14 h 1373"/>
                  <a:gd name="T64" fmla="*/ 651 w 1373"/>
                  <a:gd name="T65" fmla="*/ 0 h 1373"/>
                  <a:gd name="T66" fmla="*/ 722 w 1373"/>
                  <a:gd name="T67" fmla="*/ 0 h 1373"/>
                  <a:gd name="T68" fmla="*/ 825 w 1373"/>
                  <a:gd name="T69" fmla="*/ 14 h 1373"/>
                  <a:gd name="T70" fmla="*/ 923 w 1373"/>
                  <a:gd name="T71" fmla="*/ 41 h 1373"/>
                  <a:gd name="T72" fmla="*/ 1014 w 1373"/>
                  <a:gd name="T73" fmla="*/ 83 h 1373"/>
                  <a:gd name="T74" fmla="*/ 1097 w 1373"/>
                  <a:gd name="T75" fmla="*/ 137 h 1373"/>
                  <a:gd name="T76" fmla="*/ 1172 w 1373"/>
                  <a:gd name="T77" fmla="*/ 201 h 1373"/>
                  <a:gd name="T78" fmla="*/ 1236 w 1373"/>
                  <a:gd name="T79" fmla="*/ 275 h 1373"/>
                  <a:gd name="T80" fmla="*/ 1290 w 1373"/>
                  <a:gd name="T81" fmla="*/ 359 h 1373"/>
                  <a:gd name="T82" fmla="*/ 1331 w 1373"/>
                  <a:gd name="T83" fmla="*/ 450 h 1373"/>
                  <a:gd name="T84" fmla="*/ 1359 w 1373"/>
                  <a:gd name="T85" fmla="*/ 548 h 1373"/>
                  <a:gd name="T86" fmla="*/ 1371 w 1373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3" h="1373">
                    <a:moveTo>
                      <a:pt x="1373" y="686"/>
                    </a:moveTo>
                    <a:lnTo>
                      <a:pt x="1373" y="686"/>
                    </a:lnTo>
                    <a:lnTo>
                      <a:pt x="1371" y="722"/>
                    </a:lnTo>
                    <a:lnTo>
                      <a:pt x="1370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2" y="858"/>
                    </a:lnTo>
                    <a:lnTo>
                      <a:pt x="1341" y="890"/>
                    </a:lnTo>
                    <a:lnTo>
                      <a:pt x="1331" y="921"/>
                    </a:lnTo>
                    <a:lnTo>
                      <a:pt x="1319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4" y="1041"/>
                    </a:lnTo>
                    <a:lnTo>
                      <a:pt x="1256" y="1070"/>
                    </a:lnTo>
                    <a:lnTo>
                      <a:pt x="1236" y="1097"/>
                    </a:lnTo>
                    <a:lnTo>
                      <a:pt x="1217" y="1122"/>
                    </a:lnTo>
                    <a:lnTo>
                      <a:pt x="1194" y="1148"/>
                    </a:lnTo>
                    <a:lnTo>
                      <a:pt x="1172" y="1172"/>
                    </a:lnTo>
                    <a:lnTo>
                      <a:pt x="1148" y="1194"/>
                    </a:lnTo>
                    <a:lnTo>
                      <a:pt x="1124" y="1215"/>
                    </a:lnTo>
                    <a:lnTo>
                      <a:pt x="1097" y="1236"/>
                    </a:lnTo>
                    <a:lnTo>
                      <a:pt x="1070" y="1256"/>
                    </a:lnTo>
                    <a:lnTo>
                      <a:pt x="1043" y="1272"/>
                    </a:lnTo>
                    <a:lnTo>
                      <a:pt x="1014" y="1289"/>
                    </a:lnTo>
                    <a:lnTo>
                      <a:pt x="984" y="1305"/>
                    </a:lnTo>
                    <a:lnTo>
                      <a:pt x="954" y="1319"/>
                    </a:lnTo>
                    <a:lnTo>
                      <a:pt x="923" y="1331"/>
                    </a:lnTo>
                    <a:lnTo>
                      <a:pt x="891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1" y="1364"/>
                    </a:lnTo>
                    <a:lnTo>
                      <a:pt x="756" y="1368"/>
                    </a:lnTo>
                    <a:lnTo>
                      <a:pt x="722" y="1371"/>
                    </a:lnTo>
                    <a:lnTo>
                      <a:pt x="686" y="1373"/>
                    </a:lnTo>
                    <a:lnTo>
                      <a:pt x="686" y="1373"/>
                    </a:lnTo>
                    <a:lnTo>
                      <a:pt x="651" y="1371"/>
                    </a:lnTo>
                    <a:lnTo>
                      <a:pt x="617" y="1368"/>
                    </a:lnTo>
                    <a:lnTo>
                      <a:pt x="582" y="1364"/>
                    </a:lnTo>
                    <a:lnTo>
                      <a:pt x="548" y="1358"/>
                    </a:lnTo>
                    <a:lnTo>
                      <a:pt x="515" y="1350"/>
                    </a:lnTo>
                    <a:lnTo>
                      <a:pt x="482" y="1341"/>
                    </a:lnTo>
                    <a:lnTo>
                      <a:pt x="450" y="1331"/>
                    </a:lnTo>
                    <a:lnTo>
                      <a:pt x="419" y="1319"/>
                    </a:lnTo>
                    <a:lnTo>
                      <a:pt x="389" y="1305"/>
                    </a:lnTo>
                    <a:lnTo>
                      <a:pt x="359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9" y="1148"/>
                    </a:lnTo>
                    <a:lnTo>
                      <a:pt x="156" y="1122"/>
                    </a:lnTo>
                    <a:lnTo>
                      <a:pt x="137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3" y="1013"/>
                    </a:lnTo>
                    <a:lnTo>
                      <a:pt x="68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4" y="824"/>
                    </a:lnTo>
                    <a:lnTo>
                      <a:pt x="8" y="791"/>
                    </a:lnTo>
                    <a:lnTo>
                      <a:pt x="3" y="756"/>
                    </a:lnTo>
                    <a:lnTo>
                      <a:pt x="2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2" y="651"/>
                    </a:lnTo>
                    <a:lnTo>
                      <a:pt x="3" y="615"/>
                    </a:lnTo>
                    <a:lnTo>
                      <a:pt x="8" y="581"/>
                    </a:lnTo>
                    <a:lnTo>
                      <a:pt x="14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8" y="389"/>
                    </a:lnTo>
                    <a:lnTo>
                      <a:pt x="83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7" y="275"/>
                    </a:lnTo>
                    <a:lnTo>
                      <a:pt x="156" y="249"/>
                    </a:lnTo>
                    <a:lnTo>
                      <a:pt x="179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9" y="83"/>
                    </a:lnTo>
                    <a:lnTo>
                      <a:pt x="389" y="68"/>
                    </a:lnTo>
                    <a:lnTo>
                      <a:pt x="419" y="54"/>
                    </a:lnTo>
                    <a:lnTo>
                      <a:pt x="450" y="41"/>
                    </a:lnTo>
                    <a:lnTo>
                      <a:pt x="482" y="30"/>
                    </a:lnTo>
                    <a:lnTo>
                      <a:pt x="515" y="21"/>
                    </a:lnTo>
                    <a:lnTo>
                      <a:pt x="548" y="14"/>
                    </a:lnTo>
                    <a:lnTo>
                      <a:pt x="582" y="8"/>
                    </a:lnTo>
                    <a:lnTo>
                      <a:pt x="617" y="3"/>
                    </a:lnTo>
                    <a:lnTo>
                      <a:pt x="651" y="0"/>
                    </a:lnTo>
                    <a:lnTo>
                      <a:pt x="686" y="0"/>
                    </a:lnTo>
                    <a:lnTo>
                      <a:pt x="686" y="0"/>
                    </a:lnTo>
                    <a:lnTo>
                      <a:pt x="722" y="0"/>
                    </a:lnTo>
                    <a:lnTo>
                      <a:pt x="756" y="3"/>
                    </a:lnTo>
                    <a:lnTo>
                      <a:pt x="791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91" y="30"/>
                    </a:lnTo>
                    <a:lnTo>
                      <a:pt x="923" y="41"/>
                    </a:lnTo>
                    <a:lnTo>
                      <a:pt x="954" y="54"/>
                    </a:lnTo>
                    <a:lnTo>
                      <a:pt x="984" y="68"/>
                    </a:lnTo>
                    <a:lnTo>
                      <a:pt x="1014" y="83"/>
                    </a:lnTo>
                    <a:lnTo>
                      <a:pt x="1043" y="99"/>
                    </a:lnTo>
                    <a:lnTo>
                      <a:pt x="1070" y="117"/>
                    </a:lnTo>
                    <a:lnTo>
                      <a:pt x="1097" y="137"/>
                    </a:lnTo>
                    <a:lnTo>
                      <a:pt x="1124" y="156"/>
                    </a:lnTo>
                    <a:lnTo>
                      <a:pt x="1148" y="177"/>
                    </a:lnTo>
                    <a:lnTo>
                      <a:pt x="1172" y="201"/>
                    </a:lnTo>
                    <a:lnTo>
                      <a:pt x="1194" y="225"/>
                    </a:lnTo>
                    <a:lnTo>
                      <a:pt x="1217" y="249"/>
                    </a:lnTo>
                    <a:lnTo>
                      <a:pt x="1236" y="275"/>
                    </a:lnTo>
                    <a:lnTo>
                      <a:pt x="1256" y="302"/>
                    </a:lnTo>
                    <a:lnTo>
                      <a:pt x="1274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9" y="419"/>
                    </a:lnTo>
                    <a:lnTo>
                      <a:pt x="1331" y="450"/>
                    </a:lnTo>
                    <a:lnTo>
                      <a:pt x="1341" y="482"/>
                    </a:lnTo>
                    <a:lnTo>
                      <a:pt x="1352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70" y="615"/>
                    </a:lnTo>
                    <a:lnTo>
                      <a:pt x="1371" y="651"/>
                    </a:lnTo>
                    <a:lnTo>
                      <a:pt x="1373" y="686"/>
                    </a:lnTo>
                    <a:lnTo>
                      <a:pt x="1373" y="686"/>
                    </a:lnTo>
                    <a:close/>
                  </a:path>
                </a:pathLst>
              </a:custGeom>
              <a:solidFill>
                <a:srgbClr val="00428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011874D1-AD58-7D23-AED6-0DB468E8FE9D}"/>
                  </a:ext>
                </a:extLst>
              </p:cNvPr>
              <p:cNvGrpSpPr/>
              <p:nvPr/>
            </p:nvGrpSpPr>
            <p:grpSpPr>
              <a:xfrm>
                <a:off x="2821621" y="3304601"/>
                <a:ext cx="343655" cy="440064"/>
                <a:chOff x="2427288" y="2459038"/>
                <a:chExt cx="350838" cy="449263"/>
              </a:xfrm>
            </p:grpSpPr>
            <p:sp>
              <p:nvSpPr>
                <p:cNvPr id="33" name="Freeform 53">
                  <a:extLst>
                    <a:ext uri="{FF2B5EF4-FFF2-40B4-BE49-F238E27FC236}">
                      <a16:creationId xmlns:a16="http://schemas.microsoft.com/office/drawing/2014/main" id="{E1CDF166-76D5-D63F-3AB0-85EC100C75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0463" y="2547938"/>
                  <a:ext cx="87313" cy="184150"/>
                </a:xfrm>
                <a:custGeom>
                  <a:avLst/>
                  <a:gdLst>
                    <a:gd name="T0" fmla="*/ 46 w 111"/>
                    <a:gd name="T1" fmla="*/ 101 h 231"/>
                    <a:gd name="T2" fmla="*/ 0 w 111"/>
                    <a:gd name="T3" fmla="*/ 0 h 231"/>
                    <a:gd name="T4" fmla="*/ 0 w 111"/>
                    <a:gd name="T5" fmla="*/ 182 h 231"/>
                    <a:gd name="T6" fmla="*/ 0 w 111"/>
                    <a:gd name="T7" fmla="*/ 182 h 231"/>
                    <a:gd name="T8" fmla="*/ 0 w 111"/>
                    <a:gd name="T9" fmla="*/ 192 h 231"/>
                    <a:gd name="T10" fmla="*/ 3 w 111"/>
                    <a:gd name="T11" fmla="*/ 201 h 231"/>
                    <a:gd name="T12" fmla="*/ 7 w 111"/>
                    <a:gd name="T13" fmla="*/ 209 h 231"/>
                    <a:gd name="T14" fmla="*/ 13 w 111"/>
                    <a:gd name="T15" fmla="*/ 216 h 231"/>
                    <a:gd name="T16" fmla="*/ 21 w 111"/>
                    <a:gd name="T17" fmla="*/ 222 h 231"/>
                    <a:gd name="T18" fmla="*/ 28 w 111"/>
                    <a:gd name="T19" fmla="*/ 227 h 231"/>
                    <a:gd name="T20" fmla="*/ 37 w 111"/>
                    <a:gd name="T21" fmla="*/ 230 h 231"/>
                    <a:gd name="T22" fmla="*/ 48 w 111"/>
                    <a:gd name="T23" fmla="*/ 231 h 231"/>
                    <a:gd name="T24" fmla="*/ 111 w 111"/>
                    <a:gd name="T25" fmla="*/ 231 h 231"/>
                    <a:gd name="T26" fmla="*/ 97 w 111"/>
                    <a:gd name="T27" fmla="*/ 204 h 231"/>
                    <a:gd name="T28" fmla="*/ 48 w 111"/>
                    <a:gd name="T29" fmla="*/ 204 h 231"/>
                    <a:gd name="T30" fmla="*/ 48 w 111"/>
                    <a:gd name="T31" fmla="*/ 204 h 231"/>
                    <a:gd name="T32" fmla="*/ 43 w 111"/>
                    <a:gd name="T33" fmla="*/ 204 h 231"/>
                    <a:gd name="T34" fmla="*/ 39 w 111"/>
                    <a:gd name="T35" fmla="*/ 203 h 231"/>
                    <a:gd name="T36" fmla="*/ 31 w 111"/>
                    <a:gd name="T37" fmla="*/ 198 h 231"/>
                    <a:gd name="T38" fmla="*/ 27 w 111"/>
                    <a:gd name="T39" fmla="*/ 191 h 231"/>
                    <a:gd name="T40" fmla="*/ 25 w 111"/>
                    <a:gd name="T41" fmla="*/ 182 h 231"/>
                    <a:gd name="T42" fmla="*/ 25 w 111"/>
                    <a:gd name="T43" fmla="*/ 101 h 231"/>
                    <a:gd name="T44" fmla="*/ 46 w 111"/>
                    <a:gd name="T45" fmla="*/ 10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11" h="231">
                      <a:moveTo>
                        <a:pt x="46" y="101"/>
                      </a:moveTo>
                      <a:lnTo>
                        <a:pt x="0" y="0"/>
                      </a:lnTo>
                      <a:lnTo>
                        <a:pt x="0" y="182"/>
                      </a:lnTo>
                      <a:lnTo>
                        <a:pt x="0" y="182"/>
                      </a:lnTo>
                      <a:lnTo>
                        <a:pt x="0" y="192"/>
                      </a:lnTo>
                      <a:lnTo>
                        <a:pt x="3" y="201"/>
                      </a:lnTo>
                      <a:lnTo>
                        <a:pt x="7" y="209"/>
                      </a:lnTo>
                      <a:lnTo>
                        <a:pt x="13" y="216"/>
                      </a:lnTo>
                      <a:lnTo>
                        <a:pt x="21" y="222"/>
                      </a:lnTo>
                      <a:lnTo>
                        <a:pt x="28" y="227"/>
                      </a:lnTo>
                      <a:lnTo>
                        <a:pt x="37" y="230"/>
                      </a:lnTo>
                      <a:lnTo>
                        <a:pt x="48" y="231"/>
                      </a:lnTo>
                      <a:lnTo>
                        <a:pt x="111" y="231"/>
                      </a:lnTo>
                      <a:lnTo>
                        <a:pt x="97" y="204"/>
                      </a:lnTo>
                      <a:lnTo>
                        <a:pt x="48" y="204"/>
                      </a:lnTo>
                      <a:lnTo>
                        <a:pt x="48" y="204"/>
                      </a:lnTo>
                      <a:lnTo>
                        <a:pt x="43" y="204"/>
                      </a:lnTo>
                      <a:lnTo>
                        <a:pt x="39" y="203"/>
                      </a:lnTo>
                      <a:lnTo>
                        <a:pt x="31" y="198"/>
                      </a:lnTo>
                      <a:lnTo>
                        <a:pt x="27" y="191"/>
                      </a:lnTo>
                      <a:lnTo>
                        <a:pt x="25" y="182"/>
                      </a:lnTo>
                      <a:lnTo>
                        <a:pt x="25" y="101"/>
                      </a:lnTo>
                      <a:lnTo>
                        <a:pt x="46" y="1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4" name="Freeform 54">
                  <a:extLst>
                    <a:ext uri="{FF2B5EF4-FFF2-40B4-BE49-F238E27FC236}">
                      <a16:creationId xmlns:a16="http://schemas.microsoft.com/office/drawing/2014/main" id="{75602AB7-9182-299C-6C0B-EA89741CCF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81263" y="2506663"/>
                  <a:ext cx="296863" cy="225425"/>
                </a:xfrm>
                <a:custGeom>
                  <a:avLst/>
                  <a:gdLst>
                    <a:gd name="T0" fmla="*/ 17 w 374"/>
                    <a:gd name="T1" fmla="*/ 25 h 283"/>
                    <a:gd name="T2" fmla="*/ 326 w 374"/>
                    <a:gd name="T3" fmla="*/ 25 h 283"/>
                    <a:gd name="T4" fmla="*/ 326 w 374"/>
                    <a:gd name="T5" fmla="*/ 25 h 283"/>
                    <a:gd name="T6" fmla="*/ 330 w 374"/>
                    <a:gd name="T7" fmla="*/ 27 h 283"/>
                    <a:gd name="T8" fmla="*/ 335 w 374"/>
                    <a:gd name="T9" fmla="*/ 28 h 283"/>
                    <a:gd name="T10" fmla="*/ 341 w 374"/>
                    <a:gd name="T11" fmla="*/ 33 h 283"/>
                    <a:gd name="T12" fmla="*/ 345 w 374"/>
                    <a:gd name="T13" fmla="*/ 39 h 283"/>
                    <a:gd name="T14" fmla="*/ 347 w 374"/>
                    <a:gd name="T15" fmla="*/ 48 h 283"/>
                    <a:gd name="T16" fmla="*/ 347 w 374"/>
                    <a:gd name="T17" fmla="*/ 72 h 283"/>
                    <a:gd name="T18" fmla="*/ 45 w 374"/>
                    <a:gd name="T19" fmla="*/ 72 h 283"/>
                    <a:gd name="T20" fmla="*/ 93 w 374"/>
                    <a:gd name="T21" fmla="*/ 153 h 283"/>
                    <a:gd name="T22" fmla="*/ 347 w 374"/>
                    <a:gd name="T23" fmla="*/ 153 h 283"/>
                    <a:gd name="T24" fmla="*/ 347 w 374"/>
                    <a:gd name="T25" fmla="*/ 234 h 283"/>
                    <a:gd name="T26" fmla="*/ 347 w 374"/>
                    <a:gd name="T27" fmla="*/ 234 h 283"/>
                    <a:gd name="T28" fmla="*/ 345 w 374"/>
                    <a:gd name="T29" fmla="*/ 243 h 283"/>
                    <a:gd name="T30" fmla="*/ 341 w 374"/>
                    <a:gd name="T31" fmla="*/ 250 h 283"/>
                    <a:gd name="T32" fmla="*/ 335 w 374"/>
                    <a:gd name="T33" fmla="*/ 255 h 283"/>
                    <a:gd name="T34" fmla="*/ 330 w 374"/>
                    <a:gd name="T35" fmla="*/ 256 h 283"/>
                    <a:gd name="T36" fmla="*/ 326 w 374"/>
                    <a:gd name="T37" fmla="*/ 256 h 283"/>
                    <a:gd name="T38" fmla="*/ 156 w 374"/>
                    <a:gd name="T39" fmla="*/ 256 h 283"/>
                    <a:gd name="T40" fmla="*/ 173 w 374"/>
                    <a:gd name="T41" fmla="*/ 283 h 283"/>
                    <a:gd name="T42" fmla="*/ 326 w 374"/>
                    <a:gd name="T43" fmla="*/ 283 h 283"/>
                    <a:gd name="T44" fmla="*/ 326 w 374"/>
                    <a:gd name="T45" fmla="*/ 283 h 283"/>
                    <a:gd name="T46" fmla="*/ 335 w 374"/>
                    <a:gd name="T47" fmla="*/ 282 h 283"/>
                    <a:gd name="T48" fmla="*/ 344 w 374"/>
                    <a:gd name="T49" fmla="*/ 279 h 283"/>
                    <a:gd name="T50" fmla="*/ 353 w 374"/>
                    <a:gd name="T51" fmla="*/ 274 h 283"/>
                    <a:gd name="T52" fmla="*/ 360 w 374"/>
                    <a:gd name="T53" fmla="*/ 268 h 283"/>
                    <a:gd name="T54" fmla="*/ 366 w 374"/>
                    <a:gd name="T55" fmla="*/ 261 h 283"/>
                    <a:gd name="T56" fmla="*/ 371 w 374"/>
                    <a:gd name="T57" fmla="*/ 253 h 283"/>
                    <a:gd name="T58" fmla="*/ 372 w 374"/>
                    <a:gd name="T59" fmla="*/ 244 h 283"/>
                    <a:gd name="T60" fmla="*/ 374 w 374"/>
                    <a:gd name="T61" fmla="*/ 234 h 283"/>
                    <a:gd name="T62" fmla="*/ 374 w 374"/>
                    <a:gd name="T63" fmla="*/ 48 h 283"/>
                    <a:gd name="T64" fmla="*/ 374 w 374"/>
                    <a:gd name="T65" fmla="*/ 48 h 283"/>
                    <a:gd name="T66" fmla="*/ 372 w 374"/>
                    <a:gd name="T67" fmla="*/ 39 h 283"/>
                    <a:gd name="T68" fmla="*/ 371 w 374"/>
                    <a:gd name="T69" fmla="*/ 30 h 283"/>
                    <a:gd name="T70" fmla="*/ 366 w 374"/>
                    <a:gd name="T71" fmla="*/ 21 h 283"/>
                    <a:gd name="T72" fmla="*/ 360 w 374"/>
                    <a:gd name="T73" fmla="*/ 13 h 283"/>
                    <a:gd name="T74" fmla="*/ 353 w 374"/>
                    <a:gd name="T75" fmla="*/ 7 h 283"/>
                    <a:gd name="T76" fmla="*/ 344 w 374"/>
                    <a:gd name="T77" fmla="*/ 3 h 283"/>
                    <a:gd name="T78" fmla="*/ 335 w 374"/>
                    <a:gd name="T79" fmla="*/ 0 h 283"/>
                    <a:gd name="T80" fmla="*/ 326 w 374"/>
                    <a:gd name="T81" fmla="*/ 0 h 283"/>
                    <a:gd name="T82" fmla="*/ 0 w 374"/>
                    <a:gd name="T83" fmla="*/ 0 h 283"/>
                    <a:gd name="T84" fmla="*/ 17 w 374"/>
                    <a:gd name="T85" fmla="*/ 25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4" h="283">
                      <a:moveTo>
                        <a:pt x="17" y="25"/>
                      </a:moveTo>
                      <a:lnTo>
                        <a:pt x="326" y="25"/>
                      </a:lnTo>
                      <a:lnTo>
                        <a:pt x="326" y="25"/>
                      </a:lnTo>
                      <a:lnTo>
                        <a:pt x="330" y="27"/>
                      </a:lnTo>
                      <a:lnTo>
                        <a:pt x="335" y="28"/>
                      </a:lnTo>
                      <a:lnTo>
                        <a:pt x="341" y="33"/>
                      </a:lnTo>
                      <a:lnTo>
                        <a:pt x="345" y="39"/>
                      </a:lnTo>
                      <a:lnTo>
                        <a:pt x="347" y="48"/>
                      </a:lnTo>
                      <a:lnTo>
                        <a:pt x="347" y="72"/>
                      </a:lnTo>
                      <a:lnTo>
                        <a:pt x="45" y="72"/>
                      </a:lnTo>
                      <a:lnTo>
                        <a:pt x="93" y="153"/>
                      </a:lnTo>
                      <a:lnTo>
                        <a:pt x="347" y="153"/>
                      </a:lnTo>
                      <a:lnTo>
                        <a:pt x="347" y="234"/>
                      </a:lnTo>
                      <a:lnTo>
                        <a:pt x="347" y="234"/>
                      </a:lnTo>
                      <a:lnTo>
                        <a:pt x="345" y="243"/>
                      </a:lnTo>
                      <a:lnTo>
                        <a:pt x="341" y="250"/>
                      </a:lnTo>
                      <a:lnTo>
                        <a:pt x="335" y="255"/>
                      </a:lnTo>
                      <a:lnTo>
                        <a:pt x="330" y="256"/>
                      </a:lnTo>
                      <a:lnTo>
                        <a:pt x="326" y="256"/>
                      </a:lnTo>
                      <a:lnTo>
                        <a:pt x="156" y="256"/>
                      </a:lnTo>
                      <a:lnTo>
                        <a:pt x="173" y="283"/>
                      </a:lnTo>
                      <a:lnTo>
                        <a:pt x="326" y="283"/>
                      </a:lnTo>
                      <a:lnTo>
                        <a:pt x="326" y="283"/>
                      </a:lnTo>
                      <a:lnTo>
                        <a:pt x="335" y="282"/>
                      </a:lnTo>
                      <a:lnTo>
                        <a:pt x="344" y="279"/>
                      </a:lnTo>
                      <a:lnTo>
                        <a:pt x="353" y="274"/>
                      </a:lnTo>
                      <a:lnTo>
                        <a:pt x="360" y="268"/>
                      </a:lnTo>
                      <a:lnTo>
                        <a:pt x="366" y="261"/>
                      </a:lnTo>
                      <a:lnTo>
                        <a:pt x="371" y="253"/>
                      </a:lnTo>
                      <a:lnTo>
                        <a:pt x="372" y="244"/>
                      </a:lnTo>
                      <a:lnTo>
                        <a:pt x="374" y="234"/>
                      </a:lnTo>
                      <a:lnTo>
                        <a:pt x="374" y="48"/>
                      </a:lnTo>
                      <a:lnTo>
                        <a:pt x="374" y="48"/>
                      </a:lnTo>
                      <a:lnTo>
                        <a:pt x="372" y="39"/>
                      </a:lnTo>
                      <a:lnTo>
                        <a:pt x="371" y="30"/>
                      </a:lnTo>
                      <a:lnTo>
                        <a:pt x="366" y="21"/>
                      </a:lnTo>
                      <a:lnTo>
                        <a:pt x="360" y="13"/>
                      </a:lnTo>
                      <a:lnTo>
                        <a:pt x="353" y="7"/>
                      </a:lnTo>
                      <a:lnTo>
                        <a:pt x="344" y="3"/>
                      </a:lnTo>
                      <a:lnTo>
                        <a:pt x="335" y="0"/>
                      </a:lnTo>
                      <a:lnTo>
                        <a:pt x="326" y="0"/>
                      </a:lnTo>
                      <a:lnTo>
                        <a:pt x="0" y="0"/>
                      </a:lnTo>
                      <a:lnTo>
                        <a:pt x="17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5" name="Freeform 55">
                  <a:extLst>
                    <a:ext uri="{FF2B5EF4-FFF2-40B4-BE49-F238E27FC236}">
                      <a16:creationId xmlns:a16="http://schemas.microsoft.com/office/drawing/2014/main" id="{A29139F7-EF0F-DDB3-F0CB-85914EAB2F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27288" y="2459038"/>
                  <a:ext cx="296863" cy="449263"/>
                </a:xfrm>
                <a:custGeom>
                  <a:avLst/>
                  <a:gdLst>
                    <a:gd name="T0" fmla="*/ 3 w 375"/>
                    <a:gd name="T1" fmla="*/ 1 h 567"/>
                    <a:gd name="T2" fmla="*/ 0 w 375"/>
                    <a:gd name="T3" fmla="*/ 12 h 567"/>
                    <a:gd name="T4" fmla="*/ 5 w 375"/>
                    <a:gd name="T5" fmla="*/ 67 h 567"/>
                    <a:gd name="T6" fmla="*/ 147 w 375"/>
                    <a:gd name="T7" fmla="*/ 367 h 567"/>
                    <a:gd name="T8" fmla="*/ 164 w 375"/>
                    <a:gd name="T9" fmla="*/ 391 h 567"/>
                    <a:gd name="T10" fmla="*/ 183 w 375"/>
                    <a:gd name="T11" fmla="*/ 405 h 567"/>
                    <a:gd name="T12" fmla="*/ 222 w 375"/>
                    <a:gd name="T13" fmla="*/ 433 h 567"/>
                    <a:gd name="T14" fmla="*/ 230 w 375"/>
                    <a:gd name="T15" fmla="*/ 448 h 567"/>
                    <a:gd name="T16" fmla="*/ 230 w 375"/>
                    <a:gd name="T17" fmla="*/ 466 h 567"/>
                    <a:gd name="T18" fmla="*/ 225 w 375"/>
                    <a:gd name="T19" fmla="*/ 492 h 567"/>
                    <a:gd name="T20" fmla="*/ 237 w 375"/>
                    <a:gd name="T21" fmla="*/ 534 h 567"/>
                    <a:gd name="T22" fmla="*/ 258 w 375"/>
                    <a:gd name="T23" fmla="*/ 553 h 567"/>
                    <a:gd name="T24" fmla="*/ 300 w 375"/>
                    <a:gd name="T25" fmla="*/ 567 h 567"/>
                    <a:gd name="T26" fmla="*/ 329 w 375"/>
                    <a:gd name="T27" fmla="*/ 561 h 567"/>
                    <a:gd name="T28" fmla="*/ 353 w 375"/>
                    <a:gd name="T29" fmla="*/ 544 h 567"/>
                    <a:gd name="T30" fmla="*/ 374 w 375"/>
                    <a:gd name="T31" fmla="*/ 507 h 567"/>
                    <a:gd name="T32" fmla="*/ 374 w 375"/>
                    <a:gd name="T33" fmla="*/ 477 h 567"/>
                    <a:gd name="T34" fmla="*/ 353 w 375"/>
                    <a:gd name="T35" fmla="*/ 438 h 567"/>
                    <a:gd name="T36" fmla="*/ 329 w 375"/>
                    <a:gd name="T37" fmla="*/ 423 h 567"/>
                    <a:gd name="T38" fmla="*/ 300 w 375"/>
                    <a:gd name="T39" fmla="*/ 417 h 567"/>
                    <a:gd name="T40" fmla="*/ 279 w 375"/>
                    <a:gd name="T41" fmla="*/ 417 h 567"/>
                    <a:gd name="T42" fmla="*/ 258 w 375"/>
                    <a:gd name="T43" fmla="*/ 402 h 567"/>
                    <a:gd name="T44" fmla="*/ 11 w 375"/>
                    <a:gd name="T45" fmla="*/ 0 h 567"/>
                    <a:gd name="T46" fmla="*/ 269 w 375"/>
                    <a:gd name="T47" fmla="*/ 460 h 567"/>
                    <a:gd name="T48" fmla="*/ 284 w 375"/>
                    <a:gd name="T49" fmla="*/ 451 h 567"/>
                    <a:gd name="T50" fmla="*/ 300 w 375"/>
                    <a:gd name="T51" fmla="*/ 448 h 567"/>
                    <a:gd name="T52" fmla="*/ 324 w 375"/>
                    <a:gd name="T53" fmla="*/ 456 h 567"/>
                    <a:gd name="T54" fmla="*/ 336 w 375"/>
                    <a:gd name="T55" fmla="*/ 468 h 567"/>
                    <a:gd name="T56" fmla="*/ 344 w 375"/>
                    <a:gd name="T57" fmla="*/ 492 h 567"/>
                    <a:gd name="T58" fmla="*/ 341 w 375"/>
                    <a:gd name="T59" fmla="*/ 508 h 567"/>
                    <a:gd name="T60" fmla="*/ 330 w 375"/>
                    <a:gd name="T61" fmla="*/ 522 h 567"/>
                    <a:gd name="T62" fmla="*/ 309 w 375"/>
                    <a:gd name="T63" fmla="*/ 534 h 567"/>
                    <a:gd name="T64" fmla="*/ 291 w 375"/>
                    <a:gd name="T65" fmla="*/ 534 h 567"/>
                    <a:gd name="T66" fmla="*/ 269 w 375"/>
                    <a:gd name="T67" fmla="*/ 522 h 567"/>
                    <a:gd name="T68" fmla="*/ 260 w 375"/>
                    <a:gd name="T69" fmla="*/ 508 h 567"/>
                    <a:gd name="T70" fmla="*/ 257 w 375"/>
                    <a:gd name="T71" fmla="*/ 492 h 567"/>
                    <a:gd name="T72" fmla="*/ 264 w 375"/>
                    <a:gd name="T73" fmla="*/ 468 h 567"/>
                    <a:gd name="T74" fmla="*/ 189 w 375"/>
                    <a:gd name="T75" fmla="*/ 334 h 567"/>
                    <a:gd name="T76" fmla="*/ 200 w 375"/>
                    <a:gd name="T77" fmla="*/ 337 h 567"/>
                    <a:gd name="T78" fmla="*/ 212 w 375"/>
                    <a:gd name="T79" fmla="*/ 346 h 567"/>
                    <a:gd name="T80" fmla="*/ 216 w 375"/>
                    <a:gd name="T81" fmla="*/ 361 h 567"/>
                    <a:gd name="T82" fmla="*/ 215 w 375"/>
                    <a:gd name="T83" fmla="*/ 372 h 567"/>
                    <a:gd name="T84" fmla="*/ 204 w 375"/>
                    <a:gd name="T85" fmla="*/ 384 h 567"/>
                    <a:gd name="T86" fmla="*/ 189 w 375"/>
                    <a:gd name="T87" fmla="*/ 388 h 567"/>
                    <a:gd name="T88" fmla="*/ 180 w 375"/>
                    <a:gd name="T89" fmla="*/ 385 h 567"/>
                    <a:gd name="T90" fmla="*/ 168 w 375"/>
                    <a:gd name="T91" fmla="*/ 376 h 567"/>
                    <a:gd name="T92" fmla="*/ 164 w 375"/>
                    <a:gd name="T93" fmla="*/ 361 h 567"/>
                    <a:gd name="T94" fmla="*/ 165 w 375"/>
                    <a:gd name="T95" fmla="*/ 351 h 567"/>
                    <a:gd name="T96" fmla="*/ 176 w 375"/>
                    <a:gd name="T97" fmla="*/ 339 h 567"/>
                    <a:gd name="T98" fmla="*/ 189 w 375"/>
                    <a:gd name="T99" fmla="*/ 334 h 5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75" h="567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3" y="1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0" y="12"/>
                      </a:lnTo>
                      <a:lnTo>
                        <a:pt x="0" y="21"/>
                      </a:lnTo>
                      <a:lnTo>
                        <a:pt x="0" y="43"/>
                      </a:lnTo>
                      <a:lnTo>
                        <a:pt x="5" y="67"/>
                      </a:lnTo>
                      <a:lnTo>
                        <a:pt x="6" y="78"/>
                      </a:lnTo>
                      <a:lnTo>
                        <a:pt x="9" y="85"/>
                      </a:lnTo>
                      <a:lnTo>
                        <a:pt x="147" y="367"/>
                      </a:lnTo>
                      <a:lnTo>
                        <a:pt x="147" y="367"/>
                      </a:lnTo>
                      <a:lnTo>
                        <a:pt x="155" y="381"/>
                      </a:lnTo>
                      <a:lnTo>
                        <a:pt x="164" y="391"/>
                      </a:lnTo>
                      <a:lnTo>
                        <a:pt x="173" y="399"/>
                      </a:lnTo>
                      <a:lnTo>
                        <a:pt x="183" y="405"/>
                      </a:lnTo>
                      <a:lnTo>
                        <a:pt x="183" y="405"/>
                      </a:lnTo>
                      <a:lnTo>
                        <a:pt x="201" y="415"/>
                      </a:lnTo>
                      <a:lnTo>
                        <a:pt x="210" y="423"/>
                      </a:lnTo>
                      <a:lnTo>
                        <a:pt x="222" y="433"/>
                      </a:lnTo>
                      <a:lnTo>
                        <a:pt x="222" y="433"/>
                      </a:lnTo>
                      <a:lnTo>
                        <a:pt x="227" y="441"/>
                      </a:lnTo>
                      <a:lnTo>
                        <a:pt x="230" y="448"/>
                      </a:lnTo>
                      <a:lnTo>
                        <a:pt x="231" y="457"/>
                      </a:lnTo>
                      <a:lnTo>
                        <a:pt x="230" y="466"/>
                      </a:lnTo>
                      <a:lnTo>
                        <a:pt x="230" y="466"/>
                      </a:lnTo>
                      <a:lnTo>
                        <a:pt x="225" y="478"/>
                      </a:lnTo>
                      <a:lnTo>
                        <a:pt x="225" y="492"/>
                      </a:lnTo>
                      <a:lnTo>
                        <a:pt x="225" y="492"/>
                      </a:lnTo>
                      <a:lnTo>
                        <a:pt x="227" y="507"/>
                      </a:lnTo>
                      <a:lnTo>
                        <a:pt x="231" y="520"/>
                      </a:lnTo>
                      <a:lnTo>
                        <a:pt x="237" y="534"/>
                      </a:lnTo>
                      <a:lnTo>
                        <a:pt x="246" y="544"/>
                      </a:lnTo>
                      <a:lnTo>
                        <a:pt x="246" y="544"/>
                      </a:lnTo>
                      <a:lnTo>
                        <a:pt x="258" y="553"/>
                      </a:lnTo>
                      <a:lnTo>
                        <a:pt x="270" y="561"/>
                      </a:lnTo>
                      <a:lnTo>
                        <a:pt x="285" y="565"/>
                      </a:lnTo>
                      <a:lnTo>
                        <a:pt x="300" y="567"/>
                      </a:lnTo>
                      <a:lnTo>
                        <a:pt x="300" y="567"/>
                      </a:lnTo>
                      <a:lnTo>
                        <a:pt x="315" y="565"/>
                      </a:lnTo>
                      <a:lnTo>
                        <a:pt x="329" y="561"/>
                      </a:lnTo>
                      <a:lnTo>
                        <a:pt x="342" y="553"/>
                      </a:lnTo>
                      <a:lnTo>
                        <a:pt x="353" y="544"/>
                      </a:lnTo>
                      <a:lnTo>
                        <a:pt x="353" y="544"/>
                      </a:lnTo>
                      <a:lnTo>
                        <a:pt x="362" y="534"/>
                      </a:lnTo>
                      <a:lnTo>
                        <a:pt x="369" y="520"/>
                      </a:lnTo>
                      <a:lnTo>
                        <a:pt x="374" y="507"/>
                      </a:lnTo>
                      <a:lnTo>
                        <a:pt x="375" y="492"/>
                      </a:lnTo>
                      <a:lnTo>
                        <a:pt x="375" y="492"/>
                      </a:lnTo>
                      <a:lnTo>
                        <a:pt x="374" y="477"/>
                      </a:lnTo>
                      <a:lnTo>
                        <a:pt x="369" y="462"/>
                      </a:lnTo>
                      <a:lnTo>
                        <a:pt x="362" y="450"/>
                      </a:lnTo>
                      <a:lnTo>
                        <a:pt x="353" y="438"/>
                      </a:lnTo>
                      <a:lnTo>
                        <a:pt x="353" y="438"/>
                      </a:lnTo>
                      <a:lnTo>
                        <a:pt x="342" y="429"/>
                      </a:lnTo>
                      <a:lnTo>
                        <a:pt x="329" y="423"/>
                      </a:lnTo>
                      <a:lnTo>
                        <a:pt x="315" y="418"/>
                      </a:lnTo>
                      <a:lnTo>
                        <a:pt x="300" y="417"/>
                      </a:lnTo>
                      <a:lnTo>
                        <a:pt x="300" y="417"/>
                      </a:lnTo>
                      <a:lnTo>
                        <a:pt x="290" y="417"/>
                      </a:lnTo>
                      <a:lnTo>
                        <a:pt x="290" y="417"/>
                      </a:lnTo>
                      <a:lnTo>
                        <a:pt x="279" y="417"/>
                      </a:lnTo>
                      <a:lnTo>
                        <a:pt x="272" y="414"/>
                      </a:lnTo>
                      <a:lnTo>
                        <a:pt x="264" y="409"/>
                      </a:lnTo>
                      <a:lnTo>
                        <a:pt x="258" y="402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269" y="460"/>
                      </a:moveTo>
                      <a:lnTo>
                        <a:pt x="269" y="460"/>
                      </a:lnTo>
                      <a:lnTo>
                        <a:pt x="276" y="456"/>
                      </a:lnTo>
                      <a:lnTo>
                        <a:pt x="284" y="451"/>
                      </a:lnTo>
                      <a:lnTo>
                        <a:pt x="291" y="448"/>
                      </a:lnTo>
                      <a:lnTo>
                        <a:pt x="300" y="448"/>
                      </a:lnTo>
                      <a:lnTo>
                        <a:pt x="300" y="448"/>
                      </a:lnTo>
                      <a:lnTo>
                        <a:pt x="309" y="448"/>
                      </a:lnTo>
                      <a:lnTo>
                        <a:pt x="317" y="451"/>
                      </a:lnTo>
                      <a:lnTo>
                        <a:pt x="324" y="456"/>
                      </a:lnTo>
                      <a:lnTo>
                        <a:pt x="330" y="460"/>
                      </a:lnTo>
                      <a:lnTo>
                        <a:pt x="330" y="460"/>
                      </a:lnTo>
                      <a:lnTo>
                        <a:pt x="336" y="468"/>
                      </a:lnTo>
                      <a:lnTo>
                        <a:pt x="341" y="474"/>
                      </a:lnTo>
                      <a:lnTo>
                        <a:pt x="342" y="483"/>
                      </a:lnTo>
                      <a:lnTo>
                        <a:pt x="344" y="492"/>
                      </a:lnTo>
                      <a:lnTo>
                        <a:pt x="344" y="492"/>
                      </a:lnTo>
                      <a:lnTo>
                        <a:pt x="342" y="501"/>
                      </a:lnTo>
                      <a:lnTo>
                        <a:pt x="341" y="508"/>
                      </a:lnTo>
                      <a:lnTo>
                        <a:pt x="336" y="516"/>
                      </a:lnTo>
                      <a:lnTo>
                        <a:pt x="330" y="522"/>
                      </a:lnTo>
                      <a:lnTo>
                        <a:pt x="330" y="522"/>
                      </a:lnTo>
                      <a:lnTo>
                        <a:pt x="324" y="528"/>
                      </a:lnTo>
                      <a:lnTo>
                        <a:pt x="317" y="531"/>
                      </a:lnTo>
                      <a:lnTo>
                        <a:pt x="309" y="534"/>
                      </a:lnTo>
                      <a:lnTo>
                        <a:pt x="300" y="535"/>
                      </a:lnTo>
                      <a:lnTo>
                        <a:pt x="300" y="535"/>
                      </a:lnTo>
                      <a:lnTo>
                        <a:pt x="291" y="534"/>
                      </a:lnTo>
                      <a:lnTo>
                        <a:pt x="284" y="531"/>
                      </a:lnTo>
                      <a:lnTo>
                        <a:pt x="276" y="528"/>
                      </a:lnTo>
                      <a:lnTo>
                        <a:pt x="269" y="522"/>
                      </a:lnTo>
                      <a:lnTo>
                        <a:pt x="269" y="522"/>
                      </a:lnTo>
                      <a:lnTo>
                        <a:pt x="264" y="516"/>
                      </a:lnTo>
                      <a:lnTo>
                        <a:pt x="260" y="508"/>
                      </a:lnTo>
                      <a:lnTo>
                        <a:pt x="258" y="501"/>
                      </a:lnTo>
                      <a:lnTo>
                        <a:pt x="257" y="492"/>
                      </a:lnTo>
                      <a:lnTo>
                        <a:pt x="257" y="492"/>
                      </a:lnTo>
                      <a:lnTo>
                        <a:pt x="258" y="483"/>
                      </a:lnTo>
                      <a:lnTo>
                        <a:pt x="260" y="474"/>
                      </a:lnTo>
                      <a:lnTo>
                        <a:pt x="264" y="468"/>
                      </a:lnTo>
                      <a:lnTo>
                        <a:pt x="269" y="460"/>
                      </a:lnTo>
                      <a:lnTo>
                        <a:pt x="269" y="460"/>
                      </a:lnTo>
                      <a:close/>
                      <a:moveTo>
                        <a:pt x="189" y="334"/>
                      </a:moveTo>
                      <a:lnTo>
                        <a:pt x="189" y="334"/>
                      </a:lnTo>
                      <a:lnTo>
                        <a:pt x="195" y="336"/>
                      </a:lnTo>
                      <a:lnTo>
                        <a:pt x="200" y="337"/>
                      </a:lnTo>
                      <a:lnTo>
                        <a:pt x="204" y="339"/>
                      </a:lnTo>
                      <a:lnTo>
                        <a:pt x="209" y="342"/>
                      </a:lnTo>
                      <a:lnTo>
                        <a:pt x="212" y="346"/>
                      </a:lnTo>
                      <a:lnTo>
                        <a:pt x="215" y="351"/>
                      </a:lnTo>
                      <a:lnTo>
                        <a:pt x="216" y="355"/>
                      </a:lnTo>
                      <a:lnTo>
                        <a:pt x="216" y="361"/>
                      </a:lnTo>
                      <a:lnTo>
                        <a:pt x="216" y="361"/>
                      </a:lnTo>
                      <a:lnTo>
                        <a:pt x="216" y="366"/>
                      </a:lnTo>
                      <a:lnTo>
                        <a:pt x="215" y="372"/>
                      </a:lnTo>
                      <a:lnTo>
                        <a:pt x="212" y="376"/>
                      </a:lnTo>
                      <a:lnTo>
                        <a:pt x="209" y="379"/>
                      </a:lnTo>
                      <a:lnTo>
                        <a:pt x="204" y="384"/>
                      </a:lnTo>
                      <a:lnTo>
                        <a:pt x="200" y="385"/>
                      </a:lnTo>
                      <a:lnTo>
                        <a:pt x="195" y="387"/>
                      </a:lnTo>
                      <a:lnTo>
                        <a:pt x="189" y="388"/>
                      </a:lnTo>
                      <a:lnTo>
                        <a:pt x="189" y="388"/>
                      </a:lnTo>
                      <a:lnTo>
                        <a:pt x="185" y="387"/>
                      </a:lnTo>
                      <a:lnTo>
                        <a:pt x="180" y="385"/>
                      </a:lnTo>
                      <a:lnTo>
                        <a:pt x="176" y="384"/>
                      </a:lnTo>
                      <a:lnTo>
                        <a:pt x="171" y="379"/>
                      </a:lnTo>
                      <a:lnTo>
                        <a:pt x="168" y="376"/>
                      </a:lnTo>
                      <a:lnTo>
                        <a:pt x="165" y="372"/>
                      </a:lnTo>
                      <a:lnTo>
                        <a:pt x="164" y="366"/>
                      </a:lnTo>
                      <a:lnTo>
                        <a:pt x="164" y="361"/>
                      </a:lnTo>
                      <a:lnTo>
                        <a:pt x="164" y="361"/>
                      </a:lnTo>
                      <a:lnTo>
                        <a:pt x="164" y="355"/>
                      </a:lnTo>
                      <a:lnTo>
                        <a:pt x="165" y="351"/>
                      </a:lnTo>
                      <a:lnTo>
                        <a:pt x="168" y="346"/>
                      </a:lnTo>
                      <a:lnTo>
                        <a:pt x="171" y="342"/>
                      </a:lnTo>
                      <a:lnTo>
                        <a:pt x="176" y="339"/>
                      </a:lnTo>
                      <a:lnTo>
                        <a:pt x="180" y="337"/>
                      </a:lnTo>
                      <a:lnTo>
                        <a:pt x="185" y="336"/>
                      </a:lnTo>
                      <a:lnTo>
                        <a:pt x="189" y="334"/>
                      </a:lnTo>
                      <a:lnTo>
                        <a:pt x="189" y="3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6" name="Freeform 56">
                  <a:extLst>
                    <a:ext uri="{FF2B5EF4-FFF2-40B4-BE49-F238E27FC236}">
                      <a16:creationId xmlns:a16="http://schemas.microsoft.com/office/drawing/2014/main" id="{8C6E57A7-BCE2-C162-8C4F-B7DE57424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8750" y="2459038"/>
                  <a:ext cx="28575" cy="33338"/>
                </a:xfrm>
                <a:custGeom>
                  <a:avLst/>
                  <a:gdLst>
                    <a:gd name="T0" fmla="*/ 33 w 34"/>
                    <a:gd name="T1" fmla="*/ 4 h 42"/>
                    <a:gd name="T2" fmla="*/ 33 w 34"/>
                    <a:gd name="T3" fmla="*/ 4 h 42"/>
                    <a:gd name="T4" fmla="*/ 31 w 34"/>
                    <a:gd name="T5" fmla="*/ 1 h 42"/>
                    <a:gd name="T6" fmla="*/ 28 w 34"/>
                    <a:gd name="T7" fmla="*/ 0 h 42"/>
                    <a:gd name="T8" fmla="*/ 28 w 34"/>
                    <a:gd name="T9" fmla="*/ 0 h 42"/>
                    <a:gd name="T10" fmla="*/ 25 w 34"/>
                    <a:gd name="T11" fmla="*/ 1 h 42"/>
                    <a:gd name="T12" fmla="*/ 22 w 34"/>
                    <a:gd name="T13" fmla="*/ 3 h 42"/>
                    <a:gd name="T14" fmla="*/ 0 w 34"/>
                    <a:gd name="T15" fmla="*/ 42 h 42"/>
                    <a:gd name="T16" fmla="*/ 33 w 34"/>
                    <a:gd name="T17" fmla="*/ 42 h 42"/>
                    <a:gd name="T18" fmla="*/ 33 w 34"/>
                    <a:gd name="T19" fmla="*/ 42 h 42"/>
                    <a:gd name="T20" fmla="*/ 34 w 34"/>
                    <a:gd name="T21" fmla="*/ 25 h 42"/>
                    <a:gd name="T22" fmla="*/ 34 w 34"/>
                    <a:gd name="T23" fmla="*/ 13 h 42"/>
                    <a:gd name="T24" fmla="*/ 33 w 34"/>
                    <a:gd name="T25" fmla="*/ 4 h 42"/>
                    <a:gd name="T26" fmla="*/ 33 w 34"/>
                    <a:gd name="T27" fmla="*/ 4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42">
                      <a:moveTo>
                        <a:pt x="33" y="4"/>
                      </a:moveTo>
                      <a:lnTo>
                        <a:pt x="33" y="4"/>
                      </a:lnTo>
                      <a:lnTo>
                        <a:pt x="31" y="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5" y="1"/>
                      </a:lnTo>
                      <a:lnTo>
                        <a:pt x="22" y="3"/>
                      </a:lnTo>
                      <a:lnTo>
                        <a:pt x="0" y="42"/>
                      </a:lnTo>
                      <a:lnTo>
                        <a:pt x="33" y="42"/>
                      </a:lnTo>
                      <a:lnTo>
                        <a:pt x="33" y="42"/>
                      </a:lnTo>
                      <a:lnTo>
                        <a:pt x="34" y="25"/>
                      </a:lnTo>
                      <a:lnTo>
                        <a:pt x="34" y="13"/>
                      </a:lnTo>
                      <a:lnTo>
                        <a:pt x="33" y="4"/>
                      </a:lnTo>
                      <a:lnTo>
                        <a:pt x="33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7" name="Freeform 57">
                  <a:extLst>
                    <a:ext uri="{FF2B5EF4-FFF2-40B4-BE49-F238E27FC236}">
                      <a16:creationId xmlns:a16="http://schemas.microsoft.com/office/drawing/2014/main" id="{C089CF0E-82AD-5C17-AD20-87591A3329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430463" y="2768600"/>
                  <a:ext cx="128588" cy="139700"/>
                </a:xfrm>
                <a:custGeom>
                  <a:avLst/>
                  <a:gdLst>
                    <a:gd name="T0" fmla="*/ 162 w 162"/>
                    <a:gd name="T1" fmla="*/ 36 h 177"/>
                    <a:gd name="T2" fmla="*/ 141 w 162"/>
                    <a:gd name="T3" fmla="*/ 21 h 177"/>
                    <a:gd name="T4" fmla="*/ 132 w 162"/>
                    <a:gd name="T5" fmla="*/ 12 h 177"/>
                    <a:gd name="T6" fmla="*/ 117 w 162"/>
                    <a:gd name="T7" fmla="*/ 12 h 177"/>
                    <a:gd name="T8" fmla="*/ 111 w 162"/>
                    <a:gd name="T9" fmla="*/ 19 h 177"/>
                    <a:gd name="T10" fmla="*/ 94 w 162"/>
                    <a:gd name="T11" fmla="*/ 27 h 177"/>
                    <a:gd name="T12" fmla="*/ 85 w 162"/>
                    <a:gd name="T13" fmla="*/ 27 h 177"/>
                    <a:gd name="T14" fmla="*/ 75 w 162"/>
                    <a:gd name="T15" fmla="*/ 27 h 177"/>
                    <a:gd name="T16" fmla="*/ 45 w 162"/>
                    <a:gd name="T17" fmla="*/ 33 h 177"/>
                    <a:gd name="T18" fmla="*/ 21 w 162"/>
                    <a:gd name="T19" fmla="*/ 48 h 177"/>
                    <a:gd name="T20" fmla="*/ 12 w 162"/>
                    <a:gd name="T21" fmla="*/ 60 h 177"/>
                    <a:gd name="T22" fmla="*/ 1 w 162"/>
                    <a:gd name="T23" fmla="*/ 87 h 177"/>
                    <a:gd name="T24" fmla="*/ 0 w 162"/>
                    <a:gd name="T25" fmla="*/ 102 h 177"/>
                    <a:gd name="T26" fmla="*/ 6 w 162"/>
                    <a:gd name="T27" fmla="*/ 130 h 177"/>
                    <a:gd name="T28" fmla="*/ 21 w 162"/>
                    <a:gd name="T29" fmla="*/ 154 h 177"/>
                    <a:gd name="T30" fmla="*/ 33 w 162"/>
                    <a:gd name="T31" fmla="*/ 163 h 177"/>
                    <a:gd name="T32" fmla="*/ 60 w 162"/>
                    <a:gd name="T33" fmla="*/ 175 h 177"/>
                    <a:gd name="T34" fmla="*/ 75 w 162"/>
                    <a:gd name="T35" fmla="*/ 177 h 177"/>
                    <a:gd name="T36" fmla="*/ 103 w 162"/>
                    <a:gd name="T37" fmla="*/ 171 h 177"/>
                    <a:gd name="T38" fmla="*/ 127 w 162"/>
                    <a:gd name="T39" fmla="*/ 154 h 177"/>
                    <a:gd name="T40" fmla="*/ 138 w 162"/>
                    <a:gd name="T41" fmla="*/ 144 h 177"/>
                    <a:gd name="T42" fmla="*/ 148 w 162"/>
                    <a:gd name="T43" fmla="*/ 117 h 177"/>
                    <a:gd name="T44" fmla="*/ 150 w 162"/>
                    <a:gd name="T45" fmla="*/ 102 h 177"/>
                    <a:gd name="T46" fmla="*/ 145 w 162"/>
                    <a:gd name="T47" fmla="*/ 76 h 177"/>
                    <a:gd name="T48" fmla="*/ 144 w 162"/>
                    <a:gd name="T49" fmla="*/ 67 h 177"/>
                    <a:gd name="T50" fmla="*/ 148 w 162"/>
                    <a:gd name="T51" fmla="*/ 51 h 177"/>
                    <a:gd name="T52" fmla="*/ 153 w 162"/>
                    <a:gd name="T53" fmla="*/ 43 h 177"/>
                    <a:gd name="T54" fmla="*/ 162 w 162"/>
                    <a:gd name="T55" fmla="*/ 36 h 177"/>
                    <a:gd name="T56" fmla="*/ 105 w 162"/>
                    <a:gd name="T57" fmla="*/ 132 h 177"/>
                    <a:gd name="T58" fmla="*/ 91 w 162"/>
                    <a:gd name="T59" fmla="*/ 141 h 177"/>
                    <a:gd name="T60" fmla="*/ 75 w 162"/>
                    <a:gd name="T61" fmla="*/ 145 h 177"/>
                    <a:gd name="T62" fmla="*/ 66 w 162"/>
                    <a:gd name="T63" fmla="*/ 144 h 177"/>
                    <a:gd name="T64" fmla="*/ 51 w 162"/>
                    <a:gd name="T65" fmla="*/ 138 h 177"/>
                    <a:gd name="T66" fmla="*/ 43 w 162"/>
                    <a:gd name="T67" fmla="*/ 132 h 177"/>
                    <a:gd name="T68" fmla="*/ 34 w 162"/>
                    <a:gd name="T69" fmla="*/ 118 h 177"/>
                    <a:gd name="T70" fmla="*/ 31 w 162"/>
                    <a:gd name="T71" fmla="*/ 102 h 177"/>
                    <a:gd name="T72" fmla="*/ 33 w 162"/>
                    <a:gd name="T73" fmla="*/ 93 h 177"/>
                    <a:gd name="T74" fmla="*/ 39 w 162"/>
                    <a:gd name="T75" fmla="*/ 78 h 177"/>
                    <a:gd name="T76" fmla="*/ 43 w 162"/>
                    <a:gd name="T77" fmla="*/ 70 h 177"/>
                    <a:gd name="T78" fmla="*/ 58 w 162"/>
                    <a:gd name="T79" fmla="*/ 61 h 177"/>
                    <a:gd name="T80" fmla="*/ 75 w 162"/>
                    <a:gd name="T81" fmla="*/ 58 h 177"/>
                    <a:gd name="T82" fmla="*/ 84 w 162"/>
                    <a:gd name="T83" fmla="*/ 58 h 177"/>
                    <a:gd name="T84" fmla="*/ 99 w 162"/>
                    <a:gd name="T85" fmla="*/ 66 h 177"/>
                    <a:gd name="T86" fmla="*/ 105 w 162"/>
                    <a:gd name="T87" fmla="*/ 70 h 177"/>
                    <a:gd name="T88" fmla="*/ 115 w 162"/>
                    <a:gd name="T89" fmla="*/ 84 h 177"/>
                    <a:gd name="T90" fmla="*/ 118 w 162"/>
                    <a:gd name="T91" fmla="*/ 102 h 177"/>
                    <a:gd name="T92" fmla="*/ 117 w 162"/>
                    <a:gd name="T93" fmla="*/ 111 h 177"/>
                    <a:gd name="T94" fmla="*/ 111 w 162"/>
                    <a:gd name="T95" fmla="*/ 126 h 177"/>
                    <a:gd name="T96" fmla="*/ 105 w 162"/>
                    <a:gd name="T97" fmla="*/ 132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62" h="177">
                      <a:moveTo>
                        <a:pt x="162" y="36"/>
                      </a:moveTo>
                      <a:lnTo>
                        <a:pt x="162" y="36"/>
                      </a:lnTo>
                      <a:lnTo>
                        <a:pt x="151" y="28"/>
                      </a:lnTo>
                      <a:lnTo>
                        <a:pt x="141" y="21"/>
                      </a:lnTo>
                      <a:lnTo>
                        <a:pt x="141" y="21"/>
                      </a:lnTo>
                      <a:lnTo>
                        <a:pt x="132" y="12"/>
                      </a:lnTo>
                      <a:lnTo>
                        <a:pt x="124" y="0"/>
                      </a:lnTo>
                      <a:lnTo>
                        <a:pt x="117" y="12"/>
                      </a:lnTo>
                      <a:lnTo>
                        <a:pt x="117" y="12"/>
                      </a:lnTo>
                      <a:lnTo>
                        <a:pt x="111" y="19"/>
                      </a:lnTo>
                      <a:lnTo>
                        <a:pt x="103" y="24"/>
                      </a:lnTo>
                      <a:lnTo>
                        <a:pt x="94" y="27"/>
                      </a:lnTo>
                      <a:lnTo>
                        <a:pt x="85" y="27"/>
                      </a:lnTo>
                      <a:lnTo>
                        <a:pt x="85" y="27"/>
                      </a:lnTo>
                      <a:lnTo>
                        <a:pt x="75" y="27"/>
                      </a:lnTo>
                      <a:lnTo>
                        <a:pt x="75" y="27"/>
                      </a:lnTo>
                      <a:lnTo>
                        <a:pt x="60" y="28"/>
                      </a:lnTo>
                      <a:lnTo>
                        <a:pt x="45" y="33"/>
                      </a:lnTo>
                      <a:lnTo>
                        <a:pt x="33" y="39"/>
                      </a:lnTo>
                      <a:lnTo>
                        <a:pt x="21" y="48"/>
                      </a:lnTo>
                      <a:lnTo>
                        <a:pt x="21" y="48"/>
                      </a:lnTo>
                      <a:lnTo>
                        <a:pt x="12" y="60"/>
                      </a:lnTo>
                      <a:lnTo>
                        <a:pt x="6" y="72"/>
                      </a:lnTo>
                      <a:lnTo>
                        <a:pt x="1" y="87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1" y="117"/>
                      </a:lnTo>
                      <a:lnTo>
                        <a:pt x="6" y="130"/>
                      </a:lnTo>
                      <a:lnTo>
                        <a:pt x="12" y="144"/>
                      </a:lnTo>
                      <a:lnTo>
                        <a:pt x="21" y="154"/>
                      </a:lnTo>
                      <a:lnTo>
                        <a:pt x="21" y="154"/>
                      </a:lnTo>
                      <a:lnTo>
                        <a:pt x="33" y="163"/>
                      </a:lnTo>
                      <a:lnTo>
                        <a:pt x="45" y="171"/>
                      </a:lnTo>
                      <a:lnTo>
                        <a:pt x="60" y="175"/>
                      </a:lnTo>
                      <a:lnTo>
                        <a:pt x="75" y="177"/>
                      </a:lnTo>
                      <a:lnTo>
                        <a:pt x="75" y="177"/>
                      </a:lnTo>
                      <a:lnTo>
                        <a:pt x="90" y="175"/>
                      </a:lnTo>
                      <a:lnTo>
                        <a:pt x="103" y="171"/>
                      </a:lnTo>
                      <a:lnTo>
                        <a:pt x="117" y="163"/>
                      </a:lnTo>
                      <a:lnTo>
                        <a:pt x="127" y="154"/>
                      </a:lnTo>
                      <a:lnTo>
                        <a:pt x="127" y="154"/>
                      </a:lnTo>
                      <a:lnTo>
                        <a:pt x="138" y="144"/>
                      </a:lnTo>
                      <a:lnTo>
                        <a:pt x="144" y="130"/>
                      </a:lnTo>
                      <a:lnTo>
                        <a:pt x="148" y="117"/>
                      </a:lnTo>
                      <a:lnTo>
                        <a:pt x="150" y="102"/>
                      </a:lnTo>
                      <a:lnTo>
                        <a:pt x="150" y="102"/>
                      </a:lnTo>
                      <a:lnTo>
                        <a:pt x="148" y="88"/>
                      </a:lnTo>
                      <a:lnTo>
                        <a:pt x="145" y="76"/>
                      </a:lnTo>
                      <a:lnTo>
                        <a:pt x="145" y="76"/>
                      </a:lnTo>
                      <a:lnTo>
                        <a:pt x="144" y="67"/>
                      </a:lnTo>
                      <a:lnTo>
                        <a:pt x="145" y="58"/>
                      </a:lnTo>
                      <a:lnTo>
                        <a:pt x="148" y="51"/>
                      </a:lnTo>
                      <a:lnTo>
                        <a:pt x="153" y="43"/>
                      </a:lnTo>
                      <a:lnTo>
                        <a:pt x="153" y="43"/>
                      </a:lnTo>
                      <a:lnTo>
                        <a:pt x="162" y="36"/>
                      </a:lnTo>
                      <a:lnTo>
                        <a:pt x="162" y="36"/>
                      </a:lnTo>
                      <a:close/>
                      <a:moveTo>
                        <a:pt x="105" y="132"/>
                      </a:moveTo>
                      <a:lnTo>
                        <a:pt x="105" y="132"/>
                      </a:lnTo>
                      <a:lnTo>
                        <a:pt x="99" y="138"/>
                      </a:lnTo>
                      <a:lnTo>
                        <a:pt x="91" y="141"/>
                      </a:lnTo>
                      <a:lnTo>
                        <a:pt x="84" y="144"/>
                      </a:lnTo>
                      <a:lnTo>
                        <a:pt x="75" y="145"/>
                      </a:lnTo>
                      <a:lnTo>
                        <a:pt x="75" y="145"/>
                      </a:lnTo>
                      <a:lnTo>
                        <a:pt x="66" y="144"/>
                      </a:lnTo>
                      <a:lnTo>
                        <a:pt x="58" y="141"/>
                      </a:lnTo>
                      <a:lnTo>
                        <a:pt x="51" y="138"/>
                      </a:lnTo>
                      <a:lnTo>
                        <a:pt x="43" y="132"/>
                      </a:lnTo>
                      <a:lnTo>
                        <a:pt x="43" y="132"/>
                      </a:lnTo>
                      <a:lnTo>
                        <a:pt x="39" y="126"/>
                      </a:lnTo>
                      <a:lnTo>
                        <a:pt x="34" y="118"/>
                      </a:lnTo>
                      <a:lnTo>
                        <a:pt x="33" y="111"/>
                      </a:lnTo>
                      <a:lnTo>
                        <a:pt x="31" y="102"/>
                      </a:lnTo>
                      <a:lnTo>
                        <a:pt x="31" y="102"/>
                      </a:lnTo>
                      <a:lnTo>
                        <a:pt x="33" y="93"/>
                      </a:lnTo>
                      <a:lnTo>
                        <a:pt x="34" y="84"/>
                      </a:lnTo>
                      <a:lnTo>
                        <a:pt x="39" y="78"/>
                      </a:lnTo>
                      <a:lnTo>
                        <a:pt x="43" y="70"/>
                      </a:lnTo>
                      <a:lnTo>
                        <a:pt x="43" y="70"/>
                      </a:lnTo>
                      <a:lnTo>
                        <a:pt x="51" y="66"/>
                      </a:lnTo>
                      <a:lnTo>
                        <a:pt x="58" y="61"/>
                      </a:lnTo>
                      <a:lnTo>
                        <a:pt x="66" y="58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84" y="58"/>
                      </a:lnTo>
                      <a:lnTo>
                        <a:pt x="91" y="61"/>
                      </a:lnTo>
                      <a:lnTo>
                        <a:pt x="99" y="66"/>
                      </a:lnTo>
                      <a:lnTo>
                        <a:pt x="105" y="70"/>
                      </a:lnTo>
                      <a:lnTo>
                        <a:pt x="105" y="70"/>
                      </a:lnTo>
                      <a:lnTo>
                        <a:pt x="111" y="78"/>
                      </a:lnTo>
                      <a:lnTo>
                        <a:pt x="115" y="84"/>
                      </a:lnTo>
                      <a:lnTo>
                        <a:pt x="117" y="93"/>
                      </a:lnTo>
                      <a:lnTo>
                        <a:pt x="118" y="102"/>
                      </a:lnTo>
                      <a:lnTo>
                        <a:pt x="118" y="102"/>
                      </a:lnTo>
                      <a:lnTo>
                        <a:pt x="117" y="111"/>
                      </a:lnTo>
                      <a:lnTo>
                        <a:pt x="115" y="118"/>
                      </a:lnTo>
                      <a:lnTo>
                        <a:pt x="111" y="126"/>
                      </a:lnTo>
                      <a:lnTo>
                        <a:pt x="105" y="132"/>
                      </a:lnTo>
                      <a:lnTo>
                        <a:pt x="105" y="1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E93D060-CC00-1BEA-1132-F44C64EAE75E}"/>
                </a:ext>
              </a:extLst>
            </p:cNvPr>
            <p:cNvGrpSpPr/>
            <p:nvPr/>
          </p:nvGrpSpPr>
          <p:grpSpPr>
            <a:xfrm>
              <a:off x="8565928" y="2717212"/>
              <a:ext cx="1066728" cy="1066728"/>
              <a:chOff x="7340443" y="2981162"/>
              <a:chExt cx="1066728" cy="1066728"/>
            </a:xfrm>
          </p:grpSpPr>
          <p:sp>
            <p:nvSpPr>
              <p:cNvPr id="26" name="Freeform 36">
                <a:extLst>
                  <a:ext uri="{FF2B5EF4-FFF2-40B4-BE49-F238E27FC236}">
                    <a16:creationId xmlns:a16="http://schemas.microsoft.com/office/drawing/2014/main" id="{E3350A20-048D-79FC-34DA-F3EAABB59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0443" y="2981162"/>
                <a:ext cx="1066728" cy="1066728"/>
              </a:xfrm>
              <a:custGeom>
                <a:avLst/>
                <a:gdLst>
                  <a:gd name="T0" fmla="*/ 1371 w 1372"/>
                  <a:gd name="T1" fmla="*/ 722 h 1373"/>
                  <a:gd name="T2" fmla="*/ 1357 w 1372"/>
                  <a:gd name="T3" fmla="*/ 824 h 1373"/>
                  <a:gd name="T4" fmla="*/ 1330 w 1372"/>
                  <a:gd name="T5" fmla="*/ 921 h 1373"/>
                  <a:gd name="T6" fmla="*/ 1288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2 w 1372"/>
                  <a:gd name="T15" fmla="*/ 1289 h 1373"/>
                  <a:gd name="T16" fmla="*/ 921 w 1372"/>
                  <a:gd name="T17" fmla="*/ 1331 h 1373"/>
                  <a:gd name="T18" fmla="*/ 823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4 w 1372"/>
                  <a:gd name="T31" fmla="*/ 1236 h 1373"/>
                  <a:gd name="T32" fmla="*/ 201 w 1372"/>
                  <a:gd name="T33" fmla="*/ 1172 h 1373"/>
                  <a:gd name="T34" fmla="*/ 135 w 1372"/>
                  <a:gd name="T35" fmla="*/ 1097 h 1373"/>
                  <a:gd name="T36" fmla="*/ 82 w 1372"/>
                  <a:gd name="T37" fmla="*/ 1013 h 1373"/>
                  <a:gd name="T38" fmla="*/ 40 w 1372"/>
                  <a:gd name="T39" fmla="*/ 921 h 1373"/>
                  <a:gd name="T40" fmla="*/ 13 w 1372"/>
                  <a:gd name="T41" fmla="*/ 824 h 1373"/>
                  <a:gd name="T42" fmla="*/ 0 w 1372"/>
                  <a:gd name="T43" fmla="*/ 722 h 1373"/>
                  <a:gd name="T44" fmla="*/ 0 w 1372"/>
                  <a:gd name="T45" fmla="*/ 651 h 1373"/>
                  <a:gd name="T46" fmla="*/ 13 w 1372"/>
                  <a:gd name="T47" fmla="*/ 548 h 1373"/>
                  <a:gd name="T48" fmla="*/ 40 w 1372"/>
                  <a:gd name="T49" fmla="*/ 450 h 1373"/>
                  <a:gd name="T50" fmla="*/ 82 w 1372"/>
                  <a:gd name="T51" fmla="*/ 359 h 1373"/>
                  <a:gd name="T52" fmla="*/ 135 w 1372"/>
                  <a:gd name="T53" fmla="*/ 275 h 1373"/>
                  <a:gd name="T54" fmla="*/ 201 w 1372"/>
                  <a:gd name="T55" fmla="*/ 201 h 1373"/>
                  <a:gd name="T56" fmla="*/ 274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3 w 1372"/>
                  <a:gd name="T69" fmla="*/ 14 h 1373"/>
                  <a:gd name="T70" fmla="*/ 921 w 1372"/>
                  <a:gd name="T71" fmla="*/ 41 h 1373"/>
                  <a:gd name="T72" fmla="*/ 1012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88 w 1372"/>
                  <a:gd name="T81" fmla="*/ 359 h 1373"/>
                  <a:gd name="T82" fmla="*/ 1330 w 1372"/>
                  <a:gd name="T83" fmla="*/ 450 h 1373"/>
                  <a:gd name="T84" fmla="*/ 1357 w 1372"/>
                  <a:gd name="T85" fmla="*/ 548 h 1373"/>
                  <a:gd name="T86" fmla="*/ 1371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1" y="722"/>
                    </a:lnTo>
                    <a:lnTo>
                      <a:pt x="1368" y="756"/>
                    </a:lnTo>
                    <a:lnTo>
                      <a:pt x="1363" y="791"/>
                    </a:lnTo>
                    <a:lnTo>
                      <a:pt x="1357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88" y="1013"/>
                    </a:lnTo>
                    <a:lnTo>
                      <a:pt x="1272" y="1041"/>
                    </a:lnTo>
                    <a:lnTo>
                      <a:pt x="1254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2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1" y="1272"/>
                    </a:lnTo>
                    <a:lnTo>
                      <a:pt x="1012" y="1289"/>
                    </a:lnTo>
                    <a:lnTo>
                      <a:pt x="982" y="1305"/>
                    </a:lnTo>
                    <a:lnTo>
                      <a:pt x="952" y="1319"/>
                    </a:lnTo>
                    <a:lnTo>
                      <a:pt x="921" y="1331"/>
                    </a:lnTo>
                    <a:lnTo>
                      <a:pt x="889" y="1341"/>
                    </a:lnTo>
                    <a:lnTo>
                      <a:pt x="856" y="1350"/>
                    </a:lnTo>
                    <a:lnTo>
                      <a:pt x="823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5" y="1373"/>
                    </a:lnTo>
                    <a:lnTo>
                      <a:pt x="685" y="1373"/>
                    </a:lnTo>
                    <a:lnTo>
                      <a:pt x="651" y="1371"/>
                    </a:lnTo>
                    <a:lnTo>
                      <a:pt x="615" y="1368"/>
                    </a:lnTo>
                    <a:lnTo>
                      <a:pt x="580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1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1" y="1256"/>
                    </a:lnTo>
                    <a:lnTo>
                      <a:pt x="274" y="1236"/>
                    </a:lnTo>
                    <a:lnTo>
                      <a:pt x="249" y="1215"/>
                    </a:lnTo>
                    <a:lnTo>
                      <a:pt x="223" y="1194"/>
                    </a:lnTo>
                    <a:lnTo>
                      <a:pt x="201" y="1172"/>
                    </a:lnTo>
                    <a:lnTo>
                      <a:pt x="177" y="1148"/>
                    </a:lnTo>
                    <a:lnTo>
                      <a:pt x="156" y="1122"/>
                    </a:lnTo>
                    <a:lnTo>
                      <a:pt x="135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2" y="953"/>
                    </a:lnTo>
                    <a:lnTo>
                      <a:pt x="40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0" y="450"/>
                    </a:lnTo>
                    <a:lnTo>
                      <a:pt x="52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5" y="275"/>
                    </a:lnTo>
                    <a:lnTo>
                      <a:pt x="156" y="249"/>
                    </a:lnTo>
                    <a:lnTo>
                      <a:pt x="177" y="225"/>
                    </a:lnTo>
                    <a:lnTo>
                      <a:pt x="201" y="201"/>
                    </a:lnTo>
                    <a:lnTo>
                      <a:pt x="223" y="177"/>
                    </a:lnTo>
                    <a:lnTo>
                      <a:pt x="249" y="156"/>
                    </a:lnTo>
                    <a:lnTo>
                      <a:pt x="274" y="137"/>
                    </a:lnTo>
                    <a:lnTo>
                      <a:pt x="301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1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0" y="8"/>
                    </a:lnTo>
                    <a:lnTo>
                      <a:pt x="615" y="3"/>
                    </a:lnTo>
                    <a:lnTo>
                      <a:pt x="651" y="0"/>
                    </a:lnTo>
                    <a:lnTo>
                      <a:pt x="685" y="0"/>
                    </a:lnTo>
                    <a:lnTo>
                      <a:pt x="685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3" y="14"/>
                    </a:lnTo>
                    <a:lnTo>
                      <a:pt x="856" y="21"/>
                    </a:lnTo>
                    <a:lnTo>
                      <a:pt x="889" y="30"/>
                    </a:lnTo>
                    <a:lnTo>
                      <a:pt x="921" y="41"/>
                    </a:lnTo>
                    <a:lnTo>
                      <a:pt x="952" y="54"/>
                    </a:lnTo>
                    <a:lnTo>
                      <a:pt x="982" y="68"/>
                    </a:lnTo>
                    <a:lnTo>
                      <a:pt x="1012" y="83"/>
                    </a:lnTo>
                    <a:lnTo>
                      <a:pt x="1041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2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4" y="302"/>
                    </a:lnTo>
                    <a:lnTo>
                      <a:pt x="1272" y="330"/>
                    </a:lnTo>
                    <a:lnTo>
                      <a:pt x="1288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7" y="548"/>
                    </a:lnTo>
                    <a:lnTo>
                      <a:pt x="1363" y="581"/>
                    </a:lnTo>
                    <a:lnTo>
                      <a:pt x="1368" y="615"/>
                    </a:lnTo>
                    <a:lnTo>
                      <a:pt x="1371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A4DC8C2-2258-01CE-7117-C5DEAB5B9FEF}"/>
                  </a:ext>
                </a:extLst>
              </p:cNvPr>
              <p:cNvGrpSpPr/>
              <p:nvPr/>
            </p:nvGrpSpPr>
            <p:grpSpPr>
              <a:xfrm>
                <a:off x="7621896" y="3329481"/>
                <a:ext cx="436955" cy="390305"/>
                <a:chOff x="7327900" y="2484438"/>
                <a:chExt cx="446088" cy="398463"/>
              </a:xfrm>
            </p:grpSpPr>
            <p:sp>
              <p:nvSpPr>
                <p:cNvPr id="28" name="Freeform 58">
                  <a:extLst>
                    <a:ext uri="{FF2B5EF4-FFF2-40B4-BE49-F238E27FC236}">
                      <a16:creationId xmlns:a16="http://schemas.microsoft.com/office/drawing/2014/main" id="{22DD264D-00F1-1E19-7F20-C1DACA44B99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327900" y="2484438"/>
                  <a:ext cx="446088" cy="398463"/>
                </a:xfrm>
                <a:custGeom>
                  <a:avLst/>
                  <a:gdLst>
                    <a:gd name="T0" fmla="*/ 563 w 563"/>
                    <a:gd name="T1" fmla="*/ 150 h 501"/>
                    <a:gd name="T2" fmla="*/ 548 w 563"/>
                    <a:gd name="T3" fmla="*/ 115 h 501"/>
                    <a:gd name="T4" fmla="*/ 522 w 563"/>
                    <a:gd name="T5" fmla="*/ 111 h 501"/>
                    <a:gd name="T6" fmla="*/ 500 w 563"/>
                    <a:gd name="T7" fmla="*/ 139 h 501"/>
                    <a:gd name="T8" fmla="*/ 513 w 563"/>
                    <a:gd name="T9" fmla="*/ 159 h 501"/>
                    <a:gd name="T10" fmla="*/ 539 w 563"/>
                    <a:gd name="T11" fmla="*/ 153 h 501"/>
                    <a:gd name="T12" fmla="*/ 534 w 563"/>
                    <a:gd name="T13" fmla="*/ 139 h 501"/>
                    <a:gd name="T14" fmla="*/ 522 w 563"/>
                    <a:gd name="T15" fmla="*/ 144 h 501"/>
                    <a:gd name="T16" fmla="*/ 516 w 563"/>
                    <a:gd name="T17" fmla="*/ 136 h 501"/>
                    <a:gd name="T18" fmla="*/ 533 w 563"/>
                    <a:gd name="T19" fmla="*/ 129 h 501"/>
                    <a:gd name="T20" fmla="*/ 545 w 563"/>
                    <a:gd name="T21" fmla="*/ 142 h 501"/>
                    <a:gd name="T22" fmla="*/ 530 w 563"/>
                    <a:gd name="T23" fmla="*/ 180 h 501"/>
                    <a:gd name="T24" fmla="*/ 470 w 563"/>
                    <a:gd name="T25" fmla="*/ 139 h 501"/>
                    <a:gd name="T26" fmla="*/ 345 w 563"/>
                    <a:gd name="T27" fmla="*/ 100 h 501"/>
                    <a:gd name="T28" fmla="*/ 308 w 563"/>
                    <a:gd name="T29" fmla="*/ 7 h 501"/>
                    <a:gd name="T30" fmla="*/ 123 w 563"/>
                    <a:gd name="T31" fmla="*/ 0 h 501"/>
                    <a:gd name="T32" fmla="*/ 165 w 563"/>
                    <a:gd name="T33" fmla="*/ 55 h 501"/>
                    <a:gd name="T34" fmla="*/ 2 w 563"/>
                    <a:gd name="T35" fmla="*/ 136 h 501"/>
                    <a:gd name="T36" fmla="*/ 5 w 563"/>
                    <a:gd name="T37" fmla="*/ 144 h 501"/>
                    <a:gd name="T38" fmla="*/ 186 w 563"/>
                    <a:gd name="T39" fmla="*/ 144 h 501"/>
                    <a:gd name="T40" fmla="*/ 212 w 563"/>
                    <a:gd name="T41" fmla="*/ 154 h 501"/>
                    <a:gd name="T42" fmla="*/ 84 w 563"/>
                    <a:gd name="T43" fmla="*/ 166 h 501"/>
                    <a:gd name="T44" fmla="*/ 89 w 563"/>
                    <a:gd name="T45" fmla="*/ 241 h 501"/>
                    <a:gd name="T46" fmla="*/ 47 w 563"/>
                    <a:gd name="T47" fmla="*/ 309 h 501"/>
                    <a:gd name="T48" fmla="*/ 26 w 563"/>
                    <a:gd name="T49" fmla="*/ 324 h 501"/>
                    <a:gd name="T50" fmla="*/ 66 w 563"/>
                    <a:gd name="T51" fmla="*/ 417 h 501"/>
                    <a:gd name="T52" fmla="*/ 107 w 563"/>
                    <a:gd name="T53" fmla="*/ 421 h 501"/>
                    <a:gd name="T54" fmla="*/ 216 w 563"/>
                    <a:gd name="T55" fmla="*/ 453 h 501"/>
                    <a:gd name="T56" fmla="*/ 219 w 563"/>
                    <a:gd name="T57" fmla="*/ 496 h 501"/>
                    <a:gd name="T58" fmla="*/ 278 w 563"/>
                    <a:gd name="T59" fmla="*/ 499 h 501"/>
                    <a:gd name="T60" fmla="*/ 299 w 563"/>
                    <a:gd name="T61" fmla="*/ 460 h 501"/>
                    <a:gd name="T62" fmla="*/ 351 w 563"/>
                    <a:gd name="T63" fmla="*/ 462 h 501"/>
                    <a:gd name="T64" fmla="*/ 434 w 563"/>
                    <a:gd name="T65" fmla="*/ 447 h 501"/>
                    <a:gd name="T66" fmla="*/ 456 w 563"/>
                    <a:gd name="T67" fmla="*/ 498 h 501"/>
                    <a:gd name="T68" fmla="*/ 516 w 563"/>
                    <a:gd name="T69" fmla="*/ 498 h 501"/>
                    <a:gd name="T70" fmla="*/ 530 w 563"/>
                    <a:gd name="T71" fmla="*/ 427 h 501"/>
                    <a:gd name="T72" fmla="*/ 546 w 563"/>
                    <a:gd name="T73" fmla="*/ 334 h 501"/>
                    <a:gd name="T74" fmla="*/ 558 w 563"/>
                    <a:gd name="T75" fmla="*/ 280 h 501"/>
                    <a:gd name="T76" fmla="*/ 542 w 563"/>
                    <a:gd name="T77" fmla="*/ 192 h 501"/>
                    <a:gd name="T78" fmla="*/ 522 w 563"/>
                    <a:gd name="T79" fmla="*/ 325 h 501"/>
                    <a:gd name="T80" fmla="*/ 504 w 563"/>
                    <a:gd name="T81" fmla="*/ 424 h 501"/>
                    <a:gd name="T82" fmla="*/ 458 w 563"/>
                    <a:gd name="T83" fmla="*/ 436 h 501"/>
                    <a:gd name="T84" fmla="*/ 437 w 563"/>
                    <a:gd name="T85" fmla="*/ 388 h 501"/>
                    <a:gd name="T86" fmla="*/ 414 w 563"/>
                    <a:gd name="T87" fmla="*/ 390 h 501"/>
                    <a:gd name="T88" fmla="*/ 422 w 563"/>
                    <a:gd name="T89" fmla="*/ 423 h 501"/>
                    <a:gd name="T90" fmla="*/ 321 w 563"/>
                    <a:gd name="T91" fmla="*/ 436 h 501"/>
                    <a:gd name="T92" fmla="*/ 320 w 563"/>
                    <a:gd name="T93" fmla="*/ 403 h 501"/>
                    <a:gd name="T94" fmla="*/ 300 w 563"/>
                    <a:gd name="T95" fmla="*/ 396 h 501"/>
                    <a:gd name="T96" fmla="*/ 278 w 563"/>
                    <a:gd name="T97" fmla="*/ 444 h 501"/>
                    <a:gd name="T98" fmla="*/ 242 w 563"/>
                    <a:gd name="T99" fmla="*/ 396 h 501"/>
                    <a:gd name="T100" fmla="*/ 224 w 563"/>
                    <a:gd name="T101" fmla="*/ 384 h 501"/>
                    <a:gd name="T102" fmla="*/ 194 w 563"/>
                    <a:gd name="T103" fmla="*/ 420 h 501"/>
                    <a:gd name="T104" fmla="*/ 99 w 563"/>
                    <a:gd name="T105" fmla="*/ 394 h 501"/>
                    <a:gd name="T106" fmla="*/ 84 w 563"/>
                    <a:gd name="T107" fmla="*/ 309 h 501"/>
                    <a:gd name="T108" fmla="*/ 125 w 563"/>
                    <a:gd name="T109" fmla="*/ 216 h 501"/>
                    <a:gd name="T110" fmla="*/ 168 w 563"/>
                    <a:gd name="T111" fmla="*/ 184 h 501"/>
                    <a:gd name="T112" fmla="*/ 213 w 563"/>
                    <a:gd name="T113" fmla="*/ 178 h 501"/>
                    <a:gd name="T114" fmla="*/ 257 w 563"/>
                    <a:gd name="T115" fmla="*/ 135 h 501"/>
                    <a:gd name="T116" fmla="*/ 321 w 563"/>
                    <a:gd name="T117" fmla="*/ 126 h 501"/>
                    <a:gd name="T118" fmla="*/ 422 w 563"/>
                    <a:gd name="T119" fmla="*/ 145 h 501"/>
                    <a:gd name="T120" fmla="*/ 497 w 563"/>
                    <a:gd name="T121" fmla="*/ 195 h 501"/>
                    <a:gd name="T122" fmla="*/ 531 w 563"/>
                    <a:gd name="T123" fmla="*/ 280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63" h="501">
                      <a:moveTo>
                        <a:pt x="549" y="184"/>
                      </a:moveTo>
                      <a:lnTo>
                        <a:pt x="549" y="184"/>
                      </a:lnTo>
                      <a:lnTo>
                        <a:pt x="555" y="175"/>
                      </a:lnTo>
                      <a:lnTo>
                        <a:pt x="558" y="168"/>
                      </a:lnTo>
                      <a:lnTo>
                        <a:pt x="561" y="159"/>
                      </a:lnTo>
                      <a:lnTo>
                        <a:pt x="563" y="150"/>
                      </a:lnTo>
                      <a:lnTo>
                        <a:pt x="563" y="150"/>
                      </a:lnTo>
                      <a:lnTo>
                        <a:pt x="563" y="138"/>
                      </a:lnTo>
                      <a:lnTo>
                        <a:pt x="560" y="127"/>
                      </a:lnTo>
                      <a:lnTo>
                        <a:pt x="555" y="120"/>
                      </a:lnTo>
                      <a:lnTo>
                        <a:pt x="548" y="115"/>
                      </a:lnTo>
                      <a:lnTo>
                        <a:pt x="548" y="115"/>
                      </a:lnTo>
                      <a:lnTo>
                        <a:pt x="542" y="112"/>
                      </a:lnTo>
                      <a:lnTo>
                        <a:pt x="536" y="111"/>
                      </a:lnTo>
                      <a:lnTo>
                        <a:pt x="536" y="111"/>
                      </a:lnTo>
                      <a:lnTo>
                        <a:pt x="528" y="111"/>
                      </a:lnTo>
                      <a:lnTo>
                        <a:pt x="522" y="111"/>
                      </a:lnTo>
                      <a:lnTo>
                        <a:pt x="522" y="111"/>
                      </a:lnTo>
                      <a:lnTo>
                        <a:pt x="513" y="114"/>
                      </a:lnTo>
                      <a:lnTo>
                        <a:pt x="507" y="120"/>
                      </a:lnTo>
                      <a:lnTo>
                        <a:pt x="501" y="126"/>
                      </a:lnTo>
                      <a:lnTo>
                        <a:pt x="500" y="133"/>
                      </a:lnTo>
                      <a:lnTo>
                        <a:pt x="500" y="133"/>
                      </a:lnTo>
                      <a:lnTo>
                        <a:pt x="500" y="139"/>
                      </a:lnTo>
                      <a:lnTo>
                        <a:pt x="500" y="144"/>
                      </a:lnTo>
                      <a:lnTo>
                        <a:pt x="504" y="151"/>
                      </a:lnTo>
                      <a:lnTo>
                        <a:pt x="504" y="151"/>
                      </a:lnTo>
                      <a:lnTo>
                        <a:pt x="509" y="156"/>
                      </a:lnTo>
                      <a:lnTo>
                        <a:pt x="513" y="159"/>
                      </a:lnTo>
                      <a:lnTo>
                        <a:pt x="513" y="159"/>
                      </a:lnTo>
                      <a:lnTo>
                        <a:pt x="519" y="162"/>
                      </a:lnTo>
                      <a:lnTo>
                        <a:pt x="525" y="162"/>
                      </a:lnTo>
                      <a:lnTo>
                        <a:pt x="525" y="162"/>
                      </a:lnTo>
                      <a:lnTo>
                        <a:pt x="533" y="159"/>
                      </a:lnTo>
                      <a:lnTo>
                        <a:pt x="539" y="153"/>
                      </a:lnTo>
                      <a:lnTo>
                        <a:pt x="539" y="153"/>
                      </a:lnTo>
                      <a:lnTo>
                        <a:pt x="540" y="150"/>
                      </a:lnTo>
                      <a:lnTo>
                        <a:pt x="540" y="147"/>
                      </a:lnTo>
                      <a:lnTo>
                        <a:pt x="540" y="144"/>
                      </a:lnTo>
                      <a:lnTo>
                        <a:pt x="537" y="141"/>
                      </a:lnTo>
                      <a:lnTo>
                        <a:pt x="537" y="141"/>
                      </a:lnTo>
                      <a:lnTo>
                        <a:pt x="534" y="139"/>
                      </a:lnTo>
                      <a:lnTo>
                        <a:pt x="531" y="139"/>
                      </a:lnTo>
                      <a:lnTo>
                        <a:pt x="528" y="139"/>
                      </a:lnTo>
                      <a:lnTo>
                        <a:pt x="525" y="142"/>
                      </a:lnTo>
                      <a:lnTo>
                        <a:pt x="525" y="142"/>
                      </a:lnTo>
                      <a:lnTo>
                        <a:pt x="522" y="144"/>
                      </a:lnTo>
                      <a:lnTo>
                        <a:pt x="522" y="144"/>
                      </a:lnTo>
                      <a:lnTo>
                        <a:pt x="521" y="144"/>
                      </a:lnTo>
                      <a:lnTo>
                        <a:pt x="521" y="144"/>
                      </a:lnTo>
                      <a:lnTo>
                        <a:pt x="518" y="141"/>
                      </a:lnTo>
                      <a:lnTo>
                        <a:pt x="518" y="141"/>
                      </a:lnTo>
                      <a:lnTo>
                        <a:pt x="518" y="139"/>
                      </a:lnTo>
                      <a:lnTo>
                        <a:pt x="516" y="136"/>
                      </a:lnTo>
                      <a:lnTo>
                        <a:pt x="516" y="136"/>
                      </a:lnTo>
                      <a:lnTo>
                        <a:pt x="518" y="133"/>
                      </a:lnTo>
                      <a:lnTo>
                        <a:pt x="519" y="132"/>
                      </a:lnTo>
                      <a:lnTo>
                        <a:pt x="527" y="129"/>
                      </a:lnTo>
                      <a:lnTo>
                        <a:pt x="527" y="129"/>
                      </a:lnTo>
                      <a:lnTo>
                        <a:pt x="533" y="129"/>
                      </a:lnTo>
                      <a:lnTo>
                        <a:pt x="533" y="129"/>
                      </a:lnTo>
                      <a:lnTo>
                        <a:pt x="539" y="130"/>
                      </a:lnTo>
                      <a:lnTo>
                        <a:pt x="539" y="130"/>
                      </a:lnTo>
                      <a:lnTo>
                        <a:pt x="542" y="133"/>
                      </a:lnTo>
                      <a:lnTo>
                        <a:pt x="545" y="136"/>
                      </a:lnTo>
                      <a:lnTo>
                        <a:pt x="545" y="142"/>
                      </a:lnTo>
                      <a:lnTo>
                        <a:pt x="545" y="148"/>
                      </a:lnTo>
                      <a:lnTo>
                        <a:pt x="545" y="148"/>
                      </a:lnTo>
                      <a:lnTo>
                        <a:pt x="542" y="160"/>
                      </a:lnTo>
                      <a:lnTo>
                        <a:pt x="536" y="174"/>
                      </a:lnTo>
                      <a:lnTo>
                        <a:pt x="536" y="174"/>
                      </a:lnTo>
                      <a:lnTo>
                        <a:pt x="530" y="180"/>
                      </a:lnTo>
                      <a:lnTo>
                        <a:pt x="524" y="186"/>
                      </a:lnTo>
                      <a:lnTo>
                        <a:pt x="524" y="186"/>
                      </a:lnTo>
                      <a:lnTo>
                        <a:pt x="507" y="168"/>
                      </a:lnTo>
                      <a:lnTo>
                        <a:pt x="488" y="151"/>
                      </a:lnTo>
                      <a:lnTo>
                        <a:pt x="488" y="151"/>
                      </a:lnTo>
                      <a:lnTo>
                        <a:pt x="470" y="139"/>
                      </a:lnTo>
                      <a:lnTo>
                        <a:pt x="452" y="130"/>
                      </a:lnTo>
                      <a:lnTo>
                        <a:pt x="432" y="121"/>
                      </a:lnTo>
                      <a:lnTo>
                        <a:pt x="413" y="114"/>
                      </a:lnTo>
                      <a:lnTo>
                        <a:pt x="390" y="108"/>
                      </a:lnTo>
                      <a:lnTo>
                        <a:pt x="368" y="103"/>
                      </a:lnTo>
                      <a:lnTo>
                        <a:pt x="345" y="100"/>
                      </a:lnTo>
                      <a:lnTo>
                        <a:pt x="321" y="99"/>
                      </a:lnTo>
                      <a:lnTo>
                        <a:pt x="321" y="99"/>
                      </a:lnTo>
                      <a:lnTo>
                        <a:pt x="293" y="100"/>
                      </a:lnTo>
                      <a:lnTo>
                        <a:pt x="270" y="52"/>
                      </a:lnTo>
                      <a:lnTo>
                        <a:pt x="308" y="7"/>
                      </a:lnTo>
                      <a:lnTo>
                        <a:pt x="308" y="7"/>
                      </a:lnTo>
                      <a:lnTo>
                        <a:pt x="309" y="4"/>
                      </a:lnTo>
                      <a:lnTo>
                        <a:pt x="308" y="3"/>
                      </a:lnTo>
                      <a:lnTo>
                        <a:pt x="308" y="3"/>
                      </a:lnTo>
                      <a:lnTo>
                        <a:pt x="306" y="0"/>
                      </a:lnTo>
                      <a:lnTo>
                        <a:pt x="305" y="0"/>
                      </a:lnTo>
                      <a:lnTo>
                        <a:pt x="123" y="0"/>
                      </a:lnTo>
                      <a:lnTo>
                        <a:pt x="123" y="0"/>
                      </a:lnTo>
                      <a:lnTo>
                        <a:pt x="119" y="1"/>
                      </a:lnTo>
                      <a:lnTo>
                        <a:pt x="116" y="3"/>
                      </a:lnTo>
                      <a:lnTo>
                        <a:pt x="81" y="45"/>
                      </a:lnTo>
                      <a:lnTo>
                        <a:pt x="165" y="45"/>
                      </a:lnTo>
                      <a:lnTo>
                        <a:pt x="165" y="55"/>
                      </a:lnTo>
                      <a:lnTo>
                        <a:pt x="158" y="70"/>
                      </a:lnTo>
                      <a:lnTo>
                        <a:pt x="156" y="70"/>
                      </a:lnTo>
                      <a:lnTo>
                        <a:pt x="156" y="55"/>
                      </a:lnTo>
                      <a:lnTo>
                        <a:pt x="41" y="55"/>
                      </a:lnTo>
                      <a:lnTo>
                        <a:pt x="41" y="91"/>
                      </a:lnTo>
                      <a:lnTo>
                        <a:pt x="2" y="136"/>
                      </a:lnTo>
                      <a:lnTo>
                        <a:pt x="2" y="136"/>
                      </a:lnTo>
                      <a:lnTo>
                        <a:pt x="0" y="139"/>
                      </a:lnTo>
                      <a:lnTo>
                        <a:pt x="2" y="141"/>
                      </a:lnTo>
                      <a:lnTo>
                        <a:pt x="2" y="141"/>
                      </a:lnTo>
                      <a:lnTo>
                        <a:pt x="3" y="144"/>
                      </a:lnTo>
                      <a:lnTo>
                        <a:pt x="5" y="144"/>
                      </a:lnTo>
                      <a:lnTo>
                        <a:pt x="41" y="144"/>
                      </a:lnTo>
                      <a:lnTo>
                        <a:pt x="41" y="213"/>
                      </a:lnTo>
                      <a:lnTo>
                        <a:pt x="59" y="213"/>
                      </a:lnTo>
                      <a:lnTo>
                        <a:pt x="59" y="144"/>
                      </a:lnTo>
                      <a:lnTo>
                        <a:pt x="186" y="144"/>
                      </a:lnTo>
                      <a:lnTo>
                        <a:pt x="186" y="144"/>
                      </a:lnTo>
                      <a:lnTo>
                        <a:pt x="191" y="142"/>
                      </a:lnTo>
                      <a:lnTo>
                        <a:pt x="194" y="141"/>
                      </a:lnTo>
                      <a:lnTo>
                        <a:pt x="245" y="81"/>
                      </a:lnTo>
                      <a:lnTo>
                        <a:pt x="245" y="91"/>
                      </a:lnTo>
                      <a:lnTo>
                        <a:pt x="212" y="154"/>
                      </a:lnTo>
                      <a:lnTo>
                        <a:pt x="212" y="154"/>
                      </a:lnTo>
                      <a:lnTo>
                        <a:pt x="207" y="159"/>
                      </a:lnTo>
                      <a:lnTo>
                        <a:pt x="201" y="163"/>
                      </a:lnTo>
                      <a:lnTo>
                        <a:pt x="194" y="165"/>
                      </a:lnTo>
                      <a:lnTo>
                        <a:pt x="186" y="166"/>
                      </a:lnTo>
                      <a:lnTo>
                        <a:pt x="84" y="166"/>
                      </a:lnTo>
                      <a:lnTo>
                        <a:pt x="84" y="166"/>
                      </a:lnTo>
                      <a:lnTo>
                        <a:pt x="99" y="199"/>
                      </a:lnTo>
                      <a:lnTo>
                        <a:pt x="99" y="199"/>
                      </a:lnTo>
                      <a:lnTo>
                        <a:pt x="104" y="204"/>
                      </a:lnTo>
                      <a:lnTo>
                        <a:pt x="104" y="204"/>
                      </a:lnTo>
                      <a:lnTo>
                        <a:pt x="89" y="241"/>
                      </a:lnTo>
                      <a:lnTo>
                        <a:pt x="89" y="241"/>
                      </a:lnTo>
                      <a:lnTo>
                        <a:pt x="80" y="264"/>
                      </a:lnTo>
                      <a:lnTo>
                        <a:pt x="74" y="276"/>
                      </a:lnTo>
                      <a:lnTo>
                        <a:pt x="68" y="286"/>
                      </a:lnTo>
                      <a:lnTo>
                        <a:pt x="62" y="295"/>
                      </a:lnTo>
                      <a:lnTo>
                        <a:pt x="54" y="303"/>
                      </a:lnTo>
                      <a:lnTo>
                        <a:pt x="47" y="309"/>
                      </a:lnTo>
                      <a:lnTo>
                        <a:pt x="39" y="310"/>
                      </a:lnTo>
                      <a:lnTo>
                        <a:pt x="39" y="310"/>
                      </a:lnTo>
                      <a:lnTo>
                        <a:pt x="33" y="312"/>
                      </a:lnTo>
                      <a:lnTo>
                        <a:pt x="29" y="315"/>
                      </a:lnTo>
                      <a:lnTo>
                        <a:pt x="27" y="319"/>
                      </a:lnTo>
                      <a:lnTo>
                        <a:pt x="26" y="324"/>
                      </a:lnTo>
                      <a:lnTo>
                        <a:pt x="26" y="324"/>
                      </a:lnTo>
                      <a:lnTo>
                        <a:pt x="27" y="328"/>
                      </a:lnTo>
                      <a:lnTo>
                        <a:pt x="27" y="328"/>
                      </a:lnTo>
                      <a:lnTo>
                        <a:pt x="63" y="414"/>
                      </a:lnTo>
                      <a:lnTo>
                        <a:pt x="63" y="414"/>
                      </a:lnTo>
                      <a:lnTo>
                        <a:pt x="66" y="417"/>
                      </a:lnTo>
                      <a:lnTo>
                        <a:pt x="69" y="420"/>
                      </a:lnTo>
                      <a:lnTo>
                        <a:pt x="74" y="421"/>
                      </a:lnTo>
                      <a:lnTo>
                        <a:pt x="78" y="421"/>
                      </a:lnTo>
                      <a:lnTo>
                        <a:pt x="78" y="421"/>
                      </a:lnTo>
                      <a:lnTo>
                        <a:pt x="93" y="421"/>
                      </a:lnTo>
                      <a:lnTo>
                        <a:pt x="107" y="421"/>
                      </a:lnTo>
                      <a:lnTo>
                        <a:pt x="129" y="426"/>
                      </a:lnTo>
                      <a:lnTo>
                        <a:pt x="149" y="430"/>
                      </a:lnTo>
                      <a:lnTo>
                        <a:pt x="167" y="438"/>
                      </a:lnTo>
                      <a:lnTo>
                        <a:pt x="167" y="438"/>
                      </a:lnTo>
                      <a:lnTo>
                        <a:pt x="189" y="447"/>
                      </a:lnTo>
                      <a:lnTo>
                        <a:pt x="216" y="453"/>
                      </a:lnTo>
                      <a:lnTo>
                        <a:pt x="216" y="486"/>
                      </a:lnTo>
                      <a:lnTo>
                        <a:pt x="216" y="486"/>
                      </a:lnTo>
                      <a:lnTo>
                        <a:pt x="216" y="487"/>
                      </a:lnTo>
                      <a:lnTo>
                        <a:pt x="216" y="487"/>
                      </a:lnTo>
                      <a:lnTo>
                        <a:pt x="216" y="492"/>
                      </a:lnTo>
                      <a:lnTo>
                        <a:pt x="219" y="496"/>
                      </a:lnTo>
                      <a:lnTo>
                        <a:pt x="224" y="499"/>
                      </a:lnTo>
                      <a:lnTo>
                        <a:pt x="228" y="501"/>
                      </a:lnTo>
                      <a:lnTo>
                        <a:pt x="273" y="501"/>
                      </a:lnTo>
                      <a:lnTo>
                        <a:pt x="273" y="501"/>
                      </a:lnTo>
                      <a:lnTo>
                        <a:pt x="273" y="501"/>
                      </a:lnTo>
                      <a:lnTo>
                        <a:pt x="278" y="499"/>
                      </a:lnTo>
                      <a:lnTo>
                        <a:pt x="282" y="498"/>
                      </a:lnTo>
                      <a:lnTo>
                        <a:pt x="284" y="495"/>
                      </a:lnTo>
                      <a:lnTo>
                        <a:pt x="287" y="490"/>
                      </a:lnTo>
                      <a:lnTo>
                        <a:pt x="287" y="490"/>
                      </a:lnTo>
                      <a:lnTo>
                        <a:pt x="291" y="475"/>
                      </a:lnTo>
                      <a:lnTo>
                        <a:pt x="299" y="460"/>
                      </a:lnTo>
                      <a:lnTo>
                        <a:pt x="299" y="460"/>
                      </a:lnTo>
                      <a:lnTo>
                        <a:pt x="305" y="462"/>
                      </a:lnTo>
                      <a:lnTo>
                        <a:pt x="305" y="462"/>
                      </a:lnTo>
                      <a:lnTo>
                        <a:pt x="320" y="462"/>
                      </a:lnTo>
                      <a:lnTo>
                        <a:pt x="320" y="462"/>
                      </a:lnTo>
                      <a:lnTo>
                        <a:pt x="351" y="462"/>
                      </a:lnTo>
                      <a:lnTo>
                        <a:pt x="383" y="459"/>
                      </a:lnTo>
                      <a:lnTo>
                        <a:pt x="383" y="459"/>
                      </a:lnTo>
                      <a:lnTo>
                        <a:pt x="408" y="454"/>
                      </a:lnTo>
                      <a:lnTo>
                        <a:pt x="434" y="447"/>
                      </a:lnTo>
                      <a:lnTo>
                        <a:pt x="434" y="447"/>
                      </a:lnTo>
                      <a:lnTo>
                        <a:pt x="434" y="447"/>
                      </a:lnTo>
                      <a:lnTo>
                        <a:pt x="444" y="471"/>
                      </a:lnTo>
                      <a:lnTo>
                        <a:pt x="449" y="481"/>
                      </a:lnTo>
                      <a:lnTo>
                        <a:pt x="452" y="490"/>
                      </a:lnTo>
                      <a:lnTo>
                        <a:pt x="452" y="490"/>
                      </a:lnTo>
                      <a:lnTo>
                        <a:pt x="453" y="495"/>
                      </a:lnTo>
                      <a:lnTo>
                        <a:pt x="456" y="498"/>
                      </a:lnTo>
                      <a:lnTo>
                        <a:pt x="461" y="499"/>
                      </a:lnTo>
                      <a:lnTo>
                        <a:pt x="465" y="501"/>
                      </a:lnTo>
                      <a:lnTo>
                        <a:pt x="509" y="501"/>
                      </a:lnTo>
                      <a:lnTo>
                        <a:pt x="509" y="501"/>
                      </a:lnTo>
                      <a:lnTo>
                        <a:pt x="513" y="499"/>
                      </a:lnTo>
                      <a:lnTo>
                        <a:pt x="516" y="498"/>
                      </a:lnTo>
                      <a:lnTo>
                        <a:pt x="519" y="495"/>
                      </a:lnTo>
                      <a:lnTo>
                        <a:pt x="521" y="490"/>
                      </a:lnTo>
                      <a:lnTo>
                        <a:pt x="521" y="490"/>
                      </a:lnTo>
                      <a:lnTo>
                        <a:pt x="521" y="490"/>
                      </a:lnTo>
                      <a:lnTo>
                        <a:pt x="527" y="459"/>
                      </a:lnTo>
                      <a:lnTo>
                        <a:pt x="530" y="427"/>
                      </a:lnTo>
                      <a:lnTo>
                        <a:pt x="530" y="427"/>
                      </a:lnTo>
                      <a:lnTo>
                        <a:pt x="533" y="403"/>
                      </a:lnTo>
                      <a:lnTo>
                        <a:pt x="536" y="379"/>
                      </a:lnTo>
                      <a:lnTo>
                        <a:pt x="540" y="357"/>
                      </a:lnTo>
                      <a:lnTo>
                        <a:pt x="546" y="334"/>
                      </a:lnTo>
                      <a:lnTo>
                        <a:pt x="546" y="334"/>
                      </a:lnTo>
                      <a:lnTo>
                        <a:pt x="551" y="321"/>
                      </a:lnTo>
                      <a:lnTo>
                        <a:pt x="555" y="309"/>
                      </a:lnTo>
                      <a:lnTo>
                        <a:pt x="555" y="309"/>
                      </a:lnTo>
                      <a:lnTo>
                        <a:pt x="557" y="294"/>
                      </a:lnTo>
                      <a:lnTo>
                        <a:pt x="558" y="280"/>
                      </a:lnTo>
                      <a:lnTo>
                        <a:pt x="558" y="280"/>
                      </a:lnTo>
                      <a:lnTo>
                        <a:pt x="557" y="259"/>
                      </a:lnTo>
                      <a:lnTo>
                        <a:pt x="552" y="238"/>
                      </a:lnTo>
                      <a:lnTo>
                        <a:pt x="545" y="219"/>
                      </a:lnTo>
                      <a:lnTo>
                        <a:pt x="534" y="201"/>
                      </a:lnTo>
                      <a:lnTo>
                        <a:pt x="534" y="201"/>
                      </a:lnTo>
                      <a:lnTo>
                        <a:pt x="542" y="192"/>
                      </a:lnTo>
                      <a:lnTo>
                        <a:pt x="549" y="184"/>
                      </a:lnTo>
                      <a:lnTo>
                        <a:pt x="549" y="184"/>
                      </a:lnTo>
                      <a:close/>
                      <a:moveTo>
                        <a:pt x="528" y="303"/>
                      </a:moveTo>
                      <a:lnTo>
                        <a:pt x="528" y="303"/>
                      </a:lnTo>
                      <a:lnTo>
                        <a:pt x="525" y="315"/>
                      </a:lnTo>
                      <a:lnTo>
                        <a:pt x="522" y="325"/>
                      </a:lnTo>
                      <a:lnTo>
                        <a:pt x="522" y="325"/>
                      </a:lnTo>
                      <a:lnTo>
                        <a:pt x="515" y="349"/>
                      </a:lnTo>
                      <a:lnTo>
                        <a:pt x="510" y="373"/>
                      </a:lnTo>
                      <a:lnTo>
                        <a:pt x="506" y="399"/>
                      </a:lnTo>
                      <a:lnTo>
                        <a:pt x="504" y="424"/>
                      </a:lnTo>
                      <a:lnTo>
                        <a:pt x="504" y="424"/>
                      </a:lnTo>
                      <a:lnTo>
                        <a:pt x="501" y="450"/>
                      </a:lnTo>
                      <a:lnTo>
                        <a:pt x="497" y="474"/>
                      </a:lnTo>
                      <a:lnTo>
                        <a:pt x="474" y="474"/>
                      </a:lnTo>
                      <a:lnTo>
                        <a:pt x="474" y="474"/>
                      </a:lnTo>
                      <a:lnTo>
                        <a:pt x="467" y="456"/>
                      </a:lnTo>
                      <a:lnTo>
                        <a:pt x="458" y="436"/>
                      </a:lnTo>
                      <a:lnTo>
                        <a:pt x="458" y="436"/>
                      </a:lnTo>
                      <a:lnTo>
                        <a:pt x="446" y="412"/>
                      </a:lnTo>
                      <a:lnTo>
                        <a:pt x="443" y="402"/>
                      </a:lnTo>
                      <a:lnTo>
                        <a:pt x="440" y="393"/>
                      </a:lnTo>
                      <a:lnTo>
                        <a:pt x="440" y="393"/>
                      </a:lnTo>
                      <a:lnTo>
                        <a:pt x="437" y="388"/>
                      </a:lnTo>
                      <a:lnTo>
                        <a:pt x="434" y="385"/>
                      </a:lnTo>
                      <a:lnTo>
                        <a:pt x="428" y="382"/>
                      </a:lnTo>
                      <a:lnTo>
                        <a:pt x="423" y="384"/>
                      </a:lnTo>
                      <a:lnTo>
                        <a:pt x="423" y="384"/>
                      </a:lnTo>
                      <a:lnTo>
                        <a:pt x="419" y="385"/>
                      </a:lnTo>
                      <a:lnTo>
                        <a:pt x="414" y="390"/>
                      </a:lnTo>
                      <a:lnTo>
                        <a:pt x="413" y="394"/>
                      </a:lnTo>
                      <a:lnTo>
                        <a:pt x="413" y="399"/>
                      </a:lnTo>
                      <a:lnTo>
                        <a:pt x="413" y="399"/>
                      </a:lnTo>
                      <a:lnTo>
                        <a:pt x="417" y="411"/>
                      </a:lnTo>
                      <a:lnTo>
                        <a:pt x="422" y="423"/>
                      </a:lnTo>
                      <a:lnTo>
                        <a:pt x="422" y="423"/>
                      </a:lnTo>
                      <a:lnTo>
                        <a:pt x="401" y="429"/>
                      </a:lnTo>
                      <a:lnTo>
                        <a:pt x="378" y="433"/>
                      </a:lnTo>
                      <a:lnTo>
                        <a:pt x="378" y="433"/>
                      </a:lnTo>
                      <a:lnTo>
                        <a:pt x="350" y="436"/>
                      </a:lnTo>
                      <a:lnTo>
                        <a:pt x="321" y="436"/>
                      </a:lnTo>
                      <a:lnTo>
                        <a:pt x="321" y="436"/>
                      </a:lnTo>
                      <a:lnTo>
                        <a:pt x="312" y="435"/>
                      </a:lnTo>
                      <a:lnTo>
                        <a:pt x="312" y="435"/>
                      </a:lnTo>
                      <a:lnTo>
                        <a:pt x="317" y="423"/>
                      </a:lnTo>
                      <a:lnTo>
                        <a:pt x="320" y="409"/>
                      </a:lnTo>
                      <a:lnTo>
                        <a:pt x="320" y="409"/>
                      </a:lnTo>
                      <a:lnTo>
                        <a:pt x="320" y="403"/>
                      </a:lnTo>
                      <a:lnTo>
                        <a:pt x="318" y="399"/>
                      </a:lnTo>
                      <a:lnTo>
                        <a:pt x="314" y="396"/>
                      </a:lnTo>
                      <a:lnTo>
                        <a:pt x="309" y="393"/>
                      </a:lnTo>
                      <a:lnTo>
                        <a:pt x="309" y="393"/>
                      </a:lnTo>
                      <a:lnTo>
                        <a:pt x="305" y="394"/>
                      </a:lnTo>
                      <a:lnTo>
                        <a:pt x="300" y="396"/>
                      </a:lnTo>
                      <a:lnTo>
                        <a:pt x="296" y="399"/>
                      </a:lnTo>
                      <a:lnTo>
                        <a:pt x="294" y="405"/>
                      </a:lnTo>
                      <a:lnTo>
                        <a:pt x="294" y="405"/>
                      </a:lnTo>
                      <a:lnTo>
                        <a:pt x="291" y="414"/>
                      </a:lnTo>
                      <a:lnTo>
                        <a:pt x="288" y="423"/>
                      </a:lnTo>
                      <a:lnTo>
                        <a:pt x="278" y="444"/>
                      </a:lnTo>
                      <a:lnTo>
                        <a:pt x="278" y="444"/>
                      </a:lnTo>
                      <a:lnTo>
                        <a:pt x="270" y="459"/>
                      </a:lnTo>
                      <a:lnTo>
                        <a:pt x="264" y="474"/>
                      </a:lnTo>
                      <a:lnTo>
                        <a:pt x="242" y="474"/>
                      </a:lnTo>
                      <a:lnTo>
                        <a:pt x="242" y="396"/>
                      </a:lnTo>
                      <a:lnTo>
                        <a:pt x="242" y="396"/>
                      </a:lnTo>
                      <a:lnTo>
                        <a:pt x="242" y="391"/>
                      </a:lnTo>
                      <a:lnTo>
                        <a:pt x="239" y="387"/>
                      </a:lnTo>
                      <a:lnTo>
                        <a:pt x="234" y="384"/>
                      </a:lnTo>
                      <a:lnTo>
                        <a:pt x="228" y="382"/>
                      </a:lnTo>
                      <a:lnTo>
                        <a:pt x="228" y="382"/>
                      </a:lnTo>
                      <a:lnTo>
                        <a:pt x="224" y="384"/>
                      </a:lnTo>
                      <a:lnTo>
                        <a:pt x="219" y="387"/>
                      </a:lnTo>
                      <a:lnTo>
                        <a:pt x="216" y="391"/>
                      </a:lnTo>
                      <a:lnTo>
                        <a:pt x="216" y="396"/>
                      </a:lnTo>
                      <a:lnTo>
                        <a:pt x="216" y="426"/>
                      </a:lnTo>
                      <a:lnTo>
                        <a:pt x="216" y="426"/>
                      </a:lnTo>
                      <a:lnTo>
                        <a:pt x="194" y="420"/>
                      </a:lnTo>
                      <a:lnTo>
                        <a:pt x="176" y="412"/>
                      </a:lnTo>
                      <a:lnTo>
                        <a:pt x="176" y="412"/>
                      </a:lnTo>
                      <a:lnTo>
                        <a:pt x="158" y="406"/>
                      </a:lnTo>
                      <a:lnTo>
                        <a:pt x="137" y="400"/>
                      </a:lnTo>
                      <a:lnTo>
                        <a:pt x="113" y="396"/>
                      </a:lnTo>
                      <a:lnTo>
                        <a:pt x="99" y="394"/>
                      </a:lnTo>
                      <a:lnTo>
                        <a:pt x="84" y="394"/>
                      </a:lnTo>
                      <a:lnTo>
                        <a:pt x="57" y="333"/>
                      </a:lnTo>
                      <a:lnTo>
                        <a:pt x="57" y="333"/>
                      </a:lnTo>
                      <a:lnTo>
                        <a:pt x="68" y="327"/>
                      </a:lnTo>
                      <a:lnTo>
                        <a:pt x="77" y="319"/>
                      </a:lnTo>
                      <a:lnTo>
                        <a:pt x="84" y="309"/>
                      </a:lnTo>
                      <a:lnTo>
                        <a:pt x="92" y="298"/>
                      </a:lnTo>
                      <a:lnTo>
                        <a:pt x="104" y="274"/>
                      </a:lnTo>
                      <a:lnTo>
                        <a:pt x="113" y="250"/>
                      </a:lnTo>
                      <a:lnTo>
                        <a:pt x="113" y="250"/>
                      </a:lnTo>
                      <a:lnTo>
                        <a:pt x="120" y="232"/>
                      </a:lnTo>
                      <a:lnTo>
                        <a:pt x="125" y="216"/>
                      </a:lnTo>
                      <a:lnTo>
                        <a:pt x="131" y="202"/>
                      </a:lnTo>
                      <a:lnTo>
                        <a:pt x="134" y="198"/>
                      </a:lnTo>
                      <a:lnTo>
                        <a:pt x="137" y="195"/>
                      </a:lnTo>
                      <a:lnTo>
                        <a:pt x="137" y="195"/>
                      </a:lnTo>
                      <a:lnTo>
                        <a:pt x="152" y="189"/>
                      </a:lnTo>
                      <a:lnTo>
                        <a:pt x="168" y="184"/>
                      </a:lnTo>
                      <a:lnTo>
                        <a:pt x="185" y="183"/>
                      </a:lnTo>
                      <a:lnTo>
                        <a:pt x="204" y="183"/>
                      </a:lnTo>
                      <a:lnTo>
                        <a:pt x="204" y="183"/>
                      </a:lnTo>
                      <a:lnTo>
                        <a:pt x="207" y="181"/>
                      </a:lnTo>
                      <a:lnTo>
                        <a:pt x="210" y="180"/>
                      </a:lnTo>
                      <a:lnTo>
                        <a:pt x="213" y="178"/>
                      </a:lnTo>
                      <a:lnTo>
                        <a:pt x="216" y="175"/>
                      </a:lnTo>
                      <a:lnTo>
                        <a:pt x="216" y="175"/>
                      </a:lnTo>
                      <a:lnTo>
                        <a:pt x="224" y="163"/>
                      </a:lnTo>
                      <a:lnTo>
                        <a:pt x="233" y="151"/>
                      </a:lnTo>
                      <a:lnTo>
                        <a:pt x="243" y="142"/>
                      </a:lnTo>
                      <a:lnTo>
                        <a:pt x="257" y="135"/>
                      </a:lnTo>
                      <a:lnTo>
                        <a:pt x="257" y="135"/>
                      </a:lnTo>
                      <a:lnTo>
                        <a:pt x="264" y="132"/>
                      </a:lnTo>
                      <a:lnTo>
                        <a:pt x="275" y="129"/>
                      </a:lnTo>
                      <a:lnTo>
                        <a:pt x="296" y="127"/>
                      </a:lnTo>
                      <a:lnTo>
                        <a:pt x="312" y="126"/>
                      </a:lnTo>
                      <a:lnTo>
                        <a:pt x="321" y="126"/>
                      </a:lnTo>
                      <a:lnTo>
                        <a:pt x="321" y="126"/>
                      </a:lnTo>
                      <a:lnTo>
                        <a:pt x="342" y="127"/>
                      </a:lnTo>
                      <a:lnTo>
                        <a:pt x="363" y="129"/>
                      </a:lnTo>
                      <a:lnTo>
                        <a:pt x="384" y="133"/>
                      </a:lnTo>
                      <a:lnTo>
                        <a:pt x="404" y="138"/>
                      </a:lnTo>
                      <a:lnTo>
                        <a:pt x="422" y="145"/>
                      </a:lnTo>
                      <a:lnTo>
                        <a:pt x="440" y="153"/>
                      </a:lnTo>
                      <a:lnTo>
                        <a:pt x="456" y="162"/>
                      </a:lnTo>
                      <a:lnTo>
                        <a:pt x="471" y="172"/>
                      </a:lnTo>
                      <a:lnTo>
                        <a:pt x="471" y="172"/>
                      </a:lnTo>
                      <a:lnTo>
                        <a:pt x="485" y="183"/>
                      </a:lnTo>
                      <a:lnTo>
                        <a:pt x="497" y="195"/>
                      </a:lnTo>
                      <a:lnTo>
                        <a:pt x="507" y="208"/>
                      </a:lnTo>
                      <a:lnTo>
                        <a:pt x="515" y="220"/>
                      </a:lnTo>
                      <a:lnTo>
                        <a:pt x="522" y="235"/>
                      </a:lnTo>
                      <a:lnTo>
                        <a:pt x="527" y="249"/>
                      </a:lnTo>
                      <a:lnTo>
                        <a:pt x="530" y="264"/>
                      </a:lnTo>
                      <a:lnTo>
                        <a:pt x="531" y="280"/>
                      </a:lnTo>
                      <a:lnTo>
                        <a:pt x="531" y="280"/>
                      </a:lnTo>
                      <a:lnTo>
                        <a:pt x="531" y="291"/>
                      </a:lnTo>
                      <a:lnTo>
                        <a:pt x="528" y="303"/>
                      </a:lnTo>
                      <a:lnTo>
                        <a:pt x="528" y="3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9" name="Freeform 59">
                  <a:extLst>
                    <a:ext uri="{FF2B5EF4-FFF2-40B4-BE49-F238E27FC236}">
                      <a16:creationId xmlns:a16="http://schemas.microsoft.com/office/drawing/2014/main" id="{5985BCA9-0756-758A-7853-3B7537AA38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51738" y="2601913"/>
                  <a:ext cx="88900" cy="25400"/>
                </a:xfrm>
                <a:custGeom>
                  <a:avLst/>
                  <a:gdLst>
                    <a:gd name="T0" fmla="*/ 102 w 113"/>
                    <a:gd name="T1" fmla="*/ 7 h 33"/>
                    <a:gd name="T2" fmla="*/ 102 w 113"/>
                    <a:gd name="T3" fmla="*/ 7 h 33"/>
                    <a:gd name="T4" fmla="*/ 87 w 113"/>
                    <a:gd name="T5" fmla="*/ 4 h 33"/>
                    <a:gd name="T6" fmla="*/ 71 w 113"/>
                    <a:gd name="T7" fmla="*/ 1 h 33"/>
                    <a:gd name="T8" fmla="*/ 71 w 113"/>
                    <a:gd name="T9" fmla="*/ 1 h 33"/>
                    <a:gd name="T10" fmla="*/ 56 w 113"/>
                    <a:gd name="T11" fmla="*/ 0 h 33"/>
                    <a:gd name="T12" fmla="*/ 39 w 113"/>
                    <a:gd name="T13" fmla="*/ 0 h 33"/>
                    <a:gd name="T14" fmla="*/ 39 w 113"/>
                    <a:gd name="T15" fmla="*/ 0 h 33"/>
                    <a:gd name="T16" fmla="*/ 26 w 113"/>
                    <a:gd name="T17" fmla="*/ 0 h 33"/>
                    <a:gd name="T18" fmla="*/ 26 w 113"/>
                    <a:gd name="T19" fmla="*/ 0 h 33"/>
                    <a:gd name="T20" fmla="*/ 12 w 113"/>
                    <a:gd name="T21" fmla="*/ 0 h 33"/>
                    <a:gd name="T22" fmla="*/ 12 w 113"/>
                    <a:gd name="T23" fmla="*/ 0 h 33"/>
                    <a:gd name="T24" fmla="*/ 6 w 113"/>
                    <a:gd name="T25" fmla="*/ 3 h 33"/>
                    <a:gd name="T26" fmla="*/ 3 w 113"/>
                    <a:gd name="T27" fmla="*/ 6 h 33"/>
                    <a:gd name="T28" fmla="*/ 0 w 113"/>
                    <a:gd name="T29" fmla="*/ 10 h 33"/>
                    <a:gd name="T30" fmla="*/ 0 w 113"/>
                    <a:gd name="T31" fmla="*/ 15 h 33"/>
                    <a:gd name="T32" fmla="*/ 0 w 113"/>
                    <a:gd name="T33" fmla="*/ 15 h 33"/>
                    <a:gd name="T34" fmla="*/ 2 w 113"/>
                    <a:gd name="T35" fmla="*/ 21 h 33"/>
                    <a:gd name="T36" fmla="*/ 5 w 113"/>
                    <a:gd name="T37" fmla="*/ 24 h 33"/>
                    <a:gd name="T38" fmla="*/ 9 w 113"/>
                    <a:gd name="T39" fmla="*/ 27 h 33"/>
                    <a:gd name="T40" fmla="*/ 15 w 113"/>
                    <a:gd name="T41" fmla="*/ 27 h 33"/>
                    <a:gd name="T42" fmla="*/ 15 w 113"/>
                    <a:gd name="T43" fmla="*/ 27 h 33"/>
                    <a:gd name="T44" fmla="*/ 27 w 113"/>
                    <a:gd name="T45" fmla="*/ 25 h 33"/>
                    <a:gd name="T46" fmla="*/ 27 w 113"/>
                    <a:gd name="T47" fmla="*/ 25 h 33"/>
                    <a:gd name="T48" fmla="*/ 39 w 113"/>
                    <a:gd name="T49" fmla="*/ 25 h 33"/>
                    <a:gd name="T50" fmla="*/ 39 w 113"/>
                    <a:gd name="T51" fmla="*/ 25 h 33"/>
                    <a:gd name="T52" fmla="*/ 53 w 113"/>
                    <a:gd name="T53" fmla="*/ 27 h 33"/>
                    <a:gd name="T54" fmla="*/ 68 w 113"/>
                    <a:gd name="T55" fmla="*/ 27 h 33"/>
                    <a:gd name="T56" fmla="*/ 68 w 113"/>
                    <a:gd name="T57" fmla="*/ 27 h 33"/>
                    <a:gd name="T58" fmla="*/ 83 w 113"/>
                    <a:gd name="T59" fmla="*/ 30 h 33"/>
                    <a:gd name="T60" fmla="*/ 96 w 113"/>
                    <a:gd name="T61" fmla="*/ 33 h 33"/>
                    <a:gd name="T62" fmla="*/ 96 w 113"/>
                    <a:gd name="T63" fmla="*/ 33 h 33"/>
                    <a:gd name="T64" fmla="*/ 101 w 113"/>
                    <a:gd name="T65" fmla="*/ 33 h 33"/>
                    <a:gd name="T66" fmla="*/ 107 w 113"/>
                    <a:gd name="T67" fmla="*/ 31 h 33"/>
                    <a:gd name="T68" fmla="*/ 110 w 113"/>
                    <a:gd name="T69" fmla="*/ 28 h 33"/>
                    <a:gd name="T70" fmla="*/ 113 w 113"/>
                    <a:gd name="T71" fmla="*/ 24 h 33"/>
                    <a:gd name="T72" fmla="*/ 113 w 113"/>
                    <a:gd name="T73" fmla="*/ 24 h 33"/>
                    <a:gd name="T74" fmla="*/ 113 w 113"/>
                    <a:gd name="T75" fmla="*/ 18 h 33"/>
                    <a:gd name="T76" fmla="*/ 111 w 113"/>
                    <a:gd name="T77" fmla="*/ 13 h 33"/>
                    <a:gd name="T78" fmla="*/ 107 w 113"/>
                    <a:gd name="T79" fmla="*/ 9 h 33"/>
                    <a:gd name="T80" fmla="*/ 102 w 113"/>
                    <a:gd name="T81" fmla="*/ 7 h 33"/>
                    <a:gd name="T82" fmla="*/ 102 w 113"/>
                    <a:gd name="T83" fmla="*/ 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3" h="33">
                      <a:moveTo>
                        <a:pt x="102" y="7"/>
                      </a:moveTo>
                      <a:lnTo>
                        <a:pt x="102" y="7"/>
                      </a:lnTo>
                      <a:lnTo>
                        <a:pt x="87" y="4"/>
                      </a:lnTo>
                      <a:lnTo>
                        <a:pt x="71" y="1"/>
                      </a:lnTo>
                      <a:lnTo>
                        <a:pt x="71" y="1"/>
                      </a:lnTo>
                      <a:lnTo>
                        <a:pt x="56" y="0"/>
                      </a:lnTo>
                      <a:lnTo>
                        <a:pt x="39" y="0"/>
                      </a:lnTo>
                      <a:lnTo>
                        <a:pt x="39" y="0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6" y="3"/>
                      </a:lnTo>
                      <a:lnTo>
                        <a:pt x="3" y="6"/>
                      </a:lnTo>
                      <a:lnTo>
                        <a:pt x="0" y="1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21"/>
                      </a:lnTo>
                      <a:lnTo>
                        <a:pt x="5" y="24"/>
                      </a:lnTo>
                      <a:lnTo>
                        <a:pt x="9" y="27"/>
                      </a:lnTo>
                      <a:lnTo>
                        <a:pt x="15" y="27"/>
                      </a:lnTo>
                      <a:lnTo>
                        <a:pt x="15" y="27"/>
                      </a:lnTo>
                      <a:lnTo>
                        <a:pt x="27" y="25"/>
                      </a:lnTo>
                      <a:lnTo>
                        <a:pt x="27" y="25"/>
                      </a:lnTo>
                      <a:lnTo>
                        <a:pt x="39" y="25"/>
                      </a:lnTo>
                      <a:lnTo>
                        <a:pt x="39" y="25"/>
                      </a:lnTo>
                      <a:lnTo>
                        <a:pt x="53" y="27"/>
                      </a:lnTo>
                      <a:lnTo>
                        <a:pt x="68" y="27"/>
                      </a:lnTo>
                      <a:lnTo>
                        <a:pt x="68" y="27"/>
                      </a:lnTo>
                      <a:lnTo>
                        <a:pt x="83" y="30"/>
                      </a:lnTo>
                      <a:lnTo>
                        <a:pt x="96" y="33"/>
                      </a:lnTo>
                      <a:lnTo>
                        <a:pt x="96" y="33"/>
                      </a:lnTo>
                      <a:lnTo>
                        <a:pt x="101" y="33"/>
                      </a:lnTo>
                      <a:lnTo>
                        <a:pt x="107" y="31"/>
                      </a:lnTo>
                      <a:lnTo>
                        <a:pt x="110" y="28"/>
                      </a:lnTo>
                      <a:lnTo>
                        <a:pt x="113" y="24"/>
                      </a:lnTo>
                      <a:lnTo>
                        <a:pt x="113" y="24"/>
                      </a:lnTo>
                      <a:lnTo>
                        <a:pt x="113" y="18"/>
                      </a:lnTo>
                      <a:lnTo>
                        <a:pt x="111" y="13"/>
                      </a:lnTo>
                      <a:lnTo>
                        <a:pt x="107" y="9"/>
                      </a:lnTo>
                      <a:lnTo>
                        <a:pt x="102" y="7"/>
                      </a:lnTo>
                      <a:lnTo>
                        <a:pt x="102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0" name="Freeform 60">
                  <a:extLst>
                    <a:ext uri="{FF2B5EF4-FFF2-40B4-BE49-F238E27FC236}">
                      <a16:creationId xmlns:a16="http://schemas.microsoft.com/office/drawing/2014/main" id="{E429EAF5-22F5-20FF-CFAD-7BE6852CCC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4263" y="2651125"/>
                  <a:ext cx="112713" cy="66675"/>
                </a:xfrm>
                <a:custGeom>
                  <a:avLst/>
                  <a:gdLst>
                    <a:gd name="T0" fmla="*/ 111 w 141"/>
                    <a:gd name="T1" fmla="*/ 13 h 84"/>
                    <a:gd name="T2" fmla="*/ 92 w 141"/>
                    <a:gd name="T3" fmla="*/ 4 h 84"/>
                    <a:gd name="T4" fmla="*/ 69 w 141"/>
                    <a:gd name="T5" fmla="*/ 0 h 84"/>
                    <a:gd name="T6" fmla="*/ 63 w 141"/>
                    <a:gd name="T7" fmla="*/ 1 h 84"/>
                    <a:gd name="T8" fmla="*/ 60 w 141"/>
                    <a:gd name="T9" fmla="*/ 4 h 84"/>
                    <a:gd name="T10" fmla="*/ 39 w 141"/>
                    <a:gd name="T11" fmla="*/ 36 h 84"/>
                    <a:gd name="T12" fmla="*/ 23 w 141"/>
                    <a:gd name="T13" fmla="*/ 51 h 84"/>
                    <a:gd name="T14" fmla="*/ 3 w 141"/>
                    <a:gd name="T15" fmla="*/ 67 h 84"/>
                    <a:gd name="T16" fmla="*/ 0 w 141"/>
                    <a:gd name="T17" fmla="*/ 73 h 84"/>
                    <a:gd name="T18" fmla="*/ 2 w 141"/>
                    <a:gd name="T19" fmla="*/ 79 h 84"/>
                    <a:gd name="T20" fmla="*/ 5 w 141"/>
                    <a:gd name="T21" fmla="*/ 82 h 84"/>
                    <a:gd name="T22" fmla="*/ 9 w 141"/>
                    <a:gd name="T23" fmla="*/ 84 h 84"/>
                    <a:gd name="T24" fmla="*/ 41 w 141"/>
                    <a:gd name="T25" fmla="*/ 81 h 84"/>
                    <a:gd name="T26" fmla="*/ 53 w 141"/>
                    <a:gd name="T27" fmla="*/ 79 h 84"/>
                    <a:gd name="T28" fmla="*/ 80 w 141"/>
                    <a:gd name="T29" fmla="*/ 69 h 84"/>
                    <a:gd name="T30" fmla="*/ 80 w 141"/>
                    <a:gd name="T31" fmla="*/ 69 h 84"/>
                    <a:gd name="T32" fmla="*/ 86 w 141"/>
                    <a:gd name="T33" fmla="*/ 73 h 84"/>
                    <a:gd name="T34" fmla="*/ 92 w 141"/>
                    <a:gd name="T35" fmla="*/ 73 h 84"/>
                    <a:gd name="T36" fmla="*/ 95 w 141"/>
                    <a:gd name="T37" fmla="*/ 70 h 84"/>
                    <a:gd name="T38" fmla="*/ 96 w 141"/>
                    <a:gd name="T39" fmla="*/ 64 h 84"/>
                    <a:gd name="T40" fmla="*/ 96 w 141"/>
                    <a:gd name="T41" fmla="*/ 61 h 84"/>
                    <a:gd name="T42" fmla="*/ 93 w 141"/>
                    <a:gd name="T43" fmla="*/ 55 h 84"/>
                    <a:gd name="T44" fmla="*/ 90 w 141"/>
                    <a:gd name="T45" fmla="*/ 51 h 84"/>
                    <a:gd name="T46" fmla="*/ 90 w 141"/>
                    <a:gd name="T47" fmla="*/ 51 h 84"/>
                    <a:gd name="T48" fmla="*/ 84 w 141"/>
                    <a:gd name="T49" fmla="*/ 46 h 84"/>
                    <a:gd name="T50" fmla="*/ 78 w 141"/>
                    <a:gd name="T51" fmla="*/ 48 h 84"/>
                    <a:gd name="T52" fmla="*/ 71 w 141"/>
                    <a:gd name="T53" fmla="*/ 52 h 84"/>
                    <a:gd name="T54" fmla="*/ 48 w 141"/>
                    <a:gd name="T55" fmla="*/ 61 h 84"/>
                    <a:gd name="T56" fmla="*/ 35 w 141"/>
                    <a:gd name="T57" fmla="*/ 64 h 84"/>
                    <a:gd name="T58" fmla="*/ 53 w 141"/>
                    <a:gd name="T59" fmla="*/ 46 h 84"/>
                    <a:gd name="T60" fmla="*/ 63 w 141"/>
                    <a:gd name="T61" fmla="*/ 33 h 84"/>
                    <a:gd name="T62" fmla="*/ 72 w 141"/>
                    <a:gd name="T63" fmla="*/ 18 h 84"/>
                    <a:gd name="T64" fmla="*/ 95 w 141"/>
                    <a:gd name="T65" fmla="*/ 24 h 84"/>
                    <a:gd name="T66" fmla="*/ 102 w 141"/>
                    <a:gd name="T67" fmla="*/ 28 h 84"/>
                    <a:gd name="T68" fmla="*/ 114 w 141"/>
                    <a:gd name="T69" fmla="*/ 40 h 84"/>
                    <a:gd name="T70" fmla="*/ 125 w 141"/>
                    <a:gd name="T71" fmla="*/ 55 h 84"/>
                    <a:gd name="T72" fmla="*/ 128 w 141"/>
                    <a:gd name="T73" fmla="*/ 58 h 84"/>
                    <a:gd name="T74" fmla="*/ 134 w 141"/>
                    <a:gd name="T75" fmla="*/ 60 h 84"/>
                    <a:gd name="T76" fmla="*/ 137 w 141"/>
                    <a:gd name="T77" fmla="*/ 58 h 84"/>
                    <a:gd name="T78" fmla="*/ 141 w 141"/>
                    <a:gd name="T79" fmla="*/ 54 h 84"/>
                    <a:gd name="T80" fmla="*/ 141 w 141"/>
                    <a:gd name="T81" fmla="*/ 46 h 84"/>
                    <a:gd name="T82" fmla="*/ 135 w 141"/>
                    <a:gd name="T83" fmla="*/ 37 h 84"/>
                    <a:gd name="T84" fmla="*/ 120 w 141"/>
                    <a:gd name="T85" fmla="*/ 21 h 84"/>
                    <a:gd name="T86" fmla="*/ 111 w 141"/>
                    <a:gd name="T87" fmla="*/ 13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1" h="84">
                      <a:moveTo>
                        <a:pt x="111" y="13"/>
                      </a:moveTo>
                      <a:lnTo>
                        <a:pt x="111" y="13"/>
                      </a:lnTo>
                      <a:lnTo>
                        <a:pt x="102" y="9"/>
                      </a:lnTo>
                      <a:lnTo>
                        <a:pt x="92" y="4"/>
                      </a:lnTo>
                      <a:lnTo>
                        <a:pt x="81" y="1"/>
                      </a:lnTo>
                      <a:lnTo>
                        <a:pt x="69" y="0"/>
                      </a:lnTo>
                      <a:lnTo>
                        <a:pt x="69" y="0"/>
                      </a:lnTo>
                      <a:lnTo>
                        <a:pt x="63" y="1"/>
                      </a:lnTo>
                      <a:lnTo>
                        <a:pt x="60" y="4"/>
                      </a:lnTo>
                      <a:lnTo>
                        <a:pt x="60" y="4"/>
                      </a:lnTo>
                      <a:lnTo>
                        <a:pt x="51" y="19"/>
                      </a:lnTo>
                      <a:lnTo>
                        <a:pt x="39" y="36"/>
                      </a:lnTo>
                      <a:lnTo>
                        <a:pt x="39" y="36"/>
                      </a:lnTo>
                      <a:lnTo>
                        <a:pt x="23" y="51"/>
                      </a:lnTo>
                      <a:lnTo>
                        <a:pt x="3" y="67"/>
                      </a:lnTo>
                      <a:lnTo>
                        <a:pt x="3" y="67"/>
                      </a:lnTo>
                      <a:lnTo>
                        <a:pt x="2" y="70"/>
                      </a:lnTo>
                      <a:lnTo>
                        <a:pt x="0" y="73"/>
                      </a:lnTo>
                      <a:lnTo>
                        <a:pt x="0" y="76"/>
                      </a:lnTo>
                      <a:lnTo>
                        <a:pt x="2" y="79"/>
                      </a:lnTo>
                      <a:lnTo>
                        <a:pt x="2" y="79"/>
                      </a:lnTo>
                      <a:lnTo>
                        <a:pt x="5" y="82"/>
                      </a:lnTo>
                      <a:lnTo>
                        <a:pt x="9" y="84"/>
                      </a:lnTo>
                      <a:lnTo>
                        <a:pt x="9" y="84"/>
                      </a:lnTo>
                      <a:lnTo>
                        <a:pt x="29" y="82"/>
                      </a:lnTo>
                      <a:lnTo>
                        <a:pt x="41" y="81"/>
                      </a:lnTo>
                      <a:lnTo>
                        <a:pt x="53" y="79"/>
                      </a:lnTo>
                      <a:lnTo>
                        <a:pt x="53" y="79"/>
                      </a:lnTo>
                      <a:lnTo>
                        <a:pt x="66" y="75"/>
                      </a:lnTo>
                      <a:lnTo>
                        <a:pt x="80" y="69"/>
                      </a:lnTo>
                      <a:lnTo>
                        <a:pt x="80" y="69"/>
                      </a:lnTo>
                      <a:lnTo>
                        <a:pt x="80" y="69"/>
                      </a:lnTo>
                      <a:lnTo>
                        <a:pt x="83" y="72"/>
                      </a:lnTo>
                      <a:lnTo>
                        <a:pt x="86" y="73"/>
                      </a:lnTo>
                      <a:lnTo>
                        <a:pt x="89" y="73"/>
                      </a:lnTo>
                      <a:lnTo>
                        <a:pt x="92" y="73"/>
                      </a:lnTo>
                      <a:lnTo>
                        <a:pt x="92" y="73"/>
                      </a:lnTo>
                      <a:lnTo>
                        <a:pt x="95" y="70"/>
                      </a:lnTo>
                      <a:lnTo>
                        <a:pt x="96" y="67"/>
                      </a:lnTo>
                      <a:lnTo>
                        <a:pt x="96" y="64"/>
                      </a:lnTo>
                      <a:lnTo>
                        <a:pt x="96" y="61"/>
                      </a:lnTo>
                      <a:lnTo>
                        <a:pt x="96" y="61"/>
                      </a:lnTo>
                      <a:lnTo>
                        <a:pt x="93" y="55"/>
                      </a:lnTo>
                      <a:lnTo>
                        <a:pt x="93" y="55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90" y="51"/>
                      </a:lnTo>
                      <a:lnTo>
                        <a:pt x="87" y="48"/>
                      </a:lnTo>
                      <a:lnTo>
                        <a:pt x="84" y="46"/>
                      </a:lnTo>
                      <a:lnTo>
                        <a:pt x="81" y="46"/>
                      </a:lnTo>
                      <a:lnTo>
                        <a:pt x="78" y="48"/>
                      </a:lnTo>
                      <a:lnTo>
                        <a:pt x="78" y="48"/>
                      </a:lnTo>
                      <a:lnTo>
                        <a:pt x="71" y="52"/>
                      </a:lnTo>
                      <a:lnTo>
                        <a:pt x="63" y="57"/>
                      </a:lnTo>
                      <a:lnTo>
                        <a:pt x="48" y="61"/>
                      </a:lnTo>
                      <a:lnTo>
                        <a:pt x="48" y="61"/>
                      </a:lnTo>
                      <a:lnTo>
                        <a:pt x="35" y="64"/>
                      </a:lnTo>
                      <a:lnTo>
                        <a:pt x="35" y="64"/>
                      </a:lnTo>
                      <a:lnTo>
                        <a:pt x="53" y="46"/>
                      </a:lnTo>
                      <a:lnTo>
                        <a:pt x="53" y="46"/>
                      </a:lnTo>
                      <a:lnTo>
                        <a:pt x="63" y="33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89" y="21"/>
                      </a:lnTo>
                      <a:lnTo>
                        <a:pt x="95" y="24"/>
                      </a:lnTo>
                      <a:lnTo>
                        <a:pt x="102" y="28"/>
                      </a:lnTo>
                      <a:lnTo>
                        <a:pt x="102" y="28"/>
                      </a:lnTo>
                      <a:lnTo>
                        <a:pt x="108" y="33"/>
                      </a:lnTo>
                      <a:lnTo>
                        <a:pt x="114" y="40"/>
                      </a:lnTo>
                      <a:lnTo>
                        <a:pt x="120" y="46"/>
                      </a:lnTo>
                      <a:lnTo>
                        <a:pt x="125" y="55"/>
                      </a:lnTo>
                      <a:lnTo>
                        <a:pt x="125" y="55"/>
                      </a:lnTo>
                      <a:lnTo>
                        <a:pt x="128" y="58"/>
                      </a:lnTo>
                      <a:lnTo>
                        <a:pt x="131" y="60"/>
                      </a:lnTo>
                      <a:lnTo>
                        <a:pt x="134" y="60"/>
                      </a:lnTo>
                      <a:lnTo>
                        <a:pt x="137" y="58"/>
                      </a:lnTo>
                      <a:lnTo>
                        <a:pt x="137" y="58"/>
                      </a:lnTo>
                      <a:lnTo>
                        <a:pt x="140" y="57"/>
                      </a:lnTo>
                      <a:lnTo>
                        <a:pt x="141" y="54"/>
                      </a:lnTo>
                      <a:lnTo>
                        <a:pt x="141" y="49"/>
                      </a:lnTo>
                      <a:lnTo>
                        <a:pt x="141" y="46"/>
                      </a:lnTo>
                      <a:lnTo>
                        <a:pt x="141" y="46"/>
                      </a:lnTo>
                      <a:lnTo>
                        <a:pt x="135" y="37"/>
                      </a:lnTo>
                      <a:lnTo>
                        <a:pt x="128" y="28"/>
                      </a:lnTo>
                      <a:lnTo>
                        <a:pt x="120" y="21"/>
                      </a:lnTo>
                      <a:lnTo>
                        <a:pt x="111" y="13"/>
                      </a:lnTo>
                      <a:lnTo>
                        <a:pt x="111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AD0CB8D-86E0-BE89-AA66-248EA9296C0E}"/>
                </a:ext>
              </a:extLst>
            </p:cNvPr>
            <p:cNvGrpSpPr/>
            <p:nvPr/>
          </p:nvGrpSpPr>
          <p:grpSpPr>
            <a:xfrm>
              <a:off x="6939401" y="2717212"/>
              <a:ext cx="1066728" cy="1066728"/>
              <a:chOff x="5713916" y="2981162"/>
              <a:chExt cx="1066728" cy="1066728"/>
            </a:xfrm>
          </p:grpSpPr>
          <p:sp>
            <p:nvSpPr>
              <p:cNvPr id="19" name="Freeform 34">
                <a:extLst>
                  <a:ext uri="{FF2B5EF4-FFF2-40B4-BE49-F238E27FC236}">
                    <a16:creationId xmlns:a16="http://schemas.microsoft.com/office/drawing/2014/main" id="{FD36A155-3E83-DA4E-6347-B05145B0A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916" y="2981162"/>
                <a:ext cx="1066728" cy="1066728"/>
              </a:xfrm>
              <a:custGeom>
                <a:avLst/>
                <a:gdLst>
                  <a:gd name="T0" fmla="*/ 1371 w 1373"/>
                  <a:gd name="T1" fmla="*/ 722 h 1373"/>
                  <a:gd name="T2" fmla="*/ 1358 w 1373"/>
                  <a:gd name="T3" fmla="*/ 824 h 1373"/>
                  <a:gd name="T4" fmla="*/ 1331 w 1373"/>
                  <a:gd name="T5" fmla="*/ 921 h 1373"/>
                  <a:gd name="T6" fmla="*/ 1290 w 1373"/>
                  <a:gd name="T7" fmla="*/ 1013 h 1373"/>
                  <a:gd name="T8" fmla="*/ 1236 w 1373"/>
                  <a:gd name="T9" fmla="*/ 1097 h 1373"/>
                  <a:gd name="T10" fmla="*/ 1172 w 1373"/>
                  <a:gd name="T11" fmla="*/ 1172 h 1373"/>
                  <a:gd name="T12" fmla="*/ 1097 w 1373"/>
                  <a:gd name="T13" fmla="*/ 1236 h 1373"/>
                  <a:gd name="T14" fmla="*/ 1013 w 1373"/>
                  <a:gd name="T15" fmla="*/ 1289 h 1373"/>
                  <a:gd name="T16" fmla="*/ 923 w 1373"/>
                  <a:gd name="T17" fmla="*/ 1331 h 1373"/>
                  <a:gd name="T18" fmla="*/ 824 w 1373"/>
                  <a:gd name="T19" fmla="*/ 1358 h 1373"/>
                  <a:gd name="T20" fmla="*/ 722 w 1373"/>
                  <a:gd name="T21" fmla="*/ 1371 h 1373"/>
                  <a:gd name="T22" fmla="*/ 651 w 1373"/>
                  <a:gd name="T23" fmla="*/ 1371 h 1373"/>
                  <a:gd name="T24" fmla="*/ 548 w 1373"/>
                  <a:gd name="T25" fmla="*/ 1358 h 1373"/>
                  <a:gd name="T26" fmla="*/ 450 w 1373"/>
                  <a:gd name="T27" fmla="*/ 1331 h 1373"/>
                  <a:gd name="T28" fmla="*/ 359 w 1373"/>
                  <a:gd name="T29" fmla="*/ 1289 h 1373"/>
                  <a:gd name="T30" fmla="*/ 275 w 1373"/>
                  <a:gd name="T31" fmla="*/ 1236 h 1373"/>
                  <a:gd name="T32" fmla="*/ 201 w 1373"/>
                  <a:gd name="T33" fmla="*/ 1172 h 1373"/>
                  <a:gd name="T34" fmla="*/ 137 w 1373"/>
                  <a:gd name="T35" fmla="*/ 1097 h 1373"/>
                  <a:gd name="T36" fmla="*/ 83 w 1373"/>
                  <a:gd name="T37" fmla="*/ 1013 h 1373"/>
                  <a:gd name="T38" fmla="*/ 41 w 1373"/>
                  <a:gd name="T39" fmla="*/ 921 h 1373"/>
                  <a:gd name="T40" fmla="*/ 14 w 1373"/>
                  <a:gd name="T41" fmla="*/ 824 h 1373"/>
                  <a:gd name="T42" fmla="*/ 0 w 1373"/>
                  <a:gd name="T43" fmla="*/ 722 h 1373"/>
                  <a:gd name="T44" fmla="*/ 0 w 1373"/>
                  <a:gd name="T45" fmla="*/ 651 h 1373"/>
                  <a:gd name="T46" fmla="*/ 14 w 1373"/>
                  <a:gd name="T47" fmla="*/ 548 h 1373"/>
                  <a:gd name="T48" fmla="*/ 41 w 1373"/>
                  <a:gd name="T49" fmla="*/ 450 h 1373"/>
                  <a:gd name="T50" fmla="*/ 83 w 1373"/>
                  <a:gd name="T51" fmla="*/ 359 h 1373"/>
                  <a:gd name="T52" fmla="*/ 137 w 1373"/>
                  <a:gd name="T53" fmla="*/ 275 h 1373"/>
                  <a:gd name="T54" fmla="*/ 201 w 1373"/>
                  <a:gd name="T55" fmla="*/ 201 h 1373"/>
                  <a:gd name="T56" fmla="*/ 275 w 1373"/>
                  <a:gd name="T57" fmla="*/ 137 h 1373"/>
                  <a:gd name="T58" fmla="*/ 359 w 1373"/>
                  <a:gd name="T59" fmla="*/ 83 h 1373"/>
                  <a:gd name="T60" fmla="*/ 450 w 1373"/>
                  <a:gd name="T61" fmla="*/ 41 h 1373"/>
                  <a:gd name="T62" fmla="*/ 548 w 1373"/>
                  <a:gd name="T63" fmla="*/ 14 h 1373"/>
                  <a:gd name="T64" fmla="*/ 651 w 1373"/>
                  <a:gd name="T65" fmla="*/ 0 h 1373"/>
                  <a:gd name="T66" fmla="*/ 722 w 1373"/>
                  <a:gd name="T67" fmla="*/ 0 h 1373"/>
                  <a:gd name="T68" fmla="*/ 824 w 1373"/>
                  <a:gd name="T69" fmla="*/ 14 h 1373"/>
                  <a:gd name="T70" fmla="*/ 923 w 1373"/>
                  <a:gd name="T71" fmla="*/ 41 h 1373"/>
                  <a:gd name="T72" fmla="*/ 1013 w 1373"/>
                  <a:gd name="T73" fmla="*/ 83 h 1373"/>
                  <a:gd name="T74" fmla="*/ 1097 w 1373"/>
                  <a:gd name="T75" fmla="*/ 137 h 1373"/>
                  <a:gd name="T76" fmla="*/ 1172 w 1373"/>
                  <a:gd name="T77" fmla="*/ 201 h 1373"/>
                  <a:gd name="T78" fmla="*/ 1236 w 1373"/>
                  <a:gd name="T79" fmla="*/ 275 h 1373"/>
                  <a:gd name="T80" fmla="*/ 1290 w 1373"/>
                  <a:gd name="T81" fmla="*/ 359 h 1373"/>
                  <a:gd name="T82" fmla="*/ 1331 w 1373"/>
                  <a:gd name="T83" fmla="*/ 450 h 1373"/>
                  <a:gd name="T84" fmla="*/ 1358 w 1373"/>
                  <a:gd name="T85" fmla="*/ 548 h 1373"/>
                  <a:gd name="T86" fmla="*/ 1371 w 1373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3" h="1373">
                    <a:moveTo>
                      <a:pt x="1373" y="686"/>
                    </a:moveTo>
                    <a:lnTo>
                      <a:pt x="1373" y="686"/>
                    </a:lnTo>
                    <a:lnTo>
                      <a:pt x="1371" y="722"/>
                    </a:lnTo>
                    <a:lnTo>
                      <a:pt x="1368" y="756"/>
                    </a:lnTo>
                    <a:lnTo>
                      <a:pt x="1364" y="791"/>
                    </a:lnTo>
                    <a:lnTo>
                      <a:pt x="1358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1" y="921"/>
                    </a:lnTo>
                    <a:lnTo>
                      <a:pt x="1319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4" y="1041"/>
                    </a:lnTo>
                    <a:lnTo>
                      <a:pt x="1256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2" y="1172"/>
                    </a:lnTo>
                    <a:lnTo>
                      <a:pt x="1148" y="1194"/>
                    </a:lnTo>
                    <a:lnTo>
                      <a:pt x="1122" y="1215"/>
                    </a:lnTo>
                    <a:lnTo>
                      <a:pt x="1097" y="1236"/>
                    </a:lnTo>
                    <a:lnTo>
                      <a:pt x="1070" y="1256"/>
                    </a:lnTo>
                    <a:lnTo>
                      <a:pt x="1041" y="1272"/>
                    </a:lnTo>
                    <a:lnTo>
                      <a:pt x="1013" y="1289"/>
                    </a:lnTo>
                    <a:lnTo>
                      <a:pt x="984" y="1305"/>
                    </a:lnTo>
                    <a:lnTo>
                      <a:pt x="953" y="1319"/>
                    </a:lnTo>
                    <a:lnTo>
                      <a:pt x="923" y="1331"/>
                    </a:lnTo>
                    <a:lnTo>
                      <a:pt x="890" y="1341"/>
                    </a:lnTo>
                    <a:lnTo>
                      <a:pt x="858" y="1350"/>
                    </a:lnTo>
                    <a:lnTo>
                      <a:pt x="824" y="1358"/>
                    </a:lnTo>
                    <a:lnTo>
                      <a:pt x="791" y="1364"/>
                    </a:lnTo>
                    <a:lnTo>
                      <a:pt x="756" y="1368"/>
                    </a:lnTo>
                    <a:lnTo>
                      <a:pt x="722" y="1371"/>
                    </a:lnTo>
                    <a:lnTo>
                      <a:pt x="686" y="1373"/>
                    </a:lnTo>
                    <a:lnTo>
                      <a:pt x="686" y="1373"/>
                    </a:lnTo>
                    <a:lnTo>
                      <a:pt x="651" y="1371"/>
                    </a:lnTo>
                    <a:lnTo>
                      <a:pt x="615" y="1368"/>
                    </a:lnTo>
                    <a:lnTo>
                      <a:pt x="582" y="1364"/>
                    </a:lnTo>
                    <a:lnTo>
                      <a:pt x="548" y="1358"/>
                    </a:lnTo>
                    <a:lnTo>
                      <a:pt x="515" y="1350"/>
                    </a:lnTo>
                    <a:lnTo>
                      <a:pt x="482" y="1341"/>
                    </a:lnTo>
                    <a:lnTo>
                      <a:pt x="450" y="1331"/>
                    </a:lnTo>
                    <a:lnTo>
                      <a:pt x="419" y="1319"/>
                    </a:lnTo>
                    <a:lnTo>
                      <a:pt x="389" y="1305"/>
                    </a:lnTo>
                    <a:lnTo>
                      <a:pt x="359" y="1289"/>
                    </a:lnTo>
                    <a:lnTo>
                      <a:pt x="330" y="1272"/>
                    </a:lnTo>
                    <a:lnTo>
                      <a:pt x="302" y="1256"/>
                    </a:lnTo>
                    <a:lnTo>
                      <a:pt x="275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9" y="1148"/>
                    </a:lnTo>
                    <a:lnTo>
                      <a:pt x="156" y="1122"/>
                    </a:lnTo>
                    <a:lnTo>
                      <a:pt x="137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3" y="1013"/>
                    </a:lnTo>
                    <a:lnTo>
                      <a:pt x="68" y="984"/>
                    </a:lnTo>
                    <a:lnTo>
                      <a:pt x="54" y="953"/>
                    </a:lnTo>
                    <a:lnTo>
                      <a:pt x="41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4" y="824"/>
                    </a:lnTo>
                    <a:lnTo>
                      <a:pt x="8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8" y="581"/>
                    </a:lnTo>
                    <a:lnTo>
                      <a:pt x="14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1" y="450"/>
                    </a:lnTo>
                    <a:lnTo>
                      <a:pt x="54" y="419"/>
                    </a:lnTo>
                    <a:lnTo>
                      <a:pt x="68" y="389"/>
                    </a:lnTo>
                    <a:lnTo>
                      <a:pt x="83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7" y="275"/>
                    </a:lnTo>
                    <a:lnTo>
                      <a:pt x="156" y="249"/>
                    </a:lnTo>
                    <a:lnTo>
                      <a:pt x="179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5" y="137"/>
                    </a:lnTo>
                    <a:lnTo>
                      <a:pt x="302" y="117"/>
                    </a:lnTo>
                    <a:lnTo>
                      <a:pt x="330" y="99"/>
                    </a:lnTo>
                    <a:lnTo>
                      <a:pt x="359" y="83"/>
                    </a:lnTo>
                    <a:lnTo>
                      <a:pt x="389" y="68"/>
                    </a:lnTo>
                    <a:lnTo>
                      <a:pt x="419" y="54"/>
                    </a:lnTo>
                    <a:lnTo>
                      <a:pt x="450" y="41"/>
                    </a:lnTo>
                    <a:lnTo>
                      <a:pt x="482" y="30"/>
                    </a:lnTo>
                    <a:lnTo>
                      <a:pt x="515" y="21"/>
                    </a:lnTo>
                    <a:lnTo>
                      <a:pt x="548" y="14"/>
                    </a:lnTo>
                    <a:lnTo>
                      <a:pt x="582" y="8"/>
                    </a:lnTo>
                    <a:lnTo>
                      <a:pt x="615" y="3"/>
                    </a:lnTo>
                    <a:lnTo>
                      <a:pt x="651" y="0"/>
                    </a:lnTo>
                    <a:lnTo>
                      <a:pt x="686" y="0"/>
                    </a:lnTo>
                    <a:lnTo>
                      <a:pt x="686" y="0"/>
                    </a:lnTo>
                    <a:lnTo>
                      <a:pt x="722" y="0"/>
                    </a:lnTo>
                    <a:lnTo>
                      <a:pt x="756" y="3"/>
                    </a:lnTo>
                    <a:lnTo>
                      <a:pt x="791" y="8"/>
                    </a:lnTo>
                    <a:lnTo>
                      <a:pt x="824" y="14"/>
                    </a:lnTo>
                    <a:lnTo>
                      <a:pt x="858" y="21"/>
                    </a:lnTo>
                    <a:lnTo>
                      <a:pt x="890" y="30"/>
                    </a:lnTo>
                    <a:lnTo>
                      <a:pt x="923" y="41"/>
                    </a:lnTo>
                    <a:lnTo>
                      <a:pt x="953" y="54"/>
                    </a:lnTo>
                    <a:lnTo>
                      <a:pt x="984" y="68"/>
                    </a:lnTo>
                    <a:lnTo>
                      <a:pt x="1013" y="83"/>
                    </a:lnTo>
                    <a:lnTo>
                      <a:pt x="1041" y="99"/>
                    </a:lnTo>
                    <a:lnTo>
                      <a:pt x="1070" y="117"/>
                    </a:lnTo>
                    <a:lnTo>
                      <a:pt x="1097" y="137"/>
                    </a:lnTo>
                    <a:lnTo>
                      <a:pt x="1122" y="156"/>
                    </a:lnTo>
                    <a:lnTo>
                      <a:pt x="1148" y="177"/>
                    </a:lnTo>
                    <a:lnTo>
                      <a:pt x="1172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6" y="302"/>
                    </a:lnTo>
                    <a:lnTo>
                      <a:pt x="1274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9" y="419"/>
                    </a:lnTo>
                    <a:lnTo>
                      <a:pt x="1331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8" y="548"/>
                    </a:lnTo>
                    <a:lnTo>
                      <a:pt x="1364" y="581"/>
                    </a:lnTo>
                    <a:lnTo>
                      <a:pt x="1368" y="615"/>
                    </a:lnTo>
                    <a:lnTo>
                      <a:pt x="1371" y="651"/>
                    </a:lnTo>
                    <a:lnTo>
                      <a:pt x="1373" y="686"/>
                    </a:lnTo>
                    <a:lnTo>
                      <a:pt x="1373" y="686"/>
                    </a:lnTo>
                    <a:close/>
                  </a:path>
                </a:pathLst>
              </a:custGeom>
              <a:solidFill>
                <a:srgbClr val="004284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B8BF7575-B76C-EBEB-DCAC-A6187E264C87}"/>
                  </a:ext>
                </a:extLst>
              </p:cNvPr>
              <p:cNvGrpSpPr/>
              <p:nvPr/>
            </p:nvGrpSpPr>
            <p:grpSpPr>
              <a:xfrm>
                <a:off x="5982931" y="3304600"/>
                <a:ext cx="440064" cy="408964"/>
                <a:chOff x="5654675" y="2459038"/>
                <a:chExt cx="449263" cy="417512"/>
              </a:xfrm>
            </p:grpSpPr>
            <p:sp>
              <p:nvSpPr>
                <p:cNvPr id="21" name="Freeform 61">
                  <a:extLst>
                    <a:ext uri="{FF2B5EF4-FFF2-40B4-BE49-F238E27FC236}">
                      <a16:creationId xmlns:a16="http://schemas.microsoft.com/office/drawing/2014/main" id="{AF197CFC-2594-C5FC-752B-14563BE241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3100" y="2459038"/>
                  <a:ext cx="350838" cy="287338"/>
                </a:xfrm>
                <a:custGeom>
                  <a:avLst/>
                  <a:gdLst>
                    <a:gd name="T0" fmla="*/ 368 w 443"/>
                    <a:gd name="T1" fmla="*/ 0 h 361"/>
                    <a:gd name="T2" fmla="*/ 320 w 443"/>
                    <a:gd name="T3" fmla="*/ 0 h 361"/>
                    <a:gd name="T4" fmla="*/ 320 w 443"/>
                    <a:gd name="T5" fmla="*/ 52 h 361"/>
                    <a:gd name="T6" fmla="*/ 233 w 443"/>
                    <a:gd name="T7" fmla="*/ 3 h 361"/>
                    <a:gd name="T8" fmla="*/ 233 w 443"/>
                    <a:gd name="T9" fmla="*/ 3 h 361"/>
                    <a:gd name="T10" fmla="*/ 227 w 443"/>
                    <a:gd name="T11" fmla="*/ 0 h 361"/>
                    <a:gd name="T12" fmla="*/ 221 w 443"/>
                    <a:gd name="T13" fmla="*/ 0 h 361"/>
                    <a:gd name="T14" fmla="*/ 216 w 443"/>
                    <a:gd name="T15" fmla="*/ 0 h 361"/>
                    <a:gd name="T16" fmla="*/ 210 w 443"/>
                    <a:gd name="T17" fmla="*/ 3 h 361"/>
                    <a:gd name="T18" fmla="*/ 0 w 443"/>
                    <a:gd name="T19" fmla="*/ 124 h 361"/>
                    <a:gd name="T20" fmla="*/ 23 w 443"/>
                    <a:gd name="T21" fmla="*/ 162 h 361"/>
                    <a:gd name="T22" fmla="*/ 50 w 443"/>
                    <a:gd name="T23" fmla="*/ 147 h 361"/>
                    <a:gd name="T24" fmla="*/ 50 w 443"/>
                    <a:gd name="T25" fmla="*/ 204 h 361"/>
                    <a:gd name="T26" fmla="*/ 50 w 443"/>
                    <a:gd name="T27" fmla="*/ 204 h 361"/>
                    <a:gd name="T28" fmla="*/ 62 w 443"/>
                    <a:gd name="T29" fmla="*/ 208 h 361"/>
                    <a:gd name="T30" fmla="*/ 75 w 443"/>
                    <a:gd name="T31" fmla="*/ 214 h 361"/>
                    <a:gd name="T32" fmla="*/ 75 w 443"/>
                    <a:gd name="T33" fmla="*/ 132 h 361"/>
                    <a:gd name="T34" fmla="*/ 222 w 443"/>
                    <a:gd name="T35" fmla="*/ 48 h 361"/>
                    <a:gd name="T36" fmla="*/ 368 w 443"/>
                    <a:gd name="T37" fmla="*/ 132 h 361"/>
                    <a:gd name="T38" fmla="*/ 368 w 443"/>
                    <a:gd name="T39" fmla="*/ 334 h 361"/>
                    <a:gd name="T40" fmla="*/ 288 w 443"/>
                    <a:gd name="T41" fmla="*/ 334 h 361"/>
                    <a:gd name="T42" fmla="*/ 288 w 443"/>
                    <a:gd name="T43" fmla="*/ 334 h 361"/>
                    <a:gd name="T44" fmla="*/ 287 w 443"/>
                    <a:gd name="T45" fmla="*/ 340 h 361"/>
                    <a:gd name="T46" fmla="*/ 279 w 443"/>
                    <a:gd name="T47" fmla="*/ 361 h 361"/>
                    <a:gd name="T48" fmla="*/ 381 w 443"/>
                    <a:gd name="T49" fmla="*/ 361 h 361"/>
                    <a:gd name="T50" fmla="*/ 381 w 443"/>
                    <a:gd name="T51" fmla="*/ 361 h 361"/>
                    <a:gd name="T52" fmla="*/ 386 w 443"/>
                    <a:gd name="T53" fmla="*/ 360 h 361"/>
                    <a:gd name="T54" fmla="*/ 390 w 443"/>
                    <a:gd name="T55" fmla="*/ 357 h 361"/>
                    <a:gd name="T56" fmla="*/ 393 w 443"/>
                    <a:gd name="T57" fmla="*/ 352 h 361"/>
                    <a:gd name="T58" fmla="*/ 395 w 443"/>
                    <a:gd name="T59" fmla="*/ 348 h 361"/>
                    <a:gd name="T60" fmla="*/ 395 w 443"/>
                    <a:gd name="T61" fmla="*/ 147 h 361"/>
                    <a:gd name="T62" fmla="*/ 422 w 443"/>
                    <a:gd name="T63" fmla="*/ 162 h 361"/>
                    <a:gd name="T64" fmla="*/ 443 w 443"/>
                    <a:gd name="T65" fmla="*/ 124 h 361"/>
                    <a:gd name="T66" fmla="*/ 368 w 443"/>
                    <a:gd name="T67" fmla="*/ 81 h 361"/>
                    <a:gd name="T68" fmla="*/ 368 w 443"/>
                    <a:gd name="T6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43" h="361">
                      <a:moveTo>
                        <a:pt x="368" y="0"/>
                      </a:moveTo>
                      <a:lnTo>
                        <a:pt x="320" y="0"/>
                      </a:lnTo>
                      <a:lnTo>
                        <a:pt x="320" y="52"/>
                      </a:lnTo>
                      <a:lnTo>
                        <a:pt x="233" y="3"/>
                      </a:lnTo>
                      <a:lnTo>
                        <a:pt x="233" y="3"/>
                      </a:lnTo>
                      <a:lnTo>
                        <a:pt x="227" y="0"/>
                      </a:lnTo>
                      <a:lnTo>
                        <a:pt x="221" y="0"/>
                      </a:lnTo>
                      <a:lnTo>
                        <a:pt x="216" y="0"/>
                      </a:lnTo>
                      <a:lnTo>
                        <a:pt x="210" y="3"/>
                      </a:lnTo>
                      <a:lnTo>
                        <a:pt x="0" y="124"/>
                      </a:lnTo>
                      <a:lnTo>
                        <a:pt x="23" y="162"/>
                      </a:lnTo>
                      <a:lnTo>
                        <a:pt x="50" y="147"/>
                      </a:lnTo>
                      <a:lnTo>
                        <a:pt x="50" y="204"/>
                      </a:lnTo>
                      <a:lnTo>
                        <a:pt x="50" y="204"/>
                      </a:lnTo>
                      <a:lnTo>
                        <a:pt x="62" y="208"/>
                      </a:lnTo>
                      <a:lnTo>
                        <a:pt x="75" y="214"/>
                      </a:lnTo>
                      <a:lnTo>
                        <a:pt x="75" y="132"/>
                      </a:lnTo>
                      <a:lnTo>
                        <a:pt x="222" y="48"/>
                      </a:lnTo>
                      <a:lnTo>
                        <a:pt x="368" y="132"/>
                      </a:lnTo>
                      <a:lnTo>
                        <a:pt x="368" y="334"/>
                      </a:lnTo>
                      <a:lnTo>
                        <a:pt x="288" y="334"/>
                      </a:lnTo>
                      <a:lnTo>
                        <a:pt x="288" y="334"/>
                      </a:lnTo>
                      <a:lnTo>
                        <a:pt x="287" y="340"/>
                      </a:lnTo>
                      <a:lnTo>
                        <a:pt x="279" y="361"/>
                      </a:lnTo>
                      <a:lnTo>
                        <a:pt x="381" y="361"/>
                      </a:lnTo>
                      <a:lnTo>
                        <a:pt x="381" y="361"/>
                      </a:lnTo>
                      <a:lnTo>
                        <a:pt x="386" y="360"/>
                      </a:lnTo>
                      <a:lnTo>
                        <a:pt x="390" y="357"/>
                      </a:lnTo>
                      <a:lnTo>
                        <a:pt x="393" y="352"/>
                      </a:lnTo>
                      <a:lnTo>
                        <a:pt x="395" y="348"/>
                      </a:lnTo>
                      <a:lnTo>
                        <a:pt x="395" y="147"/>
                      </a:lnTo>
                      <a:lnTo>
                        <a:pt x="422" y="162"/>
                      </a:lnTo>
                      <a:lnTo>
                        <a:pt x="443" y="124"/>
                      </a:lnTo>
                      <a:lnTo>
                        <a:pt x="368" y="81"/>
                      </a:lnTo>
                      <a:lnTo>
                        <a:pt x="3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2" name="Freeform 62">
                  <a:extLst>
                    <a:ext uri="{FF2B5EF4-FFF2-40B4-BE49-F238E27FC236}">
                      <a16:creationId xmlns:a16="http://schemas.microsoft.com/office/drawing/2014/main" id="{881BAD22-000F-068A-C69B-DF133F6EE4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65813" y="2692400"/>
                  <a:ext cx="222250" cy="184150"/>
                </a:xfrm>
                <a:custGeom>
                  <a:avLst/>
                  <a:gdLst>
                    <a:gd name="T0" fmla="*/ 123 w 279"/>
                    <a:gd name="T1" fmla="*/ 39 h 232"/>
                    <a:gd name="T2" fmla="*/ 124 w 279"/>
                    <a:gd name="T3" fmla="*/ 30 h 232"/>
                    <a:gd name="T4" fmla="*/ 117 w 279"/>
                    <a:gd name="T5" fmla="*/ 15 h 232"/>
                    <a:gd name="T6" fmla="*/ 109 w 279"/>
                    <a:gd name="T7" fmla="*/ 10 h 232"/>
                    <a:gd name="T8" fmla="*/ 0 w 279"/>
                    <a:gd name="T9" fmla="*/ 220 h 232"/>
                    <a:gd name="T10" fmla="*/ 28 w 279"/>
                    <a:gd name="T11" fmla="*/ 231 h 232"/>
                    <a:gd name="T12" fmla="*/ 37 w 279"/>
                    <a:gd name="T13" fmla="*/ 232 h 232"/>
                    <a:gd name="T14" fmla="*/ 52 w 279"/>
                    <a:gd name="T15" fmla="*/ 225 h 232"/>
                    <a:gd name="T16" fmla="*/ 58 w 279"/>
                    <a:gd name="T17" fmla="*/ 217 h 232"/>
                    <a:gd name="T18" fmla="*/ 81 w 279"/>
                    <a:gd name="T19" fmla="*/ 153 h 232"/>
                    <a:gd name="T20" fmla="*/ 84 w 279"/>
                    <a:gd name="T21" fmla="*/ 151 h 232"/>
                    <a:gd name="T22" fmla="*/ 85 w 279"/>
                    <a:gd name="T23" fmla="*/ 153 h 232"/>
                    <a:gd name="T24" fmla="*/ 90 w 279"/>
                    <a:gd name="T25" fmla="*/ 160 h 232"/>
                    <a:gd name="T26" fmla="*/ 99 w 279"/>
                    <a:gd name="T27" fmla="*/ 165 h 232"/>
                    <a:gd name="T28" fmla="*/ 108 w 279"/>
                    <a:gd name="T29" fmla="*/ 165 h 232"/>
                    <a:gd name="T30" fmla="*/ 115 w 279"/>
                    <a:gd name="T31" fmla="*/ 159 h 232"/>
                    <a:gd name="T32" fmla="*/ 135 w 279"/>
                    <a:gd name="T33" fmla="*/ 169 h 232"/>
                    <a:gd name="T34" fmla="*/ 169 w 279"/>
                    <a:gd name="T35" fmla="*/ 195 h 232"/>
                    <a:gd name="T36" fmla="*/ 184 w 279"/>
                    <a:gd name="T37" fmla="*/ 210 h 232"/>
                    <a:gd name="T38" fmla="*/ 195 w 279"/>
                    <a:gd name="T39" fmla="*/ 220 h 232"/>
                    <a:gd name="T40" fmla="*/ 207 w 279"/>
                    <a:gd name="T41" fmla="*/ 228 h 232"/>
                    <a:gd name="T42" fmla="*/ 217 w 279"/>
                    <a:gd name="T43" fmla="*/ 229 h 232"/>
                    <a:gd name="T44" fmla="*/ 238 w 279"/>
                    <a:gd name="T45" fmla="*/ 229 h 232"/>
                    <a:gd name="T46" fmla="*/ 256 w 279"/>
                    <a:gd name="T47" fmla="*/ 220 h 232"/>
                    <a:gd name="T48" fmla="*/ 270 w 279"/>
                    <a:gd name="T49" fmla="*/ 205 h 232"/>
                    <a:gd name="T50" fmla="*/ 276 w 279"/>
                    <a:gd name="T51" fmla="*/ 196 h 232"/>
                    <a:gd name="T52" fmla="*/ 279 w 279"/>
                    <a:gd name="T53" fmla="*/ 175 h 232"/>
                    <a:gd name="T54" fmla="*/ 273 w 279"/>
                    <a:gd name="T55" fmla="*/ 156 h 232"/>
                    <a:gd name="T56" fmla="*/ 261 w 279"/>
                    <a:gd name="T57" fmla="*/ 139 h 232"/>
                    <a:gd name="T58" fmla="*/ 243 w 279"/>
                    <a:gd name="T59" fmla="*/ 129 h 232"/>
                    <a:gd name="T60" fmla="*/ 237 w 279"/>
                    <a:gd name="T61" fmla="*/ 126 h 232"/>
                    <a:gd name="T62" fmla="*/ 222 w 279"/>
                    <a:gd name="T63" fmla="*/ 126 h 232"/>
                    <a:gd name="T64" fmla="*/ 214 w 279"/>
                    <a:gd name="T65" fmla="*/ 126 h 232"/>
                    <a:gd name="T66" fmla="*/ 193 w 279"/>
                    <a:gd name="T67" fmla="*/ 129 h 232"/>
                    <a:gd name="T68" fmla="*/ 150 w 279"/>
                    <a:gd name="T69" fmla="*/ 126 h 232"/>
                    <a:gd name="T70" fmla="*/ 129 w 279"/>
                    <a:gd name="T71" fmla="*/ 121 h 232"/>
                    <a:gd name="T72" fmla="*/ 126 w 279"/>
                    <a:gd name="T73" fmla="*/ 112 h 232"/>
                    <a:gd name="T74" fmla="*/ 120 w 279"/>
                    <a:gd name="T75" fmla="*/ 106 h 232"/>
                    <a:gd name="T76" fmla="*/ 111 w 279"/>
                    <a:gd name="T77" fmla="*/ 105 h 232"/>
                    <a:gd name="T78" fmla="*/ 102 w 279"/>
                    <a:gd name="T79" fmla="*/ 106 h 232"/>
                    <a:gd name="T80" fmla="*/ 100 w 279"/>
                    <a:gd name="T81" fmla="*/ 106 h 232"/>
                    <a:gd name="T82" fmla="*/ 99 w 279"/>
                    <a:gd name="T83" fmla="*/ 103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79" h="232">
                      <a:moveTo>
                        <a:pt x="123" y="39"/>
                      </a:moveTo>
                      <a:lnTo>
                        <a:pt x="123" y="39"/>
                      </a:lnTo>
                      <a:lnTo>
                        <a:pt x="124" y="34"/>
                      </a:lnTo>
                      <a:lnTo>
                        <a:pt x="124" y="30"/>
                      </a:lnTo>
                      <a:lnTo>
                        <a:pt x="121" y="22"/>
                      </a:lnTo>
                      <a:lnTo>
                        <a:pt x="117" y="15"/>
                      </a:lnTo>
                      <a:lnTo>
                        <a:pt x="114" y="12"/>
                      </a:lnTo>
                      <a:lnTo>
                        <a:pt x="109" y="10"/>
                      </a:lnTo>
                      <a:lnTo>
                        <a:pt x="79" y="0"/>
                      </a:lnTo>
                      <a:lnTo>
                        <a:pt x="0" y="220"/>
                      </a:lnTo>
                      <a:lnTo>
                        <a:pt x="28" y="231"/>
                      </a:lnTo>
                      <a:lnTo>
                        <a:pt x="28" y="231"/>
                      </a:lnTo>
                      <a:lnTo>
                        <a:pt x="33" y="232"/>
                      </a:lnTo>
                      <a:lnTo>
                        <a:pt x="37" y="232"/>
                      </a:lnTo>
                      <a:lnTo>
                        <a:pt x="46" y="231"/>
                      </a:lnTo>
                      <a:lnTo>
                        <a:pt x="52" y="225"/>
                      </a:lnTo>
                      <a:lnTo>
                        <a:pt x="55" y="222"/>
                      </a:lnTo>
                      <a:lnTo>
                        <a:pt x="58" y="217"/>
                      </a:lnTo>
                      <a:lnTo>
                        <a:pt x="81" y="153"/>
                      </a:lnTo>
                      <a:lnTo>
                        <a:pt x="81" y="153"/>
                      </a:lnTo>
                      <a:lnTo>
                        <a:pt x="84" y="151"/>
                      </a:lnTo>
                      <a:lnTo>
                        <a:pt x="84" y="151"/>
                      </a:lnTo>
                      <a:lnTo>
                        <a:pt x="85" y="153"/>
                      </a:lnTo>
                      <a:lnTo>
                        <a:pt x="85" y="153"/>
                      </a:lnTo>
                      <a:lnTo>
                        <a:pt x="87" y="157"/>
                      </a:lnTo>
                      <a:lnTo>
                        <a:pt x="90" y="160"/>
                      </a:lnTo>
                      <a:lnTo>
                        <a:pt x="94" y="163"/>
                      </a:lnTo>
                      <a:lnTo>
                        <a:pt x="99" y="165"/>
                      </a:lnTo>
                      <a:lnTo>
                        <a:pt x="103" y="165"/>
                      </a:lnTo>
                      <a:lnTo>
                        <a:pt x="108" y="165"/>
                      </a:lnTo>
                      <a:lnTo>
                        <a:pt x="112" y="162"/>
                      </a:lnTo>
                      <a:lnTo>
                        <a:pt x="115" y="159"/>
                      </a:lnTo>
                      <a:lnTo>
                        <a:pt x="115" y="159"/>
                      </a:lnTo>
                      <a:lnTo>
                        <a:pt x="135" y="169"/>
                      </a:lnTo>
                      <a:lnTo>
                        <a:pt x="153" y="181"/>
                      </a:lnTo>
                      <a:lnTo>
                        <a:pt x="169" y="195"/>
                      </a:lnTo>
                      <a:lnTo>
                        <a:pt x="184" y="210"/>
                      </a:lnTo>
                      <a:lnTo>
                        <a:pt x="184" y="210"/>
                      </a:lnTo>
                      <a:lnTo>
                        <a:pt x="189" y="216"/>
                      </a:lnTo>
                      <a:lnTo>
                        <a:pt x="195" y="220"/>
                      </a:lnTo>
                      <a:lnTo>
                        <a:pt x="201" y="225"/>
                      </a:lnTo>
                      <a:lnTo>
                        <a:pt x="207" y="228"/>
                      </a:lnTo>
                      <a:lnTo>
                        <a:pt x="207" y="228"/>
                      </a:lnTo>
                      <a:lnTo>
                        <a:pt x="217" y="229"/>
                      </a:lnTo>
                      <a:lnTo>
                        <a:pt x="228" y="231"/>
                      </a:lnTo>
                      <a:lnTo>
                        <a:pt x="238" y="229"/>
                      </a:lnTo>
                      <a:lnTo>
                        <a:pt x="247" y="226"/>
                      </a:lnTo>
                      <a:lnTo>
                        <a:pt x="256" y="220"/>
                      </a:lnTo>
                      <a:lnTo>
                        <a:pt x="264" y="214"/>
                      </a:lnTo>
                      <a:lnTo>
                        <a:pt x="270" y="205"/>
                      </a:lnTo>
                      <a:lnTo>
                        <a:pt x="276" y="196"/>
                      </a:lnTo>
                      <a:lnTo>
                        <a:pt x="276" y="196"/>
                      </a:lnTo>
                      <a:lnTo>
                        <a:pt x="277" y="186"/>
                      </a:lnTo>
                      <a:lnTo>
                        <a:pt x="279" y="175"/>
                      </a:lnTo>
                      <a:lnTo>
                        <a:pt x="277" y="165"/>
                      </a:lnTo>
                      <a:lnTo>
                        <a:pt x="273" y="156"/>
                      </a:lnTo>
                      <a:lnTo>
                        <a:pt x="268" y="147"/>
                      </a:lnTo>
                      <a:lnTo>
                        <a:pt x="261" y="139"/>
                      </a:lnTo>
                      <a:lnTo>
                        <a:pt x="253" y="133"/>
                      </a:lnTo>
                      <a:lnTo>
                        <a:pt x="243" y="129"/>
                      </a:lnTo>
                      <a:lnTo>
                        <a:pt x="243" y="129"/>
                      </a:lnTo>
                      <a:lnTo>
                        <a:pt x="237" y="126"/>
                      </a:lnTo>
                      <a:lnTo>
                        <a:pt x="229" y="126"/>
                      </a:lnTo>
                      <a:lnTo>
                        <a:pt x="222" y="126"/>
                      </a:lnTo>
                      <a:lnTo>
                        <a:pt x="214" y="126"/>
                      </a:lnTo>
                      <a:lnTo>
                        <a:pt x="214" y="126"/>
                      </a:lnTo>
                      <a:lnTo>
                        <a:pt x="214" y="126"/>
                      </a:lnTo>
                      <a:lnTo>
                        <a:pt x="193" y="129"/>
                      </a:lnTo>
                      <a:lnTo>
                        <a:pt x="172" y="129"/>
                      </a:lnTo>
                      <a:lnTo>
                        <a:pt x="150" y="126"/>
                      </a:lnTo>
                      <a:lnTo>
                        <a:pt x="129" y="121"/>
                      </a:lnTo>
                      <a:lnTo>
                        <a:pt x="129" y="121"/>
                      </a:lnTo>
                      <a:lnTo>
                        <a:pt x="129" y="117"/>
                      </a:lnTo>
                      <a:lnTo>
                        <a:pt x="126" y="112"/>
                      </a:lnTo>
                      <a:lnTo>
                        <a:pt x="123" y="109"/>
                      </a:lnTo>
                      <a:lnTo>
                        <a:pt x="120" y="106"/>
                      </a:lnTo>
                      <a:lnTo>
                        <a:pt x="115" y="105"/>
                      </a:lnTo>
                      <a:lnTo>
                        <a:pt x="111" y="105"/>
                      </a:lnTo>
                      <a:lnTo>
                        <a:pt x="106" y="105"/>
                      </a:lnTo>
                      <a:lnTo>
                        <a:pt x="102" y="106"/>
                      </a:lnTo>
                      <a:lnTo>
                        <a:pt x="102" y="106"/>
                      </a:lnTo>
                      <a:lnTo>
                        <a:pt x="100" y="106"/>
                      </a:lnTo>
                      <a:lnTo>
                        <a:pt x="100" y="106"/>
                      </a:lnTo>
                      <a:lnTo>
                        <a:pt x="99" y="103"/>
                      </a:lnTo>
                      <a:lnTo>
                        <a:pt x="123" y="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3" name="Freeform 63">
                  <a:extLst>
                    <a:ext uri="{FF2B5EF4-FFF2-40B4-BE49-F238E27FC236}">
                      <a16:creationId xmlns:a16="http://schemas.microsoft.com/office/drawing/2014/main" id="{F4D01628-C5EE-A2A9-3541-7BF10AF2B9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46763" y="2690813"/>
                  <a:ext cx="76200" cy="169863"/>
                </a:xfrm>
                <a:custGeom>
                  <a:avLst/>
                  <a:gdLst>
                    <a:gd name="T0" fmla="*/ 0 w 96"/>
                    <a:gd name="T1" fmla="*/ 206 h 213"/>
                    <a:gd name="T2" fmla="*/ 21 w 96"/>
                    <a:gd name="T3" fmla="*/ 213 h 213"/>
                    <a:gd name="T4" fmla="*/ 96 w 96"/>
                    <a:gd name="T5" fmla="*/ 8 h 213"/>
                    <a:gd name="T6" fmla="*/ 75 w 96"/>
                    <a:gd name="T7" fmla="*/ 0 h 213"/>
                    <a:gd name="T8" fmla="*/ 0 w 96"/>
                    <a:gd name="T9" fmla="*/ 20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13">
                      <a:moveTo>
                        <a:pt x="0" y="206"/>
                      </a:moveTo>
                      <a:lnTo>
                        <a:pt x="21" y="213"/>
                      </a:lnTo>
                      <a:lnTo>
                        <a:pt x="96" y="8"/>
                      </a:lnTo>
                      <a:lnTo>
                        <a:pt x="75" y="0"/>
                      </a:lnTo>
                      <a:lnTo>
                        <a:pt x="0" y="2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4" name="Freeform 64">
                  <a:extLst>
                    <a:ext uri="{FF2B5EF4-FFF2-40B4-BE49-F238E27FC236}">
                      <a16:creationId xmlns:a16="http://schemas.microsoft.com/office/drawing/2014/main" id="{CEA826B0-154E-87F4-E11E-5A2AB45E6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00713" y="2622550"/>
                  <a:ext cx="141288" cy="168275"/>
                </a:xfrm>
                <a:custGeom>
                  <a:avLst/>
                  <a:gdLst>
                    <a:gd name="T0" fmla="*/ 12 w 177"/>
                    <a:gd name="T1" fmla="*/ 106 h 211"/>
                    <a:gd name="T2" fmla="*/ 0 w 177"/>
                    <a:gd name="T3" fmla="*/ 120 h 211"/>
                    <a:gd name="T4" fmla="*/ 66 w 177"/>
                    <a:gd name="T5" fmla="*/ 211 h 211"/>
                    <a:gd name="T6" fmla="*/ 99 w 177"/>
                    <a:gd name="T7" fmla="*/ 208 h 211"/>
                    <a:gd name="T8" fmla="*/ 177 w 177"/>
                    <a:gd name="T9" fmla="*/ 6 h 211"/>
                    <a:gd name="T10" fmla="*/ 165 w 177"/>
                    <a:gd name="T11" fmla="*/ 0 h 211"/>
                    <a:gd name="T12" fmla="*/ 72 w 177"/>
                    <a:gd name="T13" fmla="*/ 153 h 211"/>
                    <a:gd name="T14" fmla="*/ 12 w 177"/>
                    <a:gd name="T15" fmla="*/ 10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7" h="211">
                      <a:moveTo>
                        <a:pt x="12" y="106"/>
                      </a:moveTo>
                      <a:lnTo>
                        <a:pt x="0" y="120"/>
                      </a:lnTo>
                      <a:lnTo>
                        <a:pt x="66" y="211"/>
                      </a:lnTo>
                      <a:lnTo>
                        <a:pt x="99" y="208"/>
                      </a:lnTo>
                      <a:lnTo>
                        <a:pt x="177" y="6"/>
                      </a:lnTo>
                      <a:lnTo>
                        <a:pt x="165" y="0"/>
                      </a:lnTo>
                      <a:lnTo>
                        <a:pt x="72" y="153"/>
                      </a:lnTo>
                      <a:lnTo>
                        <a:pt x="12" y="1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25" name="Freeform 65">
                  <a:extLst>
                    <a:ext uri="{FF2B5EF4-FFF2-40B4-BE49-F238E27FC236}">
                      <a16:creationId xmlns:a16="http://schemas.microsoft.com/office/drawing/2014/main" id="{689AD835-E6B2-7C29-53F6-836F71ED84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4675" y="2632075"/>
                  <a:ext cx="204788" cy="204788"/>
                </a:xfrm>
                <a:custGeom>
                  <a:avLst/>
                  <a:gdLst>
                    <a:gd name="T0" fmla="*/ 96 w 258"/>
                    <a:gd name="T1" fmla="*/ 4 h 256"/>
                    <a:gd name="T2" fmla="*/ 72 w 258"/>
                    <a:gd name="T3" fmla="*/ 13 h 256"/>
                    <a:gd name="T4" fmla="*/ 49 w 258"/>
                    <a:gd name="T5" fmla="*/ 27 h 256"/>
                    <a:gd name="T6" fmla="*/ 31 w 258"/>
                    <a:gd name="T7" fmla="*/ 45 h 256"/>
                    <a:gd name="T8" fmla="*/ 18 w 258"/>
                    <a:gd name="T9" fmla="*/ 64 h 256"/>
                    <a:gd name="T10" fmla="*/ 7 w 258"/>
                    <a:gd name="T11" fmla="*/ 87 h 256"/>
                    <a:gd name="T12" fmla="*/ 1 w 258"/>
                    <a:gd name="T13" fmla="*/ 111 h 256"/>
                    <a:gd name="T14" fmla="*/ 1 w 258"/>
                    <a:gd name="T15" fmla="*/ 136 h 256"/>
                    <a:gd name="T16" fmla="*/ 4 w 258"/>
                    <a:gd name="T17" fmla="*/ 162 h 256"/>
                    <a:gd name="T18" fmla="*/ 9 w 258"/>
                    <a:gd name="T19" fmla="*/ 174 h 256"/>
                    <a:gd name="T20" fmla="*/ 21 w 258"/>
                    <a:gd name="T21" fmla="*/ 198 h 256"/>
                    <a:gd name="T22" fmla="*/ 36 w 258"/>
                    <a:gd name="T23" fmla="*/ 217 h 256"/>
                    <a:gd name="T24" fmla="*/ 54 w 258"/>
                    <a:gd name="T25" fmla="*/ 234 h 256"/>
                    <a:gd name="T26" fmla="*/ 76 w 258"/>
                    <a:gd name="T27" fmla="*/ 246 h 256"/>
                    <a:gd name="T28" fmla="*/ 99 w 258"/>
                    <a:gd name="T29" fmla="*/ 253 h 256"/>
                    <a:gd name="T30" fmla="*/ 124 w 258"/>
                    <a:gd name="T31" fmla="*/ 256 h 256"/>
                    <a:gd name="T32" fmla="*/ 150 w 258"/>
                    <a:gd name="T33" fmla="*/ 255 h 256"/>
                    <a:gd name="T34" fmla="*/ 162 w 258"/>
                    <a:gd name="T35" fmla="*/ 253 h 256"/>
                    <a:gd name="T36" fmla="*/ 192 w 258"/>
                    <a:gd name="T37" fmla="*/ 241 h 256"/>
                    <a:gd name="T38" fmla="*/ 216 w 258"/>
                    <a:gd name="T39" fmla="*/ 223 h 256"/>
                    <a:gd name="T40" fmla="*/ 235 w 258"/>
                    <a:gd name="T41" fmla="*/ 199 h 256"/>
                    <a:gd name="T42" fmla="*/ 249 w 258"/>
                    <a:gd name="T43" fmla="*/ 174 h 256"/>
                    <a:gd name="T44" fmla="*/ 256 w 258"/>
                    <a:gd name="T45" fmla="*/ 144 h 256"/>
                    <a:gd name="T46" fmla="*/ 256 w 258"/>
                    <a:gd name="T47" fmla="*/ 115 h 256"/>
                    <a:gd name="T48" fmla="*/ 250 w 258"/>
                    <a:gd name="T49" fmla="*/ 85 h 256"/>
                    <a:gd name="T50" fmla="*/ 235 w 258"/>
                    <a:gd name="T51" fmla="*/ 57 h 256"/>
                    <a:gd name="T52" fmla="*/ 217 w 258"/>
                    <a:gd name="T53" fmla="*/ 102 h 256"/>
                    <a:gd name="T54" fmla="*/ 222 w 258"/>
                    <a:gd name="T55" fmla="*/ 124 h 256"/>
                    <a:gd name="T56" fmla="*/ 220 w 258"/>
                    <a:gd name="T57" fmla="*/ 148 h 256"/>
                    <a:gd name="T58" fmla="*/ 210 w 258"/>
                    <a:gd name="T59" fmla="*/ 175 h 256"/>
                    <a:gd name="T60" fmla="*/ 204 w 258"/>
                    <a:gd name="T61" fmla="*/ 183 h 256"/>
                    <a:gd name="T62" fmla="*/ 192 w 258"/>
                    <a:gd name="T63" fmla="*/ 196 h 256"/>
                    <a:gd name="T64" fmla="*/ 169 w 258"/>
                    <a:gd name="T65" fmla="*/ 213 h 256"/>
                    <a:gd name="T66" fmla="*/ 135 w 258"/>
                    <a:gd name="T67" fmla="*/ 222 h 256"/>
                    <a:gd name="T68" fmla="*/ 108 w 258"/>
                    <a:gd name="T69" fmla="*/ 219 h 256"/>
                    <a:gd name="T70" fmla="*/ 91 w 258"/>
                    <a:gd name="T71" fmla="*/ 213 h 256"/>
                    <a:gd name="T72" fmla="*/ 82 w 258"/>
                    <a:gd name="T73" fmla="*/ 210 h 256"/>
                    <a:gd name="T74" fmla="*/ 67 w 258"/>
                    <a:gd name="T75" fmla="*/ 198 h 256"/>
                    <a:gd name="T76" fmla="*/ 55 w 258"/>
                    <a:gd name="T77" fmla="*/ 184 h 256"/>
                    <a:gd name="T78" fmla="*/ 39 w 258"/>
                    <a:gd name="T79" fmla="*/ 153 h 256"/>
                    <a:gd name="T80" fmla="*/ 36 w 258"/>
                    <a:gd name="T81" fmla="*/ 117 h 256"/>
                    <a:gd name="T82" fmla="*/ 40 w 258"/>
                    <a:gd name="T83" fmla="*/ 99 h 256"/>
                    <a:gd name="T84" fmla="*/ 48 w 258"/>
                    <a:gd name="T85" fmla="*/ 82 h 256"/>
                    <a:gd name="T86" fmla="*/ 58 w 258"/>
                    <a:gd name="T87" fmla="*/ 69 h 256"/>
                    <a:gd name="T88" fmla="*/ 84 w 258"/>
                    <a:gd name="T89" fmla="*/ 48 h 256"/>
                    <a:gd name="T90" fmla="*/ 114 w 258"/>
                    <a:gd name="T91" fmla="*/ 37 h 256"/>
                    <a:gd name="T92" fmla="*/ 147 w 258"/>
                    <a:gd name="T93" fmla="*/ 37 h 256"/>
                    <a:gd name="T94" fmla="*/ 183 w 258"/>
                    <a:gd name="T95" fmla="*/ 12 h 256"/>
                    <a:gd name="T96" fmla="*/ 172 w 258"/>
                    <a:gd name="T97" fmla="*/ 7 h 256"/>
                    <a:gd name="T98" fmla="*/ 151 w 258"/>
                    <a:gd name="T99" fmla="*/ 3 h 256"/>
                    <a:gd name="T100" fmla="*/ 129 w 258"/>
                    <a:gd name="T101" fmla="*/ 0 h 256"/>
                    <a:gd name="T102" fmla="*/ 106 w 258"/>
                    <a:gd name="T103" fmla="*/ 1 h 256"/>
                    <a:gd name="T104" fmla="*/ 96 w 258"/>
                    <a:gd name="T105" fmla="*/ 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58" h="256">
                      <a:moveTo>
                        <a:pt x="96" y="4"/>
                      </a:moveTo>
                      <a:lnTo>
                        <a:pt x="96" y="4"/>
                      </a:lnTo>
                      <a:lnTo>
                        <a:pt x="84" y="9"/>
                      </a:lnTo>
                      <a:lnTo>
                        <a:pt x="72" y="13"/>
                      </a:lnTo>
                      <a:lnTo>
                        <a:pt x="60" y="19"/>
                      </a:lnTo>
                      <a:lnTo>
                        <a:pt x="49" y="27"/>
                      </a:lnTo>
                      <a:lnTo>
                        <a:pt x="40" y="36"/>
                      </a:lnTo>
                      <a:lnTo>
                        <a:pt x="31" y="45"/>
                      </a:lnTo>
                      <a:lnTo>
                        <a:pt x="24" y="54"/>
                      </a:lnTo>
                      <a:lnTo>
                        <a:pt x="18" y="64"/>
                      </a:lnTo>
                      <a:lnTo>
                        <a:pt x="12" y="75"/>
                      </a:lnTo>
                      <a:lnTo>
                        <a:pt x="7" y="87"/>
                      </a:lnTo>
                      <a:lnTo>
                        <a:pt x="4" y="99"/>
                      </a:lnTo>
                      <a:lnTo>
                        <a:pt x="1" y="111"/>
                      </a:lnTo>
                      <a:lnTo>
                        <a:pt x="0" y="123"/>
                      </a:lnTo>
                      <a:lnTo>
                        <a:pt x="1" y="136"/>
                      </a:lnTo>
                      <a:lnTo>
                        <a:pt x="3" y="148"/>
                      </a:lnTo>
                      <a:lnTo>
                        <a:pt x="4" y="162"/>
                      </a:lnTo>
                      <a:lnTo>
                        <a:pt x="4" y="162"/>
                      </a:lnTo>
                      <a:lnTo>
                        <a:pt x="9" y="174"/>
                      </a:lnTo>
                      <a:lnTo>
                        <a:pt x="13" y="186"/>
                      </a:lnTo>
                      <a:lnTo>
                        <a:pt x="21" y="198"/>
                      </a:lnTo>
                      <a:lnTo>
                        <a:pt x="27" y="207"/>
                      </a:lnTo>
                      <a:lnTo>
                        <a:pt x="36" y="217"/>
                      </a:lnTo>
                      <a:lnTo>
                        <a:pt x="45" y="225"/>
                      </a:lnTo>
                      <a:lnTo>
                        <a:pt x="54" y="234"/>
                      </a:lnTo>
                      <a:lnTo>
                        <a:pt x="64" y="240"/>
                      </a:lnTo>
                      <a:lnTo>
                        <a:pt x="76" y="246"/>
                      </a:lnTo>
                      <a:lnTo>
                        <a:pt x="87" y="250"/>
                      </a:lnTo>
                      <a:lnTo>
                        <a:pt x="99" y="253"/>
                      </a:lnTo>
                      <a:lnTo>
                        <a:pt x="111" y="256"/>
                      </a:lnTo>
                      <a:lnTo>
                        <a:pt x="124" y="256"/>
                      </a:lnTo>
                      <a:lnTo>
                        <a:pt x="136" y="256"/>
                      </a:lnTo>
                      <a:lnTo>
                        <a:pt x="150" y="255"/>
                      </a:lnTo>
                      <a:lnTo>
                        <a:pt x="162" y="253"/>
                      </a:lnTo>
                      <a:lnTo>
                        <a:pt x="162" y="253"/>
                      </a:lnTo>
                      <a:lnTo>
                        <a:pt x="177" y="247"/>
                      </a:lnTo>
                      <a:lnTo>
                        <a:pt x="192" y="241"/>
                      </a:lnTo>
                      <a:lnTo>
                        <a:pt x="205" y="232"/>
                      </a:lnTo>
                      <a:lnTo>
                        <a:pt x="216" y="223"/>
                      </a:lnTo>
                      <a:lnTo>
                        <a:pt x="226" y="211"/>
                      </a:lnTo>
                      <a:lnTo>
                        <a:pt x="235" y="199"/>
                      </a:lnTo>
                      <a:lnTo>
                        <a:pt x="243" y="187"/>
                      </a:lnTo>
                      <a:lnTo>
                        <a:pt x="249" y="174"/>
                      </a:lnTo>
                      <a:lnTo>
                        <a:pt x="253" y="159"/>
                      </a:lnTo>
                      <a:lnTo>
                        <a:pt x="256" y="144"/>
                      </a:lnTo>
                      <a:lnTo>
                        <a:pt x="258" y="130"/>
                      </a:lnTo>
                      <a:lnTo>
                        <a:pt x="256" y="115"/>
                      </a:lnTo>
                      <a:lnTo>
                        <a:pt x="255" y="100"/>
                      </a:lnTo>
                      <a:lnTo>
                        <a:pt x="250" y="85"/>
                      </a:lnTo>
                      <a:lnTo>
                        <a:pt x="243" y="70"/>
                      </a:lnTo>
                      <a:lnTo>
                        <a:pt x="235" y="57"/>
                      </a:lnTo>
                      <a:lnTo>
                        <a:pt x="217" y="102"/>
                      </a:lnTo>
                      <a:lnTo>
                        <a:pt x="217" y="102"/>
                      </a:lnTo>
                      <a:lnTo>
                        <a:pt x="219" y="108"/>
                      </a:lnTo>
                      <a:lnTo>
                        <a:pt x="222" y="124"/>
                      </a:lnTo>
                      <a:lnTo>
                        <a:pt x="222" y="136"/>
                      </a:lnTo>
                      <a:lnTo>
                        <a:pt x="220" y="148"/>
                      </a:lnTo>
                      <a:lnTo>
                        <a:pt x="216" y="162"/>
                      </a:lnTo>
                      <a:lnTo>
                        <a:pt x="210" y="175"/>
                      </a:lnTo>
                      <a:lnTo>
                        <a:pt x="210" y="175"/>
                      </a:lnTo>
                      <a:lnTo>
                        <a:pt x="204" y="183"/>
                      </a:lnTo>
                      <a:lnTo>
                        <a:pt x="198" y="190"/>
                      </a:lnTo>
                      <a:lnTo>
                        <a:pt x="192" y="196"/>
                      </a:lnTo>
                      <a:lnTo>
                        <a:pt x="184" y="202"/>
                      </a:lnTo>
                      <a:lnTo>
                        <a:pt x="169" y="213"/>
                      </a:lnTo>
                      <a:lnTo>
                        <a:pt x="153" y="219"/>
                      </a:lnTo>
                      <a:lnTo>
                        <a:pt x="135" y="222"/>
                      </a:lnTo>
                      <a:lnTo>
                        <a:pt x="117" y="220"/>
                      </a:lnTo>
                      <a:lnTo>
                        <a:pt x="108" y="219"/>
                      </a:lnTo>
                      <a:lnTo>
                        <a:pt x="99" y="217"/>
                      </a:lnTo>
                      <a:lnTo>
                        <a:pt x="91" y="213"/>
                      </a:lnTo>
                      <a:lnTo>
                        <a:pt x="82" y="210"/>
                      </a:lnTo>
                      <a:lnTo>
                        <a:pt x="82" y="210"/>
                      </a:lnTo>
                      <a:lnTo>
                        <a:pt x="75" y="204"/>
                      </a:lnTo>
                      <a:lnTo>
                        <a:pt x="67" y="198"/>
                      </a:lnTo>
                      <a:lnTo>
                        <a:pt x="60" y="192"/>
                      </a:lnTo>
                      <a:lnTo>
                        <a:pt x="55" y="184"/>
                      </a:lnTo>
                      <a:lnTo>
                        <a:pt x="45" y="169"/>
                      </a:lnTo>
                      <a:lnTo>
                        <a:pt x="39" y="153"/>
                      </a:lnTo>
                      <a:lnTo>
                        <a:pt x="36" y="135"/>
                      </a:lnTo>
                      <a:lnTo>
                        <a:pt x="36" y="117"/>
                      </a:lnTo>
                      <a:lnTo>
                        <a:pt x="39" y="108"/>
                      </a:lnTo>
                      <a:lnTo>
                        <a:pt x="40" y="99"/>
                      </a:lnTo>
                      <a:lnTo>
                        <a:pt x="43" y="90"/>
                      </a:lnTo>
                      <a:lnTo>
                        <a:pt x="48" y="82"/>
                      </a:lnTo>
                      <a:lnTo>
                        <a:pt x="48" y="82"/>
                      </a:lnTo>
                      <a:lnTo>
                        <a:pt x="58" y="69"/>
                      </a:lnTo>
                      <a:lnTo>
                        <a:pt x="70" y="57"/>
                      </a:lnTo>
                      <a:lnTo>
                        <a:pt x="84" y="48"/>
                      </a:lnTo>
                      <a:lnTo>
                        <a:pt x="99" y="40"/>
                      </a:lnTo>
                      <a:lnTo>
                        <a:pt x="114" y="37"/>
                      </a:lnTo>
                      <a:lnTo>
                        <a:pt x="130" y="36"/>
                      </a:lnTo>
                      <a:lnTo>
                        <a:pt x="147" y="37"/>
                      </a:lnTo>
                      <a:lnTo>
                        <a:pt x="163" y="42"/>
                      </a:lnTo>
                      <a:lnTo>
                        <a:pt x="183" y="12"/>
                      </a:lnTo>
                      <a:lnTo>
                        <a:pt x="183" y="12"/>
                      </a:lnTo>
                      <a:lnTo>
                        <a:pt x="172" y="7"/>
                      </a:lnTo>
                      <a:lnTo>
                        <a:pt x="162" y="4"/>
                      </a:lnTo>
                      <a:lnTo>
                        <a:pt x="151" y="3"/>
                      </a:lnTo>
                      <a:lnTo>
                        <a:pt x="141" y="1"/>
                      </a:lnTo>
                      <a:lnTo>
                        <a:pt x="129" y="0"/>
                      </a:lnTo>
                      <a:lnTo>
                        <a:pt x="118" y="1"/>
                      </a:lnTo>
                      <a:lnTo>
                        <a:pt x="106" y="1"/>
                      </a:lnTo>
                      <a:lnTo>
                        <a:pt x="96" y="4"/>
                      </a:lnTo>
                      <a:lnTo>
                        <a:pt x="96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F1F29F4-FC88-20A8-9C5B-707E72A23B07}"/>
                </a:ext>
              </a:extLst>
            </p:cNvPr>
            <p:cNvGrpSpPr/>
            <p:nvPr/>
          </p:nvGrpSpPr>
          <p:grpSpPr>
            <a:xfrm>
              <a:off x="5311319" y="2717212"/>
              <a:ext cx="1068284" cy="1066728"/>
              <a:chOff x="4085834" y="2981162"/>
              <a:chExt cx="1068284" cy="1066728"/>
            </a:xfrm>
          </p:grpSpPr>
          <p:sp>
            <p:nvSpPr>
              <p:cNvPr id="11" name="Freeform 33">
                <a:extLst>
                  <a:ext uri="{FF2B5EF4-FFF2-40B4-BE49-F238E27FC236}">
                    <a16:creationId xmlns:a16="http://schemas.microsoft.com/office/drawing/2014/main" id="{AECB64A8-7A19-04ED-B40C-B41E897F6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5834" y="2981162"/>
                <a:ext cx="1068284" cy="1066728"/>
              </a:xfrm>
              <a:custGeom>
                <a:avLst/>
                <a:gdLst>
                  <a:gd name="T0" fmla="*/ 1371 w 1372"/>
                  <a:gd name="T1" fmla="*/ 722 h 1373"/>
                  <a:gd name="T2" fmla="*/ 1359 w 1372"/>
                  <a:gd name="T3" fmla="*/ 824 h 1373"/>
                  <a:gd name="T4" fmla="*/ 1330 w 1372"/>
                  <a:gd name="T5" fmla="*/ 921 h 1373"/>
                  <a:gd name="T6" fmla="*/ 1290 w 1372"/>
                  <a:gd name="T7" fmla="*/ 1013 h 1373"/>
                  <a:gd name="T8" fmla="*/ 1236 w 1372"/>
                  <a:gd name="T9" fmla="*/ 1097 h 1373"/>
                  <a:gd name="T10" fmla="*/ 1171 w 1372"/>
                  <a:gd name="T11" fmla="*/ 1172 h 1373"/>
                  <a:gd name="T12" fmla="*/ 1096 w 1372"/>
                  <a:gd name="T13" fmla="*/ 1236 h 1373"/>
                  <a:gd name="T14" fmla="*/ 1012 w 1372"/>
                  <a:gd name="T15" fmla="*/ 1289 h 1373"/>
                  <a:gd name="T16" fmla="*/ 922 w 1372"/>
                  <a:gd name="T17" fmla="*/ 1331 h 1373"/>
                  <a:gd name="T18" fmla="*/ 825 w 1372"/>
                  <a:gd name="T19" fmla="*/ 1358 h 1373"/>
                  <a:gd name="T20" fmla="*/ 721 w 1372"/>
                  <a:gd name="T21" fmla="*/ 1371 h 1373"/>
                  <a:gd name="T22" fmla="*/ 651 w 1372"/>
                  <a:gd name="T23" fmla="*/ 1371 h 1373"/>
                  <a:gd name="T24" fmla="*/ 547 w 1372"/>
                  <a:gd name="T25" fmla="*/ 1358 h 1373"/>
                  <a:gd name="T26" fmla="*/ 450 w 1372"/>
                  <a:gd name="T27" fmla="*/ 1331 h 1373"/>
                  <a:gd name="T28" fmla="*/ 358 w 1372"/>
                  <a:gd name="T29" fmla="*/ 1289 h 1373"/>
                  <a:gd name="T30" fmla="*/ 276 w 1372"/>
                  <a:gd name="T31" fmla="*/ 1236 h 1373"/>
                  <a:gd name="T32" fmla="*/ 201 w 1372"/>
                  <a:gd name="T33" fmla="*/ 1172 h 1373"/>
                  <a:gd name="T34" fmla="*/ 136 w 1372"/>
                  <a:gd name="T35" fmla="*/ 1097 h 1373"/>
                  <a:gd name="T36" fmla="*/ 82 w 1372"/>
                  <a:gd name="T37" fmla="*/ 1013 h 1373"/>
                  <a:gd name="T38" fmla="*/ 42 w 1372"/>
                  <a:gd name="T39" fmla="*/ 921 h 1373"/>
                  <a:gd name="T40" fmla="*/ 13 w 1372"/>
                  <a:gd name="T41" fmla="*/ 824 h 1373"/>
                  <a:gd name="T42" fmla="*/ 0 w 1372"/>
                  <a:gd name="T43" fmla="*/ 722 h 1373"/>
                  <a:gd name="T44" fmla="*/ 0 w 1372"/>
                  <a:gd name="T45" fmla="*/ 651 h 1373"/>
                  <a:gd name="T46" fmla="*/ 13 w 1372"/>
                  <a:gd name="T47" fmla="*/ 548 h 1373"/>
                  <a:gd name="T48" fmla="*/ 42 w 1372"/>
                  <a:gd name="T49" fmla="*/ 450 h 1373"/>
                  <a:gd name="T50" fmla="*/ 82 w 1372"/>
                  <a:gd name="T51" fmla="*/ 359 h 1373"/>
                  <a:gd name="T52" fmla="*/ 136 w 1372"/>
                  <a:gd name="T53" fmla="*/ 275 h 1373"/>
                  <a:gd name="T54" fmla="*/ 201 w 1372"/>
                  <a:gd name="T55" fmla="*/ 201 h 1373"/>
                  <a:gd name="T56" fmla="*/ 276 w 1372"/>
                  <a:gd name="T57" fmla="*/ 137 h 1373"/>
                  <a:gd name="T58" fmla="*/ 358 w 1372"/>
                  <a:gd name="T59" fmla="*/ 83 h 1373"/>
                  <a:gd name="T60" fmla="*/ 450 w 1372"/>
                  <a:gd name="T61" fmla="*/ 41 h 1373"/>
                  <a:gd name="T62" fmla="*/ 547 w 1372"/>
                  <a:gd name="T63" fmla="*/ 14 h 1373"/>
                  <a:gd name="T64" fmla="*/ 651 w 1372"/>
                  <a:gd name="T65" fmla="*/ 0 h 1373"/>
                  <a:gd name="T66" fmla="*/ 721 w 1372"/>
                  <a:gd name="T67" fmla="*/ 0 h 1373"/>
                  <a:gd name="T68" fmla="*/ 825 w 1372"/>
                  <a:gd name="T69" fmla="*/ 14 h 1373"/>
                  <a:gd name="T70" fmla="*/ 922 w 1372"/>
                  <a:gd name="T71" fmla="*/ 41 h 1373"/>
                  <a:gd name="T72" fmla="*/ 1012 w 1372"/>
                  <a:gd name="T73" fmla="*/ 83 h 1373"/>
                  <a:gd name="T74" fmla="*/ 1096 w 1372"/>
                  <a:gd name="T75" fmla="*/ 137 h 1373"/>
                  <a:gd name="T76" fmla="*/ 1171 w 1372"/>
                  <a:gd name="T77" fmla="*/ 201 h 1373"/>
                  <a:gd name="T78" fmla="*/ 1236 w 1372"/>
                  <a:gd name="T79" fmla="*/ 275 h 1373"/>
                  <a:gd name="T80" fmla="*/ 1290 w 1372"/>
                  <a:gd name="T81" fmla="*/ 359 h 1373"/>
                  <a:gd name="T82" fmla="*/ 1330 w 1372"/>
                  <a:gd name="T83" fmla="*/ 450 h 1373"/>
                  <a:gd name="T84" fmla="*/ 1359 w 1372"/>
                  <a:gd name="T85" fmla="*/ 548 h 1373"/>
                  <a:gd name="T86" fmla="*/ 1371 w 1372"/>
                  <a:gd name="T87" fmla="*/ 651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2" h="1373">
                    <a:moveTo>
                      <a:pt x="1372" y="686"/>
                    </a:moveTo>
                    <a:lnTo>
                      <a:pt x="1372" y="686"/>
                    </a:lnTo>
                    <a:lnTo>
                      <a:pt x="1371" y="722"/>
                    </a:lnTo>
                    <a:lnTo>
                      <a:pt x="1369" y="756"/>
                    </a:lnTo>
                    <a:lnTo>
                      <a:pt x="1365" y="791"/>
                    </a:lnTo>
                    <a:lnTo>
                      <a:pt x="1359" y="824"/>
                    </a:lnTo>
                    <a:lnTo>
                      <a:pt x="1350" y="858"/>
                    </a:lnTo>
                    <a:lnTo>
                      <a:pt x="1341" y="890"/>
                    </a:lnTo>
                    <a:lnTo>
                      <a:pt x="1330" y="921"/>
                    </a:lnTo>
                    <a:lnTo>
                      <a:pt x="1318" y="953"/>
                    </a:lnTo>
                    <a:lnTo>
                      <a:pt x="1305" y="984"/>
                    </a:lnTo>
                    <a:lnTo>
                      <a:pt x="1290" y="1013"/>
                    </a:lnTo>
                    <a:lnTo>
                      <a:pt x="1273" y="1041"/>
                    </a:lnTo>
                    <a:lnTo>
                      <a:pt x="1255" y="1070"/>
                    </a:lnTo>
                    <a:lnTo>
                      <a:pt x="1236" y="1097"/>
                    </a:lnTo>
                    <a:lnTo>
                      <a:pt x="1215" y="1122"/>
                    </a:lnTo>
                    <a:lnTo>
                      <a:pt x="1194" y="1148"/>
                    </a:lnTo>
                    <a:lnTo>
                      <a:pt x="1171" y="1172"/>
                    </a:lnTo>
                    <a:lnTo>
                      <a:pt x="1147" y="1194"/>
                    </a:lnTo>
                    <a:lnTo>
                      <a:pt x="1122" y="1215"/>
                    </a:lnTo>
                    <a:lnTo>
                      <a:pt x="1096" y="1236"/>
                    </a:lnTo>
                    <a:lnTo>
                      <a:pt x="1069" y="1256"/>
                    </a:lnTo>
                    <a:lnTo>
                      <a:pt x="1042" y="1272"/>
                    </a:lnTo>
                    <a:lnTo>
                      <a:pt x="1012" y="1289"/>
                    </a:lnTo>
                    <a:lnTo>
                      <a:pt x="984" y="1305"/>
                    </a:lnTo>
                    <a:lnTo>
                      <a:pt x="952" y="1319"/>
                    </a:lnTo>
                    <a:lnTo>
                      <a:pt x="922" y="1331"/>
                    </a:lnTo>
                    <a:lnTo>
                      <a:pt x="889" y="1341"/>
                    </a:lnTo>
                    <a:lnTo>
                      <a:pt x="858" y="1350"/>
                    </a:lnTo>
                    <a:lnTo>
                      <a:pt x="825" y="1358"/>
                    </a:lnTo>
                    <a:lnTo>
                      <a:pt x="790" y="1364"/>
                    </a:lnTo>
                    <a:lnTo>
                      <a:pt x="756" y="1368"/>
                    </a:lnTo>
                    <a:lnTo>
                      <a:pt x="721" y="1371"/>
                    </a:lnTo>
                    <a:lnTo>
                      <a:pt x="685" y="1373"/>
                    </a:lnTo>
                    <a:lnTo>
                      <a:pt x="685" y="1373"/>
                    </a:lnTo>
                    <a:lnTo>
                      <a:pt x="651" y="1371"/>
                    </a:lnTo>
                    <a:lnTo>
                      <a:pt x="616" y="1368"/>
                    </a:lnTo>
                    <a:lnTo>
                      <a:pt x="582" y="1364"/>
                    </a:lnTo>
                    <a:lnTo>
                      <a:pt x="547" y="1358"/>
                    </a:lnTo>
                    <a:lnTo>
                      <a:pt x="514" y="1350"/>
                    </a:lnTo>
                    <a:lnTo>
                      <a:pt x="481" y="1341"/>
                    </a:lnTo>
                    <a:lnTo>
                      <a:pt x="450" y="1331"/>
                    </a:lnTo>
                    <a:lnTo>
                      <a:pt x="418" y="1319"/>
                    </a:lnTo>
                    <a:lnTo>
                      <a:pt x="388" y="1305"/>
                    </a:lnTo>
                    <a:lnTo>
                      <a:pt x="358" y="1289"/>
                    </a:lnTo>
                    <a:lnTo>
                      <a:pt x="330" y="1272"/>
                    </a:lnTo>
                    <a:lnTo>
                      <a:pt x="303" y="1256"/>
                    </a:lnTo>
                    <a:lnTo>
                      <a:pt x="276" y="1236"/>
                    </a:lnTo>
                    <a:lnTo>
                      <a:pt x="249" y="1215"/>
                    </a:lnTo>
                    <a:lnTo>
                      <a:pt x="225" y="1194"/>
                    </a:lnTo>
                    <a:lnTo>
                      <a:pt x="201" y="1172"/>
                    </a:lnTo>
                    <a:lnTo>
                      <a:pt x="178" y="1148"/>
                    </a:lnTo>
                    <a:lnTo>
                      <a:pt x="156" y="1122"/>
                    </a:lnTo>
                    <a:lnTo>
                      <a:pt x="136" y="1097"/>
                    </a:lnTo>
                    <a:lnTo>
                      <a:pt x="117" y="1070"/>
                    </a:lnTo>
                    <a:lnTo>
                      <a:pt x="99" y="1041"/>
                    </a:lnTo>
                    <a:lnTo>
                      <a:pt x="82" y="1013"/>
                    </a:lnTo>
                    <a:lnTo>
                      <a:pt x="67" y="984"/>
                    </a:lnTo>
                    <a:lnTo>
                      <a:pt x="54" y="953"/>
                    </a:lnTo>
                    <a:lnTo>
                      <a:pt x="42" y="921"/>
                    </a:lnTo>
                    <a:lnTo>
                      <a:pt x="30" y="890"/>
                    </a:lnTo>
                    <a:lnTo>
                      <a:pt x="21" y="858"/>
                    </a:lnTo>
                    <a:lnTo>
                      <a:pt x="13" y="824"/>
                    </a:lnTo>
                    <a:lnTo>
                      <a:pt x="7" y="791"/>
                    </a:lnTo>
                    <a:lnTo>
                      <a:pt x="3" y="756"/>
                    </a:lnTo>
                    <a:lnTo>
                      <a:pt x="0" y="722"/>
                    </a:lnTo>
                    <a:lnTo>
                      <a:pt x="0" y="686"/>
                    </a:lnTo>
                    <a:lnTo>
                      <a:pt x="0" y="686"/>
                    </a:lnTo>
                    <a:lnTo>
                      <a:pt x="0" y="651"/>
                    </a:lnTo>
                    <a:lnTo>
                      <a:pt x="3" y="615"/>
                    </a:lnTo>
                    <a:lnTo>
                      <a:pt x="7" y="581"/>
                    </a:lnTo>
                    <a:lnTo>
                      <a:pt x="13" y="548"/>
                    </a:lnTo>
                    <a:lnTo>
                      <a:pt x="21" y="515"/>
                    </a:lnTo>
                    <a:lnTo>
                      <a:pt x="30" y="482"/>
                    </a:lnTo>
                    <a:lnTo>
                      <a:pt x="42" y="450"/>
                    </a:lnTo>
                    <a:lnTo>
                      <a:pt x="54" y="419"/>
                    </a:lnTo>
                    <a:lnTo>
                      <a:pt x="67" y="389"/>
                    </a:lnTo>
                    <a:lnTo>
                      <a:pt x="82" y="359"/>
                    </a:lnTo>
                    <a:lnTo>
                      <a:pt x="99" y="330"/>
                    </a:lnTo>
                    <a:lnTo>
                      <a:pt x="117" y="302"/>
                    </a:lnTo>
                    <a:lnTo>
                      <a:pt x="136" y="275"/>
                    </a:lnTo>
                    <a:lnTo>
                      <a:pt x="156" y="249"/>
                    </a:lnTo>
                    <a:lnTo>
                      <a:pt x="178" y="225"/>
                    </a:lnTo>
                    <a:lnTo>
                      <a:pt x="201" y="201"/>
                    </a:lnTo>
                    <a:lnTo>
                      <a:pt x="225" y="177"/>
                    </a:lnTo>
                    <a:lnTo>
                      <a:pt x="249" y="156"/>
                    </a:lnTo>
                    <a:lnTo>
                      <a:pt x="276" y="137"/>
                    </a:lnTo>
                    <a:lnTo>
                      <a:pt x="303" y="117"/>
                    </a:lnTo>
                    <a:lnTo>
                      <a:pt x="330" y="99"/>
                    </a:lnTo>
                    <a:lnTo>
                      <a:pt x="358" y="83"/>
                    </a:lnTo>
                    <a:lnTo>
                      <a:pt x="388" y="68"/>
                    </a:lnTo>
                    <a:lnTo>
                      <a:pt x="418" y="54"/>
                    </a:lnTo>
                    <a:lnTo>
                      <a:pt x="450" y="41"/>
                    </a:lnTo>
                    <a:lnTo>
                      <a:pt x="481" y="30"/>
                    </a:lnTo>
                    <a:lnTo>
                      <a:pt x="514" y="21"/>
                    </a:lnTo>
                    <a:lnTo>
                      <a:pt x="547" y="14"/>
                    </a:lnTo>
                    <a:lnTo>
                      <a:pt x="582" y="8"/>
                    </a:lnTo>
                    <a:lnTo>
                      <a:pt x="616" y="3"/>
                    </a:lnTo>
                    <a:lnTo>
                      <a:pt x="651" y="0"/>
                    </a:lnTo>
                    <a:lnTo>
                      <a:pt x="685" y="0"/>
                    </a:lnTo>
                    <a:lnTo>
                      <a:pt x="685" y="0"/>
                    </a:lnTo>
                    <a:lnTo>
                      <a:pt x="721" y="0"/>
                    </a:lnTo>
                    <a:lnTo>
                      <a:pt x="756" y="3"/>
                    </a:lnTo>
                    <a:lnTo>
                      <a:pt x="790" y="8"/>
                    </a:lnTo>
                    <a:lnTo>
                      <a:pt x="825" y="14"/>
                    </a:lnTo>
                    <a:lnTo>
                      <a:pt x="858" y="21"/>
                    </a:lnTo>
                    <a:lnTo>
                      <a:pt x="889" y="30"/>
                    </a:lnTo>
                    <a:lnTo>
                      <a:pt x="922" y="41"/>
                    </a:lnTo>
                    <a:lnTo>
                      <a:pt x="952" y="54"/>
                    </a:lnTo>
                    <a:lnTo>
                      <a:pt x="984" y="68"/>
                    </a:lnTo>
                    <a:lnTo>
                      <a:pt x="1012" y="83"/>
                    </a:lnTo>
                    <a:lnTo>
                      <a:pt x="1042" y="99"/>
                    </a:lnTo>
                    <a:lnTo>
                      <a:pt x="1069" y="117"/>
                    </a:lnTo>
                    <a:lnTo>
                      <a:pt x="1096" y="137"/>
                    </a:lnTo>
                    <a:lnTo>
                      <a:pt x="1122" y="156"/>
                    </a:lnTo>
                    <a:lnTo>
                      <a:pt x="1147" y="177"/>
                    </a:lnTo>
                    <a:lnTo>
                      <a:pt x="1171" y="201"/>
                    </a:lnTo>
                    <a:lnTo>
                      <a:pt x="1194" y="225"/>
                    </a:lnTo>
                    <a:lnTo>
                      <a:pt x="1215" y="249"/>
                    </a:lnTo>
                    <a:lnTo>
                      <a:pt x="1236" y="275"/>
                    </a:lnTo>
                    <a:lnTo>
                      <a:pt x="1255" y="302"/>
                    </a:lnTo>
                    <a:lnTo>
                      <a:pt x="1273" y="330"/>
                    </a:lnTo>
                    <a:lnTo>
                      <a:pt x="1290" y="359"/>
                    </a:lnTo>
                    <a:lnTo>
                      <a:pt x="1305" y="389"/>
                    </a:lnTo>
                    <a:lnTo>
                      <a:pt x="1318" y="419"/>
                    </a:lnTo>
                    <a:lnTo>
                      <a:pt x="1330" y="450"/>
                    </a:lnTo>
                    <a:lnTo>
                      <a:pt x="1341" y="482"/>
                    </a:lnTo>
                    <a:lnTo>
                      <a:pt x="1350" y="515"/>
                    </a:lnTo>
                    <a:lnTo>
                      <a:pt x="1359" y="548"/>
                    </a:lnTo>
                    <a:lnTo>
                      <a:pt x="1365" y="581"/>
                    </a:lnTo>
                    <a:lnTo>
                      <a:pt x="1369" y="615"/>
                    </a:lnTo>
                    <a:lnTo>
                      <a:pt x="1371" y="651"/>
                    </a:lnTo>
                    <a:lnTo>
                      <a:pt x="1372" y="686"/>
                    </a:lnTo>
                    <a:lnTo>
                      <a:pt x="1372" y="686"/>
                    </a:lnTo>
                    <a:close/>
                  </a:path>
                </a:pathLst>
              </a:custGeom>
              <a:solidFill>
                <a:srgbClr val="001F5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2A06055-E520-F61F-5179-41506A7950DB}"/>
                  </a:ext>
                </a:extLst>
              </p:cNvPr>
              <p:cNvGrpSpPr/>
              <p:nvPr/>
            </p:nvGrpSpPr>
            <p:grpSpPr>
              <a:xfrm>
                <a:off x="4406164" y="3251731"/>
                <a:ext cx="440064" cy="436954"/>
                <a:chOff x="4044950" y="2405063"/>
                <a:chExt cx="449263" cy="446087"/>
              </a:xfrm>
            </p:grpSpPr>
            <p:sp>
              <p:nvSpPr>
                <p:cNvPr id="13" name="Freeform 66">
                  <a:extLst>
                    <a:ext uri="{FF2B5EF4-FFF2-40B4-BE49-F238E27FC236}">
                      <a16:creationId xmlns:a16="http://schemas.microsoft.com/office/drawing/2014/main" id="{A91348F5-5344-EE8A-22A5-4B06FA28EC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37038" y="2513013"/>
                  <a:ext cx="88900" cy="87313"/>
                </a:xfrm>
                <a:custGeom>
                  <a:avLst/>
                  <a:gdLst>
                    <a:gd name="T0" fmla="*/ 0 w 111"/>
                    <a:gd name="T1" fmla="*/ 50 h 111"/>
                    <a:gd name="T2" fmla="*/ 1 w 111"/>
                    <a:gd name="T3" fmla="*/ 71 h 111"/>
                    <a:gd name="T4" fmla="*/ 12 w 111"/>
                    <a:gd name="T5" fmla="*/ 89 h 111"/>
                    <a:gd name="T6" fmla="*/ 37 w 111"/>
                    <a:gd name="T7" fmla="*/ 108 h 111"/>
                    <a:gd name="T8" fmla="*/ 49 w 111"/>
                    <a:gd name="T9" fmla="*/ 111 h 111"/>
                    <a:gd name="T10" fmla="*/ 70 w 111"/>
                    <a:gd name="T11" fmla="*/ 108 h 111"/>
                    <a:gd name="T12" fmla="*/ 90 w 111"/>
                    <a:gd name="T13" fmla="*/ 99 h 111"/>
                    <a:gd name="T14" fmla="*/ 108 w 111"/>
                    <a:gd name="T15" fmla="*/ 74 h 111"/>
                    <a:gd name="T16" fmla="*/ 111 w 111"/>
                    <a:gd name="T17" fmla="*/ 51 h 111"/>
                    <a:gd name="T18" fmla="*/ 99 w 111"/>
                    <a:gd name="T19" fmla="*/ 21 h 111"/>
                    <a:gd name="T20" fmla="*/ 84 w 111"/>
                    <a:gd name="T21" fmla="*/ 8 h 111"/>
                    <a:gd name="T22" fmla="*/ 63 w 111"/>
                    <a:gd name="T23" fmla="*/ 0 h 111"/>
                    <a:gd name="T24" fmla="*/ 30 w 111"/>
                    <a:gd name="T25" fmla="*/ 6 h 111"/>
                    <a:gd name="T26" fmla="*/ 13 w 111"/>
                    <a:gd name="T27" fmla="*/ 18 h 111"/>
                    <a:gd name="T28" fmla="*/ 0 w 111"/>
                    <a:gd name="T29" fmla="*/ 48 h 111"/>
                    <a:gd name="T30" fmla="*/ 24 w 111"/>
                    <a:gd name="T31" fmla="*/ 60 h 111"/>
                    <a:gd name="T32" fmla="*/ 30 w 111"/>
                    <a:gd name="T33" fmla="*/ 57 h 111"/>
                    <a:gd name="T34" fmla="*/ 30 w 111"/>
                    <a:gd name="T35" fmla="*/ 56 h 111"/>
                    <a:gd name="T36" fmla="*/ 27 w 111"/>
                    <a:gd name="T37" fmla="*/ 53 h 111"/>
                    <a:gd name="T38" fmla="*/ 24 w 111"/>
                    <a:gd name="T39" fmla="*/ 48 h 111"/>
                    <a:gd name="T40" fmla="*/ 27 w 111"/>
                    <a:gd name="T41" fmla="*/ 44 h 111"/>
                    <a:gd name="T42" fmla="*/ 34 w 111"/>
                    <a:gd name="T43" fmla="*/ 38 h 111"/>
                    <a:gd name="T44" fmla="*/ 43 w 111"/>
                    <a:gd name="T45" fmla="*/ 27 h 111"/>
                    <a:gd name="T46" fmla="*/ 61 w 111"/>
                    <a:gd name="T47" fmla="*/ 21 h 111"/>
                    <a:gd name="T48" fmla="*/ 75 w 111"/>
                    <a:gd name="T49" fmla="*/ 23 h 111"/>
                    <a:gd name="T50" fmla="*/ 76 w 111"/>
                    <a:gd name="T51" fmla="*/ 26 h 111"/>
                    <a:gd name="T52" fmla="*/ 73 w 111"/>
                    <a:gd name="T53" fmla="*/ 35 h 111"/>
                    <a:gd name="T54" fmla="*/ 72 w 111"/>
                    <a:gd name="T55" fmla="*/ 35 h 111"/>
                    <a:gd name="T56" fmla="*/ 55 w 111"/>
                    <a:gd name="T57" fmla="*/ 35 h 111"/>
                    <a:gd name="T58" fmla="*/ 51 w 111"/>
                    <a:gd name="T59" fmla="*/ 38 h 111"/>
                    <a:gd name="T60" fmla="*/ 70 w 111"/>
                    <a:gd name="T61" fmla="*/ 44 h 111"/>
                    <a:gd name="T62" fmla="*/ 72 w 111"/>
                    <a:gd name="T63" fmla="*/ 50 h 111"/>
                    <a:gd name="T64" fmla="*/ 70 w 111"/>
                    <a:gd name="T65" fmla="*/ 53 h 111"/>
                    <a:gd name="T66" fmla="*/ 45 w 111"/>
                    <a:gd name="T67" fmla="*/ 56 h 111"/>
                    <a:gd name="T68" fmla="*/ 70 w 111"/>
                    <a:gd name="T69" fmla="*/ 57 h 111"/>
                    <a:gd name="T70" fmla="*/ 72 w 111"/>
                    <a:gd name="T71" fmla="*/ 60 h 111"/>
                    <a:gd name="T72" fmla="*/ 72 w 111"/>
                    <a:gd name="T73" fmla="*/ 63 h 111"/>
                    <a:gd name="T74" fmla="*/ 46 w 111"/>
                    <a:gd name="T75" fmla="*/ 65 h 111"/>
                    <a:gd name="T76" fmla="*/ 51 w 111"/>
                    <a:gd name="T77" fmla="*/ 72 h 111"/>
                    <a:gd name="T78" fmla="*/ 63 w 111"/>
                    <a:gd name="T79" fmla="*/ 77 h 111"/>
                    <a:gd name="T80" fmla="*/ 75 w 111"/>
                    <a:gd name="T81" fmla="*/ 77 h 111"/>
                    <a:gd name="T82" fmla="*/ 78 w 111"/>
                    <a:gd name="T83" fmla="*/ 84 h 111"/>
                    <a:gd name="T84" fmla="*/ 76 w 111"/>
                    <a:gd name="T85" fmla="*/ 87 h 111"/>
                    <a:gd name="T86" fmla="*/ 61 w 111"/>
                    <a:gd name="T87" fmla="*/ 90 h 111"/>
                    <a:gd name="T88" fmla="*/ 48 w 111"/>
                    <a:gd name="T89" fmla="*/ 87 h 111"/>
                    <a:gd name="T90" fmla="*/ 36 w 111"/>
                    <a:gd name="T91" fmla="*/ 78 h 111"/>
                    <a:gd name="T92" fmla="*/ 27 w 111"/>
                    <a:gd name="T93" fmla="*/ 65 h 111"/>
                    <a:gd name="T94" fmla="*/ 24 w 111"/>
                    <a:gd name="T95" fmla="*/ 6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11" h="111">
                      <a:moveTo>
                        <a:pt x="0" y="48"/>
                      </a:moveTo>
                      <a:lnTo>
                        <a:pt x="0" y="48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60"/>
                      </a:lnTo>
                      <a:lnTo>
                        <a:pt x="1" y="71"/>
                      </a:lnTo>
                      <a:lnTo>
                        <a:pt x="6" y="81"/>
                      </a:lnTo>
                      <a:lnTo>
                        <a:pt x="12" y="89"/>
                      </a:lnTo>
                      <a:lnTo>
                        <a:pt x="12" y="89"/>
                      </a:lnTo>
                      <a:lnTo>
                        <a:pt x="18" y="96"/>
                      </a:lnTo>
                      <a:lnTo>
                        <a:pt x="27" y="104"/>
                      </a:lnTo>
                      <a:lnTo>
                        <a:pt x="37" y="108"/>
                      </a:lnTo>
                      <a:lnTo>
                        <a:pt x="48" y="110"/>
                      </a:lnTo>
                      <a:lnTo>
                        <a:pt x="48" y="110"/>
                      </a:lnTo>
                      <a:lnTo>
                        <a:pt x="49" y="111"/>
                      </a:lnTo>
                      <a:lnTo>
                        <a:pt x="49" y="111"/>
                      </a:lnTo>
                      <a:lnTo>
                        <a:pt x="60" y="111"/>
                      </a:lnTo>
                      <a:lnTo>
                        <a:pt x="70" y="108"/>
                      </a:lnTo>
                      <a:lnTo>
                        <a:pt x="81" y="105"/>
                      </a:lnTo>
                      <a:lnTo>
                        <a:pt x="90" y="99"/>
                      </a:lnTo>
                      <a:lnTo>
                        <a:pt x="90" y="99"/>
                      </a:lnTo>
                      <a:lnTo>
                        <a:pt x="97" y="92"/>
                      </a:lnTo>
                      <a:lnTo>
                        <a:pt x="103" y="83"/>
                      </a:lnTo>
                      <a:lnTo>
                        <a:pt x="108" y="74"/>
                      </a:lnTo>
                      <a:lnTo>
                        <a:pt x="111" y="63"/>
                      </a:lnTo>
                      <a:lnTo>
                        <a:pt x="111" y="63"/>
                      </a:lnTo>
                      <a:lnTo>
                        <a:pt x="111" y="51"/>
                      </a:lnTo>
                      <a:lnTo>
                        <a:pt x="109" y="41"/>
                      </a:lnTo>
                      <a:lnTo>
                        <a:pt x="105" y="30"/>
                      </a:lnTo>
                      <a:lnTo>
                        <a:pt x="99" y="21"/>
                      </a:lnTo>
                      <a:lnTo>
                        <a:pt x="99" y="21"/>
                      </a:lnTo>
                      <a:lnTo>
                        <a:pt x="91" y="14"/>
                      </a:lnTo>
                      <a:lnTo>
                        <a:pt x="84" y="8"/>
                      </a:lnTo>
                      <a:lnTo>
                        <a:pt x="73" y="3"/>
                      </a:lnTo>
                      <a:lnTo>
                        <a:pt x="63" y="0"/>
                      </a:lnTo>
                      <a:lnTo>
                        <a:pt x="63" y="0"/>
                      </a:lnTo>
                      <a:lnTo>
                        <a:pt x="51" y="0"/>
                      </a:lnTo>
                      <a:lnTo>
                        <a:pt x="40" y="2"/>
                      </a:lnTo>
                      <a:lnTo>
                        <a:pt x="30" y="6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13" y="18"/>
                      </a:lnTo>
                      <a:lnTo>
                        <a:pt x="7" y="27"/>
                      </a:lnTo>
                      <a:lnTo>
                        <a:pt x="3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close/>
                      <a:moveTo>
                        <a:pt x="24" y="60"/>
                      </a:moveTo>
                      <a:lnTo>
                        <a:pt x="24" y="60"/>
                      </a:lnTo>
                      <a:lnTo>
                        <a:pt x="24" y="59"/>
                      </a:lnTo>
                      <a:lnTo>
                        <a:pt x="27" y="57"/>
                      </a:lnTo>
                      <a:lnTo>
                        <a:pt x="30" y="57"/>
                      </a:lnTo>
                      <a:lnTo>
                        <a:pt x="30" y="57"/>
                      </a:lnTo>
                      <a:lnTo>
                        <a:pt x="30" y="56"/>
                      </a:lnTo>
                      <a:lnTo>
                        <a:pt x="30" y="56"/>
                      </a:lnTo>
                      <a:lnTo>
                        <a:pt x="30" y="53"/>
                      </a:lnTo>
                      <a:lnTo>
                        <a:pt x="27" y="53"/>
                      </a:lnTo>
                      <a:lnTo>
                        <a:pt x="27" y="53"/>
                      </a:lnTo>
                      <a:lnTo>
                        <a:pt x="24" y="53"/>
                      </a:lnTo>
                      <a:lnTo>
                        <a:pt x="24" y="50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24" y="45"/>
                      </a:lnTo>
                      <a:lnTo>
                        <a:pt x="27" y="44"/>
                      </a:lnTo>
                      <a:lnTo>
                        <a:pt x="31" y="44"/>
                      </a:lnTo>
                      <a:lnTo>
                        <a:pt x="31" y="44"/>
                      </a:lnTo>
                      <a:lnTo>
                        <a:pt x="34" y="38"/>
                      </a:lnTo>
                      <a:lnTo>
                        <a:pt x="37" y="30"/>
                      </a:lnTo>
                      <a:lnTo>
                        <a:pt x="37" y="30"/>
                      </a:lnTo>
                      <a:lnTo>
                        <a:pt x="43" y="27"/>
                      </a:lnTo>
                      <a:lnTo>
                        <a:pt x="48" y="23"/>
                      </a:lnTo>
                      <a:lnTo>
                        <a:pt x="55" y="21"/>
                      </a:lnTo>
                      <a:lnTo>
                        <a:pt x="61" y="21"/>
                      </a:lnTo>
                      <a:lnTo>
                        <a:pt x="61" y="21"/>
                      </a:lnTo>
                      <a:lnTo>
                        <a:pt x="69" y="21"/>
                      </a:lnTo>
                      <a:lnTo>
                        <a:pt x="75" y="23"/>
                      </a:lnTo>
                      <a:lnTo>
                        <a:pt x="75" y="23"/>
                      </a:lnTo>
                      <a:lnTo>
                        <a:pt x="76" y="24"/>
                      </a:lnTo>
                      <a:lnTo>
                        <a:pt x="76" y="26"/>
                      </a:lnTo>
                      <a:lnTo>
                        <a:pt x="75" y="33"/>
                      </a:lnTo>
                      <a:lnTo>
                        <a:pt x="75" y="33"/>
                      </a:lnTo>
                      <a:lnTo>
                        <a:pt x="73" y="35"/>
                      </a:lnTo>
                      <a:lnTo>
                        <a:pt x="73" y="35"/>
                      </a:lnTo>
                      <a:lnTo>
                        <a:pt x="72" y="35"/>
                      </a:lnTo>
                      <a:lnTo>
                        <a:pt x="72" y="35"/>
                      </a:lnTo>
                      <a:lnTo>
                        <a:pt x="63" y="33"/>
                      </a:lnTo>
                      <a:lnTo>
                        <a:pt x="63" y="33"/>
                      </a:lnTo>
                      <a:lnTo>
                        <a:pt x="55" y="35"/>
                      </a:lnTo>
                      <a:lnTo>
                        <a:pt x="52" y="36"/>
                      </a:lnTo>
                      <a:lnTo>
                        <a:pt x="51" y="38"/>
                      </a:lnTo>
                      <a:lnTo>
                        <a:pt x="51" y="38"/>
                      </a:lnTo>
                      <a:lnTo>
                        <a:pt x="46" y="44"/>
                      </a:lnTo>
                      <a:lnTo>
                        <a:pt x="70" y="44"/>
                      </a:lnTo>
                      <a:lnTo>
                        <a:pt x="70" y="44"/>
                      </a:lnTo>
                      <a:lnTo>
                        <a:pt x="72" y="45"/>
                      </a:lnTo>
                      <a:lnTo>
                        <a:pt x="72" y="48"/>
                      </a:lnTo>
                      <a:lnTo>
                        <a:pt x="72" y="50"/>
                      </a:lnTo>
                      <a:lnTo>
                        <a:pt x="72" y="50"/>
                      </a:lnTo>
                      <a:lnTo>
                        <a:pt x="72" y="53"/>
                      </a:lnTo>
                      <a:lnTo>
                        <a:pt x="70" y="53"/>
                      </a:lnTo>
                      <a:lnTo>
                        <a:pt x="45" y="53"/>
                      </a:lnTo>
                      <a:lnTo>
                        <a:pt x="45" y="53"/>
                      </a:lnTo>
                      <a:lnTo>
                        <a:pt x="45" y="56"/>
                      </a:lnTo>
                      <a:lnTo>
                        <a:pt x="45" y="56"/>
                      </a:lnTo>
                      <a:lnTo>
                        <a:pt x="45" y="57"/>
                      </a:lnTo>
                      <a:lnTo>
                        <a:pt x="70" y="57"/>
                      </a:lnTo>
                      <a:lnTo>
                        <a:pt x="70" y="57"/>
                      </a:lnTo>
                      <a:lnTo>
                        <a:pt x="72" y="59"/>
                      </a:lnTo>
                      <a:lnTo>
                        <a:pt x="72" y="60"/>
                      </a:lnTo>
                      <a:lnTo>
                        <a:pt x="72" y="62"/>
                      </a:lnTo>
                      <a:lnTo>
                        <a:pt x="72" y="62"/>
                      </a:lnTo>
                      <a:lnTo>
                        <a:pt x="72" y="63"/>
                      </a:lnTo>
                      <a:lnTo>
                        <a:pt x="70" y="65"/>
                      </a:lnTo>
                      <a:lnTo>
                        <a:pt x="46" y="65"/>
                      </a:lnTo>
                      <a:lnTo>
                        <a:pt x="46" y="65"/>
                      </a:lnTo>
                      <a:lnTo>
                        <a:pt x="48" y="69"/>
                      </a:lnTo>
                      <a:lnTo>
                        <a:pt x="51" y="72"/>
                      </a:lnTo>
                      <a:lnTo>
                        <a:pt x="51" y="72"/>
                      </a:lnTo>
                      <a:lnTo>
                        <a:pt x="57" y="77"/>
                      </a:lnTo>
                      <a:lnTo>
                        <a:pt x="63" y="77"/>
                      </a:lnTo>
                      <a:lnTo>
                        <a:pt x="63" y="77"/>
                      </a:lnTo>
                      <a:lnTo>
                        <a:pt x="72" y="75"/>
                      </a:lnTo>
                      <a:lnTo>
                        <a:pt x="72" y="75"/>
                      </a:lnTo>
                      <a:lnTo>
                        <a:pt x="75" y="77"/>
                      </a:lnTo>
                      <a:lnTo>
                        <a:pt x="75" y="77"/>
                      </a:lnTo>
                      <a:lnTo>
                        <a:pt x="76" y="78"/>
                      </a:lnTo>
                      <a:lnTo>
                        <a:pt x="78" y="84"/>
                      </a:lnTo>
                      <a:lnTo>
                        <a:pt x="78" y="84"/>
                      </a:lnTo>
                      <a:lnTo>
                        <a:pt x="76" y="86"/>
                      </a:lnTo>
                      <a:lnTo>
                        <a:pt x="76" y="87"/>
                      </a:lnTo>
                      <a:lnTo>
                        <a:pt x="76" y="87"/>
                      </a:lnTo>
                      <a:lnTo>
                        <a:pt x="69" y="89"/>
                      </a:lnTo>
                      <a:lnTo>
                        <a:pt x="61" y="90"/>
                      </a:lnTo>
                      <a:lnTo>
                        <a:pt x="61" y="90"/>
                      </a:lnTo>
                      <a:lnTo>
                        <a:pt x="54" y="89"/>
                      </a:lnTo>
                      <a:lnTo>
                        <a:pt x="48" y="87"/>
                      </a:lnTo>
                      <a:lnTo>
                        <a:pt x="42" y="83"/>
                      </a:lnTo>
                      <a:lnTo>
                        <a:pt x="36" y="78"/>
                      </a:lnTo>
                      <a:lnTo>
                        <a:pt x="36" y="78"/>
                      </a:lnTo>
                      <a:lnTo>
                        <a:pt x="33" y="72"/>
                      </a:lnTo>
                      <a:lnTo>
                        <a:pt x="31" y="65"/>
                      </a:lnTo>
                      <a:lnTo>
                        <a:pt x="27" y="65"/>
                      </a:lnTo>
                      <a:lnTo>
                        <a:pt x="27" y="65"/>
                      </a:lnTo>
                      <a:lnTo>
                        <a:pt x="24" y="63"/>
                      </a:lnTo>
                      <a:lnTo>
                        <a:pt x="24" y="62"/>
                      </a:lnTo>
                      <a:lnTo>
                        <a:pt x="24" y="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4" name="Freeform 67">
                  <a:extLst>
                    <a:ext uri="{FF2B5EF4-FFF2-40B4-BE49-F238E27FC236}">
                      <a16:creationId xmlns:a16="http://schemas.microsoft.com/office/drawing/2014/main" id="{FBED20F9-3C63-7C99-00EC-9A17AAC9F3F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79900" y="2405063"/>
                  <a:ext cx="69850" cy="69850"/>
                </a:xfrm>
                <a:custGeom>
                  <a:avLst/>
                  <a:gdLst>
                    <a:gd name="T0" fmla="*/ 53 w 89"/>
                    <a:gd name="T1" fmla="*/ 87 h 89"/>
                    <a:gd name="T2" fmla="*/ 75 w 89"/>
                    <a:gd name="T3" fmla="*/ 75 h 89"/>
                    <a:gd name="T4" fmla="*/ 87 w 89"/>
                    <a:gd name="T5" fmla="*/ 53 h 89"/>
                    <a:gd name="T6" fmla="*/ 87 w 89"/>
                    <a:gd name="T7" fmla="*/ 35 h 89"/>
                    <a:gd name="T8" fmla="*/ 75 w 89"/>
                    <a:gd name="T9" fmla="*/ 14 h 89"/>
                    <a:gd name="T10" fmla="*/ 53 w 89"/>
                    <a:gd name="T11" fmla="*/ 0 h 89"/>
                    <a:gd name="T12" fmla="*/ 35 w 89"/>
                    <a:gd name="T13" fmla="*/ 0 h 89"/>
                    <a:gd name="T14" fmla="*/ 12 w 89"/>
                    <a:gd name="T15" fmla="*/ 14 h 89"/>
                    <a:gd name="T16" fmla="*/ 0 w 89"/>
                    <a:gd name="T17" fmla="*/ 35 h 89"/>
                    <a:gd name="T18" fmla="*/ 0 w 89"/>
                    <a:gd name="T19" fmla="*/ 53 h 89"/>
                    <a:gd name="T20" fmla="*/ 12 w 89"/>
                    <a:gd name="T21" fmla="*/ 75 h 89"/>
                    <a:gd name="T22" fmla="*/ 35 w 89"/>
                    <a:gd name="T23" fmla="*/ 87 h 89"/>
                    <a:gd name="T24" fmla="*/ 23 w 89"/>
                    <a:gd name="T25" fmla="*/ 18 h 89"/>
                    <a:gd name="T26" fmla="*/ 33 w 89"/>
                    <a:gd name="T27" fmla="*/ 18 h 89"/>
                    <a:gd name="T28" fmla="*/ 41 w 89"/>
                    <a:gd name="T29" fmla="*/ 30 h 89"/>
                    <a:gd name="T30" fmla="*/ 44 w 89"/>
                    <a:gd name="T31" fmla="*/ 39 h 89"/>
                    <a:gd name="T32" fmla="*/ 48 w 89"/>
                    <a:gd name="T33" fmla="*/ 30 h 89"/>
                    <a:gd name="T34" fmla="*/ 56 w 89"/>
                    <a:gd name="T35" fmla="*/ 18 h 89"/>
                    <a:gd name="T36" fmla="*/ 66 w 89"/>
                    <a:gd name="T37" fmla="*/ 18 h 89"/>
                    <a:gd name="T38" fmla="*/ 56 w 89"/>
                    <a:gd name="T39" fmla="*/ 38 h 89"/>
                    <a:gd name="T40" fmla="*/ 56 w 89"/>
                    <a:gd name="T41" fmla="*/ 41 h 89"/>
                    <a:gd name="T42" fmla="*/ 62 w 89"/>
                    <a:gd name="T43" fmla="*/ 42 h 89"/>
                    <a:gd name="T44" fmla="*/ 65 w 89"/>
                    <a:gd name="T45" fmla="*/ 45 h 89"/>
                    <a:gd name="T46" fmla="*/ 62 w 89"/>
                    <a:gd name="T47" fmla="*/ 47 h 89"/>
                    <a:gd name="T48" fmla="*/ 51 w 89"/>
                    <a:gd name="T49" fmla="*/ 48 h 89"/>
                    <a:gd name="T50" fmla="*/ 51 w 89"/>
                    <a:gd name="T51" fmla="*/ 51 h 89"/>
                    <a:gd name="T52" fmla="*/ 62 w 89"/>
                    <a:gd name="T53" fmla="*/ 53 h 89"/>
                    <a:gd name="T54" fmla="*/ 65 w 89"/>
                    <a:gd name="T55" fmla="*/ 54 h 89"/>
                    <a:gd name="T56" fmla="*/ 63 w 89"/>
                    <a:gd name="T57" fmla="*/ 57 h 89"/>
                    <a:gd name="T58" fmla="*/ 53 w 89"/>
                    <a:gd name="T59" fmla="*/ 57 h 89"/>
                    <a:gd name="T60" fmla="*/ 51 w 89"/>
                    <a:gd name="T61" fmla="*/ 71 h 89"/>
                    <a:gd name="T62" fmla="*/ 48 w 89"/>
                    <a:gd name="T63" fmla="*/ 74 h 89"/>
                    <a:gd name="T64" fmla="*/ 38 w 89"/>
                    <a:gd name="T65" fmla="*/ 72 h 89"/>
                    <a:gd name="T66" fmla="*/ 38 w 89"/>
                    <a:gd name="T67" fmla="*/ 60 h 89"/>
                    <a:gd name="T68" fmla="*/ 27 w 89"/>
                    <a:gd name="T69" fmla="*/ 57 h 89"/>
                    <a:gd name="T70" fmla="*/ 24 w 89"/>
                    <a:gd name="T71" fmla="*/ 57 h 89"/>
                    <a:gd name="T72" fmla="*/ 26 w 89"/>
                    <a:gd name="T73" fmla="*/ 54 h 89"/>
                    <a:gd name="T74" fmla="*/ 36 w 89"/>
                    <a:gd name="T75" fmla="*/ 53 h 89"/>
                    <a:gd name="T76" fmla="*/ 38 w 89"/>
                    <a:gd name="T77" fmla="*/ 50 h 89"/>
                    <a:gd name="T78" fmla="*/ 36 w 89"/>
                    <a:gd name="T79" fmla="*/ 47 h 89"/>
                    <a:gd name="T80" fmla="*/ 26 w 89"/>
                    <a:gd name="T81" fmla="*/ 47 h 89"/>
                    <a:gd name="T82" fmla="*/ 24 w 89"/>
                    <a:gd name="T83" fmla="*/ 44 h 89"/>
                    <a:gd name="T84" fmla="*/ 32 w 89"/>
                    <a:gd name="T85" fmla="*/ 42 h 89"/>
                    <a:gd name="T86" fmla="*/ 33 w 89"/>
                    <a:gd name="T87" fmla="*/ 41 h 89"/>
                    <a:gd name="T88" fmla="*/ 23 w 89"/>
                    <a:gd name="T89" fmla="*/ 2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9" h="89">
                      <a:moveTo>
                        <a:pt x="44" y="89"/>
                      </a:moveTo>
                      <a:lnTo>
                        <a:pt x="44" y="89"/>
                      </a:lnTo>
                      <a:lnTo>
                        <a:pt x="53" y="87"/>
                      </a:lnTo>
                      <a:lnTo>
                        <a:pt x="62" y="86"/>
                      </a:lnTo>
                      <a:lnTo>
                        <a:pt x="69" y="81"/>
                      </a:lnTo>
                      <a:lnTo>
                        <a:pt x="75" y="75"/>
                      </a:lnTo>
                      <a:lnTo>
                        <a:pt x="81" y="69"/>
                      </a:lnTo>
                      <a:lnTo>
                        <a:pt x="84" y="62"/>
                      </a:lnTo>
                      <a:lnTo>
                        <a:pt x="87" y="53"/>
                      </a:lnTo>
                      <a:lnTo>
                        <a:pt x="89" y="44"/>
                      </a:lnTo>
                      <a:lnTo>
                        <a:pt x="89" y="44"/>
                      </a:lnTo>
                      <a:lnTo>
                        <a:pt x="87" y="35"/>
                      </a:lnTo>
                      <a:lnTo>
                        <a:pt x="84" y="27"/>
                      </a:lnTo>
                      <a:lnTo>
                        <a:pt x="81" y="20"/>
                      </a:lnTo>
                      <a:lnTo>
                        <a:pt x="75" y="14"/>
                      </a:lnTo>
                      <a:lnTo>
                        <a:pt x="69" y="8"/>
                      </a:lnTo>
                      <a:lnTo>
                        <a:pt x="62" y="3"/>
                      </a:lnTo>
                      <a:lnTo>
                        <a:pt x="53" y="0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5" y="0"/>
                      </a:lnTo>
                      <a:lnTo>
                        <a:pt x="27" y="3"/>
                      </a:lnTo>
                      <a:lnTo>
                        <a:pt x="20" y="8"/>
                      </a:lnTo>
                      <a:lnTo>
                        <a:pt x="12" y="14"/>
                      </a:lnTo>
                      <a:lnTo>
                        <a:pt x="8" y="20"/>
                      </a:lnTo>
                      <a:lnTo>
                        <a:pt x="3" y="27"/>
                      </a:lnTo>
                      <a:lnTo>
                        <a:pt x="0" y="35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53"/>
                      </a:lnTo>
                      <a:lnTo>
                        <a:pt x="3" y="62"/>
                      </a:lnTo>
                      <a:lnTo>
                        <a:pt x="8" y="69"/>
                      </a:lnTo>
                      <a:lnTo>
                        <a:pt x="12" y="75"/>
                      </a:lnTo>
                      <a:lnTo>
                        <a:pt x="20" y="81"/>
                      </a:lnTo>
                      <a:lnTo>
                        <a:pt x="27" y="86"/>
                      </a:lnTo>
                      <a:lnTo>
                        <a:pt x="35" y="87"/>
                      </a:lnTo>
                      <a:lnTo>
                        <a:pt x="44" y="89"/>
                      </a:lnTo>
                      <a:lnTo>
                        <a:pt x="44" y="89"/>
                      </a:lnTo>
                      <a:close/>
                      <a:moveTo>
                        <a:pt x="23" y="18"/>
                      </a:moveTo>
                      <a:lnTo>
                        <a:pt x="23" y="18"/>
                      </a:lnTo>
                      <a:lnTo>
                        <a:pt x="26" y="18"/>
                      </a:lnTo>
                      <a:lnTo>
                        <a:pt x="33" y="18"/>
                      </a:lnTo>
                      <a:lnTo>
                        <a:pt x="33" y="18"/>
                      </a:lnTo>
                      <a:lnTo>
                        <a:pt x="36" y="18"/>
                      </a:lnTo>
                      <a:lnTo>
                        <a:pt x="41" y="30"/>
                      </a:lnTo>
                      <a:lnTo>
                        <a:pt x="41" y="30"/>
                      </a:lnTo>
                      <a:lnTo>
                        <a:pt x="44" y="39"/>
                      </a:lnTo>
                      <a:lnTo>
                        <a:pt x="44" y="39"/>
                      </a:lnTo>
                      <a:lnTo>
                        <a:pt x="45" y="39"/>
                      </a:lnTo>
                      <a:lnTo>
                        <a:pt x="45" y="39"/>
                      </a:lnTo>
                      <a:lnTo>
                        <a:pt x="48" y="30"/>
                      </a:lnTo>
                      <a:lnTo>
                        <a:pt x="54" y="18"/>
                      </a:lnTo>
                      <a:lnTo>
                        <a:pt x="54" y="18"/>
                      </a:lnTo>
                      <a:lnTo>
                        <a:pt x="56" y="18"/>
                      </a:lnTo>
                      <a:lnTo>
                        <a:pt x="65" y="18"/>
                      </a:lnTo>
                      <a:lnTo>
                        <a:pt x="65" y="18"/>
                      </a:lnTo>
                      <a:lnTo>
                        <a:pt x="66" y="18"/>
                      </a:lnTo>
                      <a:lnTo>
                        <a:pt x="66" y="18"/>
                      </a:lnTo>
                      <a:lnTo>
                        <a:pt x="66" y="21"/>
                      </a:lnTo>
                      <a:lnTo>
                        <a:pt x="56" y="38"/>
                      </a:lnTo>
                      <a:lnTo>
                        <a:pt x="56" y="38"/>
                      </a:lnTo>
                      <a:lnTo>
                        <a:pt x="56" y="41"/>
                      </a:lnTo>
                      <a:lnTo>
                        <a:pt x="56" y="41"/>
                      </a:lnTo>
                      <a:lnTo>
                        <a:pt x="57" y="42"/>
                      </a:lnTo>
                      <a:lnTo>
                        <a:pt x="62" y="42"/>
                      </a:lnTo>
                      <a:lnTo>
                        <a:pt x="62" y="42"/>
                      </a:lnTo>
                      <a:lnTo>
                        <a:pt x="63" y="42"/>
                      </a:lnTo>
                      <a:lnTo>
                        <a:pt x="65" y="44"/>
                      </a:lnTo>
                      <a:lnTo>
                        <a:pt x="65" y="45"/>
                      </a:lnTo>
                      <a:lnTo>
                        <a:pt x="65" y="45"/>
                      </a:lnTo>
                      <a:lnTo>
                        <a:pt x="63" y="47"/>
                      </a:lnTo>
                      <a:lnTo>
                        <a:pt x="62" y="47"/>
                      </a:lnTo>
                      <a:lnTo>
                        <a:pt x="53" y="47"/>
                      </a:lnTo>
                      <a:lnTo>
                        <a:pt x="53" y="47"/>
                      </a:lnTo>
                      <a:lnTo>
                        <a:pt x="51" y="48"/>
                      </a:lnTo>
                      <a:lnTo>
                        <a:pt x="51" y="50"/>
                      </a:lnTo>
                      <a:lnTo>
                        <a:pt x="51" y="51"/>
                      </a:lnTo>
                      <a:lnTo>
                        <a:pt x="51" y="51"/>
                      </a:lnTo>
                      <a:lnTo>
                        <a:pt x="51" y="53"/>
                      </a:lnTo>
                      <a:lnTo>
                        <a:pt x="53" y="53"/>
                      </a:lnTo>
                      <a:lnTo>
                        <a:pt x="62" y="53"/>
                      </a:lnTo>
                      <a:lnTo>
                        <a:pt x="62" y="53"/>
                      </a:lnTo>
                      <a:lnTo>
                        <a:pt x="63" y="54"/>
                      </a:lnTo>
                      <a:lnTo>
                        <a:pt x="65" y="54"/>
                      </a:lnTo>
                      <a:lnTo>
                        <a:pt x="65" y="57"/>
                      </a:lnTo>
                      <a:lnTo>
                        <a:pt x="65" y="57"/>
                      </a:lnTo>
                      <a:lnTo>
                        <a:pt x="63" y="57"/>
                      </a:lnTo>
                      <a:lnTo>
                        <a:pt x="62" y="57"/>
                      </a:lnTo>
                      <a:lnTo>
                        <a:pt x="53" y="57"/>
                      </a:lnTo>
                      <a:lnTo>
                        <a:pt x="53" y="57"/>
                      </a:lnTo>
                      <a:lnTo>
                        <a:pt x="51" y="59"/>
                      </a:lnTo>
                      <a:lnTo>
                        <a:pt x="51" y="60"/>
                      </a:lnTo>
                      <a:lnTo>
                        <a:pt x="51" y="71"/>
                      </a:lnTo>
                      <a:lnTo>
                        <a:pt x="51" y="71"/>
                      </a:lnTo>
                      <a:lnTo>
                        <a:pt x="50" y="72"/>
                      </a:lnTo>
                      <a:lnTo>
                        <a:pt x="48" y="74"/>
                      </a:lnTo>
                      <a:lnTo>
                        <a:pt x="41" y="74"/>
                      </a:lnTo>
                      <a:lnTo>
                        <a:pt x="41" y="74"/>
                      </a:lnTo>
                      <a:lnTo>
                        <a:pt x="38" y="72"/>
                      </a:lnTo>
                      <a:lnTo>
                        <a:pt x="38" y="71"/>
                      </a:lnTo>
                      <a:lnTo>
                        <a:pt x="38" y="60"/>
                      </a:lnTo>
                      <a:lnTo>
                        <a:pt x="38" y="60"/>
                      </a:lnTo>
                      <a:lnTo>
                        <a:pt x="38" y="59"/>
                      </a:lnTo>
                      <a:lnTo>
                        <a:pt x="36" y="57"/>
                      </a:lnTo>
                      <a:lnTo>
                        <a:pt x="27" y="57"/>
                      </a:lnTo>
                      <a:lnTo>
                        <a:pt x="27" y="57"/>
                      </a:lnTo>
                      <a:lnTo>
                        <a:pt x="26" y="57"/>
                      </a:lnTo>
                      <a:lnTo>
                        <a:pt x="24" y="57"/>
                      </a:lnTo>
                      <a:lnTo>
                        <a:pt x="24" y="54"/>
                      </a:lnTo>
                      <a:lnTo>
                        <a:pt x="24" y="54"/>
                      </a:lnTo>
                      <a:lnTo>
                        <a:pt x="26" y="54"/>
                      </a:lnTo>
                      <a:lnTo>
                        <a:pt x="27" y="53"/>
                      </a:lnTo>
                      <a:lnTo>
                        <a:pt x="36" y="53"/>
                      </a:lnTo>
                      <a:lnTo>
                        <a:pt x="36" y="53"/>
                      </a:lnTo>
                      <a:lnTo>
                        <a:pt x="38" y="53"/>
                      </a:lnTo>
                      <a:lnTo>
                        <a:pt x="38" y="51"/>
                      </a:lnTo>
                      <a:lnTo>
                        <a:pt x="38" y="50"/>
                      </a:lnTo>
                      <a:lnTo>
                        <a:pt x="38" y="50"/>
                      </a:lnTo>
                      <a:lnTo>
                        <a:pt x="38" y="48"/>
                      </a:lnTo>
                      <a:lnTo>
                        <a:pt x="36" y="47"/>
                      </a:lnTo>
                      <a:lnTo>
                        <a:pt x="27" y="47"/>
                      </a:lnTo>
                      <a:lnTo>
                        <a:pt x="27" y="47"/>
                      </a:lnTo>
                      <a:lnTo>
                        <a:pt x="26" y="47"/>
                      </a:lnTo>
                      <a:lnTo>
                        <a:pt x="24" y="45"/>
                      </a:lnTo>
                      <a:lnTo>
                        <a:pt x="24" y="44"/>
                      </a:lnTo>
                      <a:lnTo>
                        <a:pt x="24" y="44"/>
                      </a:lnTo>
                      <a:lnTo>
                        <a:pt x="26" y="42"/>
                      </a:lnTo>
                      <a:lnTo>
                        <a:pt x="27" y="42"/>
                      </a:lnTo>
                      <a:lnTo>
                        <a:pt x="32" y="42"/>
                      </a:lnTo>
                      <a:lnTo>
                        <a:pt x="32" y="42"/>
                      </a:lnTo>
                      <a:lnTo>
                        <a:pt x="33" y="41"/>
                      </a:lnTo>
                      <a:lnTo>
                        <a:pt x="33" y="41"/>
                      </a:lnTo>
                      <a:lnTo>
                        <a:pt x="33" y="38"/>
                      </a:lnTo>
                      <a:lnTo>
                        <a:pt x="23" y="21"/>
                      </a:lnTo>
                      <a:lnTo>
                        <a:pt x="23" y="21"/>
                      </a:lnTo>
                      <a:lnTo>
                        <a:pt x="23" y="18"/>
                      </a:lnTo>
                      <a:lnTo>
                        <a:pt x="23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5" name="Freeform 68">
                  <a:extLst>
                    <a:ext uri="{FF2B5EF4-FFF2-40B4-BE49-F238E27FC236}">
                      <a16:creationId xmlns:a16="http://schemas.microsoft.com/office/drawing/2014/main" id="{A7C67B85-1DDA-2581-52DA-A7EE7E2808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33875" y="2470150"/>
                  <a:ext cx="80963" cy="80963"/>
                </a:xfrm>
                <a:custGeom>
                  <a:avLst/>
                  <a:gdLst>
                    <a:gd name="T0" fmla="*/ 102 w 102"/>
                    <a:gd name="T1" fmla="*/ 57 h 100"/>
                    <a:gd name="T2" fmla="*/ 101 w 102"/>
                    <a:gd name="T3" fmla="*/ 36 h 100"/>
                    <a:gd name="T4" fmla="*/ 92 w 102"/>
                    <a:gd name="T5" fmla="*/ 19 h 100"/>
                    <a:gd name="T6" fmla="*/ 77 w 102"/>
                    <a:gd name="T7" fmla="*/ 6 h 100"/>
                    <a:gd name="T8" fmla="*/ 59 w 102"/>
                    <a:gd name="T9" fmla="*/ 0 h 100"/>
                    <a:gd name="T10" fmla="*/ 48 w 102"/>
                    <a:gd name="T11" fmla="*/ 0 h 100"/>
                    <a:gd name="T12" fmla="*/ 29 w 102"/>
                    <a:gd name="T13" fmla="*/ 4 h 100"/>
                    <a:gd name="T14" fmla="*/ 14 w 102"/>
                    <a:gd name="T15" fmla="*/ 16 h 100"/>
                    <a:gd name="T16" fmla="*/ 3 w 102"/>
                    <a:gd name="T17" fmla="*/ 33 h 100"/>
                    <a:gd name="T18" fmla="*/ 2 w 102"/>
                    <a:gd name="T19" fmla="*/ 43 h 100"/>
                    <a:gd name="T20" fmla="*/ 2 w 102"/>
                    <a:gd name="T21" fmla="*/ 64 h 100"/>
                    <a:gd name="T22" fmla="*/ 11 w 102"/>
                    <a:gd name="T23" fmla="*/ 81 h 100"/>
                    <a:gd name="T24" fmla="*/ 26 w 102"/>
                    <a:gd name="T25" fmla="*/ 94 h 100"/>
                    <a:gd name="T26" fmla="*/ 45 w 102"/>
                    <a:gd name="T27" fmla="*/ 100 h 100"/>
                    <a:gd name="T28" fmla="*/ 56 w 102"/>
                    <a:gd name="T29" fmla="*/ 100 h 100"/>
                    <a:gd name="T30" fmla="*/ 74 w 102"/>
                    <a:gd name="T31" fmla="*/ 96 h 100"/>
                    <a:gd name="T32" fmla="*/ 90 w 102"/>
                    <a:gd name="T33" fmla="*/ 84 h 100"/>
                    <a:gd name="T34" fmla="*/ 99 w 102"/>
                    <a:gd name="T35" fmla="*/ 66 h 100"/>
                    <a:gd name="T36" fmla="*/ 102 w 102"/>
                    <a:gd name="T37" fmla="*/ 57 h 100"/>
                    <a:gd name="T38" fmla="*/ 71 w 102"/>
                    <a:gd name="T39" fmla="*/ 73 h 100"/>
                    <a:gd name="T40" fmla="*/ 69 w 102"/>
                    <a:gd name="T41" fmla="*/ 76 h 100"/>
                    <a:gd name="T42" fmla="*/ 35 w 102"/>
                    <a:gd name="T43" fmla="*/ 76 h 100"/>
                    <a:gd name="T44" fmla="*/ 33 w 102"/>
                    <a:gd name="T45" fmla="*/ 73 h 100"/>
                    <a:gd name="T46" fmla="*/ 33 w 102"/>
                    <a:gd name="T47" fmla="*/ 70 h 100"/>
                    <a:gd name="T48" fmla="*/ 33 w 102"/>
                    <a:gd name="T49" fmla="*/ 67 h 100"/>
                    <a:gd name="T50" fmla="*/ 41 w 102"/>
                    <a:gd name="T51" fmla="*/ 60 h 100"/>
                    <a:gd name="T52" fmla="*/ 42 w 102"/>
                    <a:gd name="T53" fmla="*/ 55 h 100"/>
                    <a:gd name="T54" fmla="*/ 35 w 102"/>
                    <a:gd name="T55" fmla="*/ 52 h 100"/>
                    <a:gd name="T56" fmla="*/ 33 w 102"/>
                    <a:gd name="T57" fmla="*/ 52 h 100"/>
                    <a:gd name="T58" fmla="*/ 33 w 102"/>
                    <a:gd name="T59" fmla="*/ 46 h 100"/>
                    <a:gd name="T60" fmla="*/ 33 w 102"/>
                    <a:gd name="T61" fmla="*/ 45 h 100"/>
                    <a:gd name="T62" fmla="*/ 39 w 102"/>
                    <a:gd name="T63" fmla="*/ 43 h 100"/>
                    <a:gd name="T64" fmla="*/ 39 w 102"/>
                    <a:gd name="T65" fmla="*/ 37 h 100"/>
                    <a:gd name="T66" fmla="*/ 41 w 102"/>
                    <a:gd name="T67" fmla="*/ 30 h 100"/>
                    <a:gd name="T68" fmla="*/ 51 w 102"/>
                    <a:gd name="T69" fmla="*/ 21 h 100"/>
                    <a:gd name="T70" fmla="*/ 59 w 102"/>
                    <a:gd name="T71" fmla="*/ 19 h 100"/>
                    <a:gd name="T72" fmla="*/ 66 w 102"/>
                    <a:gd name="T73" fmla="*/ 21 h 100"/>
                    <a:gd name="T74" fmla="*/ 68 w 102"/>
                    <a:gd name="T75" fmla="*/ 24 h 100"/>
                    <a:gd name="T76" fmla="*/ 66 w 102"/>
                    <a:gd name="T77" fmla="*/ 28 h 100"/>
                    <a:gd name="T78" fmla="*/ 66 w 102"/>
                    <a:gd name="T79" fmla="*/ 30 h 100"/>
                    <a:gd name="T80" fmla="*/ 65 w 102"/>
                    <a:gd name="T81" fmla="*/ 30 h 100"/>
                    <a:gd name="T82" fmla="*/ 59 w 102"/>
                    <a:gd name="T83" fmla="*/ 30 h 100"/>
                    <a:gd name="T84" fmla="*/ 53 w 102"/>
                    <a:gd name="T85" fmla="*/ 31 h 100"/>
                    <a:gd name="T86" fmla="*/ 51 w 102"/>
                    <a:gd name="T87" fmla="*/ 37 h 100"/>
                    <a:gd name="T88" fmla="*/ 53 w 102"/>
                    <a:gd name="T89" fmla="*/ 43 h 100"/>
                    <a:gd name="T90" fmla="*/ 62 w 102"/>
                    <a:gd name="T91" fmla="*/ 43 h 100"/>
                    <a:gd name="T92" fmla="*/ 63 w 102"/>
                    <a:gd name="T93" fmla="*/ 46 h 100"/>
                    <a:gd name="T94" fmla="*/ 63 w 102"/>
                    <a:gd name="T95" fmla="*/ 51 h 100"/>
                    <a:gd name="T96" fmla="*/ 62 w 102"/>
                    <a:gd name="T97" fmla="*/ 52 h 100"/>
                    <a:gd name="T98" fmla="*/ 53 w 102"/>
                    <a:gd name="T99" fmla="*/ 52 h 100"/>
                    <a:gd name="T100" fmla="*/ 53 w 102"/>
                    <a:gd name="T101" fmla="*/ 58 h 100"/>
                    <a:gd name="T102" fmla="*/ 53 w 102"/>
                    <a:gd name="T103" fmla="*/ 58 h 100"/>
                    <a:gd name="T104" fmla="*/ 48 w 102"/>
                    <a:gd name="T105" fmla="*/ 64 h 100"/>
                    <a:gd name="T106" fmla="*/ 69 w 102"/>
                    <a:gd name="T107" fmla="*/ 66 h 100"/>
                    <a:gd name="T108" fmla="*/ 71 w 102"/>
                    <a:gd name="T109" fmla="*/ 66 h 100"/>
                    <a:gd name="T110" fmla="*/ 71 w 102"/>
                    <a:gd name="T111" fmla="*/ 7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2" h="100">
                      <a:moveTo>
                        <a:pt x="102" y="57"/>
                      </a:moveTo>
                      <a:lnTo>
                        <a:pt x="102" y="57"/>
                      </a:lnTo>
                      <a:lnTo>
                        <a:pt x="102" y="46"/>
                      </a:lnTo>
                      <a:lnTo>
                        <a:pt x="101" y="36"/>
                      </a:lnTo>
                      <a:lnTo>
                        <a:pt x="98" y="27"/>
                      </a:lnTo>
                      <a:lnTo>
                        <a:pt x="92" y="19"/>
                      </a:lnTo>
                      <a:lnTo>
                        <a:pt x="86" y="12"/>
                      </a:lnTo>
                      <a:lnTo>
                        <a:pt x="77" y="6"/>
                      </a:lnTo>
                      <a:lnTo>
                        <a:pt x="68" y="1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48" y="0"/>
                      </a:lnTo>
                      <a:lnTo>
                        <a:pt x="38" y="1"/>
                      </a:lnTo>
                      <a:lnTo>
                        <a:pt x="29" y="4"/>
                      </a:lnTo>
                      <a:lnTo>
                        <a:pt x="20" y="10"/>
                      </a:lnTo>
                      <a:lnTo>
                        <a:pt x="14" y="16"/>
                      </a:lnTo>
                      <a:lnTo>
                        <a:pt x="8" y="24"/>
                      </a:lnTo>
                      <a:lnTo>
                        <a:pt x="3" y="33"/>
                      </a:lnTo>
                      <a:lnTo>
                        <a:pt x="2" y="43"/>
                      </a:lnTo>
                      <a:lnTo>
                        <a:pt x="2" y="43"/>
                      </a:lnTo>
                      <a:lnTo>
                        <a:pt x="0" y="54"/>
                      </a:lnTo>
                      <a:lnTo>
                        <a:pt x="2" y="64"/>
                      </a:lnTo>
                      <a:lnTo>
                        <a:pt x="6" y="73"/>
                      </a:lnTo>
                      <a:lnTo>
                        <a:pt x="11" y="81"/>
                      </a:lnTo>
                      <a:lnTo>
                        <a:pt x="18" y="88"/>
                      </a:lnTo>
                      <a:lnTo>
                        <a:pt x="26" y="94"/>
                      </a:lnTo>
                      <a:lnTo>
                        <a:pt x="35" y="99"/>
                      </a:lnTo>
                      <a:lnTo>
                        <a:pt x="45" y="100"/>
                      </a:lnTo>
                      <a:lnTo>
                        <a:pt x="45" y="100"/>
                      </a:lnTo>
                      <a:lnTo>
                        <a:pt x="56" y="100"/>
                      </a:lnTo>
                      <a:lnTo>
                        <a:pt x="65" y="99"/>
                      </a:lnTo>
                      <a:lnTo>
                        <a:pt x="74" y="96"/>
                      </a:lnTo>
                      <a:lnTo>
                        <a:pt x="83" y="90"/>
                      </a:lnTo>
                      <a:lnTo>
                        <a:pt x="90" y="84"/>
                      </a:lnTo>
                      <a:lnTo>
                        <a:pt x="96" y="76"/>
                      </a:lnTo>
                      <a:lnTo>
                        <a:pt x="99" y="66"/>
                      </a:lnTo>
                      <a:lnTo>
                        <a:pt x="102" y="57"/>
                      </a:lnTo>
                      <a:lnTo>
                        <a:pt x="102" y="57"/>
                      </a:lnTo>
                      <a:close/>
                      <a:moveTo>
                        <a:pt x="71" y="73"/>
                      </a:moveTo>
                      <a:lnTo>
                        <a:pt x="71" y="73"/>
                      </a:lnTo>
                      <a:lnTo>
                        <a:pt x="71" y="75"/>
                      </a:lnTo>
                      <a:lnTo>
                        <a:pt x="69" y="76"/>
                      </a:lnTo>
                      <a:lnTo>
                        <a:pt x="35" y="76"/>
                      </a:lnTo>
                      <a:lnTo>
                        <a:pt x="35" y="76"/>
                      </a:lnTo>
                      <a:lnTo>
                        <a:pt x="33" y="75"/>
                      </a:lnTo>
                      <a:lnTo>
                        <a:pt x="33" y="73"/>
                      </a:lnTo>
                      <a:lnTo>
                        <a:pt x="33" y="70"/>
                      </a:lnTo>
                      <a:lnTo>
                        <a:pt x="33" y="70"/>
                      </a:lnTo>
                      <a:lnTo>
                        <a:pt x="33" y="67"/>
                      </a:lnTo>
                      <a:lnTo>
                        <a:pt x="33" y="67"/>
                      </a:lnTo>
                      <a:lnTo>
                        <a:pt x="39" y="63"/>
                      </a:lnTo>
                      <a:lnTo>
                        <a:pt x="41" y="60"/>
                      </a:lnTo>
                      <a:lnTo>
                        <a:pt x="42" y="55"/>
                      </a:lnTo>
                      <a:lnTo>
                        <a:pt x="42" y="55"/>
                      </a:lnTo>
                      <a:lnTo>
                        <a:pt x="41" y="52"/>
                      </a:lnTo>
                      <a:lnTo>
                        <a:pt x="35" y="52"/>
                      </a:lnTo>
                      <a:lnTo>
                        <a:pt x="35" y="52"/>
                      </a:lnTo>
                      <a:lnTo>
                        <a:pt x="33" y="52"/>
                      </a:lnTo>
                      <a:lnTo>
                        <a:pt x="33" y="51"/>
                      </a:lnTo>
                      <a:lnTo>
                        <a:pt x="33" y="46"/>
                      </a:lnTo>
                      <a:lnTo>
                        <a:pt x="33" y="46"/>
                      </a:lnTo>
                      <a:lnTo>
                        <a:pt x="33" y="45"/>
                      </a:lnTo>
                      <a:lnTo>
                        <a:pt x="35" y="43"/>
                      </a:lnTo>
                      <a:lnTo>
                        <a:pt x="39" y="43"/>
                      </a:lnTo>
                      <a:lnTo>
                        <a:pt x="39" y="43"/>
                      </a:lnTo>
                      <a:lnTo>
                        <a:pt x="39" y="37"/>
                      </a:lnTo>
                      <a:lnTo>
                        <a:pt x="39" y="37"/>
                      </a:lnTo>
                      <a:lnTo>
                        <a:pt x="41" y="30"/>
                      </a:lnTo>
                      <a:lnTo>
                        <a:pt x="45" y="24"/>
                      </a:lnTo>
                      <a:lnTo>
                        <a:pt x="51" y="21"/>
                      </a:lnTo>
                      <a:lnTo>
                        <a:pt x="59" y="19"/>
                      </a:lnTo>
                      <a:lnTo>
                        <a:pt x="59" y="19"/>
                      </a:lnTo>
                      <a:lnTo>
                        <a:pt x="66" y="21"/>
                      </a:lnTo>
                      <a:lnTo>
                        <a:pt x="66" y="21"/>
                      </a:lnTo>
                      <a:lnTo>
                        <a:pt x="68" y="22"/>
                      </a:lnTo>
                      <a:lnTo>
                        <a:pt x="68" y="24"/>
                      </a:lnTo>
                      <a:lnTo>
                        <a:pt x="66" y="28"/>
                      </a:lnTo>
                      <a:lnTo>
                        <a:pt x="66" y="28"/>
                      </a:lnTo>
                      <a:lnTo>
                        <a:pt x="66" y="30"/>
                      </a:lnTo>
                      <a:lnTo>
                        <a:pt x="66" y="30"/>
                      </a:lnTo>
                      <a:lnTo>
                        <a:pt x="65" y="30"/>
                      </a:lnTo>
                      <a:lnTo>
                        <a:pt x="65" y="30"/>
                      </a:lnTo>
                      <a:lnTo>
                        <a:pt x="59" y="30"/>
                      </a:lnTo>
                      <a:lnTo>
                        <a:pt x="59" y="30"/>
                      </a:lnTo>
                      <a:lnTo>
                        <a:pt x="56" y="30"/>
                      </a:lnTo>
                      <a:lnTo>
                        <a:pt x="53" y="31"/>
                      </a:lnTo>
                      <a:lnTo>
                        <a:pt x="51" y="34"/>
                      </a:lnTo>
                      <a:lnTo>
                        <a:pt x="51" y="37"/>
                      </a:lnTo>
                      <a:lnTo>
                        <a:pt x="51" y="37"/>
                      </a:lnTo>
                      <a:lnTo>
                        <a:pt x="53" y="43"/>
                      </a:lnTo>
                      <a:lnTo>
                        <a:pt x="62" y="43"/>
                      </a:lnTo>
                      <a:lnTo>
                        <a:pt x="62" y="43"/>
                      </a:lnTo>
                      <a:lnTo>
                        <a:pt x="63" y="45"/>
                      </a:lnTo>
                      <a:lnTo>
                        <a:pt x="63" y="46"/>
                      </a:lnTo>
                      <a:lnTo>
                        <a:pt x="63" y="51"/>
                      </a:lnTo>
                      <a:lnTo>
                        <a:pt x="63" y="51"/>
                      </a:lnTo>
                      <a:lnTo>
                        <a:pt x="63" y="52"/>
                      </a:lnTo>
                      <a:lnTo>
                        <a:pt x="62" y="52"/>
                      </a:lnTo>
                      <a:lnTo>
                        <a:pt x="53" y="52"/>
                      </a:lnTo>
                      <a:lnTo>
                        <a:pt x="53" y="52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3" y="58"/>
                      </a:lnTo>
                      <a:lnTo>
                        <a:pt x="51" y="61"/>
                      </a:lnTo>
                      <a:lnTo>
                        <a:pt x="48" y="64"/>
                      </a:lnTo>
                      <a:lnTo>
                        <a:pt x="48" y="66"/>
                      </a:lnTo>
                      <a:lnTo>
                        <a:pt x="69" y="66"/>
                      </a:lnTo>
                      <a:lnTo>
                        <a:pt x="69" y="66"/>
                      </a:lnTo>
                      <a:lnTo>
                        <a:pt x="71" y="66"/>
                      </a:lnTo>
                      <a:lnTo>
                        <a:pt x="71" y="67"/>
                      </a:lnTo>
                      <a:lnTo>
                        <a:pt x="71" y="7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6" name="Freeform 69">
                  <a:extLst>
                    <a:ext uri="{FF2B5EF4-FFF2-40B4-BE49-F238E27FC236}">
                      <a16:creationId xmlns:a16="http://schemas.microsoft.com/office/drawing/2014/main" id="{C56ECFA9-695D-7A86-9DD7-F4D5445003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05300" y="2593975"/>
                  <a:ext cx="98425" cy="98425"/>
                </a:xfrm>
                <a:custGeom>
                  <a:avLst/>
                  <a:gdLst>
                    <a:gd name="T0" fmla="*/ 74 w 123"/>
                    <a:gd name="T1" fmla="*/ 123 h 125"/>
                    <a:gd name="T2" fmla="*/ 105 w 123"/>
                    <a:gd name="T3" fmla="*/ 105 h 125"/>
                    <a:gd name="T4" fmla="*/ 122 w 123"/>
                    <a:gd name="T5" fmla="*/ 75 h 125"/>
                    <a:gd name="T6" fmla="*/ 122 w 123"/>
                    <a:gd name="T7" fmla="*/ 50 h 125"/>
                    <a:gd name="T8" fmla="*/ 105 w 123"/>
                    <a:gd name="T9" fmla="*/ 18 h 125"/>
                    <a:gd name="T10" fmla="*/ 74 w 123"/>
                    <a:gd name="T11" fmla="*/ 2 h 125"/>
                    <a:gd name="T12" fmla="*/ 50 w 123"/>
                    <a:gd name="T13" fmla="*/ 2 h 125"/>
                    <a:gd name="T14" fmla="*/ 18 w 123"/>
                    <a:gd name="T15" fmla="*/ 18 h 125"/>
                    <a:gd name="T16" fmla="*/ 0 w 123"/>
                    <a:gd name="T17" fmla="*/ 50 h 125"/>
                    <a:gd name="T18" fmla="*/ 0 w 123"/>
                    <a:gd name="T19" fmla="*/ 75 h 125"/>
                    <a:gd name="T20" fmla="*/ 18 w 123"/>
                    <a:gd name="T21" fmla="*/ 105 h 125"/>
                    <a:gd name="T22" fmla="*/ 50 w 123"/>
                    <a:gd name="T23" fmla="*/ 123 h 125"/>
                    <a:gd name="T24" fmla="*/ 35 w 123"/>
                    <a:gd name="T25" fmla="*/ 72 h 125"/>
                    <a:gd name="T26" fmla="*/ 48 w 123"/>
                    <a:gd name="T27" fmla="*/ 74 h 125"/>
                    <a:gd name="T28" fmla="*/ 51 w 123"/>
                    <a:gd name="T29" fmla="*/ 81 h 125"/>
                    <a:gd name="T30" fmla="*/ 62 w 123"/>
                    <a:gd name="T31" fmla="*/ 84 h 125"/>
                    <a:gd name="T32" fmla="*/ 72 w 123"/>
                    <a:gd name="T33" fmla="*/ 83 h 125"/>
                    <a:gd name="T34" fmla="*/ 74 w 123"/>
                    <a:gd name="T35" fmla="*/ 75 h 125"/>
                    <a:gd name="T36" fmla="*/ 65 w 123"/>
                    <a:gd name="T37" fmla="*/ 69 h 125"/>
                    <a:gd name="T38" fmla="*/ 42 w 123"/>
                    <a:gd name="T39" fmla="*/ 62 h 125"/>
                    <a:gd name="T40" fmla="*/ 35 w 123"/>
                    <a:gd name="T41" fmla="*/ 56 h 125"/>
                    <a:gd name="T42" fmla="*/ 33 w 123"/>
                    <a:gd name="T43" fmla="*/ 39 h 125"/>
                    <a:gd name="T44" fmla="*/ 47 w 123"/>
                    <a:gd name="T45" fmla="*/ 27 h 125"/>
                    <a:gd name="T46" fmla="*/ 57 w 123"/>
                    <a:gd name="T47" fmla="*/ 24 h 125"/>
                    <a:gd name="T48" fmla="*/ 60 w 123"/>
                    <a:gd name="T49" fmla="*/ 18 h 125"/>
                    <a:gd name="T50" fmla="*/ 68 w 123"/>
                    <a:gd name="T51" fmla="*/ 20 h 125"/>
                    <a:gd name="T52" fmla="*/ 68 w 123"/>
                    <a:gd name="T53" fmla="*/ 24 h 125"/>
                    <a:gd name="T54" fmla="*/ 78 w 123"/>
                    <a:gd name="T55" fmla="*/ 27 h 125"/>
                    <a:gd name="T56" fmla="*/ 87 w 123"/>
                    <a:gd name="T57" fmla="*/ 35 h 125"/>
                    <a:gd name="T58" fmla="*/ 90 w 123"/>
                    <a:gd name="T59" fmla="*/ 47 h 125"/>
                    <a:gd name="T60" fmla="*/ 77 w 123"/>
                    <a:gd name="T61" fmla="*/ 47 h 125"/>
                    <a:gd name="T62" fmla="*/ 72 w 123"/>
                    <a:gd name="T63" fmla="*/ 39 h 125"/>
                    <a:gd name="T64" fmla="*/ 62 w 123"/>
                    <a:gd name="T65" fmla="*/ 38 h 125"/>
                    <a:gd name="T66" fmla="*/ 53 w 123"/>
                    <a:gd name="T67" fmla="*/ 39 h 125"/>
                    <a:gd name="T68" fmla="*/ 51 w 123"/>
                    <a:gd name="T69" fmla="*/ 45 h 125"/>
                    <a:gd name="T70" fmla="*/ 56 w 123"/>
                    <a:gd name="T71" fmla="*/ 50 h 125"/>
                    <a:gd name="T72" fmla="*/ 81 w 123"/>
                    <a:gd name="T73" fmla="*/ 57 h 125"/>
                    <a:gd name="T74" fmla="*/ 92 w 123"/>
                    <a:gd name="T75" fmla="*/ 75 h 125"/>
                    <a:gd name="T76" fmla="*/ 90 w 123"/>
                    <a:gd name="T77" fmla="*/ 84 h 125"/>
                    <a:gd name="T78" fmla="*/ 78 w 123"/>
                    <a:gd name="T79" fmla="*/ 95 h 125"/>
                    <a:gd name="T80" fmla="*/ 68 w 123"/>
                    <a:gd name="T81" fmla="*/ 98 h 125"/>
                    <a:gd name="T82" fmla="*/ 66 w 123"/>
                    <a:gd name="T83" fmla="*/ 104 h 125"/>
                    <a:gd name="T84" fmla="*/ 63 w 123"/>
                    <a:gd name="T85" fmla="*/ 105 h 125"/>
                    <a:gd name="T86" fmla="*/ 56 w 123"/>
                    <a:gd name="T87" fmla="*/ 99 h 125"/>
                    <a:gd name="T88" fmla="*/ 56 w 123"/>
                    <a:gd name="T89" fmla="*/ 98 h 125"/>
                    <a:gd name="T90" fmla="*/ 38 w 123"/>
                    <a:gd name="T91" fmla="*/ 90 h 125"/>
                    <a:gd name="T92" fmla="*/ 32 w 123"/>
                    <a:gd name="T93" fmla="*/ 77 h 125"/>
                    <a:gd name="T94" fmla="*/ 35 w 123"/>
                    <a:gd name="T95" fmla="*/ 7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3" h="125">
                      <a:moveTo>
                        <a:pt x="62" y="125"/>
                      </a:moveTo>
                      <a:lnTo>
                        <a:pt x="62" y="125"/>
                      </a:lnTo>
                      <a:lnTo>
                        <a:pt x="74" y="123"/>
                      </a:lnTo>
                      <a:lnTo>
                        <a:pt x="86" y="119"/>
                      </a:lnTo>
                      <a:lnTo>
                        <a:pt x="96" y="113"/>
                      </a:lnTo>
                      <a:lnTo>
                        <a:pt x="105" y="105"/>
                      </a:lnTo>
                      <a:lnTo>
                        <a:pt x="113" y="96"/>
                      </a:lnTo>
                      <a:lnTo>
                        <a:pt x="119" y="86"/>
                      </a:lnTo>
                      <a:lnTo>
                        <a:pt x="122" y="75"/>
                      </a:lnTo>
                      <a:lnTo>
                        <a:pt x="123" y="62"/>
                      </a:lnTo>
                      <a:lnTo>
                        <a:pt x="123" y="62"/>
                      </a:lnTo>
                      <a:lnTo>
                        <a:pt x="122" y="50"/>
                      </a:lnTo>
                      <a:lnTo>
                        <a:pt x="119" y="38"/>
                      </a:lnTo>
                      <a:lnTo>
                        <a:pt x="113" y="27"/>
                      </a:lnTo>
                      <a:lnTo>
                        <a:pt x="105" y="18"/>
                      </a:lnTo>
                      <a:lnTo>
                        <a:pt x="96" y="11"/>
                      </a:lnTo>
                      <a:lnTo>
                        <a:pt x="86" y="5"/>
                      </a:lnTo>
                      <a:lnTo>
                        <a:pt x="74" y="2"/>
                      </a:lnTo>
                      <a:lnTo>
                        <a:pt x="62" y="0"/>
                      </a:lnTo>
                      <a:lnTo>
                        <a:pt x="62" y="0"/>
                      </a:lnTo>
                      <a:lnTo>
                        <a:pt x="50" y="2"/>
                      </a:lnTo>
                      <a:lnTo>
                        <a:pt x="38" y="5"/>
                      </a:lnTo>
                      <a:lnTo>
                        <a:pt x="27" y="11"/>
                      </a:lnTo>
                      <a:lnTo>
                        <a:pt x="18" y="18"/>
                      </a:lnTo>
                      <a:lnTo>
                        <a:pt x="11" y="27"/>
                      </a:lnTo>
                      <a:lnTo>
                        <a:pt x="5" y="38"/>
                      </a:lnTo>
                      <a:lnTo>
                        <a:pt x="0" y="50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0" y="75"/>
                      </a:lnTo>
                      <a:lnTo>
                        <a:pt x="5" y="86"/>
                      </a:lnTo>
                      <a:lnTo>
                        <a:pt x="11" y="96"/>
                      </a:lnTo>
                      <a:lnTo>
                        <a:pt x="18" y="105"/>
                      </a:lnTo>
                      <a:lnTo>
                        <a:pt x="27" y="113"/>
                      </a:lnTo>
                      <a:lnTo>
                        <a:pt x="38" y="119"/>
                      </a:lnTo>
                      <a:lnTo>
                        <a:pt x="50" y="123"/>
                      </a:lnTo>
                      <a:lnTo>
                        <a:pt x="62" y="125"/>
                      </a:lnTo>
                      <a:lnTo>
                        <a:pt x="62" y="125"/>
                      </a:lnTo>
                      <a:close/>
                      <a:moveTo>
                        <a:pt x="35" y="72"/>
                      </a:moveTo>
                      <a:lnTo>
                        <a:pt x="47" y="72"/>
                      </a:lnTo>
                      <a:lnTo>
                        <a:pt x="47" y="72"/>
                      </a:lnTo>
                      <a:lnTo>
                        <a:pt x="48" y="74"/>
                      </a:lnTo>
                      <a:lnTo>
                        <a:pt x="50" y="75"/>
                      </a:lnTo>
                      <a:lnTo>
                        <a:pt x="50" y="78"/>
                      </a:lnTo>
                      <a:lnTo>
                        <a:pt x="51" y="81"/>
                      </a:lnTo>
                      <a:lnTo>
                        <a:pt x="51" y="81"/>
                      </a:lnTo>
                      <a:lnTo>
                        <a:pt x="56" y="83"/>
                      </a:lnTo>
                      <a:lnTo>
                        <a:pt x="62" y="84"/>
                      </a:lnTo>
                      <a:lnTo>
                        <a:pt x="68" y="84"/>
                      </a:lnTo>
                      <a:lnTo>
                        <a:pt x="72" y="83"/>
                      </a:lnTo>
                      <a:lnTo>
                        <a:pt x="72" y="83"/>
                      </a:lnTo>
                      <a:lnTo>
                        <a:pt x="74" y="80"/>
                      </a:lnTo>
                      <a:lnTo>
                        <a:pt x="74" y="78"/>
                      </a:lnTo>
                      <a:lnTo>
                        <a:pt x="74" y="75"/>
                      </a:lnTo>
                      <a:lnTo>
                        <a:pt x="72" y="72"/>
                      </a:lnTo>
                      <a:lnTo>
                        <a:pt x="72" y="72"/>
                      </a:lnTo>
                      <a:lnTo>
                        <a:pt x="65" y="69"/>
                      </a:lnTo>
                      <a:lnTo>
                        <a:pt x="56" y="68"/>
                      </a:lnTo>
                      <a:lnTo>
                        <a:pt x="47" y="65"/>
                      </a:lnTo>
                      <a:lnTo>
                        <a:pt x="42" y="62"/>
                      </a:lnTo>
                      <a:lnTo>
                        <a:pt x="38" y="60"/>
                      </a:lnTo>
                      <a:lnTo>
                        <a:pt x="38" y="60"/>
                      </a:lnTo>
                      <a:lnTo>
                        <a:pt x="35" y="56"/>
                      </a:lnTo>
                      <a:lnTo>
                        <a:pt x="33" y="50"/>
                      </a:lnTo>
                      <a:lnTo>
                        <a:pt x="32" y="45"/>
                      </a:lnTo>
                      <a:lnTo>
                        <a:pt x="33" y="39"/>
                      </a:lnTo>
                      <a:lnTo>
                        <a:pt x="36" y="35"/>
                      </a:lnTo>
                      <a:lnTo>
                        <a:pt x="41" y="30"/>
                      </a:lnTo>
                      <a:lnTo>
                        <a:pt x="47" y="27"/>
                      </a:lnTo>
                      <a:lnTo>
                        <a:pt x="54" y="26"/>
                      </a:lnTo>
                      <a:lnTo>
                        <a:pt x="54" y="26"/>
                      </a:lnTo>
                      <a:lnTo>
                        <a:pt x="57" y="24"/>
                      </a:lnTo>
                      <a:lnTo>
                        <a:pt x="57" y="21"/>
                      </a:lnTo>
                      <a:lnTo>
                        <a:pt x="59" y="20"/>
                      </a:lnTo>
                      <a:lnTo>
                        <a:pt x="60" y="18"/>
                      </a:lnTo>
                      <a:lnTo>
                        <a:pt x="60" y="18"/>
                      </a:lnTo>
                      <a:lnTo>
                        <a:pt x="65" y="20"/>
                      </a:lnTo>
                      <a:lnTo>
                        <a:pt x="68" y="20"/>
                      </a:lnTo>
                      <a:lnTo>
                        <a:pt x="68" y="23"/>
                      </a:lnTo>
                      <a:lnTo>
                        <a:pt x="68" y="23"/>
                      </a:lnTo>
                      <a:lnTo>
                        <a:pt x="68" y="24"/>
                      </a:lnTo>
                      <a:lnTo>
                        <a:pt x="69" y="24"/>
                      </a:lnTo>
                      <a:lnTo>
                        <a:pt x="72" y="26"/>
                      </a:lnTo>
                      <a:lnTo>
                        <a:pt x="78" y="27"/>
                      </a:lnTo>
                      <a:lnTo>
                        <a:pt x="84" y="32"/>
                      </a:lnTo>
                      <a:lnTo>
                        <a:pt x="84" y="32"/>
                      </a:lnTo>
                      <a:lnTo>
                        <a:pt x="87" y="35"/>
                      </a:lnTo>
                      <a:lnTo>
                        <a:pt x="90" y="41"/>
                      </a:lnTo>
                      <a:lnTo>
                        <a:pt x="90" y="45"/>
                      </a:lnTo>
                      <a:lnTo>
                        <a:pt x="90" y="47"/>
                      </a:lnTo>
                      <a:lnTo>
                        <a:pt x="87" y="47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5" y="45"/>
                      </a:lnTo>
                      <a:lnTo>
                        <a:pt x="74" y="44"/>
                      </a:lnTo>
                      <a:lnTo>
                        <a:pt x="72" y="39"/>
                      </a:lnTo>
                      <a:lnTo>
                        <a:pt x="72" y="39"/>
                      </a:lnTo>
                      <a:lnTo>
                        <a:pt x="68" y="38"/>
                      </a:lnTo>
                      <a:lnTo>
                        <a:pt x="62" y="38"/>
                      </a:lnTo>
                      <a:lnTo>
                        <a:pt x="56" y="38"/>
                      </a:lnTo>
                      <a:lnTo>
                        <a:pt x="53" y="39"/>
                      </a:lnTo>
                      <a:lnTo>
                        <a:pt x="53" y="39"/>
                      </a:lnTo>
                      <a:lnTo>
                        <a:pt x="51" y="41"/>
                      </a:lnTo>
                      <a:lnTo>
                        <a:pt x="50" y="44"/>
                      </a:lnTo>
                      <a:lnTo>
                        <a:pt x="51" y="45"/>
                      </a:lnTo>
                      <a:lnTo>
                        <a:pt x="53" y="48"/>
                      </a:lnTo>
                      <a:lnTo>
                        <a:pt x="53" y="48"/>
                      </a:lnTo>
                      <a:lnTo>
                        <a:pt x="56" y="50"/>
                      </a:lnTo>
                      <a:lnTo>
                        <a:pt x="62" y="51"/>
                      </a:lnTo>
                      <a:lnTo>
                        <a:pt x="75" y="54"/>
                      </a:lnTo>
                      <a:lnTo>
                        <a:pt x="81" y="57"/>
                      </a:lnTo>
                      <a:lnTo>
                        <a:pt x="87" y="62"/>
                      </a:lnTo>
                      <a:lnTo>
                        <a:pt x="90" y="68"/>
                      </a:lnTo>
                      <a:lnTo>
                        <a:pt x="92" y="75"/>
                      </a:lnTo>
                      <a:lnTo>
                        <a:pt x="92" y="75"/>
                      </a:lnTo>
                      <a:lnTo>
                        <a:pt x="92" y="80"/>
                      </a:lnTo>
                      <a:lnTo>
                        <a:pt x="90" y="84"/>
                      </a:lnTo>
                      <a:lnTo>
                        <a:pt x="89" y="87"/>
                      </a:lnTo>
                      <a:lnTo>
                        <a:pt x="86" y="90"/>
                      </a:lnTo>
                      <a:lnTo>
                        <a:pt x="78" y="95"/>
                      </a:lnTo>
                      <a:lnTo>
                        <a:pt x="69" y="96"/>
                      </a:lnTo>
                      <a:lnTo>
                        <a:pt x="69" y="96"/>
                      </a:lnTo>
                      <a:lnTo>
                        <a:pt x="68" y="98"/>
                      </a:lnTo>
                      <a:lnTo>
                        <a:pt x="66" y="98"/>
                      </a:lnTo>
                      <a:lnTo>
                        <a:pt x="66" y="101"/>
                      </a:lnTo>
                      <a:lnTo>
                        <a:pt x="66" y="104"/>
                      </a:lnTo>
                      <a:lnTo>
                        <a:pt x="65" y="105"/>
                      </a:lnTo>
                      <a:lnTo>
                        <a:pt x="63" y="105"/>
                      </a:lnTo>
                      <a:lnTo>
                        <a:pt x="63" y="105"/>
                      </a:lnTo>
                      <a:lnTo>
                        <a:pt x="57" y="105"/>
                      </a:lnTo>
                      <a:lnTo>
                        <a:pt x="57" y="104"/>
                      </a:lnTo>
                      <a:lnTo>
                        <a:pt x="56" y="99"/>
                      </a:lnTo>
                      <a:lnTo>
                        <a:pt x="56" y="99"/>
                      </a:lnTo>
                      <a:lnTo>
                        <a:pt x="56" y="98"/>
                      </a:lnTo>
                      <a:lnTo>
                        <a:pt x="56" y="98"/>
                      </a:lnTo>
                      <a:lnTo>
                        <a:pt x="51" y="96"/>
                      </a:lnTo>
                      <a:lnTo>
                        <a:pt x="45" y="95"/>
                      </a:lnTo>
                      <a:lnTo>
                        <a:pt x="38" y="90"/>
                      </a:lnTo>
                      <a:lnTo>
                        <a:pt x="38" y="90"/>
                      </a:lnTo>
                      <a:lnTo>
                        <a:pt x="33" y="84"/>
                      </a:lnTo>
                      <a:lnTo>
                        <a:pt x="32" y="77"/>
                      </a:lnTo>
                      <a:lnTo>
                        <a:pt x="32" y="77"/>
                      </a:lnTo>
                      <a:lnTo>
                        <a:pt x="32" y="74"/>
                      </a:lnTo>
                      <a:lnTo>
                        <a:pt x="35" y="72"/>
                      </a:lnTo>
                      <a:lnTo>
                        <a:pt x="35" y="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7" name="Freeform 70">
                  <a:extLst>
                    <a:ext uri="{FF2B5EF4-FFF2-40B4-BE49-F238E27FC236}">
                      <a16:creationId xmlns:a16="http://schemas.microsoft.com/office/drawing/2014/main" id="{1D7B11B2-1F18-BF2F-57E4-8A78B84CA9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0838" y="2670175"/>
                  <a:ext cx="333375" cy="133350"/>
                </a:xfrm>
                <a:custGeom>
                  <a:avLst/>
                  <a:gdLst>
                    <a:gd name="T0" fmla="*/ 372 w 420"/>
                    <a:gd name="T1" fmla="*/ 47 h 168"/>
                    <a:gd name="T2" fmla="*/ 372 w 420"/>
                    <a:gd name="T3" fmla="*/ 41 h 168"/>
                    <a:gd name="T4" fmla="*/ 361 w 420"/>
                    <a:gd name="T5" fmla="*/ 35 h 168"/>
                    <a:gd name="T6" fmla="*/ 346 w 420"/>
                    <a:gd name="T7" fmla="*/ 36 h 168"/>
                    <a:gd name="T8" fmla="*/ 336 w 420"/>
                    <a:gd name="T9" fmla="*/ 41 h 168"/>
                    <a:gd name="T10" fmla="*/ 331 w 420"/>
                    <a:gd name="T11" fmla="*/ 30 h 168"/>
                    <a:gd name="T12" fmla="*/ 318 w 420"/>
                    <a:gd name="T13" fmla="*/ 29 h 168"/>
                    <a:gd name="T14" fmla="*/ 304 w 420"/>
                    <a:gd name="T15" fmla="*/ 32 h 168"/>
                    <a:gd name="T16" fmla="*/ 259 w 420"/>
                    <a:gd name="T17" fmla="*/ 54 h 168"/>
                    <a:gd name="T18" fmla="*/ 282 w 420"/>
                    <a:gd name="T19" fmla="*/ 66 h 168"/>
                    <a:gd name="T20" fmla="*/ 289 w 420"/>
                    <a:gd name="T21" fmla="*/ 84 h 168"/>
                    <a:gd name="T22" fmla="*/ 286 w 420"/>
                    <a:gd name="T23" fmla="*/ 101 h 168"/>
                    <a:gd name="T24" fmla="*/ 273 w 420"/>
                    <a:gd name="T25" fmla="*/ 114 h 168"/>
                    <a:gd name="T26" fmla="*/ 262 w 420"/>
                    <a:gd name="T27" fmla="*/ 116 h 168"/>
                    <a:gd name="T28" fmla="*/ 186 w 420"/>
                    <a:gd name="T29" fmla="*/ 116 h 168"/>
                    <a:gd name="T30" fmla="*/ 150 w 420"/>
                    <a:gd name="T31" fmla="*/ 104 h 168"/>
                    <a:gd name="T32" fmla="*/ 130 w 420"/>
                    <a:gd name="T33" fmla="*/ 89 h 168"/>
                    <a:gd name="T34" fmla="*/ 118 w 420"/>
                    <a:gd name="T35" fmla="*/ 66 h 168"/>
                    <a:gd name="T36" fmla="*/ 172 w 420"/>
                    <a:gd name="T37" fmla="*/ 95 h 168"/>
                    <a:gd name="T38" fmla="*/ 219 w 420"/>
                    <a:gd name="T39" fmla="*/ 101 h 168"/>
                    <a:gd name="T40" fmla="*/ 265 w 420"/>
                    <a:gd name="T41" fmla="*/ 98 h 168"/>
                    <a:gd name="T42" fmla="*/ 273 w 420"/>
                    <a:gd name="T43" fmla="*/ 87 h 168"/>
                    <a:gd name="T44" fmla="*/ 270 w 420"/>
                    <a:gd name="T45" fmla="*/ 78 h 168"/>
                    <a:gd name="T46" fmla="*/ 252 w 420"/>
                    <a:gd name="T47" fmla="*/ 68 h 168"/>
                    <a:gd name="T48" fmla="*/ 222 w 420"/>
                    <a:gd name="T49" fmla="*/ 62 h 168"/>
                    <a:gd name="T50" fmla="*/ 190 w 420"/>
                    <a:gd name="T51" fmla="*/ 50 h 168"/>
                    <a:gd name="T52" fmla="*/ 162 w 420"/>
                    <a:gd name="T53" fmla="*/ 27 h 168"/>
                    <a:gd name="T54" fmla="*/ 130 w 420"/>
                    <a:gd name="T55" fmla="*/ 9 h 168"/>
                    <a:gd name="T56" fmla="*/ 97 w 420"/>
                    <a:gd name="T57" fmla="*/ 0 h 168"/>
                    <a:gd name="T58" fmla="*/ 75 w 420"/>
                    <a:gd name="T59" fmla="*/ 2 h 168"/>
                    <a:gd name="T60" fmla="*/ 39 w 420"/>
                    <a:gd name="T61" fmla="*/ 11 h 168"/>
                    <a:gd name="T62" fmla="*/ 0 w 420"/>
                    <a:gd name="T63" fmla="*/ 138 h 168"/>
                    <a:gd name="T64" fmla="*/ 46 w 420"/>
                    <a:gd name="T65" fmla="*/ 123 h 168"/>
                    <a:gd name="T66" fmla="*/ 61 w 420"/>
                    <a:gd name="T67" fmla="*/ 123 h 168"/>
                    <a:gd name="T68" fmla="*/ 75 w 420"/>
                    <a:gd name="T69" fmla="*/ 129 h 168"/>
                    <a:gd name="T70" fmla="*/ 136 w 420"/>
                    <a:gd name="T71" fmla="*/ 156 h 168"/>
                    <a:gd name="T72" fmla="*/ 204 w 420"/>
                    <a:gd name="T73" fmla="*/ 167 h 168"/>
                    <a:gd name="T74" fmla="*/ 229 w 420"/>
                    <a:gd name="T75" fmla="*/ 165 h 168"/>
                    <a:gd name="T76" fmla="*/ 318 w 420"/>
                    <a:gd name="T77" fmla="*/ 132 h 168"/>
                    <a:gd name="T78" fmla="*/ 406 w 420"/>
                    <a:gd name="T79" fmla="*/ 78 h 168"/>
                    <a:gd name="T80" fmla="*/ 420 w 420"/>
                    <a:gd name="T81" fmla="*/ 63 h 168"/>
                    <a:gd name="T82" fmla="*/ 414 w 420"/>
                    <a:gd name="T83" fmla="*/ 42 h 168"/>
                    <a:gd name="T84" fmla="*/ 387 w 420"/>
                    <a:gd name="T85" fmla="*/ 41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20" h="168">
                      <a:moveTo>
                        <a:pt x="387" y="41"/>
                      </a:moveTo>
                      <a:lnTo>
                        <a:pt x="387" y="41"/>
                      </a:lnTo>
                      <a:lnTo>
                        <a:pt x="372" y="47"/>
                      </a:lnTo>
                      <a:lnTo>
                        <a:pt x="372" y="47"/>
                      </a:lnTo>
                      <a:lnTo>
                        <a:pt x="372" y="44"/>
                      </a:lnTo>
                      <a:lnTo>
                        <a:pt x="372" y="41"/>
                      </a:lnTo>
                      <a:lnTo>
                        <a:pt x="369" y="38"/>
                      </a:lnTo>
                      <a:lnTo>
                        <a:pt x="366" y="36"/>
                      </a:lnTo>
                      <a:lnTo>
                        <a:pt x="361" y="35"/>
                      </a:lnTo>
                      <a:lnTo>
                        <a:pt x="357" y="35"/>
                      </a:lnTo>
                      <a:lnTo>
                        <a:pt x="352" y="35"/>
                      </a:lnTo>
                      <a:lnTo>
                        <a:pt x="346" y="36"/>
                      </a:lnTo>
                      <a:lnTo>
                        <a:pt x="346" y="36"/>
                      </a:lnTo>
                      <a:lnTo>
                        <a:pt x="336" y="41"/>
                      </a:lnTo>
                      <a:lnTo>
                        <a:pt x="336" y="41"/>
                      </a:lnTo>
                      <a:lnTo>
                        <a:pt x="336" y="36"/>
                      </a:lnTo>
                      <a:lnTo>
                        <a:pt x="334" y="33"/>
                      </a:lnTo>
                      <a:lnTo>
                        <a:pt x="331" y="30"/>
                      </a:lnTo>
                      <a:lnTo>
                        <a:pt x="328" y="29"/>
                      </a:lnTo>
                      <a:lnTo>
                        <a:pt x="324" y="27"/>
                      </a:lnTo>
                      <a:lnTo>
                        <a:pt x="318" y="29"/>
                      </a:lnTo>
                      <a:lnTo>
                        <a:pt x="310" y="29"/>
                      </a:lnTo>
                      <a:lnTo>
                        <a:pt x="304" y="32"/>
                      </a:lnTo>
                      <a:lnTo>
                        <a:pt x="304" y="32"/>
                      </a:lnTo>
                      <a:lnTo>
                        <a:pt x="283" y="42"/>
                      </a:lnTo>
                      <a:lnTo>
                        <a:pt x="259" y="54"/>
                      </a:lnTo>
                      <a:lnTo>
                        <a:pt x="259" y="54"/>
                      </a:lnTo>
                      <a:lnTo>
                        <a:pt x="271" y="59"/>
                      </a:lnTo>
                      <a:lnTo>
                        <a:pt x="277" y="63"/>
                      </a:lnTo>
                      <a:lnTo>
                        <a:pt x="282" y="66"/>
                      </a:lnTo>
                      <a:lnTo>
                        <a:pt x="286" y="72"/>
                      </a:lnTo>
                      <a:lnTo>
                        <a:pt x="289" y="77"/>
                      </a:lnTo>
                      <a:lnTo>
                        <a:pt x="289" y="84"/>
                      </a:lnTo>
                      <a:lnTo>
                        <a:pt x="289" y="90"/>
                      </a:lnTo>
                      <a:lnTo>
                        <a:pt x="289" y="90"/>
                      </a:lnTo>
                      <a:lnTo>
                        <a:pt x="286" y="101"/>
                      </a:lnTo>
                      <a:lnTo>
                        <a:pt x="280" y="108"/>
                      </a:lnTo>
                      <a:lnTo>
                        <a:pt x="277" y="111"/>
                      </a:lnTo>
                      <a:lnTo>
                        <a:pt x="273" y="114"/>
                      </a:lnTo>
                      <a:lnTo>
                        <a:pt x="268" y="116"/>
                      </a:lnTo>
                      <a:lnTo>
                        <a:pt x="262" y="116"/>
                      </a:lnTo>
                      <a:lnTo>
                        <a:pt x="262" y="116"/>
                      </a:lnTo>
                      <a:lnTo>
                        <a:pt x="226" y="117"/>
                      </a:lnTo>
                      <a:lnTo>
                        <a:pt x="198" y="116"/>
                      </a:lnTo>
                      <a:lnTo>
                        <a:pt x="186" y="116"/>
                      </a:lnTo>
                      <a:lnTo>
                        <a:pt x="174" y="113"/>
                      </a:lnTo>
                      <a:lnTo>
                        <a:pt x="162" y="110"/>
                      </a:lnTo>
                      <a:lnTo>
                        <a:pt x="150" y="104"/>
                      </a:lnTo>
                      <a:lnTo>
                        <a:pt x="150" y="104"/>
                      </a:lnTo>
                      <a:lnTo>
                        <a:pt x="139" y="98"/>
                      </a:lnTo>
                      <a:lnTo>
                        <a:pt x="130" y="89"/>
                      </a:lnTo>
                      <a:lnTo>
                        <a:pt x="124" y="78"/>
                      </a:lnTo>
                      <a:lnTo>
                        <a:pt x="118" y="66"/>
                      </a:lnTo>
                      <a:lnTo>
                        <a:pt x="118" y="66"/>
                      </a:lnTo>
                      <a:lnTo>
                        <a:pt x="139" y="80"/>
                      </a:lnTo>
                      <a:lnTo>
                        <a:pt x="157" y="89"/>
                      </a:lnTo>
                      <a:lnTo>
                        <a:pt x="172" y="95"/>
                      </a:lnTo>
                      <a:lnTo>
                        <a:pt x="187" y="98"/>
                      </a:lnTo>
                      <a:lnTo>
                        <a:pt x="202" y="99"/>
                      </a:lnTo>
                      <a:lnTo>
                        <a:pt x="219" y="101"/>
                      </a:lnTo>
                      <a:lnTo>
                        <a:pt x="262" y="99"/>
                      </a:lnTo>
                      <a:lnTo>
                        <a:pt x="262" y="99"/>
                      </a:lnTo>
                      <a:lnTo>
                        <a:pt x="265" y="98"/>
                      </a:lnTo>
                      <a:lnTo>
                        <a:pt x="268" y="96"/>
                      </a:lnTo>
                      <a:lnTo>
                        <a:pt x="271" y="93"/>
                      </a:lnTo>
                      <a:lnTo>
                        <a:pt x="273" y="87"/>
                      </a:lnTo>
                      <a:lnTo>
                        <a:pt x="273" y="87"/>
                      </a:lnTo>
                      <a:lnTo>
                        <a:pt x="271" y="83"/>
                      </a:lnTo>
                      <a:lnTo>
                        <a:pt x="270" y="78"/>
                      </a:lnTo>
                      <a:lnTo>
                        <a:pt x="267" y="74"/>
                      </a:lnTo>
                      <a:lnTo>
                        <a:pt x="264" y="71"/>
                      </a:lnTo>
                      <a:lnTo>
                        <a:pt x="252" y="68"/>
                      </a:lnTo>
                      <a:lnTo>
                        <a:pt x="237" y="65"/>
                      </a:lnTo>
                      <a:lnTo>
                        <a:pt x="237" y="65"/>
                      </a:lnTo>
                      <a:lnTo>
                        <a:pt x="222" y="62"/>
                      </a:lnTo>
                      <a:lnTo>
                        <a:pt x="208" y="59"/>
                      </a:lnTo>
                      <a:lnTo>
                        <a:pt x="196" y="53"/>
                      </a:lnTo>
                      <a:lnTo>
                        <a:pt x="190" y="50"/>
                      </a:lnTo>
                      <a:lnTo>
                        <a:pt x="184" y="45"/>
                      </a:lnTo>
                      <a:lnTo>
                        <a:pt x="184" y="45"/>
                      </a:lnTo>
                      <a:lnTo>
                        <a:pt x="162" y="27"/>
                      </a:lnTo>
                      <a:lnTo>
                        <a:pt x="151" y="20"/>
                      </a:lnTo>
                      <a:lnTo>
                        <a:pt x="141" y="14"/>
                      </a:lnTo>
                      <a:lnTo>
                        <a:pt x="130" y="9"/>
                      </a:lnTo>
                      <a:lnTo>
                        <a:pt x="120" y="5"/>
                      </a:lnTo>
                      <a:lnTo>
                        <a:pt x="108" y="2"/>
                      </a:lnTo>
                      <a:lnTo>
                        <a:pt x="97" y="0"/>
                      </a:lnTo>
                      <a:lnTo>
                        <a:pt x="97" y="0"/>
                      </a:lnTo>
                      <a:lnTo>
                        <a:pt x="87" y="0"/>
                      </a:lnTo>
                      <a:lnTo>
                        <a:pt x="75" y="2"/>
                      </a:lnTo>
                      <a:lnTo>
                        <a:pt x="63" y="3"/>
                      </a:lnTo>
                      <a:lnTo>
                        <a:pt x="51" y="6"/>
                      </a:lnTo>
                      <a:lnTo>
                        <a:pt x="39" y="11"/>
                      </a:lnTo>
                      <a:lnTo>
                        <a:pt x="27" y="15"/>
                      </a:lnTo>
                      <a:lnTo>
                        <a:pt x="0" y="29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22" y="131"/>
                      </a:lnTo>
                      <a:lnTo>
                        <a:pt x="46" y="123"/>
                      </a:lnTo>
                      <a:lnTo>
                        <a:pt x="46" y="123"/>
                      </a:lnTo>
                      <a:lnTo>
                        <a:pt x="54" y="123"/>
                      </a:lnTo>
                      <a:lnTo>
                        <a:pt x="61" y="123"/>
                      </a:lnTo>
                      <a:lnTo>
                        <a:pt x="67" y="126"/>
                      </a:lnTo>
                      <a:lnTo>
                        <a:pt x="75" y="129"/>
                      </a:lnTo>
                      <a:lnTo>
                        <a:pt x="75" y="129"/>
                      </a:lnTo>
                      <a:lnTo>
                        <a:pt x="111" y="147"/>
                      </a:lnTo>
                      <a:lnTo>
                        <a:pt x="124" y="152"/>
                      </a:lnTo>
                      <a:lnTo>
                        <a:pt x="136" y="156"/>
                      </a:lnTo>
                      <a:lnTo>
                        <a:pt x="163" y="161"/>
                      </a:lnTo>
                      <a:lnTo>
                        <a:pt x="204" y="167"/>
                      </a:lnTo>
                      <a:lnTo>
                        <a:pt x="204" y="167"/>
                      </a:lnTo>
                      <a:lnTo>
                        <a:pt x="217" y="168"/>
                      </a:lnTo>
                      <a:lnTo>
                        <a:pt x="229" y="165"/>
                      </a:lnTo>
                      <a:lnTo>
                        <a:pt x="229" y="165"/>
                      </a:lnTo>
                      <a:lnTo>
                        <a:pt x="280" y="149"/>
                      </a:lnTo>
                      <a:lnTo>
                        <a:pt x="300" y="141"/>
                      </a:lnTo>
                      <a:lnTo>
                        <a:pt x="318" y="132"/>
                      </a:lnTo>
                      <a:lnTo>
                        <a:pt x="334" y="123"/>
                      </a:lnTo>
                      <a:lnTo>
                        <a:pt x="354" y="111"/>
                      </a:lnTo>
                      <a:lnTo>
                        <a:pt x="406" y="78"/>
                      </a:lnTo>
                      <a:lnTo>
                        <a:pt x="406" y="78"/>
                      </a:lnTo>
                      <a:lnTo>
                        <a:pt x="415" y="72"/>
                      </a:lnTo>
                      <a:lnTo>
                        <a:pt x="420" y="63"/>
                      </a:lnTo>
                      <a:lnTo>
                        <a:pt x="420" y="56"/>
                      </a:lnTo>
                      <a:lnTo>
                        <a:pt x="418" y="48"/>
                      </a:lnTo>
                      <a:lnTo>
                        <a:pt x="414" y="42"/>
                      </a:lnTo>
                      <a:lnTo>
                        <a:pt x="406" y="39"/>
                      </a:lnTo>
                      <a:lnTo>
                        <a:pt x="397" y="38"/>
                      </a:lnTo>
                      <a:lnTo>
                        <a:pt x="387" y="41"/>
                      </a:lnTo>
                      <a:lnTo>
                        <a:pt x="387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8" name="Freeform 71">
                  <a:extLst>
                    <a:ext uri="{FF2B5EF4-FFF2-40B4-BE49-F238E27FC236}">
                      <a16:creationId xmlns:a16="http://schemas.microsoft.com/office/drawing/2014/main" id="{490082E9-E8E4-13A4-97B4-726FE1B4E9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44950" y="2667000"/>
                  <a:ext cx="98425" cy="184150"/>
                </a:xfrm>
                <a:custGeom>
                  <a:avLst/>
                  <a:gdLst>
                    <a:gd name="T0" fmla="*/ 124 w 124"/>
                    <a:gd name="T1" fmla="*/ 182 h 233"/>
                    <a:gd name="T2" fmla="*/ 124 w 124"/>
                    <a:gd name="T3" fmla="*/ 9 h 233"/>
                    <a:gd name="T4" fmla="*/ 124 w 124"/>
                    <a:gd name="T5" fmla="*/ 9 h 233"/>
                    <a:gd name="T6" fmla="*/ 123 w 124"/>
                    <a:gd name="T7" fmla="*/ 5 h 233"/>
                    <a:gd name="T8" fmla="*/ 121 w 124"/>
                    <a:gd name="T9" fmla="*/ 2 h 233"/>
                    <a:gd name="T10" fmla="*/ 118 w 124"/>
                    <a:gd name="T11" fmla="*/ 0 h 233"/>
                    <a:gd name="T12" fmla="*/ 114 w 124"/>
                    <a:gd name="T13" fmla="*/ 0 h 233"/>
                    <a:gd name="T14" fmla="*/ 0 w 124"/>
                    <a:gd name="T15" fmla="*/ 23 h 233"/>
                    <a:gd name="T16" fmla="*/ 0 w 124"/>
                    <a:gd name="T17" fmla="*/ 233 h 233"/>
                    <a:gd name="T18" fmla="*/ 118 w 124"/>
                    <a:gd name="T19" fmla="*/ 191 h 233"/>
                    <a:gd name="T20" fmla="*/ 118 w 124"/>
                    <a:gd name="T21" fmla="*/ 191 h 233"/>
                    <a:gd name="T22" fmla="*/ 123 w 124"/>
                    <a:gd name="T23" fmla="*/ 188 h 233"/>
                    <a:gd name="T24" fmla="*/ 124 w 124"/>
                    <a:gd name="T25" fmla="*/ 182 h 233"/>
                    <a:gd name="T26" fmla="*/ 124 w 124"/>
                    <a:gd name="T27" fmla="*/ 182 h 233"/>
                    <a:gd name="T28" fmla="*/ 54 w 124"/>
                    <a:gd name="T29" fmla="*/ 171 h 233"/>
                    <a:gd name="T30" fmla="*/ 54 w 124"/>
                    <a:gd name="T31" fmla="*/ 171 h 233"/>
                    <a:gd name="T32" fmla="*/ 46 w 124"/>
                    <a:gd name="T33" fmla="*/ 170 h 233"/>
                    <a:gd name="T34" fmla="*/ 40 w 124"/>
                    <a:gd name="T35" fmla="*/ 165 h 233"/>
                    <a:gd name="T36" fmla="*/ 37 w 124"/>
                    <a:gd name="T37" fmla="*/ 159 h 233"/>
                    <a:gd name="T38" fmla="*/ 36 w 124"/>
                    <a:gd name="T39" fmla="*/ 153 h 233"/>
                    <a:gd name="T40" fmla="*/ 36 w 124"/>
                    <a:gd name="T41" fmla="*/ 153 h 233"/>
                    <a:gd name="T42" fmla="*/ 37 w 124"/>
                    <a:gd name="T43" fmla="*/ 146 h 233"/>
                    <a:gd name="T44" fmla="*/ 40 w 124"/>
                    <a:gd name="T45" fmla="*/ 140 h 233"/>
                    <a:gd name="T46" fmla="*/ 46 w 124"/>
                    <a:gd name="T47" fmla="*/ 137 h 233"/>
                    <a:gd name="T48" fmla="*/ 54 w 124"/>
                    <a:gd name="T49" fmla="*/ 135 h 233"/>
                    <a:gd name="T50" fmla="*/ 54 w 124"/>
                    <a:gd name="T51" fmla="*/ 135 h 233"/>
                    <a:gd name="T52" fmla="*/ 60 w 124"/>
                    <a:gd name="T53" fmla="*/ 137 h 233"/>
                    <a:gd name="T54" fmla="*/ 66 w 124"/>
                    <a:gd name="T55" fmla="*/ 140 h 233"/>
                    <a:gd name="T56" fmla="*/ 70 w 124"/>
                    <a:gd name="T57" fmla="*/ 146 h 233"/>
                    <a:gd name="T58" fmla="*/ 72 w 124"/>
                    <a:gd name="T59" fmla="*/ 153 h 233"/>
                    <a:gd name="T60" fmla="*/ 72 w 124"/>
                    <a:gd name="T61" fmla="*/ 153 h 233"/>
                    <a:gd name="T62" fmla="*/ 70 w 124"/>
                    <a:gd name="T63" fmla="*/ 159 h 233"/>
                    <a:gd name="T64" fmla="*/ 66 w 124"/>
                    <a:gd name="T65" fmla="*/ 165 h 233"/>
                    <a:gd name="T66" fmla="*/ 60 w 124"/>
                    <a:gd name="T67" fmla="*/ 170 h 233"/>
                    <a:gd name="T68" fmla="*/ 54 w 124"/>
                    <a:gd name="T69" fmla="*/ 171 h 233"/>
                    <a:gd name="T70" fmla="*/ 54 w 124"/>
                    <a:gd name="T71" fmla="*/ 171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24" h="233">
                      <a:moveTo>
                        <a:pt x="124" y="182"/>
                      </a:moveTo>
                      <a:lnTo>
                        <a:pt x="124" y="9"/>
                      </a:lnTo>
                      <a:lnTo>
                        <a:pt x="124" y="9"/>
                      </a:lnTo>
                      <a:lnTo>
                        <a:pt x="123" y="5"/>
                      </a:lnTo>
                      <a:lnTo>
                        <a:pt x="121" y="2"/>
                      </a:lnTo>
                      <a:lnTo>
                        <a:pt x="118" y="0"/>
                      </a:lnTo>
                      <a:lnTo>
                        <a:pt x="114" y="0"/>
                      </a:lnTo>
                      <a:lnTo>
                        <a:pt x="0" y="23"/>
                      </a:lnTo>
                      <a:lnTo>
                        <a:pt x="0" y="233"/>
                      </a:lnTo>
                      <a:lnTo>
                        <a:pt x="118" y="191"/>
                      </a:lnTo>
                      <a:lnTo>
                        <a:pt x="118" y="191"/>
                      </a:lnTo>
                      <a:lnTo>
                        <a:pt x="123" y="188"/>
                      </a:lnTo>
                      <a:lnTo>
                        <a:pt x="124" y="182"/>
                      </a:lnTo>
                      <a:lnTo>
                        <a:pt x="124" y="182"/>
                      </a:lnTo>
                      <a:close/>
                      <a:moveTo>
                        <a:pt x="54" y="171"/>
                      </a:moveTo>
                      <a:lnTo>
                        <a:pt x="54" y="171"/>
                      </a:lnTo>
                      <a:lnTo>
                        <a:pt x="46" y="170"/>
                      </a:lnTo>
                      <a:lnTo>
                        <a:pt x="40" y="165"/>
                      </a:lnTo>
                      <a:lnTo>
                        <a:pt x="37" y="159"/>
                      </a:lnTo>
                      <a:lnTo>
                        <a:pt x="36" y="153"/>
                      </a:lnTo>
                      <a:lnTo>
                        <a:pt x="36" y="153"/>
                      </a:lnTo>
                      <a:lnTo>
                        <a:pt x="37" y="146"/>
                      </a:lnTo>
                      <a:lnTo>
                        <a:pt x="40" y="140"/>
                      </a:lnTo>
                      <a:lnTo>
                        <a:pt x="46" y="137"/>
                      </a:lnTo>
                      <a:lnTo>
                        <a:pt x="54" y="135"/>
                      </a:lnTo>
                      <a:lnTo>
                        <a:pt x="54" y="135"/>
                      </a:lnTo>
                      <a:lnTo>
                        <a:pt x="60" y="137"/>
                      </a:lnTo>
                      <a:lnTo>
                        <a:pt x="66" y="140"/>
                      </a:lnTo>
                      <a:lnTo>
                        <a:pt x="70" y="146"/>
                      </a:lnTo>
                      <a:lnTo>
                        <a:pt x="72" y="153"/>
                      </a:lnTo>
                      <a:lnTo>
                        <a:pt x="72" y="153"/>
                      </a:lnTo>
                      <a:lnTo>
                        <a:pt x="70" y="159"/>
                      </a:lnTo>
                      <a:lnTo>
                        <a:pt x="66" y="165"/>
                      </a:lnTo>
                      <a:lnTo>
                        <a:pt x="60" y="170"/>
                      </a:lnTo>
                      <a:lnTo>
                        <a:pt x="54" y="171"/>
                      </a:lnTo>
                      <a:lnTo>
                        <a:pt x="54" y="1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4A7A1C86-CAB2-78A7-1FC3-B607B5289EB2}"/>
              </a:ext>
            </a:extLst>
          </p:cNvPr>
          <p:cNvSpPr txBox="1"/>
          <p:nvPr/>
        </p:nvSpPr>
        <p:spPr>
          <a:xfrm>
            <a:off x="2653133" y="970888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1E0FBAC-3BAE-97C7-9EBF-8D85E9F953C9}"/>
              </a:ext>
            </a:extLst>
          </p:cNvPr>
          <p:cNvSpPr txBox="1"/>
          <p:nvPr/>
        </p:nvSpPr>
        <p:spPr>
          <a:xfrm>
            <a:off x="4450788" y="396811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22604DF-5A0F-FE9B-D665-80AD6485D02B}"/>
              </a:ext>
            </a:extLst>
          </p:cNvPr>
          <p:cNvSpPr txBox="1"/>
          <p:nvPr/>
        </p:nvSpPr>
        <p:spPr>
          <a:xfrm>
            <a:off x="6347895" y="958549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C1362B7-6450-0CB2-4A46-5B1C0CAC0E58}"/>
              </a:ext>
            </a:extLst>
          </p:cNvPr>
          <p:cNvSpPr txBox="1"/>
          <p:nvPr/>
        </p:nvSpPr>
        <p:spPr>
          <a:xfrm>
            <a:off x="8361054" y="3990324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271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02AF55-8A1B-42A5-C836-C03248674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27</a:t>
            </a:fld>
            <a:endParaRPr lang="fa-IR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98AAD61-B4E2-B583-477B-E9065CEF21E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6" b="21176"/>
          <a:stretch>
            <a:fillRect/>
          </a:stretch>
        </p:blipFill>
        <p:spPr>
          <a:xfrm>
            <a:off x="8680565" y="1069723"/>
            <a:ext cx="2959477" cy="2559595"/>
          </a:xfrm>
          <a:prstGeom prst="snip2DiagRect">
            <a:avLst>
              <a:gd name="adj1" fmla="val 0"/>
              <a:gd name="adj2" fmla="val 25772"/>
            </a:avLst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159E97D-A19D-1184-B543-29D9AA5F023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0" r="11460"/>
          <a:stretch>
            <a:fillRect/>
          </a:stretch>
        </p:blipFill>
        <p:spPr>
          <a:xfrm>
            <a:off x="4654498" y="1069723"/>
            <a:ext cx="2959477" cy="2559595"/>
          </a:xfrm>
          <a:prstGeom prst="snip2DiagRect">
            <a:avLst>
              <a:gd name="adj1" fmla="val 0"/>
              <a:gd name="adj2" fmla="val 25036"/>
            </a:avLst>
          </a:prstGeo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A08DE16-E5FB-22EB-7F3E-7D6EF654B8C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0" b="6760"/>
          <a:stretch>
            <a:fillRect/>
          </a:stretch>
        </p:blipFill>
        <p:spPr>
          <a:xfrm>
            <a:off x="628432" y="1069723"/>
            <a:ext cx="2959477" cy="2559595"/>
          </a:xfrm>
          <a:prstGeom prst="snip2DiagRect">
            <a:avLst>
              <a:gd name="adj1" fmla="val 0"/>
              <a:gd name="adj2" fmla="val 23931"/>
            </a:avLst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0A3BE8-FE74-3800-9105-98FA37D404C0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99CEEC-0EEF-492E-5C07-AC4C73AE082A}"/>
              </a:ext>
            </a:extLst>
          </p:cNvPr>
          <p:cNvSpPr txBox="1"/>
          <p:nvPr/>
        </p:nvSpPr>
        <p:spPr>
          <a:xfrm>
            <a:off x="628432" y="3731025"/>
            <a:ext cx="2959477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BF6CF6-6071-B091-E4CB-C895C1180ECD}"/>
              </a:ext>
            </a:extLst>
          </p:cNvPr>
          <p:cNvSpPr txBox="1"/>
          <p:nvPr/>
        </p:nvSpPr>
        <p:spPr>
          <a:xfrm>
            <a:off x="8680565" y="3731025"/>
            <a:ext cx="2959477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192FCF-0475-5D46-0AA6-4777D9248AB4}"/>
              </a:ext>
            </a:extLst>
          </p:cNvPr>
          <p:cNvSpPr txBox="1"/>
          <p:nvPr/>
        </p:nvSpPr>
        <p:spPr>
          <a:xfrm>
            <a:off x="4671250" y="3629318"/>
            <a:ext cx="2959477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393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28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6A3156-670D-3B7E-FE45-A7F59BB61C72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D486F7B8-1133-9B5F-8F0C-13214B2E52E0}"/>
              </a:ext>
            </a:extLst>
          </p:cNvPr>
          <p:cNvGrpSpPr/>
          <p:nvPr/>
        </p:nvGrpSpPr>
        <p:grpSpPr>
          <a:xfrm>
            <a:off x="3755564" y="1778098"/>
            <a:ext cx="4735394" cy="2907655"/>
            <a:chOff x="3755564" y="1778098"/>
            <a:chExt cx="4735394" cy="2907655"/>
          </a:xfrm>
        </p:grpSpPr>
        <p:cxnSp>
          <p:nvCxnSpPr>
            <p:cNvPr id="8" name="Google Shape;1094;p26">
              <a:extLst>
                <a:ext uri="{FF2B5EF4-FFF2-40B4-BE49-F238E27FC236}">
                  <a16:creationId xmlns:a16="http://schemas.microsoft.com/office/drawing/2014/main" id="{17BE7CC4-EEE5-0A46-3984-9AB93A82B9F4}"/>
                </a:ext>
              </a:extLst>
            </p:cNvPr>
            <p:cNvCxnSpPr>
              <a:stCxn id="3" idx="4"/>
              <a:endCxn id="5" idx="0"/>
            </p:cNvCxnSpPr>
            <p:nvPr/>
          </p:nvCxnSpPr>
          <p:spPr>
            <a:xfrm rot="5400000" flipH="1">
              <a:off x="4435328" y="1098334"/>
              <a:ext cx="288087" cy="1647616"/>
            </a:xfrm>
            <a:prstGeom prst="bentConnector2">
              <a:avLst/>
            </a:prstGeom>
            <a:noFill/>
            <a:ln w="9525" cap="flat" cmpd="sng">
              <a:solidFill>
                <a:srgbClr val="004284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0" name="Google Shape;1096;p26">
              <a:extLst>
                <a:ext uri="{FF2B5EF4-FFF2-40B4-BE49-F238E27FC236}">
                  <a16:creationId xmlns:a16="http://schemas.microsoft.com/office/drawing/2014/main" id="{A49FDF01-F0B1-A5DD-6CDD-711D8FC27FA8}"/>
                </a:ext>
              </a:extLst>
            </p:cNvPr>
            <p:cNvCxnSpPr>
              <a:stCxn id="3" idx="2"/>
              <a:endCxn id="6" idx="0"/>
            </p:cNvCxnSpPr>
            <p:nvPr/>
          </p:nvCxnSpPr>
          <p:spPr>
            <a:xfrm rot="5400000">
              <a:off x="4435328" y="3717902"/>
              <a:ext cx="288087" cy="1647616"/>
            </a:xfrm>
            <a:prstGeom prst="bentConnector2">
              <a:avLst/>
            </a:prstGeom>
            <a:noFill/>
            <a:ln w="9525" cap="flat" cmpd="sng">
              <a:solidFill>
                <a:srgbClr val="001F5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1" name="Google Shape;1097;p26">
              <a:extLst>
                <a:ext uri="{FF2B5EF4-FFF2-40B4-BE49-F238E27FC236}">
                  <a16:creationId xmlns:a16="http://schemas.microsoft.com/office/drawing/2014/main" id="{6D058817-D149-96D6-91F2-106DBEB89E55}"/>
                </a:ext>
              </a:extLst>
            </p:cNvPr>
            <p:cNvCxnSpPr>
              <a:stCxn id="3" idx="5"/>
              <a:endCxn id="9" idx="3"/>
            </p:cNvCxnSpPr>
            <p:nvPr/>
          </p:nvCxnSpPr>
          <p:spPr>
            <a:xfrm rot="16200000">
              <a:off x="7523106" y="1098334"/>
              <a:ext cx="288087" cy="1647616"/>
            </a:xfrm>
            <a:prstGeom prst="bentConnector2">
              <a:avLst/>
            </a:prstGeom>
            <a:noFill/>
            <a:ln w="9525" cap="flat" cmpd="sng">
              <a:solidFill>
                <a:srgbClr val="004284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2" name="Google Shape;1098;p26">
              <a:extLst>
                <a:ext uri="{FF2B5EF4-FFF2-40B4-BE49-F238E27FC236}">
                  <a16:creationId xmlns:a16="http://schemas.microsoft.com/office/drawing/2014/main" id="{3EA7DA7B-EF6C-9926-5920-E1C6F6889836}"/>
                </a:ext>
              </a:extLst>
            </p:cNvPr>
            <p:cNvCxnSpPr>
              <a:stCxn id="3" idx="1"/>
              <a:endCxn id="7" idx="3"/>
            </p:cNvCxnSpPr>
            <p:nvPr/>
          </p:nvCxnSpPr>
          <p:spPr>
            <a:xfrm rot="16200000" flipH="1">
              <a:off x="7523106" y="3717902"/>
              <a:ext cx="288087" cy="1647616"/>
            </a:xfrm>
            <a:prstGeom prst="bentConnector2">
              <a:avLst/>
            </a:prstGeom>
            <a:noFill/>
            <a:ln w="9525" cap="flat" cmpd="sng">
              <a:solidFill>
                <a:srgbClr val="001F5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BEC01E7-559F-821E-DD75-D75EE0A83FEA}"/>
              </a:ext>
            </a:extLst>
          </p:cNvPr>
          <p:cNvGrpSpPr/>
          <p:nvPr/>
        </p:nvGrpSpPr>
        <p:grpSpPr>
          <a:xfrm>
            <a:off x="2304424" y="1144368"/>
            <a:ext cx="1451367" cy="1267145"/>
            <a:chOff x="2304424" y="1144368"/>
            <a:chExt cx="1451367" cy="1267145"/>
          </a:xfrm>
        </p:grpSpPr>
        <p:sp>
          <p:nvSpPr>
            <p:cNvPr id="5" name="Google Shape;1091;p26">
              <a:extLst>
                <a:ext uri="{FF2B5EF4-FFF2-40B4-BE49-F238E27FC236}">
                  <a16:creationId xmlns:a16="http://schemas.microsoft.com/office/drawing/2014/main" id="{F062338B-66C5-2017-6CC9-6D086EBCC36C}"/>
                </a:ext>
              </a:extLst>
            </p:cNvPr>
            <p:cNvSpPr/>
            <p:nvPr/>
          </p:nvSpPr>
          <p:spPr>
            <a:xfrm>
              <a:off x="2304424" y="1144368"/>
              <a:ext cx="1451367" cy="126714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13" name="Google Shape;1099;p26">
              <a:extLst>
                <a:ext uri="{FF2B5EF4-FFF2-40B4-BE49-F238E27FC236}">
                  <a16:creationId xmlns:a16="http://schemas.microsoft.com/office/drawing/2014/main" id="{DA240934-A324-D970-C0F4-B3E22753E091}"/>
                </a:ext>
              </a:extLst>
            </p:cNvPr>
            <p:cNvGrpSpPr/>
            <p:nvPr/>
          </p:nvGrpSpPr>
          <p:grpSpPr>
            <a:xfrm>
              <a:off x="2613577" y="1453975"/>
              <a:ext cx="833100" cy="647966"/>
              <a:chOff x="1461747" y="2146075"/>
              <a:chExt cx="609193" cy="471366"/>
            </a:xfrm>
            <a:solidFill>
              <a:schemeClr val="bg1"/>
            </a:solidFill>
          </p:grpSpPr>
          <p:sp>
            <p:nvSpPr>
              <p:cNvPr id="14" name="Google Shape;1100;p26">
                <a:extLst>
                  <a:ext uri="{FF2B5EF4-FFF2-40B4-BE49-F238E27FC236}">
                    <a16:creationId xmlns:a16="http://schemas.microsoft.com/office/drawing/2014/main" id="{A7B6EF53-51C9-C3D0-E021-5F078EF02EB9}"/>
                  </a:ext>
                </a:extLst>
              </p:cNvPr>
              <p:cNvSpPr/>
              <p:nvPr/>
            </p:nvSpPr>
            <p:spPr>
              <a:xfrm>
                <a:off x="1705315" y="2557794"/>
                <a:ext cx="75042" cy="24543"/>
              </a:xfrm>
              <a:custGeom>
                <a:avLst/>
                <a:gdLst/>
                <a:ahLst/>
                <a:cxnLst/>
                <a:rect l="l" t="t" r="r" b="b"/>
                <a:pathLst>
                  <a:path w="75042" h="24543" extrusionOk="0">
                    <a:moveTo>
                      <a:pt x="74113" y="4964"/>
                    </a:moveTo>
                    <a:cubicBezTo>
                      <a:pt x="71926" y="549"/>
                      <a:pt x="66573" y="-1258"/>
                      <a:pt x="62156" y="928"/>
                    </a:cubicBezTo>
                    <a:cubicBezTo>
                      <a:pt x="54431" y="4756"/>
                      <a:pt x="46142" y="6696"/>
                      <a:pt x="37521" y="6696"/>
                    </a:cubicBezTo>
                    <a:cubicBezTo>
                      <a:pt x="28895" y="6695"/>
                      <a:pt x="20607" y="4755"/>
                      <a:pt x="12888" y="929"/>
                    </a:cubicBezTo>
                    <a:cubicBezTo>
                      <a:pt x="8474" y="-1258"/>
                      <a:pt x="3119" y="547"/>
                      <a:pt x="930" y="4962"/>
                    </a:cubicBezTo>
                    <a:cubicBezTo>
                      <a:pt x="-1259" y="9378"/>
                      <a:pt x="547" y="14731"/>
                      <a:pt x="4963" y="16921"/>
                    </a:cubicBezTo>
                    <a:cubicBezTo>
                      <a:pt x="15166" y="21977"/>
                      <a:pt x="26119" y="24543"/>
                      <a:pt x="37520" y="24544"/>
                    </a:cubicBezTo>
                    <a:cubicBezTo>
                      <a:pt x="48915" y="24544"/>
                      <a:pt x="59870" y="21980"/>
                      <a:pt x="70079" y="16922"/>
                    </a:cubicBezTo>
                    <a:cubicBezTo>
                      <a:pt x="74494" y="14734"/>
                      <a:pt x="76301" y="9380"/>
                      <a:pt x="74113" y="49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101;p26">
                <a:extLst>
                  <a:ext uri="{FF2B5EF4-FFF2-40B4-BE49-F238E27FC236}">
                    <a16:creationId xmlns:a16="http://schemas.microsoft.com/office/drawing/2014/main" id="{0BD97EDC-9864-44BF-8D9B-0C25D0B97F83}"/>
                  </a:ext>
                </a:extLst>
              </p:cNvPr>
              <p:cNvSpPr/>
              <p:nvPr/>
            </p:nvSpPr>
            <p:spPr>
              <a:xfrm>
                <a:off x="1690785" y="2589632"/>
                <a:ext cx="104101" cy="27809"/>
              </a:xfrm>
              <a:custGeom>
                <a:avLst/>
                <a:gdLst/>
                <a:ahLst/>
                <a:cxnLst/>
                <a:rect l="l" t="t" r="r" b="b"/>
                <a:pathLst>
                  <a:path w="104101" h="27809" extrusionOk="0">
                    <a:moveTo>
                      <a:pt x="103194" y="5010"/>
                    </a:moveTo>
                    <a:cubicBezTo>
                      <a:pt x="101032" y="582"/>
                      <a:pt x="95688" y="-1256"/>
                      <a:pt x="91260" y="908"/>
                    </a:cubicBezTo>
                    <a:cubicBezTo>
                      <a:pt x="78956" y="6916"/>
                      <a:pt x="65764" y="9962"/>
                      <a:pt x="52050" y="9962"/>
                    </a:cubicBezTo>
                    <a:cubicBezTo>
                      <a:pt x="38337" y="9962"/>
                      <a:pt x="25146" y="6916"/>
                      <a:pt x="12841" y="910"/>
                    </a:cubicBezTo>
                    <a:cubicBezTo>
                      <a:pt x="8413" y="-1249"/>
                      <a:pt x="3068" y="585"/>
                      <a:pt x="907" y="5015"/>
                    </a:cubicBezTo>
                    <a:cubicBezTo>
                      <a:pt x="-1255" y="9445"/>
                      <a:pt x="582" y="14787"/>
                      <a:pt x="5011" y="16949"/>
                    </a:cubicBezTo>
                    <a:cubicBezTo>
                      <a:pt x="19775" y="24156"/>
                      <a:pt x="35601" y="27810"/>
                      <a:pt x="52050" y="27810"/>
                    </a:cubicBezTo>
                    <a:cubicBezTo>
                      <a:pt x="68501" y="27810"/>
                      <a:pt x="84328" y="24155"/>
                      <a:pt x="99091" y="16944"/>
                    </a:cubicBezTo>
                    <a:cubicBezTo>
                      <a:pt x="103520" y="14782"/>
                      <a:pt x="105357" y="9438"/>
                      <a:pt x="103194" y="50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102;p26">
                <a:extLst>
                  <a:ext uri="{FF2B5EF4-FFF2-40B4-BE49-F238E27FC236}">
                    <a16:creationId xmlns:a16="http://schemas.microsoft.com/office/drawing/2014/main" id="{F0F62775-0A4D-E87A-5E5F-B043022B0844}"/>
                  </a:ext>
                </a:extLst>
              </p:cNvPr>
              <p:cNvSpPr/>
              <p:nvPr/>
            </p:nvSpPr>
            <p:spPr>
              <a:xfrm>
                <a:off x="1922546" y="2378789"/>
                <a:ext cx="148393" cy="156588"/>
              </a:xfrm>
              <a:custGeom>
                <a:avLst/>
                <a:gdLst/>
                <a:ahLst/>
                <a:cxnLst/>
                <a:rect l="l" t="t" r="r" b="b"/>
                <a:pathLst>
                  <a:path w="148393" h="156588" extrusionOk="0">
                    <a:moveTo>
                      <a:pt x="110902" y="20683"/>
                    </a:moveTo>
                    <a:lnTo>
                      <a:pt x="27772" y="20683"/>
                    </a:lnTo>
                    <a:lnTo>
                      <a:pt x="16291" y="3888"/>
                    </a:lnTo>
                    <a:cubicBezTo>
                      <a:pt x="13509" y="-181"/>
                      <a:pt x="7956" y="-1223"/>
                      <a:pt x="3888" y="1558"/>
                    </a:cubicBezTo>
                    <a:cubicBezTo>
                      <a:pt x="-180" y="4339"/>
                      <a:pt x="-1224" y="9892"/>
                      <a:pt x="1558" y="13960"/>
                    </a:cubicBezTo>
                    <a:lnTo>
                      <a:pt x="15698" y="34643"/>
                    </a:lnTo>
                    <a:cubicBezTo>
                      <a:pt x="17361" y="37076"/>
                      <a:pt x="20118" y="38530"/>
                      <a:pt x="23064" y="38530"/>
                    </a:cubicBezTo>
                    <a:lnTo>
                      <a:pt x="81982" y="38530"/>
                    </a:lnTo>
                    <a:lnTo>
                      <a:pt x="81982" y="62720"/>
                    </a:lnTo>
                    <a:cubicBezTo>
                      <a:pt x="81982" y="90061"/>
                      <a:pt x="103609" y="112401"/>
                      <a:pt x="130546" y="113350"/>
                    </a:cubicBezTo>
                    <a:lnTo>
                      <a:pt x="130546" y="118870"/>
                    </a:lnTo>
                    <a:cubicBezTo>
                      <a:pt x="130546" y="129827"/>
                      <a:pt x="121735" y="138741"/>
                      <a:pt x="110902" y="138741"/>
                    </a:cubicBezTo>
                    <a:lnTo>
                      <a:pt x="103180" y="138741"/>
                    </a:lnTo>
                    <a:cubicBezTo>
                      <a:pt x="98252" y="138741"/>
                      <a:pt x="94257" y="142736"/>
                      <a:pt x="94257" y="147665"/>
                    </a:cubicBezTo>
                    <a:cubicBezTo>
                      <a:pt x="94257" y="152595"/>
                      <a:pt x="98252" y="156589"/>
                      <a:pt x="103180" y="156589"/>
                    </a:cubicBezTo>
                    <a:lnTo>
                      <a:pt x="110902" y="156589"/>
                    </a:lnTo>
                    <a:cubicBezTo>
                      <a:pt x="131574" y="156589"/>
                      <a:pt x="148394" y="139668"/>
                      <a:pt x="148394" y="118870"/>
                    </a:cubicBezTo>
                    <a:lnTo>
                      <a:pt x="148394" y="58402"/>
                    </a:lnTo>
                    <a:cubicBezTo>
                      <a:pt x="148394" y="37603"/>
                      <a:pt x="131576" y="20683"/>
                      <a:pt x="110902" y="20683"/>
                    </a:cubicBezTo>
                    <a:close/>
                    <a:moveTo>
                      <a:pt x="130548" y="95497"/>
                    </a:moveTo>
                    <a:cubicBezTo>
                      <a:pt x="113452" y="94558"/>
                      <a:pt x="99830" y="80217"/>
                      <a:pt x="99830" y="62720"/>
                    </a:cubicBezTo>
                    <a:lnTo>
                      <a:pt x="99830" y="38530"/>
                    </a:lnTo>
                    <a:lnTo>
                      <a:pt x="110904" y="38530"/>
                    </a:lnTo>
                    <a:cubicBezTo>
                      <a:pt x="121736" y="38530"/>
                      <a:pt x="130548" y="47443"/>
                      <a:pt x="130548" y="58400"/>
                    </a:cubicBezTo>
                    <a:lnTo>
                      <a:pt x="130548" y="954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103;p26">
                <a:extLst>
                  <a:ext uri="{FF2B5EF4-FFF2-40B4-BE49-F238E27FC236}">
                    <a16:creationId xmlns:a16="http://schemas.microsoft.com/office/drawing/2014/main" id="{6B549B8E-F12C-8F9E-77E3-E88C6950FE35}"/>
                  </a:ext>
                </a:extLst>
              </p:cNvPr>
              <p:cNvSpPr/>
              <p:nvPr/>
            </p:nvSpPr>
            <p:spPr>
              <a:xfrm>
                <a:off x="1548878" y="2493054"/>
                <a:ext cx="63554" cy="63918"/>
              </a:xfrm>
              <a:custGeom>
                <a:avLst/>
                <a:gdLst/>
                <a:ahLst/>
                <a:cxnLst/>
                <a:rect l="l" t="t" r="r" b="b"/>
                <a:pathLst>
                  <a:path w="63554" h="63918" extrusionOk="0">
                    <a:moveTo>
                      <a:pt x="31777" y="0"/>
                    </a:moveTo>
                    <a:cubicBezTo>
                      <a:pt x="14254" y="0"/>
                      <a:pt x="0" y="14337"/>
                      <a:pt x="0" y="31960"/>
                    </a:cubicBezTo>
                    <a:cubicBezTo>
                      <a:pt x="0" y="49583"/>
                      <a:pt x="14255" y="63919"/>
                      <a:pt x="31777" y="63919"/>
                    </a:cubicBezTo>
                    <a:cubicBezTo>
                      <a:pt x="49299" y="63919"/>
                      <a:pt x="63555" y="49581"/>
                      <a:pt x="63555" y="31960"/>
                    </a:cubicBezTo>
                    <a:cubicBezTo>
                      <a:pt x="63555" y="14337"/>
                      <a:pt x="49299" y="0"/>
                      <a:pt x="31777" y="0"/>
                    </a:cubicBezTo>
                    <a:close/>
                    <a:moveTo>
                      <a:pt x="31777" y="46073"/>
                    </a:moveTo>
                    <a:cubicBezTo>
                      <a:pt x="24095" y="46073"/>
                      <a:pt x="17847" y="39743"/>
                      <a:pt x="17847" y="31961"/>
                    </a:cubicBezTo>
                    <a:cubicBezTo>
                      <a:pt x="17847" y="24180"/>
                      <a:pt x="24096" y="17849"/>
                      <a:pt x="31777" y="17849"/>
                    </a:cubicBezTo>
                    <a:cubicBezTo>
                      <a:pt x="39458" y="17849"/>
                      <a:pt x="45707" y="24180"/>
                      <a:pt x="45707" y="31961"/>
                    </a:cubicBezTo>
                    <a:cubicBezTo>
                      <a:pt x="45707" y="39743"/>
                      <a:pt x="39458" y="46073"/>
                      <a:pt x="31777" y="460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1104;p26">
                <a:extLst>
                  <a:ext uri="{FF2B5EF4-FFF2-40B4-BE49-F238E27FC236}">
                    <a16:creationId xmlns:a16="http://schemas.microsoft.com/office/drawing/2014/main" id="{33628C0B-5CF3-163D-A805-20E1367763AF}"/>
                  </a:ext>
                </a:extLst>
              </p:cNvPr>
              <p:cNvSpPr/>
              <p:nvPr/>
            </p:nvSpPr>
            <p:spPr>
              <a:xfrm>
                <a:off x="1874545" y="2493054"/>
                <a:ext cx="63555" cy="63918"/>
              </a:xfrm>
              <a:custGeom>
                <a:avLst/>
                <a:gdLst/>
                <a:ahLst/>
                <a:cxnLst/>
                <a:rect l="l" t="t" r="r" b="b"/>
                <a:pathLst>
                  <a:path w="63555" h="63918" extrusionOk="0">
                    <a:moveTo>
                      <a:pt x="31778" y="0"/>
                    </a:moveTo>
                    <a:cubicBezTo>
                      <a:pt x="14255" y="0"/>
                      <a:pt x="0" y="14337"/>
                      <a:pt x="0" y="31960"/>
                    </a:cubicBezTo>
                    <a:cubicBezTo>
                      <a:pt x="0" y="49583"/>
                      <a:pt x="14255" y="63919"/>
                      <a:pt x="31778" y="63919"/>
                    </a:cubicBezTo>
                    <a:cubicBezTo>
                      <a:pt x="49301" y="63919"/>
                      <a:pt x="63556" y="49581"/>
                      <a:pt x="63556" y="31960"/>
                    </a:cubicBezTo>
                    <a:cubicBezTo>
                      <a:pt x="63556" y="14337"/>
                      <a:pt x="49301" y="0"/>
                      <a:pt x="31778" y="0"/>
                    </a:cubicBezTo>
                    <a:close/>
                    <a:moveTo>
                      <a:pt x="31778" y="46073"/>
                    </a:moveTo>
                    <a:cubicBezTo>
                      <a:pt x="24096" y="46073"/>
                      <a:pt x="17847" y="39743"/>
                      <a:pt x="17847" y="31961"/>
                    </a:cubicBezTo>
                    <a:cubicBezTo>
                      <a:pt x="17847" y="24180"/>
                      <a:pt x="24096" y="17849"/>
                      <a:pt x="31778" y="17849"/>
                    </a:cubicBezTo>
                    <a:cubicBezTo>
                      <a:pt x="39460" y="17849"/>
                      <a:pt x="45709" y="24180"/>
                      <a:pt x="45709" y="31961"/>
                    </a:cubicBezTo>
                    <a:cubicBezTo>
                      <a:pt x="45709" y="39743"/>
                      <a:pt x="39460" y="46073"/>
                      <a:pt x="31778" y="460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105;p26">
                <a:extLst>
                  <a:ext uri="{FF2B5EF4-FFF2-40B4-BE49-F238E27FC236}">
                    <a16:creationId xmlns:a16="http://schemas.microsoft.com/office/drawing/2014/main" id="{7DAFC17D-92C6-F035-612D-156D395313E9}"/>
                  </a:ext>
                </a:extLst>
              </p:cNvPr>
              <p:cNvSpPr/>
              <p:nvPr/>
            </p:nvSpPr>
            <p:spPr>
              <a:xfrm>
                <a:off x="1768996" y="2178947"/>
                <a:ext cx="58291" cy="58613"/>
              </a:xfrm>
              <a:custGeom>
                <a:avLst/>
                <a:gdLst/>
                <a:ahLst/>
                <a:cxnLst/>
                <a:rect l="l" t="t" r="r" b="b"/>
                <a:pathLst>
                  <a:path w="58291" h="58613" extrusionOk="0">
                    <a:moveTo>
                      <a:pt x="57819" y="46831"/>
                    </a:moveTo>
                    <a:cubicBezTo>
                      <a:pt x="54159" y="36002"/>
                      <a:pt x="48225" y="26400"/>
                      <a:pt x="40179" y="18290"/>
                    </a:cubicBezTo>
                    <a:cubicBezTo>
                      <a:pt x="32129" y="10176"/>
                      <a:pt x="22590" y="4186"/>
                      <a:pt x="11825" y="487"/>
                    </a:cubicBezTo>
                    <a:cubicBezTo>
                      <a:pt x="7166" y="-1115"/>
                      <a:pt x="2088" y="1365"/>
                      <a:pt x="486" y="6025"/>
                    </a:cubicBezTo>
                    <a:cubicBezTo>
                      <a:pt x="-1114" y="10686"/>
                      <a:pt x="1365" y="15762"/>
                      <a:pt x="6026" y="17363"/>
                    </a:cubicBezTo>
                    <a:cubicBezTo>
                      <a:pt x="14176" y="20164"/>
                      <a:pt x="21405" y="24705"/>
                      <a:pt x="27508" y="30858"/>
                    </a:cubicBezTo>
                    <a:cubicBezTo>
                      <a:pt x="33622" y="37021"/>
                      <a:pt x="38131" y="44317"/>
                      <a:pt x="40912" y="52544"/>
                    </a:cubicBezTo>
                    <a:cubicBezTo>
                      <a:pt x="42169" y="56266"/>
                      <a:pt x="45643" y="58614"/>
                      <a:pt x="49364" y="58614"/>
                    </a:cubicBezTo>
                    <a:cubicBezTo>
                      <a:pt x="50312" y="58614"/>
                      <a:pt x="51276" y="58461"/>
                      <a:pt x="52222" y="58142"/>
                    </a:cubicBezTo>
                    <a:cubicBezTo>
                      <a:pt x="56891" y="56563"/>
                      <a:pt x="59397" y="51500"/>
                      <a:pt x="57819" y="468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1106;p26">
                <a:extLst>
                  <a:ext uri="{FF2B5EF4-FFF2-40B4-BE49-F238E27FC236}">
                    <a16:creationId xmlns:a16="http://schemas.microsoft.com/office/drawing/2014/main" id="{3DCDE3F6-FF85-12D6-190C-6A38F8E1AAF5}"/>
                  </a:ext>
                </a:extLst>
              </p:cNvPr>
              <p:cNvSpPr/>
              <p:nvPr/>
            </p:nvSpPr>
            <p:spPr>
              <a:xfrm>
                <a:off x="1756926" y="2211835"/>
                <a:ext cx="37732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37732" h="37892" extrusionOk="0">
                    <a:moveTo>
                      <a:pt x="37311" y="26266"/>
                    </a:moveTo>
                    <a:cubicBezTo>
                      <a:pt x="35366" y="20139"/>
                      <a:pt x="32108" y="14740"/>
                      <a:pt x="27624" y="10218"/>
                    </a:cubicBezTo>
                    <a:cubicBezTo>
                      <a:pt x="23137" y="5697"/>
                      <a:pt x="17770" y="2406"/>
                      <a:pt x="11671" y="434"/>
                    </a:cubicBezTo>
                    <a:cubicBezTo>
                      <a:pt x="6981" y="-1080"/>
                      <a:pt x="1951" y="1493"/>
                      <a:pt x="435" y="6181"/>
                    </a:cubicBezTo>
                    <a:cubicBezTo>
                      <a:pt x="-1081" y="10873"/>
                      <a:pt x="1492" y="15903"/>
                      <a:pt x="6182" y="17418"/>
                    </a:cubicBezTo>
                    <a:cubicBezTo>
                      <a:pt x="9543" y="18504"/>
                      <a:pt x="12496" y="20313"/>
                      <a:pt x="14953" y="22788"/>
                    </a:cubicBezTo>
                    <a:cubicBezTo>
                      <a:pt x="17422" y="25278"/>
                      <a:pt x="19220" y="28266"/>
                      <a:pt x="20302" y="31667"/>
                    </a:cubicBezTo>
                    <a:cubicBezTo>
                      <a:pt x="21508" y="35467"/>
                      <a:pt x="25020" y="37893"/>
                      <a:pt x="28804" y="37893"/>
                    </a:cubicBezTo>
                    <a:cubicBezTo>
                      <a:pt x="29699" y="37893"/>
                      <a:pt x="30609" y="37757"/>
                      <a:pt x="31507" y="37471"/>
                    </a:cubicBezTo>
                    <a:cubicBezTo>
                      <a:pt x="36205" y="35979"/>
                      <a:pt x="38803" y="30962"/>
                      <a:pt x="37311" y="262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1107;p26">
                <a:extLst>
                  <a:ext uri="{FF2B5EF4-FFF2-40B4-BE49-F238E27FC236}">
                    <a16:creationId xmlns:a16="http://schemas.microsoft.com/office/drawing/2014/main" id="{1CB4C689-4774-4EB4-F782-2FAE37948FD1}"/>
                  </a:ext>
                </a:extLst>
              </p:cNvPr>
              <p:cNvSpPr/>
              <p:nvPr/>
            </p:nvSpPr>
            <p:spPr>
              <a:xfrm>
                <a:off x="1781058" y="2146076"/>
                <a:ext cx="78842" cy="79322"/>
              </a:xfrm>
              <a:custGeom>
                <a:avLst/>
                <a:gdLst/>
                <a:ahLst/>
                <a:cxnLst/>
                <a:rect l="l" t="t" r="r" b="b"/>
                <a:pathLst>
                  <a:path w="78842" h="79322" extrusionOk="0">
                    <a:moveTo>
                      <a:pt x="78353" y="67489"/>
                    </a:moveTo>
                    <a:cubicBezTo>
                      <a:pt x="72976" y="51892"/>
                      <a:pt x="64360" y="38046"/>
                      <a:pt x="52743" y="26336"/>
                    </a:cubicBezTo>
                    <a:cubicBezTo>
                      <a:pt x="41116" y="14616"/>
                      <a:pt x="27365" y="5926"/>
                      <a:pt x="11874" y="504"/>
                    </a:cubicBezTo>
                    <a:cubicBezTo>
                      <a:pt x="7222" y="-1125"/>
                      <a:pt x="2131" y="1327"/>
                      <a:pt x="503" y="5979"/>
                    </a:cubicBezTo>
                    <a:cubicBezTo>
                      <a:pt x="-1124" y="10630"/>
                      <a:pt x="1327" y="15722"/>
                      <a:pt x="5979" y="17349"/>
                    </a:cubicBezTo>
                    <a:cubicBezTo>
                      <a:pt x="18896" y="21871"/>
                      <a:pt x="30367" y="29123"/>
                      <a:pt x="40073" y="38905"/>
                    </a:cubicBezTo>
                    <a:cubicBezTo>
                      <a:pt x="49784" y="48693"/>
                      <a:pt x="56986" y="60266"/>
                      <a:pt x="61480" y="73305"/>
                    </a:cubicBezTo>
                    <a:cubicBezTo>
                      <a:pt x="62754" y="77000"/>
                      <a:pt x="66214" y="79323"/>
                      <a:pt x="69916" y="79323"/>
                    </a:cubicBezTo>
                    <a:cubicBezTo>
                      <a:pt x="70880" y="79323"/>
                      <a:pt x="71861" y="79165"/>
                      <a:pt x="72825" y="78834"/>
                    </a:cubicBezTo>
                    <a:cubicBezTo>
                      <a:pt x="77484" y="77227"/>
                      <a:pt x="79959" y="72148"/>
                      <a:pt x="78353" y="674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1108;p26">
                <a:extLst>
                  <a:ext uri="{FF2B5EF4-FFF2-40B4-BE49-F238E27FC236}">
                    <a16:creationId xmlns:a16="http://schemas.microsoft.com/office/drawing/2014/main" id="{5823C6D1-7523-C3C3-CE7B-1EEFD9EE8A01}"/>
                  </a:ext>
                </a:extLst>
              </p:cNvPr>
              <p:cNvSpPr/>
              <p:nvPr/>
            </p:nvSpPr>
            <p:spPr>
              <a:xfrm>
                <a:off x="1614693" y="2178949"/>
                <a:ext cx="58292" cy="58612"/>
              </a:xfrm>
              <a:custGeom>
                <a:avLst/>
                <a:gdLst/>
                <a:ahLst/>
                <a:cxnLst/>
                <a:rect l="l" t="t" r="r" b="b"/>
                <a:pathLst>
                  <a:path w="58292" h="58612" extrusionOk="0">
                    <a:moveTo>
                      <a:pt x="57807" y="6027"/>
                    </a:moveTo>
                    <a:cubicBezTo>
                      <a:pt x="56207" y="1366"/>
                      <a:pt x="51133" y="-1111"/>
                      <a:pt x="46469" y="484"/>
                    </a:cubicBezTo>
                    <a:cubicBezTo>
                      <a:pt x="35711" y="4177"/>
                      <a:pt x="26171" y="10167"/>
                      <a:pt x="18117" y="18285"/>
                    </a:cubicBezTo>
                    <a:cubicBezTo>
                      <a:pt x="10072" y="26393"/>
                      <a:pt x="4135" y="35995"/>
                      <a:pt x="473" y="46828"/>
                    </a:cubicBezTo>
                    <a:cubicBezTo>
                      <a:pt x="-1106" y="51497"/>
                      <a:pt x="1400" y="56562"/>
                      <a:pt x="6068" y="58140"/>
                    </a:cubicBezTo>
                    <a:cubicBezTo>
                      <a:pt x="7016" y="58461"/>
                      <a:pt x="7980" y="58612"/>
                      <a:pt x="8928" y="58612"/>
                    </a:cubicBezTo>
                    <a:cubicBezTo>
                      <a:pt x="12648" y="58612"/>
                      <a:pt x="16121" y="56266"/>
                      <a:pt x="17380" y="52544"/>
                    </a:cubicBezTo>
                    <a:cubicBezTo>
                      <a:pt x="20163" y="44311"/>
                      <a:pt x="24674" y="37014"/>
                      <a:pt x="30786" y="30854"/>
                    </a:cubicBezTo>
                    <a:cubicBezTo>
                      <a:pt x="36893" y="24698"/>
                      <a:pt x="44120" y="20160"/>
                      <a:pt x="52264" y="17364"/>
                    </a:cubicBezTo>
                    <a:cubicBezTo>
                      <a:pt x="56924" y="15764"/>
                      <a:pt x="59406" y="10688"/>
                      <a:pt x="57807" y="60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1109;p26">
                <a:extLst>
                  <a:ext uri="{FF2B5EF4-FFF2-40B4-BE49-F238E27FC236}">
                    <a16:creationId xmlns:a16="http://schemas.microsoft.com/office/drawing/2014/main" id="{F2193C2C-4741-82B1-7BB6-CD8020EDA98F}"/>
                  </a:ext>
                </a:extLst>
              </p:cNvPr>
              <p:cNvSpPr/>
              <p:nvPr/>
            </p:nvSpPr>
            <p:spPr>
              <a:xfrm>
                <a:off x="1647323" y="2211837"/>
                <a:ext cx="37735" cy="37890"/>
              </a:xfrm>
              <a:custGeom>
                <a:avLst/>
                <a:gdLst/>
                <a:ahLst/>
                <a:cxnLst/>
                <a:rect l="l" t="t" r="r" b="b"/>
                <a:pathLst>
                  <a:path w="37735" h="37890" extrusionOk="0">
                    <a:moveTo>
                      <a:pt x="37302" y="6187"/>
                    </a:moveTo>
                    <a:cubicBezTo>
                      <a:pt x="35789" y="1498"/>
                      <a:pt x="30761" y="-1082"/>
                      <a:pt x="26070" y="434"/>
                    </a:cubicBezTo>
                    <a:cubicBezTo>
                      <a:pt x="19973" y="2401"/>
                      <a:pt x="14604" y="5692"/>
                      <a:pt x="10109" y="10219"/>
                    </a:cubicBezTo>
                    <a:cubicBezTo>
                      <a:pt x="5632" y="14735"/>
                      <a:pt x="2373" y="20132"/>
                      <a:pt x="422" y="26258"/>
                    </a:cubicBezTo>
                    <a:cubicBezTo>
                      <a:pt x="-1072" y="30955"/>
                      <a:pt x="1524" y="35973"/>
                      <a:pt x="6221" y="37469"/>
                    </a:cubicBezTo>
                    <a:cubicBezTo>
                      <a:pt x="7120" y="37755"/>
                      <a:pt x="8031" y="37890"/>
                      <a:pt x="8929" y="37890"/>
                    </a:cubicBezTo>
                    <a:cubicBezTo>
                      <a:pt x="12711" y="37890"/>
                      <a:pt x="16222" y="35466"/>
                      <a:pt x="17430" y="31671"/>
                    </a:cubicBezTo>
                    <a:cubicBezTo>
                      <a:pt x="18514" y="28263"/>
                      <a:pt x="20314" y="25274"/>
                      <a:pt x="22778" y="22790"/>
                    </a:cubicBezTo>
                    <a:cubicBezTo>
                      <a:pt x="25240" y="20309"/>
                      <a:pt x="28191" y="18502"/>
                      <a:pt x="31550" y="17419"/>
                    </a:cubicBezTo>
                    <a:cubicBezTo>
                      <a:pt x="36240" y="15907"/>
                      <a:pt x="38816" y="10877"/>
                      <a:pt x="37302" y="6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1110;p26">
                <a:extLst>
                  <a:ext uri="{FF2B5EF4-FFF2-40B4-BE49-F238E27FC236}">
                    <a16:creationId xmlns:a16="http://schemas.microsoft.com/office/drawing/2014/main" id="{6AEDC15F-CF49-4519-3AF0-5A8E588F1A4A}"/>
                  </a:ext>
                </a:extLst>
              </p:cNvPr>
              <p:cNvSpPr/>
              <p:nvPr/>
            </p:nvSpPr>
            <p:spPr>
              <a:xfrm>
                <a:off x="1582084" y="2146075"/>
                <a:ext cx="78836" cy="79327"/>
              </a:xfrm>
              <a:custGeom>
                <a:avLst/>
                <a:gdLst/>
                <a:ahLst/>
                <a:cxnLst/>
                <a:rect l="l" t="t" r="r" b="b"/>
                <a:pathLst>
                  <a:path w="78836" h="79327" extrusionOk="0">
                    <a:moveTo>
                      <a:pt x="78334" y="5978"/>
                    </a:moveTo>
                    <a:cubicBezTo>
                      <a:pt x="76706" y="1328"/>
                      <a:pt x="71616" y="-1125"/>
                      <a:pt x="66962" y="504"/>
                    </a:cubicBezTo>
                    <a:cubicBezTo>
                      <a:pt x="51473" y="5927"/>
                      <a:pt x="37725" y="14617"/>
                      <a:pt x="26098" y="26336"/>
                    </a:cubicBezTo>
                    <a:cubicBezTo>
                      <a:pt x="14479" y="38049"/>
                      <a:pt x="5863" y="51895"/>
                      <a:pt x="489" y="67493"/>
                    </a:cubicBezTo>
                    <a:cubicBezTo>
                      <a:pt x="-1116" y="72155"/>
                      <a:pt x="1360" y="77233"/>
                      <a:pt x="6020" y="78838"/>
                    </a:cubicBezTo>
                    <a:cubicBezTo>
                      <a:pt x="6983" y="79170"/>
                      <a:pt x="7963" y="79327"/>
                      <a:pt x="8927" y="79327"/>
                    </a:cubicBezTo>
                    <a:cubicBezTo>
                      <a:pt x="12630" y="79327"/>
                      <a:pt x="16090" y="77005"/>
                      <a:pt x="17363" y="73308"/>
                    </a:cubicBezTo>
                    <a:cubicBezTo>
                      <a:pt x="21855" y="60270"/>
                      <a:pt x="29057" y="48695"/>
                      <a:pt x="38768" y="38907"/>
                    </a:cubicBezTo>
                    <a:cubicBezTo>
                      <a:pt x="48474" y="29124"/>
                      <a:pt x="59944" y="21872"/>
                      <a:pt x="72859" y="17350"/>
                    </a:cubicBezTo>
                    <a:cubicBezTo>
                      <a:pt x="77511" y="15722"/>
                      <a:pt x="79961" y="10631"/>
                      <a:pt x="78334" y="59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1111;p26">
                <a:extLst>
                  <a:ext uri="{FF2B5EF4-FFF2-40B4-BE49-F238E27FC236}">
                    <a16:creationId xmlns:a16="http://schemas.microsoft.com/office/drawing/2014/main" id="{337EA89C-2D4B-0CC9-D1C9-C958C6E905A4}"/>
                  </a:ext>
                </a:extLst>
              </p:cNvPr>
              <p:cNvSpPr/>
              <p:nvPr/>
            </p:nvSpPr>
            <p:spPr>
              <a:xfrm>
                <a:off x="1725995" y="2427569"/>
                <a:ext cx="52128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52128" h="17847" extrusionOk="0">
                    <a:moveTo>
                      <a:pt x="43205" y="0"/>
                    </a:moveTo>
                    <a:lnTo>
                      <a:pt x="8924" y="0"/>
                    </a:lnTo>
                    <a:cubicBezTo>
                      <a:pt x="3995" y="0"/>
                      <a:pt x="0" y="3994"/>
                      <a:pt x="0" y="8924"/>
                    </a:cubicBezTo>
                    <a:cubicBezTo>
                      <a:pt x="0" y="13853"/>
                      <a:pt x="3995" y="17847"/>
                      <a:pt x="8924" y="17847"/>
                    </a:cubicBezTo>
                    <a:lnTo>
                      <a:pt x="43205" y="17847"/>
                    </a:lnTo>
                    <a:cubicBezTo>
                      <a:pt x="48133" y="17847"/>
                      <a:pt x="52129" y="13853"/>
                      <a:pt x="52129" y="8924"/>
                    </a:cubicBezTo>
                    <a:cubicBezTo>
                      <a:pt x="52129" y="3994"/>
                      <a:pt x="48133" y="0"/>
                      <a:pt x="432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1112;p26">
                <a:extLst>
                  <a:ext uri="{FF2B5EF4-FFF2-40B4-BE49-F238E27FC236}">
                    <a16:creationId xmlns:a16="http://schemas.microsoft.com/office/drawing/2014/main" id="{C4D1075A-9171-B84C-09E1-5FB190E9B276}"/>
                  </a:ext>
                </a:extLst>
              </p:cNvPr>
              <p:cNvSpPr/>
              <p:nvPr/>
            </p:nvSpPr>
            <p:spPr>
              <a:xfrm>
                <a:off x="1461747" y="2232464"/>
                <a:ext cx="609193" cy="360500"/>
              </a:xfrm>
              <a:custGeom>
                <a:avLst/>
                <a:gdLst/>
                <a:ahLst/>
                <a:cxnLst/>
                <a:rect l="l" t="t" r="r" b="b"/>
                <a:pathLst>
                  <a:path w="609193" h="360500" extrusionOk="0">
                    <a:moveTo>
                      <a:pt x="600269" y="342654"/>
                    </a:moveTo>
                    <a:lnTo>
                      <a:pt x="490111" y="342654"/>
                    </a:lnTo>
                    <a:cubicBezTo>
                      <a:pt x="501196" y="332433"/>
                      <a:pt x="508894" y="318544"/>
                      <a:pt x="511280" y="302914"/>
                    </a:cubicBezTo>
                    <a:lnTo>
                      <a:pt x="522335" y="302914"/>
                    </a:lnTo>
                    <a:cubicBezTo>
                      <a:pt x="527264" y="302914"/>
                      <a:pt x="531259" y="298920"/>
                      <a:pt x="531259" y="293990"/>
                    </a:cubicBezTo>
                    <a:cubicBezTo>
                      <a:pt x="531259" y="289061"/>
                      <a:pt x="527264" y="285067"/>
                      <a:pt x="522335" y="285067"/>
                    </a:cubicBezTo>
                    <a:lnTo>
                      <a:pt x="511646" y="285067"/>
                    </a:lnTo>
                    <a:cubicBezTo>
                      <a:pt x="507933" y="251108"/>
                      <a:pt x="479277" y="224598"/>
                      <a:pt x="444578" y="224598"/>
                    </a:cubicBezTo>
                    <a:cubicBezTo>
                      <a:pt x="409877" y="224598"/>
                      <a:pt x="381222" y="251108"/>
                      <a:pt x="377509" y="285067"/>
                    </a:cubicBezTo>
                    <a:lnTo>
                      <a:pt x="354944" y="285067"/>
                    </a:lnTo>
                    <a:lnTo>
                      <a:pt x="354944" y="269514"/>
                    </a:lnTo>
                    <a:cubicBezTo>
                      <a:pt x="354944" y="260624"/>
                      <a:pt x="347737" y="253392"/>
                      <a:pt x="338878" y="253392"/>
                    </a:cubicBezTo>
                    <a:lnTo>
                      <a:pt x="326013" y="253392"/>
                    </a:lnTo>
                    <a:cubicBezTo>
                      <a:pt x="321085" y="253392"/>
                      <a:pt x="317090" y="257386"/>
                      <a:pt x="317090" y="262316"/>
                    </a:cubicBezTo>
                    <a:cubicBezTo>
                      <a:pt x="317090" y="267245"/>
                      <a:pt x="321085" y="271240"/>
                      <a:pt x="326013" y="271240"/>
                    </a:cubicBezTo>
                    <a:lnTo>
                      <a:pt x="337096" y="271240"/>
                    </a:lnTo>
                    <a:lnTo>
                      <a:pt x="337096" y="285067"/>
                    </a:lnTo>
                    <a:lnTo>
                      <a:pt x="227818" y="285067"/>
                    </a:lnTo>
                    <a:lnTo>
                      <a:pt x="227818" y="271240"/>
                    </a:lnTo>
                    <a:lnTo>
                      <a:pt x="279610" y="271240"/>
                    </a:lnTo>
                    <a:cubicBezTo>
                      <a:pt x="284538" y="271240"/>
                      <a:pt x="288534" y="267245"/>
                      <a:pt x="288534" y="262316"/>
                    </a:cubicBezTo>
                    <a:cubicBezTo>
                      <a:pt x="288534" y="257386"/>
                      <a:pt x="284538" y="253392"/>
                      <a:pt x="279610" y="253392"/>
                    </a:cubicBezTo>
                    <a:lnTo>
                      <a:pt x="226037" y="253392"/>
                    </a:lnTo>
                    <a:cubicBezTo>
                      <a:pt x="217179" y="253392"/>
                      <a:pt x="209972" y="260624"/>
                      <a:pt x="209972" y="269514"/>
                    </a:cubicBezTo>
                    <a:lnTo>
                      <a:pt x="209972" y="285067"/>
                    </a:lnTo>
                    <a:lnTo>
                      <a:pt x="185978" y="285067"/>
                    </a:lnTo>
                    <a:cubicBezTo>
                      <a:pt x="182264" y="251108"/>
                      <a:pt x="153608" y="224598"/>
                      <a:pt x="118908" y="224598"/>
                    </a:cubicBezTo>
                    <a:cubicBezTo>
                      <a:pt x="84208" y="224598"/>
                      <a:pt x="55553" y="251108"/>
                      <a:pt x="51840" y="285067"/>
                    </a:cubicBezTo>
                    <a:lnTo>
                      <a:pt x="37492" y="285067"/>
                    </a:lnTo>
                    <a:cubicBezTo>
                      <a:pt x="26659" y="285067"/>
                      <a:pt x="17847" y="276152"/>
                      <a:pt x="17847" y="265195"/>
                    </a:cubicBezTo>
                    <a:lnTo>
                      <a:pt x="17847" y="258889"/>
                    </a:lnTo>
                    <a:cubicBezTo>
                      <a:pt x="36653" y="251248"/>
                      <a:pt x="49272" y="232841"/>
                      <a:pt x="49272" y="211925"/>
                    </a:cubicBezTo>
                    <a:lnTo>
                      <a:pt x="49272" y="184856"/>
                    </a:lnTo>
                    <a:lnTo>
                      <a:pt x="66708" y="184856"/>
                    </a:lnTo>
                    <a:cubicBezTo>
                      <a:pt x="70124" y="184856"/>
                      <a:pt x="73240" y="182905"/>
                      <a:pt x="74733" y="179833"/>
                    </a:cubicBezTo>
                    <a:lnTo>
                      <a:pt x="121504" y="83626"/>
                    </a:lnTo>
                    <a:cubicBezTo>
                      <a:pt x="124550" y="77360"/>
                      <a:pt x="133874" y="62790"/>
                      <a:pt x="154617" y="62790"/>
                    </a:cubicBezTo>
                    <a:lnTo>
                      <a:pt x="371846" y="62790"/>
                    </a:lnTo>
                    <a:cubicBezTo>
                      <a:pt x="391565" y="62790"/>
                      <a:pt x="403074" y="73570"/>
                      <a:pt x="409255" y="82612"/>
                    </a:cubicBezTo>
                    <a:lnTo>
                      <a:pt x="436325" y="122206"/>
                    </a:lnTo>
                    <a:cubicBezTo>
                      <a:pt x="439108" y="126274"/>
                      <a:pt x="444659" y="127319"/>
                      <a:pt x="448728" y="124537"/>
                    </a:cubicBezTo>
                    <a:cubicBezTo>
                      <a:pt x="452797" y="121755"/>
                      <a:pt x="453839" y="116202"/>
                      <a:pt x="451059" y="112134"/>
                    </a:cubicBezTo>
                    <a:lnTo>
                      <a:pt x="423989" y="72540"/>
                    </a:lnTo>
                    <a:cubicBezTo>
                      <a:pt x="411823" y="54743"/>
                      <a:pt x="393304" y="44942"/>
                      <a:pt x="371846" y="44942"/>
                    </a:cubicBezTo>
                    <a:lnTo>
                      <a:pt x="302450" y="44942"/>
                    </a:lnTo>
                    <a:lnTo>
                      <a:pt x="302450" y="43476"/>
                    </a:lnTo>
                    <a:cubicBezTo>
                      <a:pt x="302450" y="19504"/>
                      <a:pt x="283069" y="0"/>
                      <a:pt x="259245" y="0"/>
                    </a:cubicBezTo>
                    <a:cubicBezTo>
                      <a:pt x="235422" y="0"/>
                      <a:pt x="216040" y="19504"/>
                      <a:pt x="216040" y="43476"/>
                    </a:cubicBezTo>
                    <a:lnTo>
                      <a:pt x="216040" y="44942"/>
                    </a:lnTo>
                    <a:lnTo>
                      <a:pt x="154616" y="44942"/>
                    </a:lnTo>
                    <a:cubicBezTo>
                      <a:pt x="133231" y="44942"/>
                      <a:pt x="114853" y="56486"/>
                      <a:pt x="105452" y="75822"/>
                    </a:cubicBezTo>
                    <a:lnTo>
                      <a:pt x="61122" y="167008"/>
                    </a:lnTo>
                    <a:lnTo>
                      <a:pt x="37492" y="167008"/>
                    </a:lnTo>
                    <a:cubicBezTo>
                      <a:pt x="16818" y="167008"/>
                      <a:pt x="0" y="183929"/>
                      <a:pt x="0" y="204726"/>
                    </a:cubicBezTo>
                    <a:lnTo>
                      <a:pt x="0" y="265194"/>
                    </a:lnTo>
                    <a:cubicBezTo>
                      <a:pt x="0" y="285992"/>
                      <a:pt x="16818" y="302913"/>
                      <a:pt x="37492" y="302913"/>
                    </a:cubicBezTo>
                    <a:lnTo>
                      <a:pt x="52206" y="302913"/>
                    </a:lnTo>
                    <a:cubicBezTo>
                      <a:pt x="54592" y="318544"/>
                      <a:pt x="62289" y="332433"/>
                      <a:pt x="73374" y="342653"/>
                    </a:cubicBezTo>
                    <a:lnTo>
                      <a:pt x="8924" y="342653"/>
                    </a:lnTo>
                    <a:cubicBezTo>
                      <a:pt x="3995" y="342653"/>
                      <a:pt x="0" y="346648"/>
                      <a:pt x="0" y="351577"/>
                    </a:cubicBezTo>
                    <a:cubicBezTo>
                      <a:pt x="0" y="356506"/>
                      <a:pt x="3995" y="360501"/>
                      <a:pt x="8924" y="360501"/>
                    </a:cubicBezTo>
                    <a:lnTo>
                      <a:pt x="193633" y="360501"/>
                    </a:lnTo>
                    <a:cubicBezTo>
                      <a:pt x="198561" y="360501"/>
                      <a:pt x="202557" y="356506"/>
                      <a:pt x="202557" y="351577"/>
                    </a:cubicBezTo>
                    <a:cubicBezTo>
                      <a:pt x="202557" y="346648"/>
                      <a:pt x="198561" y="342653"/>
                      <a:pt x="193633" y="342653"/>
                    </a:cubicBezTo>
                    <a:lnTo>
                      <a:pt x="164443" y="342653"/>
                    </a:lnTo>
                    <a:cubicBezTo>
                      <a:pt x="175527" y="332431"/>
                      <a:pt x="183226" y="318543"/>
                      <a:pt x="185611" y="302913"/>
                    </a:cubicBezTo>
                    <a:lnTo>
                      <a:pt x="377875" y="302913"/>
                    </a:lnTo>
                    <a:cubicBezTo>
                      <a:pt x="380260" y="318544"/>
                      <a:pt x="387958" y="332433"/>
                      <a:pt x="399043" y="342653"/>
                    </a:cubicBezTo>
                    <a:lnTo>
                      <a:pt x="372044" y="342653"/>
                    </a:lnTo>
                    <a:cubicBezTo>
                      <a:pt x="367116" y="342653"/>
                      <a:pt x="363121" y="346648"/>
                      <a:pt x="363121" y="351577"/>
                    </a:cubicBezTo>
                    <a:cubicBezTo>
                      <a:pt x="363121" y="356506"/>
                      <a:pt x="367116" y="360501"/>
                      <a:pt x="372044" y="360501"/>
                    </a:cubicBezTo>
                    <a:lnTo>
                      <a:pt x="600269" y="360501"/>
                    </a:lnTo>
                    <a:cubicBezTo>
                      <a:pt x="605198" y="360501"/>
                      <a:pt x="609193" y="356506"/>
                      <a:pt x="609193" y="351577"/>
                    </a:cubicBezTo>
                    <a:cubicBezTo>
                      <a:pt x="609193" y="346649"/>
                      <a:pt x="605198" y="342654"/>
                      <a:pt x="600269" y="342654"/>
                    </a:cubicBezTo>
                    <a:close/>
                    <a:moveTo>
                      <a:pt x="259246" y="17847"/>
                    </a:moveTo>
                    <a:cubicBezTo>
                      <a:pt x="273228" y="17847"/>
                      <a:pt x="284604" y="29345"/>
                      <a:pt x="284604" y="43476"/>
                    </a:cubicBezTo>
                    <a:lnTo>
                      <a:pt x="284604" y="44942"/>
                    </a:lnTo>
                    <a:lnTo>
                      <a:pt x="233890" y="44942"/>
                    </a:lnTo>
                    <a:lnTo>
                      <a:pt x="233890" y="43476"/>
                    </a:lnTo>
                    <a:lnTo>
                      <a:pt x="233888" y="43476"/>
                    </a:lnTo>
                    <a:cubicBezTo>
                      <a:pt x="233888" y="29345"/>
                      <a:pt x="245264" y="17847"/>
                      <a:pt x="259246" y="17847"/>
                    </a:cubicBezTo>
                    <a:close/>
                    <a:moveTo>
                      <a:pt x="17847" y="204726"/>
                    </a:moveTo>
                    <a:cubicBezTo>
                      <a:pt x="17847" y="195911"/>
                      <a:pt x="23555" y="188430"/>
                      <a:pt x="31425" y="185836"/>
                    </a:cubicBezTo>
                    <a:lnTo>
                      <a:pt x="31425" y="211925"/>
                    </a:lnTo>
                    <a:cubicBezTo>
                      <a:pt x="31425" y="222794"/>
                      <a:pt x="26181" y="232599"/>
                      <a:pt x="17847" y="238611"/>
                    </a:cubicBezTo>
                    <a:lnTo>
                      <a:pt x="17847" y="204726"/>
                    </a:lnTo>
                    <a:close/>
                    <a:moveTo>
                      <a:pt x="118908" y="342654"/>
                    </a:moveTo>
                    <a:cubicBezTo>
                      <a:pt x="91537" y="342654"/>
                      <a:pt x="69268" y="320177"/>
                      <a:pt x="69268" y="292551"/>
                    </a:cubicBezTo>
                    <a:cubicBezTo>
                      <a:pt x="69268" y="264922"/>
                      <a:pt x="91536" y="242446"/>
                      <a:pt x="118908" y="242446"/>
                    </a:cubicBezTo>
                    <a:cubicBezTo>
                      <a:pt x="146280" y="242446"/>
                      <a:pt x="168548" y="264923"/>
                      <a:pt x="168548" y="292551"/>
                    </a:cubicBezTo>
                    <a:cubicBezTo>
                      <a:pt x="168548" y="320177"/>
                      <a:pt x="146279" y="342654"/>
                      <a:pt x="118908" y="342654"/>
                    </a:cubicBezTo>
                    <a:close/>
                    <a:moveTo>
                      <a:pt x="444578" y="342654"/>
                    </a:moveTo>
                    <a:cubicBezTo>
                      <a:pt x="417206" y="342654"/>
                      <a:pt x="394938" y="320177"/>
                      <a:pt x="394938" y="292551"/>
                    </a:cubicBezTo>
                    <a:cubicBezTo>
                      <a:pt x="394938" y="264922"/>
                      <a:pt x="417206" y="242446"/>
                      <a:pt x="444578" y="242446"/>
                    </a:cubicBezTo>
                    <a:cubicBezTo>
                      <a:pt x="471949" y="242446"/>
                      <a:pt x="494217" y="264923"/>
                      <a:pt x="494217" y="292551"/>
                    </a:cubicBezTo>
                    <a:cubicBezTo>
                      <a:pt x="494217" y="320179"/>
                      <a:pt x="471950" y="342654"/>
                      <a:pt x="444578" y="3426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1113;p26">
                <a:extLst>
                  <a:ext uri="{FF2B5EF4-FFF2-40B4-BE49-F238E27FC236}">
                    <a16:creationId xmlns:a16="http://schemas.microsoft.com/office/drawing/2014/main" id="{FC3AC88D-77A6-ECAD-1500-8A2050296C54}"/>
                  </a:ext>
                </a:extLst>
              </p:cNvPr>
              <p:cNvSpPr/>
              <p:nvPr/>
            </p:nvSpPr>
            <p:spPr>
              <a:xfrm>
                <a:off x="1725995" y="2306201"/>
                <a:ext cx="190653" cy="111118"/>
              </a:xfrm>
              <a:custGeom>
                <a:avLst/>
                <a:gdLst/>
                <a:ahLst/>
                <a:cxnLst/>
                <a:rect l="l" t="t" r="r" b="b"/>
                <a:pathLst>
                  <a:path w="190653" h="111118" extrusionOk="0">
                    <a:moveTo>
                      <a:pt x="188469" y="91575"/>
                    </a:moveTo>
                    <a:lnTo>
                      <a:pt x="136217" y="15143"/>
                    </a:lnTo>
                    <a:cubicBezTo>
                      <a:pt x="129349" y="5095"/>
                      <a:pt x="119720" y="0"/>
                      <a:pt x="107598" y="0"/>
                    </a:cubicBezTo>
                    <a:lnTo>
                      <a:pt x="12493" y="0"/>
                    </a:lnTo>
                    <a:cubicBezTo>
                      <a:pt x="5604" y="0"/>
                      <a:pt x="0" y="5604"/>
                      <a:pt x="0" y="12493"/>
                    </a:cubicBezTo>
                    <a:lnTo>
                      <a:pt x="0" y="98625"/>
                    </a:lnTo>
                    <a:cubicBezTo>
                      <a:pt x="0" y="105514"/>
                      <a:pt x="5604" y="111118"/>
                      <a:pt x="12493" y="111118"/>
                    </a:cubicBezTo>
                    <a:lnTo>
                      <a:pt x="178156" y="111118"/>
                    </a:lnTo>
                    <a:cubicBezTo>
                      <a:pt x="182800" y="111118"/>
                      <a:pt x="187033" y="108567"/>
                      <a:pt x="189207" y="104454"/>
                    </a:cubicBezTo>
                    <a:cubicBezTo>
                      <a:pt x="191373" y="100346"/>
                      <a:pt x="191090" y="95410"/>
                      <a:pt x="188469" y="91575"/>
                    </a:cubicBezTo>
                    <a:close/>
                    <a:moveTo>
                      <a:pt x="24286" y="93271"/>
                    </a:moveTo>
                    <a:lnTo>
                      <a:pt x="17847" y="93271"/>
                    </a:lnTo>
                    <a:lnTo>
                      <a:pt x="17847" y="17847"/>
                    </a:lnTo>
                    <a:lnTo>
                      <a:pt x="24286" y="17847"/>
                    </a:lnTo>
                    <a:lnTo>
                      <a:pt x="24286" y="93271"/>
                    </a:lnTo>
                    <a:close/>
                    <a:moveTo>
                      <a:pt x="42133" y="93270"/>
                    </a:moveTo>
                    <a:lnTo>
                      <a:pt x="42133" y="17847"/>
                    </a:lnTo>
                    <a:lnTo>
                      <a:pt x="107598" y="17847"/>
                    </a:lnTo>
                    <a:cubicBezTo>
                      <a:pt x="112194" y="17847"/>
                      <a:pt x="117058" y="18740"/>
                      <a:pt x="121484" y="25213"/>
                    </a:cubicBezTo>
                    <a:lnTo>
                      <a:pt x="168011" y="93270"/>
                    </a:lnTo>
                    <a:lnTo>
                      <a:pt x="42133" y="932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1114;p26">
                <a:extLst>
                  <a:ext uri="{FF2B5EF4-FFF2-40B4-BE49-F238E27FC236}">
                    <a16:creationId xmlns:a16="http://schemas.microsoft.com/office/drawing/2014/main" id="{5FB746DE-7049-6267-99D4-9E4BBED09C7F}"/>
                  </a:ext>
                </a:extLst>
              </p:cNvPr>
              <p:cNvSpPr/>
              <p:nvPr/>
            </p:nvSpPr>
            <p:spPr>
              <a:xfrm>
                <a:off x="1553467" y="2306200"/>
                <a:ext cx="165377" cy="111118"/>
              </a:xfrm>
              <a:custGeom>
                <a:avLst/>
                <a:gdLst/>
                <a:ahLst/>
                <a:cxnLst/>
                <a:rect l="l" t="t" r="r" b="b"/>
                <a:pathLst>
                  <a:path w="165377" h="111118" extrusionOk="0">
                    <a:moveTo>
                      <a:pt x="152884" y="0"/>
                    </a:moveTo>
                    <a:lnTo>
                      <a:pt x="62896" y="0"/>
                    </a:lnTo>
                    <a:lnTo>
                      <a:pt x="62896" y="1"/>
                    </a:lnTo>
                    <a:cubicBezTo>
                      <a:pt x="52514" y="1"/>
                      <a:pt x="43945" y="5380"/>
                      <a:pt x="39385" y="14756"/>
                    </a:cubicBezTo>
                    <a:lnTo>
                      <a:pt x="1265" y="93165"/>
                    </a:lnTo>
                    <a:cubicBezTo>
                      <a:pt x="-626" y="97059"/>
                      <a:pt x="-386" y="101577"/>
                      <a:pt x="1913" y="105254"/>
                    </a:cubicBezTo>
                    <a:cubicBezTo>
                      <a:pt x="4211" y="108925"/>
                      <a:pt x="8170" y="111118"/>
                      <a:pt x="12502" y="111118"/>
                    </a:cubicBezTo>
                    <a:lnTo>
                      <a:pt x="152884" y="111118"/>
                    </a:lnTo>
                    <a:cubicBezTo>
                      <a:pt x="159773" y="111118"/>
                      <a:pt x="165378" y="105514"/>
                      <a:pt x="165378" y="98625"/>
                    </a:cubicBezTo>
                    <a:lnTo>
                      <a:pt x="165378" y="12493"/>
                    </a:lnTo>
                    <a:cubicBezTo>
                      <a:pt x="165378" y="5604"/>
                      <a:pt x="159773" y="0"/>
                      <a:pt x="152884" y="0"/>
                    </a:cubicBezTo>
                    <a:close/>
                    <a:moveTo>
                      <a:pt x="147532" y="93272"/>
                    </a:moveTo>
                    <a:lnTo>
                      <a:pt x="147531" y="93272"/>
                    </a:lnTo>
                    <a:lnTo>
                      <a:pt x="21061" y="93272"/>
                    </a:lnTo>
                    <a:lnTo>
                      <a:pt x="55437" y="22560"/>
                    </a:lnTo>
                    <a:cubicBezTo>
                      <a:pt x="57043" y="19259"/>
                      <a:pt x="59274" y="17849"/>
                      <a:pt x="62897" y="17849"/>
                    </a:cubicBezTo>
                    <a:lnTo>
                      <a:pt x="147532" y="17849"/>
                    </a:lnTo>
                    <a:lnTo>
                      <a:pt x="147532" y="932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2A715A7-6B08-00FA-D7E9-75486E70AA15}"/>
              </a:ext>
            </a:extLst>
          </p:cNvPr>
          <p:cNvGrpSpPr/>
          <p:nvPr/>
        </p:nvGrpSpPr>
        <p:grpSpPr>
          <a:xfrm>
            <a:off x="8490729" y="1144368"/>
            <a:ext cx="1451367" cy="1267145"/>
            <a:chOff x="8490729" y="1144368"/>
            <a:chExt cx="1451367" cy="1267145"/>
          </a:xfrm>
        </p:grpSpPr>
        <p:sp>
          <p:nvSpPr>
            <p:cNvPr id="9" name="Google Shape;1095;p26">
              <a:extLst>
                <a:ext uri="{FF2B5EF4-FFF2-40B4-BE49-F238E27FC236}">
                  <a16:creationId xmlns:a16="http://schemas.microsoft.com/office/drawing/2014/main" id="{58CB5196-1E65-CC94-8030-634FDE724557}"/>
                </a:ext>
              </a:extLst>
            </p:cNvPr>
            <p:cNvSpPr/>
            <p:nvPr/>
          </p:nvSpPr>
          <p:spPr>
            <a:xfrm>
              <a:off x="8490729" y="1144368"/>
              <a:ext cx="1451367" cy="126714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29" name="Google Shape;1115;p26">
              <a:extLst>
                <a:ext uri="{FF2B5EF4-FFF2-40B4-BE49-F238E27FC236}">
                  <a16:creationId xmlns:a16="http://schemas.microsoft.com/office/drawing/2014/main" id="{295A53AF-CBB7-BC30-093D-B5F838A2F442}"/>
                </a:ext>
              </a:extLst>
            </p:cNvPr>
            <p:cNvGrpSpPr/>
            <p:nvPr/>
          </p:nvGrpSpPr>
          <p:grpSpPr>
            <a:xfrm>
              <a:off x="8799868" y="1399964"/>
              <a:ext cx="833100" cy="756007"/>
              <a:chOff x="3386038" y="2102671"/>
              <a:chExt cx="609192" cy="558174"/>
            </a:xfrm>
            <a:solidFill>
              <a:schemeClr val="bg1"/>
            </a:solidFill>
          </p:grpSpPr>
          <p:sp>
            <p:nvSpPr>
              <p:cNvPr id="30" name="Google Shape;1116;p26">
                <a:extLst>
                  <a:ext uri="{FF2B5EF4-FFF2-40B4-BE49-F238E27FC236}">
                    <a16:creationId xmlns:a16="http://schemas.microsoft.com/office/drawing/2014/main" id="{E413C2C9-283E-207C-5BE0-CDE3155D7769}"/>
                  </a:ext>
                </a:extLst>
              </p:cNvPr>
              <p:cNvSpPr/>
              <p:nvPr/>
            </p:nvSpPr>
            <p:spPr>
              <a:xfrm>
                <a:off x="3393065" y="2488320"/>
                <a:ext cx="602165" cy="172525"/>
              </a:xfrm>
              <a:custGeom>
                <a:avLst/>
                <a:gdLst/>
                <a:ahLst/>
                <a:cxnLst/>
                <a:rect l="l" t="t" r="r" b="b"/>
                <a:pathLst>
                  <a:path w="602165" h="172525" extrusionOk="0">
                    <a:moveTo>
                      <a:pt x="528628" y="25452"/>
                    </a:moveTo>
                    <a:lnTo>
                      <a:pt x="518283" y="25452"/>
                    </a:lnTo>
                    <a:lnTo>
                      <a:pt x="518283" y="14873"/>
                    </a:lnTo>
                    <a:cubicBezTo>
                      <a:pt x="518283" y="6673"/>
                      <a:pt x="511611" y="0"/>
                      <a:pt x="503410" y="0"/>
                    </a:cubicBezTo>
                    <a:lnTo>
                      <a:pt x="432020" y="0"/>
                    </a:lnTo>
                    <a:cubicBezTo>
                      <a:pt x="423819" y="0"/>
                      <a:pt x="417147" y="6673"/>
                      <a:pt x="417147" y="14873"/>
                    </a:cubicBezTo>
                    <a:lnTo>
                      <a:pt x="417147" y="25452"/>
                    </a:lnTo>
                    <a:lnTo>
                      <a:pt x="354086" y="25452"/>
                    </a:lnTo>
                    <a:lnTo>
                      <a:pt x="354086" y="14873"/>
                    </a:lnTo>
                    <a:cubicBezTo>
                      <a:pt x="354086" y="6673"/>
                      <a:pt x="347415" y="0"/>
                      <a:pt x="339213" y="0"/>
                    </a:cubicBezTo>
                    <a:lnTo>
                      <a:pt x="267824" y="0"/>
                    </a:lnTo>
                    <a:cubicBezTo>
                      <a:pt x="259622" y="0"/>
                      <a:pt x="252951" y="6673"/>
                      <a:pt x="252951" y="14873"/>
                    </a:cubicBezTo>
                    <a:lnTo>
                      <a:pt x="252951" y="25452"/>
                    </a:lnTo>
                    <a:lnTo>
                      <a:pt x="189890" y="25452"/>
                    </a:lnTo>
                    <a:lnTo>
                      <a:pt x="189890" y="14873"/>
                    </a:lnTo>
                    <a:cubicBezTo>
                      <a:pt x="189890" y="6673"/>
                      <a:pt x="183218" y="0"/>
                      <a:pt x="175017" y="0"/>
                    </a:cubicBezTo>
                    <a:lnTo>
                      <a:pt x="103627" y="0"/>
                    </a:lnTo>
                    <a:cubicBezTo>
                      <a:pt x="95426" y="0"/>
                      <a:pt x="88754" y="6673"/>
                      <a:pt x="88754" y="14873"/>
                    </a:cubicBezTo>
                    <a:lnTo>
                      <a:pt x="88754" y="25452"/>
                    </a:lnTo>
                    <a:lnTo>
                      <a:pt x="73536" y="25452"/>
                    </a:lnTo>
                    <a:cubicBezTo>
                      <a:pt x="32988" y="25452"/>
                      <a:pt x="0" y="58441"/>
                      <a:pt x="0" y="98989"/>
                    </a:cubicBezTo>
                    <a:cubicBezTo>
                      <a:pt x="0" y="139537"/>
                      <a:pt x="32988" y="172525"/>
                      <a:pt x="73536" y="172525"/>
                    </a:cubicBezTo>
                    <a:lnTo>
                      <a:pt x="383237" y="172525"/>
                    </a:lnTo>
                    <a:cubicBezTo>
                      <a:pt x="388167" y="172525"/>
                      <a:pt x="392161" y="168531"/>
                      <a:pt x="392161" y="163602"/>
                    </a:cubicBezTo>
                    <a:cubicBezTo>
                      <a:pt x="392161" y="158673"/>
                      <a:pt x="388167" y="154678"/>
                      <a:pt x="383237" y="154678"/>
                    </a:cubicBezTo>
                    <a:lnTo>
                      <a:pt x="73536" y="154678"/>
                    </a:lnTo>
                    <a:cubicBezTo>
                      <a:pt x="42829" y="154678"/>
                      <a:pt x="17847" y="129696"/>
                      <a:pt x="17847" y="98988"/>
                    </a:cubicBezTo>
                    <a:cubicBezTo>
                      <a:pt x="17847" y="68280"/>
                      <a:pt x="42829" y="43298"/>
                      <a:pt x="73536" y="43298"/>
                    </a:cubicBezTo>
                    <a:lnTo>
                      <a:pt x="528628" y="43298"/>
                    </a:lnTo>
                    <a:cubicBezTo>
                      <a:pt x="559337" y="43298"/>
                      <a:pt x="584318" y="68280"/>
                      <a:pt x="584318" y="98988"/>
                    </a:cubicBezTo>
                    <a:cubicBezTo>
                      <a:pt x="584318" y="129696"/>
                      <a:pt x="559337" y="154678"/>
                      <a:pt x="528628" y="154678"/>
                    </a:cubicBezTo>
                    <a:lnTo>
                      <a:pt x="436779" y="154678"/>
                    </a:lnTo>
                    <a:cubicBezTo>
                      <a:pt x="431850" y="154678"/>
                      <a:pt x="427856" y="158673"/>
                      <a:pt x="427856" y="163602"/>
                    </a:cubicBezTo>
                    <a:cubicBezTo>
                      <a:pt x="427856" y="168531"/>
                      <a:pt x="431850" y="172525"/>
                      <a:pt x="436779" y="172525"/>
                    </a:cubicBezTo>
                    <a:lnTo>
                      <a:pt x="528628" y="172525"/>
                    </a:lnTo>
                    <a:cubicBezTo>
                      <a:pt x="569177" y="172525"/>
                      <a:pt x="602166" y="139537"/>
                      <a:pt x="602166" y="98988"/>
                    </a:cubicBezTo>
                    <a:cubicBezTo>
                      <a:pt x="602166" y="58438"/>
                      <a:pt x="569177" y="25452"/>
                      <a:pt x="528628" y="25452"/>
                    </a:cubicBezTo>
                    <a:close/>
                    <a:moveTo>
                      <a:pt x="172042" y="25452"/>
                    </a:moveTo>
                    <a:lnTo>
                      <a:pt x="106602" y="25452"/>
                    </a:lnTo>
                    <a:lnTo>
                      <a:pt x="106602" y="17847"/>
                    </a:lnTo>
                    <a:lnTo>
                      <a:pt x="172042" y="17847"/>
                    </a:lnTo>
                    <a:lnTo>
                      <a:pt x="172042" y="25452"/>
                    </a:lnTo>
                    <a:close/>
                    <a:moveTo>
                      <a:pt x="336239" y="25452"/>
                    </a:moveTo>
                    <a:lnTo>
                      <a:pt x="270798" y="25452"/>
                    </a:lnTo>
                    <a:lnTo>
                      <a:pt x="270798" y="17847"/>
                    </a:lnTo>
                    <a:lnTo>
                      <a:pt x="336239" y="17847"/>
                    </a:lnTo>
                    <a:lnTo>
                      <a:pt x="336239" y="25452"/>
                    </a:lnTo>
                    <a:close/>
                    <a:moveTo>
                      <a:pt x="500435" y="25452"/>
                    </a:moveTo>
                    <a:lnTo>
                      <a:pt x="434995" y="25452"/>
                    </a:lnTo>
                    <a:lnTo>
                      <a:pt x="434995" y="17847"/>
                    </a:lnTo>
                    <a:lnTo>
                      <a:pt x="500435" y="17847"/>
                    </a:lnTo>
                    <a:lnTo>
                      <a:pt x="500435" y="254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1117;p26">
                <a:extLst>
                  <a:ext uri="{FF2B5EF4-FFF2-40B4-BE49-F238E27FC236}">
                    <a16:creationId xmlns:a16="http://schemas.microsoft.com/office/drawing/2014/main" id="{24349A40-996A-6BED-AEBD-E2E05AA2E844}"/>
                  </a:ext>
                </a:extLst>
              </p:cNvPr>
              <p:cNvSpPr/>
              <p:nvPr/>
            </p:nvSpPr>
            <p:spPr>
              <a:xfrm>
                <a:off x="3443504" y="2564209"/>
                <a:ext cx="46195" cy="46198"/>
              </a:xfrm>
              <a:custGeom>
                <a:avLst/>
                <a:gdLst/>
                <a:ahLst/>
                <a:cxnLst/>
                <a:rect l="l" t="t" r="r" b="b"/>
                <a:pathLst>
                  <a:path w="46195" h="46198" extrusionOk="0">
                    <a:moveTo>
                      <a:pt x="23098" y="0"/>
                    </a:moveTo>
                    <a:cubicBezTo>
                      <a:pt x="10362" y="0"/>
                      <a:pt x="0" y="10362"/>
                      <a:pt x="0" y="23099"/>
                    </a:cubicBezTo>
                    <a:cubicBezTo>
                      <a:pt x="0" y="35836"/>
                      <a:pt x="10362" y="46199"/>
                      <a:pt x="23098" y="46199"/>
                    </a:cubicBezTo>
                    <a:cubicBezTo>
                      <a:pt x="35834" y="46199"/>
                      <a:pt x="46195" y="35836"/>
                      <a:pt x="46195" y="23099"/>
                    </a:cubicBezTo>
                    <a:cubicBezTo>
                      <a:pt x="46195" y="10362"/>
                      <a:pt x="35834" y="0"/>
                      <a:pt x="23098" y="0"/>
                    </a:cubicBezTo>
                    <a:close/>
                    <a:moveTo>
                      <a:pt x="23098" y="28352"/>
                    </a:moveTo>
                    <a:cubicBezTo>
                      <a:pt x="20202" y="28352"/>
                      <a:pt x="17847" y="25997"/>
                      <a:pt x="17847" y="23101"/>
                    </a:cubicBezTo>
                    <a:cubicBezTo>
                      <a:pt x="17847" y="20204"/>
                      <a:pt x="20202" y="17849"/>
                      <a:pt x="23098" y="17849"/>
                    </a:cubicBezTo>
                    <a:cubicBezTo>
                      <a:pt x="25993" y="17849"/>
                      <a:pt x="28348" y="20204"/>
                      <a:pt x="28348" y="23101"/>
                    </a:cubicBezTo>
                    <a:cubicBezTo>
                      <a:pt x="28348" y="25997"/>
                      <a:pt x="25993" y="28352"/>
                      <a:pt x="23098" y="283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1118;p26">
                <a:extLst>
                  <a:ext uri="{FF2B5EF4-FFF2-40B4-BE49-F238E27FC236}">
                    <a16:creationId xmlns:a16="http://schemas.microsoft.com/office/drawing/2014/main" id="{B39EAED4-6FD5-F8DC-A7EB-8ED935B9FEB9}"/>
                  </a:ext>
                </a:extLst>
              </p:cNvPr>
              <p:cNvSpPr/>
              <p:nvPr/>
            </p:nvSpPr>
            <p:spPr>
              <a:xfrm>
                <a:off x="3417617" y="2538324"/>
                <a:ext cx="553061" cy="97970"/>
              </a:xfrm>
              <a:custGeom>
                <a:avLst/>
                <a:gdLst/>
                <a:ahLst/>
                <a:cxnLst/>
                <a:rect l="l" t="t" r="r" b="b"/>
                <a:pathLst>
                  <a:path w="553061" h="97970" extrusionOk="0">
                    <a:moveTo>
                      <a:pt x="504076" y="0"/>
                    </a:moveTo>
                    <a:lnTo>
                      <a:pt x="48984" y="0"/>
                    </a:lnTo>
                    <a:cubicBezTo>
                      <a:pt x="27884" y="0"/>
                      <a:pt x="9854" y="13412"/>
                      <a:pt x="2977" y="32160"/>
                    </a:cubicBezTo>
                    <a:cubicBezTo>
                      <a:pt x="1052" y="37408"/>
                      <a:pt x="0" y="43077"/>
                      <a:pt x="0" y="48985"/>
                    </a:cubicBezTo>
                    <a:cubicBezTo>
                      <a:pt x="0" y="54894"/>
                      <a:pt x="1052" y="60562"/>
                      <a:pt x="2977" y="65811"/>
                    </a:cubicBezTo>
                    <a:cubicBezTo>
                      <a:pt x="9854" y="84559"/>
                      <a:pt x="27884" y="97971"/>
                      <a:pt x="48984" y="97971"/>
                    </a:cubicBezTo>
                    <a:lnTo>
                      <a:pt x="504076" y="97971"/>
                    </a:lnTo>
                    <a:cubicBezTo>
                      <a:pt x="531088" y="97971"/>
                      <a:pt x="553062" y="75996"/>
                      <a:pt x="553062" y="48985"/>
                    </a:cubicBezTo>
                    <a:cubicBezTo>
                      <a:pt x="553062" y="21975"/>
                      <a:pt x="531087" y="0"/>
                      <a:pt x="504076" y="0"/>
                    </a:cubicBezTo>
                    <a:close/>
                    <a:moveTo>
                      <a:pt x="48985" y="80123"/>
                    </a:moveTo>
                    <a:cubicBezTo>
                      <a:pt x="32890" y="80123"/>
                      <a:pt x="19607" y="67845"/>
                      <a:pt x="18009" y="52165"/>
                    </a:cubicBezTo>
                    <a:cubicBezTo>
                      <a:pt x="17902" y="51119"/>
                      <a:pt x="17847" y="50059"/>
                      <a:pt x="17847" y="48985"/>
                    </a:cubicBezTo>
                    <a:cubicBezTo>
                      <a:pt x="17847" y="47912"/>
                      <a:pt x="17902" y="46852"/>
                      <a:pt x="18009" y="45806"/>
                    </a:cubicBezTo>
                    <a:cubicBezTo>
                      <a:pt x="19607" y="30124"/>
                      <a:pt x="32890" y="17847"/>
                      <a:pt x="48985" y="17847"/>
                    </a:cubicBezTo>
                    <a:cubicBezTo>
                      <a:pt x="66155" y="17847"/>
                      <a:pt x="80122" y="31816"/>
                      <a:pt x="80122" y="48985"/>
                    </a:cubicBezTo>
                    <a:cubicBezTo>
                      <a:pt x="80122" y="66155"/>
                      <a:pt x="66155" y="80123"/>
                      <a:pt x="48985" y="80123"/>
                    </a:cubicBezTo>
                    <a:close/>
                    <a:moveTo>
                      <a:pt x="128892" y="80122"/>
                    </a:moveTo>
                    <a:lnTo>
                      <a:pt x="86772" y="80122"/>
                    </a:lnTo>
                    <a:cubicBezTo>
                      <a:pt x="93765" y="71652"/>
                      <a:pt x="97969" y="60800"/>
                      <a:pt x="97969" y="48984"/>
                    </a:cubicBezTo>
                    <a:cubicBezTo>
                      <a:pt x="97969" y="37168"/>
                      <a:pt x="93765" y="26317"/>
                      <a:pt x="86772" y="17846"/>
                    </a:cubicBezTo>
                    <a:lnTo>
                      <a:pt x="128892" y="17846"/>
                    </a:lnTo>
                    <a:lnTo>
                      <a:pt x="128892" y="80122"/>
                    </a:lnTo>
                    <a:close/>
                    <a:moveTo>
                      <a:pt x="183854" y="80122"/>
                    </a:moveTo>
                    <a:lnTo>
                      <a:pt x="146739" y="80122"/>
                    </a:lnTo>
                    <a:lnTo>
                      <a:pt x="146739" y="17846"/>
                    </a:lnTo>
                    <a:lnTo>
                      <a:pt x="183854" y="17846"/>
                    </a:lnTo>
                    <a:lnTo>
                      <a:pt x="183854" y="80122"/>
                    </a:lnTo>
                    <a:close/>
                    <a:moveTo>
                      <a:pt x="240127" y="80122"/>
                    </a:moveTo>
                    <a:lnTo>
                      <a:pt x="201702" y="80122"/>
                    </a:lnTo>
                    <a:lnTo>
                      <a:pt x="201702" y="17846"/>
                    </a:lnTo>
                    <a:lnTo>
                      <a:pt x="240127" y="17846"/>
                    </a:lnTo>
                    <a:lnTo>
                      <a:pt x="240127" y="80122"/>
                    </a:lnTo>
                    <a:close/>
                    <a:moveTo>
                      <a:pt x="295086" y="80122"/>
                    </a:moveTo>
                    <a:lnTo>
                      <a:pt x="257973" y="80122"/>
                    </a:lnTo>
                    <a:lnTo>
                      <a:pt x="257973" y="17846"/>
                    </a:lnTo>
                    <a:lnTo>
                      <a:pt x="295086" y="17846"/>
                    </a:lnTo>
                    <a:lnTo>
                      <a:pt x="295086" y="80122"/>
                    </a:lnTo>
                    <a:close/>
                    <a:moveTo>
                      <a:pt x="351359" y="80122"/>
                    </a:moveTo>
                    <a:lnTo>
                      <a:pt x="312935" y="80122"/>
                    </a:lnTo>
                    <a:lnTo>
                      <a:pt x="312935" y="17846"/>
                    </a:lnTo>
                    <a:lnTo>
                      <a:pt x="351359" y="17846"/>
                    </a:lnTo>
                    <a:lnTo>
                      <a:pt x="351359" y="80122"/>
                    </a:lnTo>
                    <a:close/>
                    <a:moveTo>
                      <a:pt x="406321" y="80122"/>
                    </a:moveTo>
                    <a:lnTo>
                      <a:pt x="369207" y="80122"/>
                    </a:lnTo>
                    <a:lnTo>
                      <a:pt x="369207" y="17846"/>
                    </a:lnTo>
                    <a:lnTo>
                      <a:pt x="406321" y="17846"/>
                    </a:lnTo>
                    <a:lnTo>
                      <a:pt x="406321" y="80122"/>
                    </a:lnTo>
                    <a:close/>
                    <a:moveTo>
                      <a:pt x="466287" y="80122"/>
                    </a:moveTo>
                    <a:lnTo>
                      <a:pt x="424169" y="80122"/>
                    </a:lnTo>
                    <a:lnTo>
                      <a:pt x="424169" y="17846"/>
                    </a:lnTo>
                    <a:lnTo>
                      <a:pt x="466287" y="17846"/>
                    </a:lnTo>
                    <a:cubicBezTo>
                      <a:pt x="459296" y="26317"/>
                      <a:pt x="455091" y="37168"/>
                      <a:pt x="455091" y="48984"/>
                    </a:cubicBezTo>
                    <a:cubicBezTo>
                      <a:pt x="455091" y="60799"/>
                      <a:pt x="459297" y="71653"/>
                      <a:pt x="466287" y="80122"/>
                    </a:cubicBezTo>
                    <a:close/>
                    <a:moveTo>
                      <a:pt x="504076" y="80123"/>
                    </a:moveTo>
                    <a:cubicBezTo>
                      <a:pt x="486908" y="80123"/>
                      <a:pt x="472938" y="66153"/>
                      <a:pt x="472938" y="48985"/>
                    </a:cubicBezTo>
                    <a:cubicBezTo>
                      <a:pt x="472938" y="31816"/>
                      <a:pt x="486907" y="17847"/>
                      <a:pt x="504076" y="17847"/>
                    </a:cubicBezTo>
                    <a:cubicBezTo>
                      <a:pt x="521246" y="17847"/>
                      <a:pt x="535214" y="31816"/>
                      <a:pt x="535214" y="48985"/>
                    </a:cubicBezTo>
                    <a:cubicBezTo>
                      <a:pt x="535214" y="66155"/>
                      <a:pt x="521246" y="80123"/>
                      <a:pt x="504076" y="801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1119;p26">
                <a:extLst>
                  <a:ext uri="{FF2B5EF4-FFF2-40B4-BE49-F238E27FC236}">
                    <a16:creationId xmlns:a16="http://schemas.microsoft.com/office/drawing/2014/main" id="{16E70694-A171-4A5E-69A4-DCF751156E7A}"/>
                  </a:ext>
                </a:extLst>
              </p:cNvPr>
              <p:cNvSpPr/>
              <p:nvPr/>
            </p:nvSpPr>
            <p:spPr>
              <a:xfrm>
                <a:off x="3898595" y="2564209"/>
                <a:ext cx="46195" cy="46198"/>
              </a:xfrm>
              <a:custGeom>
                <a:avLst/>
                <a:gdLst/>
                <a:ahLst/>
                <a:cxnLst/>
                <a:rect l="l" t="t" r="r" b="b"/>
                <a:pathLst>
                  <a:path w="46195" h="46198" extrusionOk="0">
                    <a:moveTo>
                      <a:pt x="23098" y="0"/>
                    </a:moveTo>
                    <a:cubicBezTo>
                      <a:pt x="10362" y="0"/>
                      <a:pt x="0" y="10362"/>
                      <a:pt x="0" y="23099"/>
                    </a:cubicBezTo>
                    <a:cubicBezTo>
                      <a:pt x="0" y="35836"/>
                      <a:pt x="10362" y="46199"/>
                      <a:pt x="23098" y="46199"/>
                    </a:cubicBezTo>
                    <a:cubicBezTo>
                      <a:pt x="35834" y="46199"/>
                      <a:pt x="46195" y="35836"/>
                      <a:pt x="46195" y="23099"/>
                    </a:cubicBezTo>
                    <a:cubicBezTo>
                      <a:pt x="46195" y="10363"/>
                      <a:pt x="35834" y="0"/>
                      <a:pt x="23098" y="0"/>
                    </a:cubicBezTo>
                    <a:close/>
                    <a:moveTo>
                      <a:pt x="23098" y="28352"/>
                    </a:moveTo>
                    <a:cubicBezTo>
                      <a:pt x="20203" y="28352"/>
                      <a:pt x="17847" y="25997"/>
                      <a:pt x="17847" y="23101"/>
                    </a:cubicBezTo>
                    <a:cubicBezTo>
                      <a:pt x="17847" y="20204"/>
                      <a:pt x="20202" y="17849"/>
                      <a:pt x="23098" y="17849"/>
                    </a:cubicBezTo>
                    <a:cubicBezTo>
                      <a:pt x="25993" y="17849"/>
                      <a:pt x="28348" y="20204"/>
                      <a:pt x="28348" y="23101"/>
                    </a:cubicBezTo>
                    <a:cubicBezTo>
                      <a:pt x="28348" y="25997"/>
                      <a:pt x="25993" y="28352"/>
                      <a:pt x="23098" y="283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1120;p26">
                <a:extLst>
                  <a:ext uri="{FF2B5EF4-FFF2-40B4-BE49-F238E27FC236}">
                    <a16:creationId xmlns:a16="http://schemas.microsoft.com/office/drawing/2014/main" id="{116D1128-B4AD-845B-787F-1CB0BC706762}"/>
                  </a:ext>
                </a:extLst>
              </p:cNvPr>
              <p:cNvSpPr/>
              <p:nvPr/>
            </p:nvSpPr>
            <p:spPr>
              <a:xfrm>
                <a:off x="3453187" y="2242588"/>
                <a:ext cx="51669" cy="51669"/>
              </a:xfrm>
              <a:custGeom>
                <a:avLst/>
                <a:gdLst/>
                <a:ahLst/>
                <a:cxnLst/>
                <a:rect l="l" t="t" r="r" b="b"/>
                <a:pathLst>
                  <a:path w="51669" h="51669" extrusionOk="0">
                    <a:moveTo>
                      <a:pt x="25835" y="0"/>
                    </a:moveTo>
                    <a:cubicBezTo>
                      <a:pt x="11589" y="0"/>
                      <a:pt x="0" y="11590"/>
                      <a:pt x="0" y="25837"/>
                    </a:cubicBezTo>
                    <a:cubicBezTo>
                      <a:pt x="0" y="40082"/>
                      <a:pt x="11589" y="51670"/>
                      <a:pt x="25835" y="51670"/>
                    </a:cubicBezTo>
                    <a:cubicBezTo>
                      <a:pt x="40081" y="51670"/>
                      <a:pt x="51670" y="40082"/>
                      <a:pt x="51670" y="25837"/>
                    </a:cubicBezTo>
                    <a:cubicBezTo>
                      <a:pt x="51670" y="11590"/>
                      <a:pt x="40081" y="0"/>
                      <a:pt x="25835" y="0"/>
                    </a:cubicBezTo>
                    <a:close/>
                    <a:moveTo>
                      <a:pt x="25835" y="33822"/>
                    </a:moveTo>
                    <a:cubicBezTo>
                      <a:pt x="21431" y="33822"/>
                      <a:pt x="17847" y="30240"/>
                      <a:pt x="17847" y="25837"/>
                    </a:cubicBezTo>
                    <a:cubicBezTo>
                      <a:pt x="17847" y="21432"/>
                      <a:pt x="21431" y="17847"/>
                      <a:pt x="25835" y="17847"/>
                    </a:cubicBezTo>
                    <a:cubicBezTo>
                      <a:pt x="30238" y="17847"/>
                      <a:pt x="33822" y="21432"/>
                      <a:pt x="33822" y="25837"/>
                    </a:cubicBezTo>
                    <a:cubicBezTo>
                      <a:pt x="33822" y="30240"/>
                      <a:pt x="30240" y="33822"/>
                      <a:pt x="25835" y="338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1121;p26">
                <a:extLst>
                  <a:ext uri="{FF2B5EF4-FFF2-40B4-BE49-F238E27FC236}">
                    <a16:creationId xmlns:a16="http://schemas.microsoft.com/office/drawing/2014/main" id="{7C78BA9C-9413-0682-6938-DCBF55C781C2}"/>
                  </a:ext>
                </a:extLst>
              </p:cNvPr>
              <p:cNvSpPr/>
              <p:nvPr/>
            </p:nvSpPr>
            <p:spPr>
              <a:xfrm>
                <a:off x="3577946" y="2363373"/>
                <a:ext cx="17847" cy="18988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8988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lnTo>
                      <a:pt x="0" y="10065"/>
                    </a:lnTo>
                    <a:cubicBezTo>
                      <a:pt x="0" y="14993"/>
                      <a:pt x="3994" y="18988"/>
                      <a:pt x="8924" y="18988"/>
                    </a:cubicBezTo>
                    <a:cubicBezTo>
                      <a:pt x="13853" y="18988"/>
                      <a:pt x="17847" y="14994"/>
                      <a:pt x="17847" y="10065"/>
                    </a:cubicBezTo>
                    <a:lnTo>
                      <a:pt x="17847" y="8924"/>
                    </a:lnTo>
                    <a:cubicBezTo>
                      <a:pt x="17847" y="3994"/>
                      <a:pt x="13853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1122;p26">
                <a:extLst>
                  <a:ext uri="{FF2B5EF4-FFF2-40B4-BE49-F238E27FC236}">
                    <a16:creationId xmlns:a16="http://schemas.microsoft.com/office/drawing/2014/main" id="{07550B43-CD79-CAA1-4182-196196B53AC6}"/>
                  </a:ext>
                </a:extLst>
              </p:cNvPr>
              <p:cNvSpPr/>
              <p:nvPr/>
            </p:nvSpPr>
            <p:spPr>
              <a:xfrm>
                <a:off x="3386038" y="2102671"/>
                <a:ext cx="602165" cy="364122"/>
              </a:xfrm>
              <a:custGeom>
                <a:avLst/>
                <a:gdLst/>
                <a:ahLst/>
                <a:cxnLst/>
                <a:rect l="l" t="t" r="r" b="b"/>
                <a:pathLst>
                  <a:path w="602165" h="364122" extrusionOk="0">
                    <a:moveTo>
                      <a:pt x="587293" y="0"/>
                    </a:moveTo>
                    <a:lnTo>
                      <a:pt x="518316" y="0"/>
                    </a:lnTo>
                    <a:lnTo>
                      <a:pt x="331150" y="0"/>
                    </a:ln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42734"/>
                    </a:lnTo>
                    <a:cubicBezTo>
                      <a:pt x="0" y="50935"/>
                      <a:pt x="6671" y="57607"/>
                      <a:pt x="14873" y="57607"/>
                    </a:cubicBezTo>
                    <a:lnTo>
                      <a:pt x="64089" y="57607"/>
                    </a:lnTo>
                    <a:lnTo>
                      <a:pt x="64089" y="124976"/>
                    </a:lnTo>
                    <a:cubicBezTo>
                      <a:pt x="51327" y="134046"/>
                      <a:pt x="42977" y="148939"/>
                      <a:pt x="42977" y="165753"/>
                    </a:cubicBezTo>
                    <a:cubicBezTo>
                      <a:pt x="42977" y="193327"/>
                      <a:pt x="65411" y="215760"/>
                      <a:pt x="92984" y="215760"/>
                    </a:cubicBezTo>
                    <a:cubicBezTo>
                      <a:pt x="96613" y="215760"/>
                      <a:pt x="100149" y="215362"/>
                      <a:pt x="103560" y="214624"/>
                    </a:cubicBezTo>
                    <a:lnTo>
                      <a:pt x="168745" y="279809"/>
                    </a:lnTo>
                    <a:cubicBezTo>
                      <a:pt x="169634" y="282768"/>
                      <a:pt x="170923" y="285553"/>
                      <a:pt x="172546" y="288108"/>
                    </a:cubicBezTo>
                    <a:lnTo>
                      <a:pt x="172546" y="327567"/>
                    </a:lnTo>
                    <a:cubicBezTo>
                      <a:pt x="172546" y="335769"/>
                      <a:pt x="179217" y="342440"/>
                      <a:pt x="187418" y="342440"/>
                    </a:cubicBezTo>
                    <a:lnTo>
                      <a:pt x="191908" y="342440"/>
                    </a:lnTo>
                    <a:lnTo>
                      <a:pt x="191908" y="355199"/>
                    </a:lnTo>
                    <a:cubicBezTo>
                      <a:pt x="191908" y="360127"/>
                      <a:pt x="195902" y="364123"/>
                      <a:pt x="200831" y="364123"/>
                    </a:cubicBezTo>
                    <a:cubicBezTo>
                      <a:pt x="205761" y="364123"/>
                      <a:pt x="209755" y="360127"/>
                      <a:pt x="209755" y="355199"/>
                    </a:cubicBezTo>
                    <a:lnTo>
                      <a:pt x="209755" y="342440"/>
                    </a:lnTo>
                    <a:lnTo>
                      <a:pt x="214244" y="342440"/>
                    </a:lnTo>
                    <a:cubicBezTo>
                      <a:pt x="222446" y="342440"/>
                      <a:pt x="229117" y="335769"/>
                      <a:pt x="229117" y="327567"/>
                    </a:cubicBezTo>
                    <a:lnTo>
                      <a:pt x="229117" y="288108"/>
                    </a:lnTo>
                    <a:cubicBezTo>
                      <a:pt x="232413" y="282924"/>
                      <a:pt x="234331" y="276781"/>
                      <a:pt x="234331" y="270195"/>
                    </a:cubicBezTo>
                    <a:cubicBezTo>
                      <a:pt x="234331" y="254249"/>
                      <a:pt x="223129" y="240879"/>
                      <a:pt x="208183" y="237516"/>
                    </a:cubicBezTo>
                    <a:lnTo>
                      <a:pt x="142596" y="171929"/>
                    </a:lnTo>
                    <a:cubicBezTo>
                      <a:pt x="142847" y="169903"/>
                      <a:pt x="142991" y="167845"/>
                      <a:pt x="142991" y="165753"/>
                    </a:cubicBezTo>
                    <a:cubicBezTo>
                      <a:pt x="142991" y="148938"/>
                      <a:pt x="134641" y="134046"/>
                      <a:pt x="121879" y="124976"/>
                    </a:cubicBezTo>
                    <a:lnTo>
                      <a:pt x="121879" y="57606"/>
                    </a:lnTo>
                    <a:lnTo>
                      <a:pt x="158247" y="57606"/>
                    </a:lnTo>
                    <a:cubicBezTo>
                      <a:pt x="163177" y="57606"/>
                      <a:pt x="167171" y="53611"/>
                      <a:pt x="167171" y="48682"/>
                    </a:cubicBezTo>
                    <a:cubicBezTo>
                      <a:pt x="167171" y="43752"/>
                      <a:pt x="163177" y="39758"/>
                      <a:pt x="158247" y="39758"/>
                    </a:cubicBezTo>
                    <a:lnTo>
                      <a:pt x="17847" y="39758"/>
                    </a:lnTo>
                    <a:lnTo>
                      <a:pt x="17847" y="17847"/>
                    </a:lnTo>
                    <a:lnTo>
                      <a:pt x="295636" y="17847"/>
                    </a:lnTo>
                    <a:cubicBezTo>
                      <a:pt x="290973" y="24092"/>
                      <a:pt x="287915" y="31602"/>
                      <a:pt x="287080" y="39759"/>
                    </a:cubicBezTo>
                    <a:lnTo>
                      <a:pt x="215359" y="39759"/>
                    </a:lnTo>
                    <a:cubicBezTo>
                      <a:pt x="210430" y="39759"/>
                      <a:pt x="206436" y="43754"/>
                      <a:pt x="206436" y="48683"/>
                    </a:cubicBezTo>
                    <a:cubicBezTo>
                      <a:pt x="206436" y="53613"/>
                      <a:pt x="210430" y="57607"/>
                      <a:pt x="215359" y="57607"/>
                    </a:cubicBezTo>
                    <a:lnTo>
                      <a:pt x="288892" y="57607"/>
                    </a:lnTo>
                    <a:cubicBezTo>
                      <a:pt x="294556" y="75554"/>
                      <a:pt x="311356" y="88605"/>
                      <a:pt x="331151" y="88605"/>
                    </a:cubicBezTo>
                    <a:lnTo>
                      <a:pt x="344240" y="88605"/>
                    </a:lnTo>
                    <a:lnTo>
                      <a:pt x="377037" y="121402"/>
                    </a:lnTo>
                    <a:lnTo>
                      <a:pt x="330650" y="121402"/>
                    </a:lnTo>
                    <a:cubicBezTo>
                      <a:pt x="330613" y="121402"/>
                      <a:pt x="330575" y="121404"/>
                      <a:pt x="330540" y="121404"/>
                    </a:cubicBezTo>
                    <a:cubicBezTo>
                      <a:pt x="330037" y="121407"/>
                      <a:pt x="329538" y="121419"/>
                      <a:pt x="329039" y="121442"/>
                    </a:cubicBezTo>
                    <a:cubicBezTo>
                      <a:pt x="328919" y="121448"/>
                      <a:pt x="328802" y="121461"/>
                      <a:pt x="328682" y="121469"/>
                    </a:cubicBezTo>
                    <a:cubicBezTo>
                      <a:pt x="328261" y="121494"/>
                      <a:pt x="327842" y="121522"/>
                      <a:pt x="327425" y="121564"/>
                    </a:cubicBezTo>
                    <a:cubicBezTo>
                      <a:pt x="327363" y="121571"/>
                      <a:pt x="327303" y="121580"/>
                      <a:pt x="327244" y="121586"/>
                    </a:cubicBezTo>
                    <a:cubicBezTo>
                      <a:pt x="320055" y="122350"/>
                      <a:pt x="313391" y="125515"/>
                      <a:pt x="308201" y="130700"/>
                    </a:cubicBezTo>
                    <a:cubicBezTo>
                      <a:pt x="303000" y="135905"/>
                      <a:pt x="299829" y="142596"/>
                      <a:pt x="299079" y="149813"/>
                    </a:cubicBezTo>
                    <a:cubicBezTo>
                      <a:pt x="299076" y="149848"/>
                      <a:pt x="299070" y="149883"/>
                      <a:pt x="299066" y="149919"/>
                    </a:cubicBezTo>
                    <a:cubicBezTo>
                      <a:pt x="299021" y="150362"/>
                      <a:pt x="298990" y="150810"/>
                      <a:pt x="298964" y="151258"/>
                    </a:cubicBezTo>
                    <a:cubicBezTo>
                      <a:pt x="298958" y="151351"/>
                      <a:pt x="298947" y="151442"/>
                      <a:pt x="298942" y="151534"/>
                    </a:cubicBezTo>
                    <a:cubicBezTo>
                      <a:pt x="298917" y="152060"/>
                      <a:pt x="298903" y="152591"/>
                      <a:pt x="298903" y="153122"/>
                    </a:cubicBezTo>
                    <a:cubicBezTo>
                      <a:pt x="298903" y="153131"/>
                      <a:pt x="298902" y="153141"/>
                      <a:pt x="298902" y="153149"/>
                    </a:cubicBezTo>
                    <a:lnTo>
                      <a:pt x="298902" y="153150"/>
                    </a:lnTo>
                    <a:lnTo>
                      <a:pt x="298902" y="216950"/>
                    </a:lnTo>
                    <a:cubicBezTo>
                      <a:pt x="298902" y="225016"/>
                      <a:pt x="305465" y="231579"/>
                      <a:pt x="313532" y="231579"/>
                    </a:cubicBezTo>
                    <a:lnTo>
                      <a:pt x="321729" y="231579"/>
                    </a:lnTo>
                    <a:lnTo>
                      <a:pt x="321729" y="241106"/>
                    </a:lnTo>
                    <a:lnTo>
                      <a:pt x="278621" y="272422"/>
                    </a:lnTo>
                    <a:cubicBezTo>
                      <a:pt x="274295" y="275578"/>
                      <a:pt x="272497" y="281120"/>
                      <a:pt x="274150" y="286217"/>
                    </a:cubicBezTo>
                    <a:lnTo>
                      <a:pt x="283326" y="314460"/>
                    </a:lnTo>
                    <a:cubicBezTo>
                      <a:pt x="284987" y="319561"/>
                      <a:pt x="289706" y="322989"/>
                      <a:pt x="295067" y="322989"/>
                    </a:cubicBezTo>
                    <a:lnTo>
                      <a:pt x="311869" y="322989"/>
                    </a:lnTo>
                    <a:cubicBezTo>
                      <a:pt x="315812" y="322989"/>
                      <a:pt x="319548" y="321083"/>
                      <a:pt x="321857" y="317900"/>
                    </a:cubicBezTo>
                    <a:cubicBezTo>
                      <a:pt x="324174" y="314712"/>
                      <a:pt x="324831" y="310572"/>
                      <a:pt x="323612" y="306825"/>
                    </a:cubicBezTo>
                    <a:lnTo>
                      <a:pt x="319192" y="293222"/>
                    </a:lnTo>
                    <a:lnTo>
                      <a:pt x="330653" y="284896"/>
                    </a:lnTo>
                    <a:lnTo>
                      <a:pt x="342111" y="293221"/>
                    </a:lnTo>
                    <a:lnTo>
                      <a:pt x="337688" y="306831"/>
                    </a:lnTo>
                    <a:cubicBezTo>
                      <a:pt x="336473" y="310575"/>
                      <a:pt x="337131" y="314714"/>
                      <a:pt x="339445" y="317896"/>
                    </a:cubicBezTo>
                    <a:cubicBezTo>
                      <a:pt x="341762" y="321085"/>
                      <a:pt x="345496" y="322988"/>
                      <a:pt x="349435" y="322988"/>
                    </a:cubicBezTo>
                    <a:lnTo>
                      <a:pt x="366236" y="322988"/>
                    </a:lnTo>
                    <a:cubicBezTo>
                      <a:pt x="371602" y="322988"/>
                      <a:pt x="376321" y="319557"/>
                      <a:pt x="377978" y="314453"/>
                    </a:cubicBezTo>
                    <a:lnTo>
                      <a:pt x="387148" y="286229"/>
                    </a:lnTo>
                    <a:cubicBezTo>
                      <a:pt x="388814" y="281131"/>
                      <a:pt x="387018" y="275581"/>
                      <a:pt x="382667" y="272412"/>
                    </a:cubicBezTo>
                    <a:lnTo>
                      <a:pt x="339576" y="241102"/>
                    </a:lnTo>
                    <a:lnTo>
                      <a:pt x="339576" y="231577"/>
                    </a:lnTo>
                    <a:lnTo>
                      <a:pt x="347771" y="231577"/>
                    </a:lnTo>
                    <a:cubicBezTo>
                      <a:pt x="355838" y="231577"/>
                      <a:pt x="362401" y="225014"/>
                      <a:pt x="362401" y="216948"/>
                    </a:cubicBezTo>
                    <a:lnTo>
                      <a:pt x="362401" y="184900"/>
                    </a:lnTo>
                    <a:lnTo>
                      <a:pt x="384315" y="184900"/>
                    </a:lnTo>
                    <a:cubicBezTo>
                      <a:pt x="389245" y="184900"/>
                      <a:pt x="393239" y="180905"/>
                      <a:pt x="393239" y="175976"/>
                    </a:cubicBezTo>
                    <a:cubicBezTo>
                      <a:pt x="393239" y="171046"/>
                      <a:pt x="389245" y="167052"/>
                      <a:pt x="384315" y="167052"/>
                    </a:cubicBezTo>
                    <a:lnTo>
                      <a:pt x="330651" y="167052"/>
                    </a:lnTo>
                    <a:cubicBezTo>
                      <a:pt x="326938" y="167052"/>
                      <a:pt x="323446" y="165607"/>
                      <a:pt x="320820" y="162981"/>
                    </a:cubicBezTo>
                    <a:cubicBezTo>
                      <a:pt x="318195" y="160355"/>
                      <a:pt x="316748" y="156865"/>
                      <a:pt x="316749" y="153150"/>
                    </a:cubicBezTo>
                    <a:cubicBezTo>
                      <a:pt x="316749" y="145485"/>
                      <a:pt x="322984" y="139248"/>
                      <a:pt x="330649" y="139248"/>
                    </a:cubicBezTo>
                    <a:lnTo>
                      <a:pt x="451401" y="139248"/>
                    </a:lnTo>
                    <a:cubicBezTo>
                      <a:pt x="455115" y="139248"/>
                      <a:pt x="458607" y="140694"/>
                      <a:pt x="461232" y="143320"/>
                    </a:cubicBezTo>
                    <a:cubicBezTo>
                      <a:pt x="463858" y="145946"/>
                      <a:pt x="465303" y="149438"/>
                      <a:pt x="465303" y="153153"/>
                    </a:cubicBezTo>
                    <a:cubicBezTo>
                      <a:pt x="465303" y="160816"/>
                      <a:pt x="459067" y="167052"/>
                      <a:pt x="451403" y="167052"/>
                    </a:cubicBezTo>
                    <a:lnTo>
                      <a:pt x="436668" y="167052"/>
                    </a:lnTo>
                    <a:cubicBezTo>
                      <a:pt x="431738" y="167052"/>
                      <a:pt x="427744" y="171046"/>
                      <a:pt x="427744" y="175976"/>
                    </a:cubicBezTo>
                    <a:cubicBezTo>
                      <a:pt x="427744" y="180905"/>
                      <a:pt x="431738" y="184900"/>
                      <a:pt x="436668" y="184900"/>
                    </a:cubicBezTo>
                    <a:lnTo>
                      <a:pt x="451404" y="184900"/>
                    </a:lnTo>
                    <a:cubicBezTo>
                      <a:pt x="468910" y="184900"/>
                      <a:pt x="483152" y="170657"/>
                      <a:pt x="483152" y="153154"/>
                    </a:cubicBezTo>
                    <a:cubicBezTo>
                      <a:pt x="483152" y="152662"/>
                      <a:pt x="483138" y="152175"/>
                      <a:pt x="483116" y="151688"/>
                    </a:cubicBezTo>
                    <a:cubicBezTo>
                      <a:pt x="483333" y="143285"/>
                      <a:pt x="480251" y="134815"/>
                      <a:pt x="473853" y="128416"/>
                    </a:cubicBezTo>
                    <a:lnTo>
                      <a:pt x="434041" y="88604"/>
                    </a:lnTo>
                    <a:lnTo>
                      <a:pt x="518316" y="88604"/>
                    </a:lnTo>
                    <a:cubicBezTo>
                      <a:pt x="538111" y="88604"/>
                      <a:pt x="554912" y="75553"/>
                      <a:pt x="560575" y="57606"/>
                    </a:cubicBezTo>
                    <a:lnTo>
                      <a:pt x="587293" y="57606"/>
                    </a:lnTo>
                    <a:cubicBezTo>
                      <a:pt x="595495" y="57606"/>
                      <a:pt x="602166" y="50934"/>
                      <a:pt x="602166" y="42733"/>
                    </a:cubicBezTo>
                    <a:lnTo>
                      <a:pt x="602166" y="14873"/>
                    </a:lnTo>
                    <a:cubicBezTo>
                      <a:pt x="602166" y="6671"/>
                      <a:pt x="595495" y="0"/>
                      <a:pt x="587293" y="0"/>
                    </a:cubicBezTo>
                    <a:close/>
                    <a:moveTo>
                      <a:pt x="211271" y="324593"/>
                    </a:moveTo>
                    <a:lnTo>
                      <a:pt x="190394" y="324593"/>
                    </a:lnTo>
                    <a:lnTo>
                      <a:pt x="190394" y="302019"/>
                    </a:lnTo>
                    <a:cubicBezTo>
                      <a:pt x="193682" y="303101"/>
                      <a:pt x="197188" y="303693"/>
                      <a:pt x="200833" y="303693"/>
                    </a:cubicBezTo>
                    <a:cubicBezTo>
                      <a:pt x="204477" y="303693"/>
                      <a:pt x="207985" y="303101"/>
                      <a:pt x="211271" y="302019"/>
                    </a:cubicBezTo>
                    <a:lnTo>
                      <a:pt x="211271" y="324593"/>
                    </a:lnTo>
                    <a:close/>
                    <a:moveTo>
                      <a:pt x="200833" y="254542"/>
                    </a:moveTo>
                    <a:cubicBezTo>
                      <a:pt x="209464" y="254542"/>
                      <a:pt x="216485" y="261564"/>
                      <a:pt x="216485" y="270195"/>
                    </a:cubicBezTo>
                    <a:cubicBezTo>
                      <a:pt x="216485" y="278825"/>
                      <a:pt x="209464" y="285846"/>
                      <a:pt x="200833" y="285846"/>
                    </a:cubicBezTo>
                    <a:cubicBezTo>
                      <a:pt x="192202" y="285846"/>
                      <a:pt x="185180" y="278825"/>
                      <a:pt x="185180" y="270195"/>
                    </a:cubicBezTo>
                    <a:cubicBezTo>
                      <a:pt x="185180" y="261565"/>
                      <a:pt x="192202" y="254542"/>
                      <a:pt x="200833" y="254542"/>
                    </a:cubicBezTo>
                    <a:close/>
                    <a:moveTo>
                      <a:pt x="136236" y="190811"/>
                    </a:moveTo>
                    <a:lnTo>
                      <a:pt x="185732" y="240308"/>
                    </a:lnTo>
                    <a:cubicBezTo>
                      <a:pt x="178998" y="243724"/>
                      <a:pt x="173569" y="249347"/>
                      <a:pt x="170399" y="256222"/>
                    </a:cubicBezTo>
                    <a:lnTo>
                      <a:pt x="121195" y="207019"/>
                    </a:lnTo>
                    <a:cubicBezTo>
                      <a:pt x="127333" y="202809"/>
                      <a:pt x="132482" y="197264"/>
                      <a:pt x="136236" y="190811"/>
                    </a:cubicBezTo>
                    <a:close/>
                    <a:moveTo>
                      <a:pt x="81938" y="57606"/>
                    </a:moveTo>
                    <a:lnTo>
                      <a:pt x="104034" y="57606"/>
                    </a:lnTo>
                    <a:lnTo>
                      <a:pt x="104034" y="116989"/>
                    </a:lnTo>
                    <a:cubicBezTo>
                      <a:pt x="100478" y="116182"/>
                      <a:pt x="96782" y="115743"/>
                      <a:pt x="92985" y="115743"/>
                    </a:cubicBezTo>
                    <a:cubicBezTo>
                      <a:pt x="89188" y="115743"/>
                      <a:pt x="85494" y="116182"/>
                      <a:pt x="81938" y="116989"/>
                    </a:cubicBezTo>
                    <a:lnTo>
                      <a:pt x="81938" y="57606"/>
                    </a:lnTo>
                    <a:close/>
                    <a:moveTo>
                      <a:pt x="92984" y="133591"/>
                    </a:moveTo>
                    <a:cubicBezTo>
                      <a:pt x="110717" y="133591"/>
                      <a:pt x="125145" y="148018"/>
                      <a:pt x="125145" y="165753"/>
                    </a:cubicBezTo>
                    <a:cubicBezTo>
                      <a:pt x="125146" y="183486"/>
                      <a:pt x="110718" y="197913"/>
                      <a:pt x="92984" y="197913"/>
                    </a:cubicBezTo>
                    <a:cubicBezTo>
                      <a:pt x="75251" y="197913"/>
                      <a:pt x="60824" y="183486"/>
                      <a:pt x="60824" y="165753"/>
                    </a:cubicBezTo>
                    <a:cubicBezTo>
                      <a:pt x="60824" y="148018"/>
                      <a:pt x="75251" y="133591"/>
                      <a:pt x="92984" y="133591"/>
                    </a:cubicBezTo>
                    <a:close/>
                    <a:moveTo>
                      <a:pt x="339576" y="184900"/>
                    </a:moveTo>
                    <a:lnTo>
                      <a:pt x="344553" y="184900"/>
                    </a:lnTo>
                    <a:lnTo>
                      <a:pt x="344553" y="213732"/>
                    </a:lnTo>
                    <a:lnTo>
                      <a:pt x="339576" y="213732"/>
                    </a:lnTo>
                    <a:lnTo>
                      <a:pt x="339576" y="184900"/>
                    </a:lnTo>
                    <a:close/>
                    <a:moveTo>
                      <a:pt x="330655" y="256683"/>
                    </a:moveTo>
                    <a:lnTo>
                      <a:pt x="368946" y="284504"/>
                    </a:lnTo>
                    <a:lnTo>
                      <a:pt x="362238" y="305143"/>
                    </a:lnTo>
                    <a:lnTo>
                      <a:pt x="357004" y="305143"/>
                    </a:lnTo>
                    <a:lnTo>
                      <a:pt x="361090" y="292573"/>
                    </a:lnTo>
                    <a:cubicBezTo>
                      <a:pt x="362284" y="288896"/>
                      <a:pt x="360975" y="284867"/>
                      <a:pt x="357847" y="282595"/>
                    </a:cubicBezTo>
                    <a:lnTo>
                      <a:pt x="335899" y="266649"/>
                    </a:lnTo>
                    <a:cubicBezTo>
                      <a:pt x="332770" y="264377"/>
                      <a:pt x="328536" y="264377"/>
                      <a:pt x="325409" y="266649"/>
                    </a:cubicBezTo>
                    <a:lnTo>
                      <a:pt x="303459" y="282595"/>
                    </a:lnTo>
                    <a:cubicBezTo>
                      <a:pt x="300331" y="284867"/>
                      <a:pt x="299022" y="288896"/>
                      <a:pt x="300217" y="292572"/>
                    </a:cubicBezTo>
                    <a:lnTo>
                      <a:pt x="304301" y="305143"/>
                    </a:lnTo>
                    <a:lnTo>
                      <a:pt x="299067" y="305143"/>
                    </a:lnTo>
                    <a:lnTo>
                      <a:pt x="292361" y="284504"/>
                    </a:lnTo>
                    <a:lnTo>
                      <a:pt x="330655" y="256683"/>
                    </a:lnTo>
                    <a:close/>
                    <a:moveTo>
                      <a:pt x="321729" y="183629"/>
                    </a:moveTo>
                    <a:lnTo>
                      <a:pt x="321729" y="213733"/>
                    </a:lnTo>
                    <a:lnTo>
                      <a:pt x="316749" y="213733"/>
                    </a:lnTo>
                    <a:lnTo>
                      <a:pt x="316749" y="181706"/>
                    </a:lnTo>
                    <a:cubicBezTo>
                      <a:pt x="318351" y="182485"/>
                      <a:pt x="320016" y="183130"/>
                      <a:pt x="321729" y="183629"/>
                    </a:cubicBezTo>
                    <a:close/>
                    <a:moveTo>
                      <a:pt x="441597" y="121403"/>
                    </a:moveTo>
                    <a:lnTo>
                      <a:pt x="402279" y="121403"/>
                    </a:lnTo>
                    <a:lnTo>
                      <a:pt x="369483" y="88607"/>
                    </a:lnTo>
                    <a:lnTo>
                      <a:pt x="408798" y="88607"/>
                    </a:lnTo>
                    <a:lnTo>
                      <a:pt x="441597" y="121403"/>
                    </a:lnTo>
                    <a:close/>
                    <a:moveTo>
                      <a:pt x="518315" y="70758"/>
                    </a:moveTo>
                    <a:lnTo>
                      <a:pt x="331150" y="70758"/>
                    </a:lnTo>
                    <a:cubicBezTo>
                      <a:pt x="316563" y="70758"/>
                      <a:pt x="304695" y="58889"/>
                      <a:pt x="304695" y="44303"/>
                    </a:cubicBezTo>
                    <a:cubicBezTo>
                      <a:pt x="304695" y="29716"/>
                      <a:pt x="316564" y="17849"/>
                      <a:pt x="331150" y="17849"/>
                    </a:cubicBezTo>
                    <a:lnTo>
                      <a:pt x="518315" y="17849"/>
                    </a:lnTo>
                    <a:cubicBezTo>
                      <a:pt x="532902" y="17849"/>
                      <a:pt x="544770" y="29717"/>
                      <a:pt x="544770" y="44303"/>
                    </a:cubicBezTo>
                    <a:cubicBezTo>
                      <a:pt x="544770" y="58891"/>
                      <a:pt x="532902" y="70758"/>
                      <a:pt x="518315" y="70758"/>
                    </a:cubicBezTo>
                    <a:close/>
                    <a:moveTo>
                      <a:pt x="584317" y="39758"/>
                    </a:moveTo>
                    <a:lnTo>
                      <a:pt x="562385" y="39758"/>
                    </a:lnTo>
                    <a:cubicBezTo>
                      <a:pt x="561551" y="31601"/>
                      <a:pt x="558493" y="24090"/>
                      <a:pt x="553830" y="17846"/>
                    </a:cubicBezTo>
                    <a:lnTo>
                      <a:pt x="584317" y="17846"/>
                    </a:lnTo>
                    <a:lnTo>
                      <a:pt x="584317" y="397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1123;p26">
                <a:extLst>
                  <a:ext uri="{FF2B5EF4-FFF2-40B4-BE49-F238E27FC236}">
                    <a16:creationId xmlns:a16="http://schemas.microsoft.com/office/drawing/2014/main" id="{65EF114F-4E2F-A207-70D1-900EE8FAD7E7}"/>
                  </a:ext>
                </a:extLst>
              </p:cNvPr>
              <p:cNvSpPr/>
              <p:nvPr/>
            </p:nvSpPr>
            <p:spPr>
              <a:xfrm>
                <a:off x="3699705" y="2124071"/>
                <a:ext cx="223558" cy="45810"/>
              </a:xfrm>
              <a:custGeom>
                <a:avLst/>
                <a:gdLst/>
                <a:ahLst/>
                <a:cxnLst/>
                <a:rect l="l" t="t" r="r" b="b"/>
                <a:pathLst>
                  <a:path w="223558" h="45810" extrusionOk="0">
                    <a:moveTo>
                      <a:pt x="200653" y="0"/>
                    </a:moveTo>
                    <a:cubicBezTo>
                      <a:pt x="191188" y="0"/>
                      <a:pt x="183046" y="5773"/>
                      <a:pt x="179558" y="13981"/>
                    </a:cubicBezTo>
                    <a:lnTo>
                      <a:pt x="43998" y="13981"/>
                    </a:lnTo>
                    <a:cubicBezTo>
                      <a:pt x="40511" y="5773"/>
                      <a:pt x="32371" y="0"/>
                      <a:pt x="22904" y="0"/>
                    </a:cubicBezTo>
                    <a:cubicBezTo>
                      <a:pt x="10275" y="0"/>
                      <a:pt x="0" y="10275"/>
                      <a:pt x="0" y="22904"/>
                    </a:cubicBezTo>
                    <a:cubicBezTo>
                      <a:pt x="0" y="35534"/>
                      <a:pt x="10275" y="45811"/>
                      <a:pt x="22904" y="45811"/>
                    </a:cubicBezTo>
                    <a:cubicBezTo>
                      <a:pt x="32369" y="45811"/>
                      <a:pt x="40511" y="40038"/>
                      <a:pt x="43998" y="31828"/>
                    </a:cubicBezTo>
                    <a:lnTo>
                      <a:pt x="179560" y="31828"/>
                    </a:lnTo>
                    <a:cubicBezTo>
                      <a:pt x="183046" y="40038"/>
                      <a:pt x="191188" y="45811"/>
                      <a:pt x="200654" y="45811"/>
                    </a:cubicBezTo>
                    <a:cubicBezTo>
                      <a:pt x="213283" y="45811"/>
                      <a:pt x="223558" y="35534"/>
                      <a:pt x="223558" y="22904"/>
                    </a:cubicBezTo>
                    <a:cubicBezTo>
                      <a:pt x="223557" y="10275"/>
                      <a:pt x="213282" y="0"/>
                      <a:pt x="200653" y="0"/>
                    </a:cubicBezTo>
                    <a:close/>
                    <a:moveTo>
                      <a:pt x="22904" y="27963"/>
                    </a:moveTo>
                    <a:cubicBezTo>
                      <a:pt x="20115" y="27963"/>
                      <a:pt x="17847" y="25694"/>
                      <a:pt x="17847" y="22904"/>
                    </a:cubicBezTo>
                    <a:cubicBezTo>
                      <a:pt x="17847" y="20115"/>
                      <a:pt x="20115" y="17847"/>
                      <a:pt x="22904" y="17847"/>
                    </a:cubicBezTo>
                    <a:cubicBezTo>
                      <a:pt x="25692" y="17847"/>
                      <a:pt x="27960" y="20115"/>
                      <a:pt x="27960" y="22904"/>
                    </a:cubicBezTo>
                    <a:cubicBezTo>
                      <a:pt x="27960" y="25693"/>
                      <a:pt x="25692" y="27963"/>
                      <a:pt x="22904" y="27963"/>
                    </a:cubicBezTo>
                    <a:close/>
                    <a:moveTo>
                      <a:pt x="200653" y="27963"/>
                    </a:moveTo>
                    <a:cubicBezTo>
                      <a:pt x="197864" y="27963"/>
                      <a:pt x="195596" y="25694"/>
                      <a:pt x="195596" y="22904"/>
                    </a:cubicBezTo>
                    <a:cubicBezTo>
                      <a:pt x="195596" y="20115"/>
                      <a:pt x="197864" y="17847"/>
                      <a:pt x="200653" y="17847"/>
                    </a:cubicBezTo>
                    <a:cubicBezTo>
                      <a:pt x="203442" y="17847"/>
                      <a:pt x="205710" y="20115"/>
                      <a:pt x="205710" y="22904"/>
                    </a:cubicBezTo>
                    <a:cubicBezTo>
                      <a:pt x="205710" y="25693"/>
                      <a:pt x="203441" y="27963"/>
                      <a:pt x="200653" y="279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124;p26">
                <a:extLst>
                  <a:ext uri="{FF2B5EF4-FFF2-40B4-BE49-F238E27FC236}">
                    <a16:creationId xmlns:a16="http://schemas.microsoft.com/office/drawing/2014/main" id="{32CCDEC9-54EA-8E44-B61E-2EE315D08271}"/>
                  </a:ext>
                </a:extLst>
              </p:cNvPr>
              <p:cNvSpPr/>
              <p:nvPr/>
            </p:nvSpPr>
            <p:spPr>
              <a:xfrm>
                <a:off x="3710547" y="2246899"/>
                <a:ext cx="131971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31971" h="17847" extrusionOk="0">
                    <a:moveTo>
                      <a:pt x="123047" y="0"/>
                    </a:moveTo>
                    <a:lnTo>
                      <a:pt x="8924" y="0"/>
                    </a:lnTo>
                    <a:cubicBezTo>
                      <a:pt x="3995" y="0"/>
                      <a:pt x="0" y="3994"/>
                      <a:pt x="0" y="8924"/>
                    </a:cubicBezTo>
                    <a:cubicBezTo>
                      <a:pt x="0" y="13853"/>
                      <a:pt x="3995" y="17847"/>
                      <a:pt x="8924" y="17847"/>
                    </a:cubicBezTo>
                    <a:lnTo>
                      <a:pt x="123047" y="17847"/>
                    </a:lnTo>
                    <a:cubicBezTo>
                      <a:pt x="127977" y="17847"/>
                      <a:pt x="131971" y="13853"/>
                      <a:pt x="131971" y="8924"/>
                    </a:cubicBezTo>
                    <a:cubicBezTo>
                      <a:pt x="131971" y="3994"/>
                      <a:pt x="127977" y="0"/>
                      <a:pt x="1230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62908BDF-E290-CE79-20E0-609C0C4ABD3B}"/>
              </a:ext>
            </a:extLst>
          </p:cNvPr>
          <p:cNvGrpSpPr/>
          <p:nvPr/>
        </p:nvGrpSpPr>
        <p:grpSpPr>
          <a:xfrm>
            <a:off x="8490729" y="4052342"/>
            <a:ext cx="1451367" cy="1267145"/>
            <a:chOff x="8490729" y="4052342"/>
            <a:chExt cx="1451367" cy="1267145"/>
          </a:xfrm>
        </p:grpSpPr>
        <p:sp>
          <p:nvSpPr>
            <p:cNvPr id="7" name="Google Shape;1093;p26">
              <a:extLst>
                <a:ext uri="{FF2B5EF4-FFF2-40B4-BE49-F238E27FC236}">
                  <a16:creationId xmlns:a16="http://schemas.microsoft.com/office/drawing/2014/main" id="{A9B55DF1-2001-2D07-A62A-3A610279D960}"/>
                </a:ext>
              </a:extLst>
            </p:cNvPr>
            <p:cNvSpPr/>
            <p:nvPr/>
          </p:nvSpPr>
          <p:spPr>
            <a:xfrm>
              <a:off x="8490729" y="4052342"/>
              <a:ext cx="1451367" cy="126714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1F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39" name="Google Shape;1125;p26">
              <a:extLst>
                <a:ext uri="{FF2B5EF4-FFF2-40B4-BE49-F238E27FC236}">
                  <a16:creationId xmlns:a16="http://schemas.microsoft.com/office/drawing/2014/main" id="{4A02E4FE-A5F3-EF8E-DEA1-B8D5BCA171DC}"/>
                </a:ext>
              </a:extLst>
            </p:cNvPr>
            <p:cNvGrpSpPr/>
            <p:nvPr/>
          </p:nvGrpSpPr>
          <p:grpSpPr>
            <a:xfrm>
              <a:off x="8876970" y="4269382"/>
              <a:ext cx="678854" cy="833098"/>
              <a:chOff x="4403081" y="2027091"/>
              <a:chExt cx="499397" cy="609191"/>
            </a:xfrm>
            <a:solidFill>
              <a:schemeClr val="bg1"/>
            </a:solidFill>
          </p:grpSpPr>
          <p:sp>
            <p:nvSpPr>
              <p:cNvPr id="40" name="Google Shape;1126;p26">
                <a:extLst>
                  <a:ext uri="{FF2B5EF4-FFF2-40B4-BE49-F238E27FC236}">
                    <a16:creationId xmlns:a16="http://schemas.microsoft.com/office/drawing/2014/main" id="{CCA9AE9E-DF9A-AAA2-7532-518B0A254104}"/>
                  </a:ext>
                </a:extLst>
              </p:cNvPr>
              <p:cNvSpPr/>
              <p:nvPr/>
            </p:nvSpPr>
            <p:spPr>
              <a:xfrm>
                <a:off x="4743005" y="2312320"/>
                <a:ext cx="24672" cy="36889"/>
              </a:xfrm>
              <a:custGeom>
                <a:avLst/>
                <a:gdLst/>
                <a:ahLst/>
                <a:cxnLst/>
                <a:rect l="l" t="t" r="r" b="b"/>
                <a:pathLst>
                  <a:path w="24672" h="36889" extrusionOk="0">
                    <a:moveTo>
                      <a:pt x="18756" y="525"/>
                    </a:moveTo>
                    <a:cubicBezTo>
                      <a:pt x="14115" y="-1136"/>
                      <a:pt x="9008" y="1278"/>
                      <a:pt x="7345" y="5917"/>
                    </a:cubicBezTo>
                    <a:lnTo>
                      <a:pt x="525" y="24954"/>
                    </a:lnTo>
                    <a:cubicBezTo>
                      <a:pt x="-1137" y="29593"/>
                      <a:pt x="1277" y="34701"/>
                      <a:pt x="5916" y="36365"/>
                    </a:cubicBezTo>
                    <a:cubicBezTo>
                      <a:pt x="6911" y="36722"/>
                      <a:pt x="7927" y="36889"/>
                      <a:pt x="8925" y="36889"/>
                    </a:cubicBezTo>
                    <a:cubicBezTo>
                      <a:pt x="12587" y="36889"/>
                      <a:pt x="16020" y="34618"/>
                      <a:pt x="17327" y="30972"/>
                    </a:cubicBezTo>
                    <a:lnTo>
                      <a:pt x="24147" y="11935"/>
                    </a:lnTo>
                    <a:cubicBezTo>
                      <a:pt x="25809" y="7295"/>
                      <a:pt x="23395" y="2188"/>
                      <a:pt x="18756" y="5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1127;p26">
                <a:extLst>
                  <a:ext uri="{FF2B5EF4-FFF2-40B4-BE49-F238E27FC236}">
                    <a16:creationId xmlns:a16="http://schemas.microsoft.com/office/drawing/2014/main" id="{DC3ECEC1-6849-58F8-B5E8-76B1F197E149}"/>
                  </a:ext>
                </a:extLst>
              </p:cNvPr>
              <p:cNvSpPr/>
              <p:nvPr/>
            </p:nvSpPr>
            <p:spPr>
              <a:xfrm>
                <a:off x="4426333" y="2230149"/>
                <a:ext cx="32896" cy="40535"/>
              </a:xfrm>
              <a:custGeom>
                <a:avLst/>
                <a:gdLst/>
                <a:ahLst/>
                <a:cxnLst/>
                <a:rect l="l" t="t" r="r" b="b"/>
                <a:pathLst>
                  <a:path w="32896" h="40535" extrusionOk="0">
                    <a:moveTo>
                      <a:pt x="31407" y="26678"/>
                    </a:moveTo>
                    <a:lnTo>
                      <a:pt x="16362" y="3993"/>
                    </a:lnTo>
                    <a:cubicBezTo>
                      <a:pt x="13638" y="-115"/>
                      <a:pt x="8099" y="-1237"/>
                      <a:pt x="3993" y="1489"/>
                    </a:cubicBezTo>
                    <a:cubicBezTo>
                      <a:pt x="-115" y="4213"/>
                      <a:pt x="-1237" y="9750"/>
                      <a:pt x="1489" y="13857"/>
                    </a:cubicBezTo>
                    <a:lnTo>
                      <a:pt x="16535" y="36543"/>
                    </a:lnTo>
                    <a:cubicBezTo>
                      <a:pt x="18253" y="39134"/>
                      <a:pt x="21088" y="40536"/>
                      <a:pt x="23979" y="40536"/>
                    </a:cubicBezTo>
                    <a:cubicBezTo>
                      <a:pt x="25674" y="40536"/>
                      <a:pt x="27386" y="40054"/>
                      <a:pt x="28904" y="39047"/>
                    </a:cubicBezTo>
                    <a:cubicBezTo>
                      <a:pt x="33011" y="36324"/>
                      <a:pt x="34133" y="30786"/>
                      <a:pt x="31407" y="266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1128;p26">
                <a:extLst>
                  <a:ext uri="{FF2B5EF4-FFF2-40B4-BE49-F238E27FC236}">
                    <a16:creationId xmlns:a16="http://schemas.microsoft.com/office/drawing/2014/main" id="{158DC1E6-D58B-42AF-1195-931ABEF772C8}"/>
                  </a:ext>
                </a:extLst>
              </p:cNvPr>
              <p:cNvSpPr/>
              <p:nvPr/>
            </p:nvSpPr>
            <p:spPr>
              <a:xfrm>
                <a:off x="4461105" y="2282574"/>
                <a:ext cx="29688" cy="35703"/>
              </a:xfrm>
              <a:custGeom>
                <a:avLst/>
                <a:gdLst/>
                <a:ahLst/>
                <a:cxnLst/>
                <a:rect l="l" t="t" r="r" b="b"/>
                <a:pathLst>
                  <a:path w="29688" h="35703" extrusionOk="0">
                    <a:moveTo>
                      <a:pt x="28201" y="21847"/>
                    </a:moveTo>
                    <a:lnTo>
                      <a:pt x="16363" y="3995"/>
                    </a:lnTo>
                    <a:cubicBezTo>
                      <a:pt x="13636" y="-116"/>
                      <a:pt x="8096" y="-1236"/>
                      <a:pt x="3994" y="1488"/>
                    </a:cubicBezTo>
                    <a:cubicBezTo>
                      <a:pt x="-114" y="4211"/>
                      <a:pt x="-1237" y="9749"/>
                      <a:pt x="1488" y="13857"/>
                    </a:cubicBezTo>
                    <a:lnTo>
                      <a:pt x="13325" y="31710"/>
                    </a:lnTo>
                    <a:cubicBezTo>
                      <a:pt x="15044" y="34301"/>
                      <a:pt x="17880" y="35704"/>
                      <a:pt x="20771" y="35704"/>
                    </a:cubicBezTo>
                    <a:cubicBezTo>
                      <a:pt x="22466" y="35704"/>
                      <a:pt x="24178" y="35223"/>
                      <a:pt x="25695" y="34217"/>
                    </a:cubicBezTo>
                    <a:cubicBezTo>
                      <a:pt x="29802" y="31493"/>
                      <a:pt x="30925" y="25956"/>
                      <a:pt x="28201" y="218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1129;p26">
                <a:extLst>
                  <a:ext uri="{FF2B5EF4-FFF2-40B4-BE49-F238E27FC236}">
                    <a16:creationId xmlns:a16="http://schemas.microsoft.com/office/drawing/2014/main" id="{E1A1F23B-5048-7FF4-89FB-7A5DF98BEDD2}"/>
                  </a:ext>
                </a:extLst>
              </p:cNvPr>
              <p:cNvSpPr/>
              <p:nvPr/>
            </p:nvSpPr>
            <p:spPr>
              <a:xfrm>
                <a:off x="4774102" y="2230148"/>
                <a:ext cx="128376" cy="184501"/>
              </a:xfrm>
              <a:custGeom>
                <a:avLst/>
                <a:gdLst/>
                <a:ahLst/>
                <a:cxnLst/>
                <a:rect l="l" t="t" r="r" b="b"/>
                <a:pathLst>
                  <a:path w="128376" h="184501" extrusionOk="0">
                    <a:moveTo>
                      <a:pt x="124384" y="1490"/>
                    </a:moveTo>
                    <a:cubicBezTo>
                      <a:pt x="120275" y="-1238"/>
                      <a:pt x="114738" y="-113"/>
                      <a:pt x="112014" y="3993"/>
                    </a:cubicBezTo>
                    <a:lnTo>
                      <a:pt x="1489" y="170644"/>
                    </a:lnTo>
                    <a:cubicBezTo>
                      <a:pt x="-1236" y="174752"/>
                      <a:pt x="-115" y="180289"/>
                      <a:pt x="3992" y="183013"/>
                    </a:cubicBezTo>
                    <a:cubicBezTo>
                      <a:pt x="5509" y="184020"/>
                      <a:pt x="7222" y="184501"/>
                      <a:pt x="8917" y="184501"/>
                    </a:cubicBezTo>
                    <a:cubicBezTo>
                      <a:pt x="11808" y="184501"/>
                      <a:pt x="14643" y="183097"/>
                      <a:pt x="16361" y="180509"/>
                    </a:cubicBezTo>
                    <a:lnTo>
                      <a:pt x="126888" y="13858"/>
                    </a:lnTo>
                    <a:cubicBezTo>
                      <a:pt x="129612" y="9751"/>
                      <a:pt x="128491" y="4213"/>
                      <a:pt x="124384" y="14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1130;p26">
                <a:extLst>
                  <a:ext uri="{FF2B5EF4-FFF2-40B4-BE49-F238E27FC236}">
                    <a16:creationId xmlns:a16="http://schemas.microsoft.com/office/drawing/2014/main" id="{9EF8F3C3-0F11-A3F4-D9B5-238F5DD5D4F3}"/>
                  </a:ext>
                </a:extLst>
              </p:cNvPr>
              <p:cNvSpPr/>
              <p:nvPr/>
            </p:nvSpPr>
            <p:spPr>
              <a:xfrm>
                <a:off x="4445974" y="2028749"/>
                <a:ext cx="81622" cy="81534"/>
              </a:xfrm>
              <a:custGeom>
                <a:avLst/>
                <a:gdLst/>
                <a:ahLst/>
                <a:cxnLst/>
                <a:rect l="l" t="t" r="r" b="b"/>
                <a:pathLst>
                  <a:path w="81622" h="81534" extrusionOk="0">
                    <a:moveTo>
                      <a:pt x="77268" y="30249"/>
                    </a:moveTo>
                    <a:lnTo>
                      <a:pt x="51325" y="4342"/>
                    </a:lnTo>
                    <a:cubicBezTo>
                      <a:pt x="48520" y="1541"/>
                      <a:pt x="44786" y="0"/>
                      <a:pt x="40810" y="0"/>
                    </a:cubicBezTo>
                    <a:cubicBezTo>
                      <a:pt x="36834" y="0"/>
                      <a:pt x="33101" y="1542"/>
                      <a:pt x="30294" y="4343"/>
                    </a:cubicBezTo>
                    <a:lnTo>
                      <a:pt x="4356" y="30247"/>
                    </a:lnTo>
                    <a:cubicBezTo>
                      <a:pt x="1547" y="33052"/>
                      <a:pt x="0" y="36787"/>
                      <a:pt x="0" y="40766"/>
                    </a:cubicBezTo>
                    <a:cubicBezTo>
                      <a:pt x="0" y="44745"/>
                      <a:pt x="1547" y="48480"/>
                      <a:pt x="4355" y="51284"/>
                    </a:cubicBezTo>
                    <a:lnTo>
                      <a:pt x="30295" y="77191"/>
                    </a:lnTo>
                    <a:cubicBezTo>
                      <a:pt x="33100" y="79992"/>
                      <a:pt x="36834" y="81534"/>
                      <a:pt x="40810" y="81534"/>
                    </a:cubicBezTo>
                    <a:cubicBezTo>
                      <a:pt x="44786" y="81534"/>
                      <a:pt x="48519" y="79991"/>
                      <a:pt x="51326" y="77190"/>
                    </a:cubicBezTo>
                    <a:lnTo>
                      <a:pt x="77266" y="51286"/>
                    </a:lnTo>
                    <a:cubicBezTo>
                      <a:pt x="80076" y="48482"/>
                      <a:pt x="81622" y="44746"/>
                      <a:pt x="81622" y="40767"/>
                    </a:cubicBezTo>
                    <a:cubicBezTo>
                      <a:pt x="81622" y="36788"/>
                      <a:pt x="80076" y="33053"/>
                      <a:pt x="77268" y="30249"/>
                    </a:cubicBezTo>
                    <a:close/>
                    <a:moveTo>
                      <a:pt x="40810" y="62467"/>
                    </a:moveTo>
                    <a:lnTo>
                      <a:pt x="19080" y="40765"/>
                    </a:lnTo>
                    <a:lnTo>
                      <a:pt x="40810" y="19065"/>
                    </a:lnTo>
                    <a:lnTo>
                      <a:pt x="62542" y="40767"/>
                    </a:lnTo>
                    <a:lnTo>
                      <a:pt x="40810" y="624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1131;p26">
                <a:extLst>
                  <a:ext uri="{FF2B5EF4-FFF2-40B4-BE49-F238E27FC236}">
                    <a16:creationId xmlns:a16="http://schemas.microsoft.com/office/drawing/2014/main" id="{B8C5D998-378D-F10A-718F-8DF198448E9B}"/>
                  </a:ext>
                </a:extLst>
              </p:cNvPr>
              <p:cNvSpPr/>
              <p:nvPr/>
            </p:nvSpPr>
            <p:spPr>
              <a:xfrm>
                <a:off x="4816008" y="2153998"/>
                <a:ext cx="64534" cy="64470"/>
              </a:xfrm>
              <a:custGeom>
                <a:avLst/>
                <a:gdLst/>
                <a:ahLst/>
                <a:cxnLst/>
                <a:rect l="l" t="t" r="r" b="b"/>
                <a:pathLst>
                  <a:path w="64534" h="64470" extrusionOk="0">
                    <a:moveTo>
                      <a:pt x="60179" y="21719"/>
                    </a:moveTo>
                    <a:lnTo>
                      <a:pt x="42782" y="4343"/>
                    </a:lnTo>
                    <a:cubicBezTo>
                      <a:pt x="39977" y="1542"/>
                      <a:pt x="36243" y="0"/>
                      <a:pt x="32267" y="0"/>
                    </a:cubicBezTo>
                    <a:cubicBezTo>
                      <a:pt x="28291" y="0"/>
                      <a:pt x="24558" y="1543"/>
                      <a:pt x="21751" y="4344"/>
                    </a:cubicBezTo>
                    <a:lnTo>
                      <a:pt x="4355" y="21717"/>
                    </a:lnTo>
                    <a:cubicBezTo>
                      <a:pt x="1547" y="24521"/>
                      <a:pt x="0" y="28257"/>
                      <a:pt x="0" y="32236"/>
                    </a:cubicBezTo>
                    <a:cubicBezTo>
                      <a:pt x="0" y="36215"/>
                      <a:pt x="1547" y="39950"/>
                      <a:pt x="4355" y="42754"/>
                    </a:cubicBezTo>
                    <a:lnTo>
                      <a:pt x="21752" y="60128"/>
                    </a:lnTo>
                    <a:cubicBezTo>
                      <a:pt x="24557" y="62929"/>
                      <a:pt x="28291" y="64471"/>
                      <a:pt x="32267" y="64471"/>
                    </a:cubicBezTo>
                    <a:cubicBezTo>
                      <a:pt x="36243" y="64471"/>
                      <a:pt x="39976" y="62928"/>
                      <a:pt x="42783" y="60128"/>
                    </a:cubicBezTo>
                    <a:lnTo>
                      <a:pt x="60179" y="42757"/>
                    </a:lnTo>
                    <a:cubicBezTo>
                      <a:pt x="62987" y="39952"/>
                      <a:pt x="64534" y="36216"/>
                      <a:pt x="64534" y="32237"/>
                    </a:cubicBezTo>
                    <a:cubicBezTo>
                      <a:pt x="64534" y="28258"/>
                      <a:pt x="62987" y="24524"/>
                      <a:pt x="60179" y="21719"/>
                    </a:cubicBezTo>
                    <a:close/>
                    <a:moveTo>
                      <a:pt x="32267" y="45405"/>
                    </a:moveTo>
                    <a:lnTo>
                      <a:pt x="19080" y="32236"/>
                    </a:lnTo>
                    <a:lnTo>
                      <a:pt x="32267" y="19067"/>
                    </a:lnTo>
                    <a:lnTo>
                      <a:pt x="45454" y="32238"/>
                    </a:lnTo>
                    <a:lnTo>
                      <a:pt x="32267" y="4540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1132;p26">
                <a:extLst>
                  <a:ext uri="{FF2B5EF4-FFF2-40B4-BE49-F238E27FC236}">
                    <a16:creationId xmlns:a16="http://schemas.microsoft.com/office/drawing/2014/main" id="{EDD3BF04-3CD6-9B4A-B8B5-8BEBC5BFEB24}"/>
                  </a:ext>
                </a:extLst>
              </p:cNvPr>
              <p:cNvSpPr/>
              <p:nvPr/>
            </p:nvSpPr>
            <p:spPr>
              <a:xfrm>
                <a:off x="4403081" y="2117397"/>
                <a:ext cx="64534" cy="64472"/>
              </a:xfrm>
              <a:custGeom>
                <a:avLst/>
                <a:gdLst/>
                <a:ahLst/>
                <a:cxnLst/>
                <a:rect l="l" t="t" r="r" b="b"/>
                <a:pathLst>
                  <a:path w="64534" h="64472" extrusionOk="0">
                    <a:moveTo>
                      <a:pt x="60179" y="21719"/>
                    </a:moveTo>
                    <a:lnTo>
                      <a:pt x="42782" y="4343"/>
                    </a:lnTo>
                    <a:cubicBezTo>
                      <a:pt x="39977" y="1542"/>
                      <a:pt x="36243" y="0"/>
                      <a:pt x="32267" y="0"/>
                    </a:cubicBezTo>
                    <a:cubicBezTo>
                      <a:pt x="28291" y="0"/>
                      <a:pt x="24558" y="1543"/>
                      <a:pt x="21751" y="4344"/>
                    </a:cubicBezTo>
                    <a:lnTo>
                      <a:pt x="4355" y="21716"/>
                    </a:lnTo>
                    <a:cubicBezTo>
                      <a:pt x="1547" y="24520"/>
                      <a:pt x="0" y="28256"/>
                      <a:pt x="0" y="32235"/>
                    </a:cubicBezTo>
                    <a:cubicBezTo>
                      <a:pt x="0" y="36214"/>
                      <a:pt x="1547" y="39949"/>
                      <a:pt x="4355" y="42753"/>
                    </a:cubicBezTo>
                    <a:lnTo>
                      <a:pt x="21752" y="60129"/>
                    </a:lnTo>
                    <a:cubicBezTo>
                      <a:pt x="24557" y="62930"/>
                      <a:pt x="28291" y="64472"/>
                      <a:pt x="32267" y="64472"/>
                    </a:cubicBezTo>
                    <a:cubicBezTo>
                      <a:pt x="36243" y="64473"/>
                      <a:pt x="39976" y="62930"/>
                      <a:pt x="42783" y="60129"/>
                    </a:cubicBezTo>
                    <a:lnTo>
                      <a:pt x="60179" y="42757"/>
                    </a:lnTo>
                    <a:cubicBezTo>
                      <a:pt x="62987" y="39952"/>
                      <a:pt x="64534" y="36216"/>
                      <a:pt x="64534" y="32237"/>
                    </a:cubicBezTo>
                    <a:cubicBezTo>
                      <a:pt x="64534" y="28258"/>
                      <a:pt x="62987" y="24524"/>
                      <a:pt x="60179" y="21719"/>
                    </a:cubicBezTo>
                    <a:close/>
                    <a:moveTo>
                      <a:pt x="32267" y="45406"/>
                    </a:moveTo>
                    <a:lnTo>
                      <a:pt x="19079" y="32235"/>
                    </a:lnTo>
                    <a:lnTo>
                      <a:pt x="32267" y="19066"/>
                    </a:lnTo>
                    <a:lnTo>
                      <a:pt x="45455" y="32237"/>
                    </a:lnTo>
                    <a:lnTo>
                      <a:pt x="32267" y="454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1133;p26">
                <a:extLst>
                  <a:ext uri="{FF2B5EF4-FFF2-40B4-BE49-F238E27FC236}">
                    <a16:creationId xmlns:a16="http://schemas.microsoft.com/office/drawing/2014/main" id="{88FB545C-AED2-4F0E-30C7-813D5839C8B3}"/>
                  </a:ext>
                </a:extLst>
              </p:cNvPr>
              <p:cNvSpPr/>
              <p:nvPr/>
            </p:nvSpPr>
            <p:spPr>
              <a:xfrm>
                <a:off x="4435729" y="2369256"/>
                <a:ext cx="64534" cy="64473"/>
              </a:xfrm>
              <a:custGeom>
                <a:avLst/>
                <a:gdLst/>
                <a:ahLst/>
                <a:cxnLst/>
                <a:rect l="l" t="t" r="r" b="b"/>
                <a:pathLst>
                  <a:path w="64534" h="64473" extrusionOk="0">
                    <a:moveTo>
                      <a:pt x="60179" y="21719"/>
                    </a:moveTo>
                    <a:lnTo>
                      <a:pt x="42782" y="4343"/>
                    </a:lnTo>
                    <a:cubicBezTo>
                      <a:pt x="39977" y="1542"/>
                      <a:pt x="36243" y="0"/>
                      <a:pt x="32267" y="0"/>
                    </a:cubicBezTo>
                    <a:cubicBezTo>
                      <a:pt x="28291" y="0"/>
                      <a:pt x="24558" y="1543"/>
                      <a:pt x="21751" y="4344"/>
                    </a:cubicBezTo>
                    <a:lnTo>
                      <a:pt x="4355" y="21717"/>
                    </a:lnTo>
                    <a:cubicBezTo>
                      <a:pt x="1547" y="24521"/>
                      <a:pt x="0" y="28257"/>
                      <a:pt x="0" y="32236"/>
                    </a:cubicBezTo>
                    <a:cubicBezTo>
                      <a:pt x="0" y="36215"/>
                      <a:pt x="1547" y="39950"/>
                      <a:pt x="4355" y="42754"/>
                    </a:cubicBezTo>
                    <a:lnTo>
                      <a:pt x="21752" y="60130"/>
                    </a:lnTo>
                    <a:cubicBezTo>
                      <a:pt x="24557" y="62931"/>
                      <a:pt x="28291" y="64473"/>
                      <a:pt x="32267" y="64473"/>
                    </a:cubicBezTo>
                    <a:cubicBezTo>
                      <a:pt x="36243" y="64473"/>
                      <a:pt x="39976" y="62930"/>
                      <a:pt x="42783" y="60129"/>
                    </a:cubicBezTo>
                    <a:lnTo>
                      <a:pt x="60179" y="42757"/>
                    </a:lnTo>
                    <a:cubicBezTo>
                      <a:pt x="62987" y="39952"/>
                      <a:pt x="64534" y="36216"/>
                      <a:pt x="64534" y="32237"/>
                    </a:cubicBezTo>
                    <a:cubicBezTo>
                      <a:pt x="64534" y="28258"/>
                      <a:pt x="62987" y="24524"/>
                      <a:pt x="60179" y="21719"/>
                    </a:cubicBezTo>
                    <a:close/>
                    <a:moveTo>
                      <a:pt x="32267" y="45406"/>
                    </a:moveTo>
                    <a:lnTo>
                      <a:pt x="19079" y="32235"/>
                    </a:lnTo>
                    <a:lnTo>
                      <a:pt x="32267" y="19066"/>
                    </a:lnTo>
                    <a:lnTo>
                      <a:pt x="45455" y="32237"/>
                    </a:lnTo>
                    <a:lnTo>
                      <a:pt x="32267" y="454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1134;p26">
                <a:extLst>
                  <a:ext uri="{FF2B5EF4-FFF2-40B4-BE49-F238E27FC236}">
                    <a16:creationId xmlns:a16="http://schemas.microsoft.com/office/drawing/2014/main" id="{72402DDA-310B-772A-122C-FFA9F3DFE87F}"/>
                  </a:ext>
                </a:extLst>
              </p:cNvPr>
              <p:cNvSpPr/>
              <p:nvPr/>
            </p:nvSpPr>
            <p:spPr>
              <a:xfrm>
                <a:off x="4788640" y="2435886"/>
                <a:ext cx="64534" cy="64473"/>
              </a:xfrm>
              <a:custGeom>
                <a:avLst/>
                <a:gdLst/>
                <a:ahLst/>
                <a:cxnLst/>
                <a:rect l="l" t="t" r="r" b="b"/>
                <a:pathLst>
                  <a:path w="64534" h="64473" extrusionOk="0">
                    <a:moveTo>
                      <a:pt x="60179" y="21719"/>
                    </a:moveTo>
                    <a:lnTo>
                      <a:pt x="42782" y="4343"/>
                    </a:lnTo>
                    <a:cubicBezTo>
                      <a:pt x="39977" y="1542"/>
                      <a:pt x="36243" y="0"/>
                      <a:pt x="32267" y="0"/>
                    </a:cubicBezTo>
                    <a:cubicBezTo>
                      <a:pt x="28291" y="0"/>
                      <a:pt x="24558" y="1543"/>
                      <a:pt x="21751" y="4344"/>
                    </a:cubicBezTo>
                    <a:lnTo>
                      <a:pt x="4355" y="21717"/>
                    </a:lnTo>
                    <a:cubicBezTo>
                      <a:pt x="1547" y="24521"/>
                      <a:pt x="0" y="28257"/>
                      <a:pt x="0" y="32236"/>
                    </a:cubicBezTo>
                    <a:cubicBezTo>
                      <a:pt x="0" y="36215"/>
                      <a:pt x="1547" y="39950"/>
                      <a:pt x="4355" y="42754"/>
                    </a:cubicBezTo>
                    <a:lnTo>
                      <a:pt x="21752" y="60130"/>
                    </a:lnTo>
                    <a:cubicBezTo>
                      <a:pt x="24557" y="62930"/>
                      <a:pt x="28291" y="64473"/>
                      <a:pt x="32267" y="64473"/>
                    </a:cubicBezTo>
                    <a:cubicBezTo>
                      <a:pt x="36243" y="64473"/>
                      <a:pt x="39977" y="62930"/>
                      <a:pt x="42783" y="60129"/>
                    </a:cubicBezTo>
                    <a:lnTo>
                      <a:pt x="60179" y="42757"/>
                    </a:lnTo>
                    <a:cubicBezTo>
                      <a:pt x="62987" y="39952"/>
                      <a:pt x="64534" y="36216"/>
                      <a:pt x="64534" y="32237"/>
                    </a:cubicBezTo>
                    <a:cubicBezTo>
                      <a:pt x="64534" y="28258"/>
                      <a:pt x="62987" y="24524"/>
                      <a:pt x="60179" y="21719"/>
                    </a:cubicBezTo>
                    <a:close/>
                    <a:moveTo>
                      <a:pt x="32267" y="45406"/>
                    </a:moveTo>
                    <a:lnTo>
                      <a:pt x="19079" y="32235"/>
                    </a:lnTo>
                    <a:lnTo>
                      <a:pt x="32267" y="19066"/>
                    </a:lnTo>
                    <a:lnTo>
                      <a:pt x="45455" y="32237"/>
                    </a:lnTo>
                    <a:lnTo>
                      <a:pt x="32267" y="454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1135;p26">
                <a:extLst>
                  <a:ext uri="{FF2B5EF4-FFF2-40B4-BE49-F238E27FC236}">
                    <a16:creationId xmlns:a16="http://schemas.microsoft.com/office/drawing/2014/main" id="{ABEA2E5C-0EF5-D5E8-21A3-EFF1AA939016}"/>
                  </a:ext>
                </a:extLst>
              </p:cNvPr>
              <p:cNvSpPr/>
              <p:nvPr/>
            </p:nvSpPr>
            <p:spPr>
              <a:xfrm>
                <a:off x="4475310" y="2027091"/>
                <a:ext cx="381459" cy="609191"/>
              </a:xfrm>
              <a:custGeom>
                <a:avLst/>
                <a:gdLst/>
                <a:ahLst/>
                <a:cxnLst/>
                <a:rect l="l" t="t" r="r" b="b"/>
                <a:pathLst>
                  <a:path w="381459" h="609191" extrusionOk="0">
                    <a:moveTo>
                      <a:pt x="360636" y="534730"/>
                    </a:moveTo>
                    <a:lnTo>
                      <a:pt x="345368" y="534730"/>
                    </a:lnTo>
                    <a:cubicBezTo>
                      <a:pt x="338608" y="520439"/>
                      <a:pt x="324050" y="510522"/>
                      <a:pt x="307206" y="510522"/>
                    </a:cubicBezTo>
                    <a:lnTo>
                      <a:pt x="230951" y="510522"/>
                    </a:lnTo>
                    <a:lnTo>
                      <a:pt x="272540" y="447818"/>
                    </a:lnTo>
                    <a:cubicBezTo>
                      <a:pt x="275265" y="443710"/>
                      <a:pt x="274144" y="438172"/>
                      <a:pt x="270037" y="435448"/>
                    </a:cubicBezTo>
                    <a:cubicBezTo>
                      <a:pt x="265929" y="432725"/>
                      <a:pt x="260392" y="433843"/>
                      <a:pt x="257667" y="437953"/>
                    </a:cubicBezTo>
                    <a:lnTo>
                      <a:pt x="222296" y="491281"/>
                    </a:lnTo>
                    <a:lnTo>
                      <a:pt x="276922" y="338810"/>
                    </a:lnTo>
                    <a:cubicBezTo>
                      <a:pt x="278586" y="334170"/>
                      <a:pt x="276170" y="329063"/>
                      <a:pt x="271531" y="327400"/>
                    </a:cubicBezTo>
                    <a:cubicBezTo>
                      <a:pt x="266893" y="325737"/>
                      <a:pt x="261784" y="328152"/>
                      <a:pt x="260121" y="332791"/>
                    </a:cubicBezTo>
                    <a:lnTo>
                      <a:pt x="198022" y="506116"/>
                    </a:lnTo>
                    <a:lnTo>
                      <a:pt x="198022" y="372625"/>
                    </a:lnTo>
                    <a:cubicBezTo>
                      <a:pt x="198022" y="367696"/>
                      <a:pt x="194028" y="363701"/>
                      <a:pt x="189099" y="363701"/>
                    </a:cubicBezTo>
                    <a:cubicBezTo>
                      <a:pt x="184169" y="363701"/>
                      <a:pt x="180175" y="367696"/>
                      <a:pt x="180175" y="372625"/>
                    </a:cubicBezTo>
                    <a:lnTo>
                      <a:pt x="180175" y="506116"/>
                    </a:lnTo>
                    <a:lnTo>
                      <a:pt x="86115" y="243576"/>
                    </a:lnTo>
                    <a:lnTo>
                      <a:pt x="179489" y="297414"/>
                    </a:lnTo>
                    <a:cubicBezTo>
                      <a:pt x="179717" y="297544"/>
                      <a:pt x="179948" y="297651"/>
                      <a:pt x="180176" y="297769"/>
                    </a:cubicBezTo>
                    <a:lnTo>
                      <a:pt x="180176" y="335787"/>
                    </a:lnTo>
                    <a:cubicBezTo>
                      <a:pt x="180176" y="340716"/>
                      <a:pt x="184170" y="344710"/>
                      <a:pt x="189100" y="344710"/>
                    </a:cubicBezTo>
                    <a:cubicBezTo>
                      <a:pt x="194029" y="344710"/>
                      <a:pt x="198023" y="340716"/>
                      <a:pt x="198023" y="335787"/>
                    </a:cubicBezTo>
                    <a:lnTo>
                      <a:pt x="198023" y="297768"/>
                    </a:lnTo>
                    <a:cubicBezTo>
                      <a:pt x="198252" y="297650"/>
                      <a:pt x="198483" y="297544"/>
                      <a:pt x="198710" y="297412"/>
                    </a:cubicBezTo>
                    <a:lnTo>
                      <a:pt x="292084" y="243577"/>
                    </a:lnTo>
                    <a:lnTo>
                      <a:pt x="283993" y="266160"/>
                    </a:lnTo>
                    <a:cubicBezTo>
                      <a:pt x="282331" y="270799"/>
                      <a:pt x="284745" y="275909"/>
                      <a:pt x="289385" y="277571"/>
                    </a:cubicBezTo>
                    <a:cubicBezTo>
                      <a:pt x="290379" y="277928"/>
                      <a:pt x="291394" y="278095"/>
                      <a:pt x="292394" y="278095"/>
                    </a:cubicBezTo>
                    <a:cubicBezTo>
                      <a:pt x="296055" y="278095"/>
                      <a:pt x="299489" y="275824"/>
                      <a:pt x="300794" y="272178"/>
                    </a:cubicBezTo>
                    <a:lnTo>
                      <a:pt x="316450" y="228477"/>
                    </a:lnTo>
                    <a:cubicBezTo>
                      <a:pt x="319701" y="224883"/>
                      <a:pt x="321804" y="219964"/>
                      <a:pt x="321804" y="215333"/>
                    </a:cubicBezTo>
                    <a:lnTo>
                      <a:pt x="321804" y="84496"/>
                    </a:lnTo>
                    <a:cubicBezTo>
                      <a:pt x="321804" y="78061"/>
                      <a:pt x="317758" y="71058"/>
                      <a:pt x="312184" y="67845"/>
                    </a:cubicBezTo>
                    <a:lnTo>
                      <a:pt x="198710" y="2417"/>
                    </a:lnTo>
                    <a:cubicBezTo>
                      <a:pt x="195243" y="419"/>
                      <a:pt x="191570" y="0"/>
                      <a:pt x="189099" y="0"/>
                    </a:cubicBezTo>
                    <a:cubicBezTo>
                      <a:pt x="186627" y="0"/>
                      <a:pt x="182955" y="419"/>
                      <a:pt x="179488" y="2418"/>
                    </a:cubicBezTo>
                    <a:lnTo>
                      <a:pt x="66013" y="67844"/>
                    </a:lnTo>
                    <a:cubicBezTo>
                      <a:pt x="60439" y="71058"/>
                      <a:pt x="56393" y="78061"/>
                      <a:pt x="56393" y="84496"/>
                    </a:cubicBezTo>
                    <a:lnTo>
                      <a:pt x="56393" y="215335"/>
                    </a:lnTo>
                    <a:cubicBezTo>
                      <a:pt x="56393" y="219966"/>
                      <a:pt x="58496" y="224884"/>
                      <a:pt x="61747" y="228479"/>
                    </a:cubicBezTo>
                    <a:lnTo>
                      <a:pt x="155907" y="491295"/>
                    </a:lnTo>
                    <a:lnTo>
                      <a:pt x="27408" y="297553"/>
                    </a:lnTo>
                    <a:cubicBezTo>
                      <a:pt x="24683" y="293444"/>
                      <a:pt x="19146" y="292325"/>
                      <a:pt x="15038" y="295049"/>
                    </a:cubicBezTo>
                    <a:cubicBezTo>
                      <a:pt x="10931" y="297773"/>
                      <a:pt x="9809" y="303310"/>
                      <a:pt x="12535" y="307418"/>
                    </a:cubicBezTo>
                    <a:lnTo>
                      <a:pt x="147244" y="510522"/>
                    </a:lnTo>
                    <a:lnTo>
                      <a:pt x="74255" y="510522"/>
                    </a:lnTo>
                    <a:cubicBezTo>
                      <a:pt x="57409" y="510522"/>
                      <a:pt x="42851" y="520439"/>
                      <a:pt x="36090" y="534730"/>
                    </a:cubicBezTo>
                    <a:lnTo>
                      <a:pt x="20822" y="534730"/>
                    </a:lnTo>
                    <a:cubicBezTo>
                      <a:pt x="9341" y="534730"/>
                      <a:pt x="0" y="544071"/>
                      <a:pt x="0" y="555552"/>
                    </a:cubicBezTo>
                    <a:lnTo>
                      <a:pt x="0" y="588370"/>
                    </a:lnTo>
                    <a:cubicBezTo>
                      <a:pt x="0" y="599850"/>
                      <a:pt x="9341" y="609192"/>
                      <a:pt x="20822" y="609192"/>
                    </a:cubicBezTo>
                    <a:lnTo>
                      <a:pt x="360638" y="609192"/>
                    </a:lnTo>
                    <a:cubicBezTo>
                      <a:pt x="372118" y="609192"/>
                      <a:pt x="381460" y="599850"/>
                      <a:pt x="381460" y="588370"/>
                    </a:cubicBezTo>
                    <a:lnTo>
                      <a:pt x="381460" y="555552"/>
                    </a:lnTo>
                    <a:cubicBezTo>
                      <a:pt x="381458" y="544071"/>
                      <a:pt x="372118" y="534730"/>
                      <a:pt x="360636" y="534730"/>
                    </a:cubicBezTo>
                    <a:close/>
                    <a:moveTo>
                      <a:pt x="188295" y="17941"/>
                    </a:moveTo>
                    <a:cubicBezTo>
                      <a:pt x="188414" y="17908"/>
                      <a:pt x="188703" y="17847"/>
                      <a:pt x="189100" y="17847"/>
                    </a:cubicBezTo>
                    <a:cubicBezTo>
                      <a:pt x="189496" y="17847"/>
                      <a:pt x="189785" y="17908"/>
                      <a:pt x="189904" y="17941"/>
                    </a:cubicBezTo>
                    <a:lnTo>
                      <a:pt x="295016" y="78547"/>
                    </a:lnTo>
                    <a:lnTo>
                      <a:pt x="269389" y="93321"/>
                    </a:lnTo>
                    <a:cubicBezTo>
                      <a:pt x="265120" y="95781"/>
                      <a:pt x="263654" y="101238"/>
                      <a:pt x="266116" y="105508"/>
                    </a:cubicBezTo>
                    <a:cubicBezTo>
                      <a:pt x="267768" y="108373"/>
                      <a:pt x="270768" y="109976"/>
                      <a:pt x="273855" y="109976"/>
                    </a:cubicBezTo>
                    <a:cubicBezTo>
                      <a:pt x="275366" y="109976"/>
                      <a:pt x="276901" y="109592"/>
                      <a:pt x="278304" y="108781"/>
                    </a:cubicBezTo>
                    <a:lnTo>
                      <a:pt x="303958" y="93991"/>
                    </a:lnTo>
                    <a:lnTo>
                      <a:pt x="303958" y="215213"/>
                    </a:lnTo>
                    <a:cubicBezTo>
                      <a:pt x="303870" y="215607"/>
                      <a:pt x="303463" y="216312"/>
                      <a:pt x="303165" y="216585"/>
                    </a:cubicBezTo>
                    <a:lnTo>
                      <a:pt x="198023" y="277207"/>
                    </a:lnTo>
                    <a:lnTo>
                      <a:pt x="198023" y="155069"/>
                    </a:lnTo>
                    <a:lnTo>
                      <a:pt x="235470" y="133479"/>
                    </a:lnTo>
                    <a:cubicBezTo>
                      <a:pt x="239740" y="131017"/>
                      <a:pt x="241205" y="125560"/>
                      <a:pt x="238743" y="121291"/>
                    </a:cubicBezTo>
                    <a:cubicBezTo>
                      <a:pt x="236281" y="117022"/>
                      <a:pt x="230823" y="115557"/>
                      <a:pt x="226556" y="118018"/>
                    </a:cubicBezTo>
                    <a:lnTo>
                      <a:pt x="189100" y="139615"/>
                    </a:lnTo>
                    <a:lnTo>
                      <a:pt x="83183" y="78547"/>
                    </a:lnTo>
                    <a:lnTo>
                      <a:pt x="188295" y="17941"/>
                    </a:lnTo>
                    <a:close/>
                    <a:moveTo>
                      <a:pt x="74241" y="215213"/>
                    </a:moveTo>
                    <a:lnTo>
                      <a:pt x="74241" y="93992"/>
                    </a:lnTo>
                    <a:lnTo>
                      <a:pt x="180175" y="155071"/>
                    </a:lnTo>
                    <a:lnTo>
                      <a:pt x="180175" y="277207"/>
                    </a:lnTo>
                    <a:lnTo>
                      <a:pt x="75033" y="216585"/>
                    </a:lnTo>
                    <a:cubicBezTo>
                      <a:pt x="74736" y="216311"/>
                      <a:pt x="74329" y="215607"/>
                      <a:pt x="74241" y="215213"/>
                    </a:cubicBezTo>
                    <a:close/>
                    <a:moveTo>
                      <a:pt x="93318" y="591344"/>
                    </a:moveTo>
                    <a:lnTo>
                      <a:pt x="20822" y="591344"/>
                    </a:lnTo>
                    <a:cubicBezTo>
                      <a:pt x="19209" y="591344"/>
                      <a:pt x="17847" y="589982"/>
                      <a:pt x="17847" y="588370"/>
                    </a:cubicBezTo>
                    <a:lnTo>
                      <a:pt x="17847" y="555552"/>
                    </a:lnTo>
                    <a:cubicBezTo>
                      <a:pt x="17847" y="553940"/>
                      <a:pt x="19210" y="552577"/>
                      <a:pt x="20822" y="552577"/>
                    </a:cubicBezTo>
                    <a:lnTo>
                      <a:pt x="93318" y="552577"/>
                    </a:lnTo>
                    <a:lnTo>
                      <a:pt x="93318" y="591344"/>
                    </a:lnTo>
                    <a:close/>
                    <a:moveTo>
                      <a:pt x="270296" y="591344"/>
                    </a:moveTo>
                    <a:lnTo>
                      <a:pt x="111165" y="591344"/>
                    </a:lnTo>
                    <a:lnTo>
                      <a:pt x="111165" y="552577"/>
                    </a:lnTo>
                    <a:lnTo>
                      <a:pt x="132256" y="552577"/>
                    </a:lnTo>
                    <a:cubicBezTo>
                      <a:pt x="137185" y="552577"/>
                      <a:pt x="141179" y="548583"/>
                      <a:pt x="141179" y="543654"/>
                    </a:cubicBezTo>
                    <a:cubicBezTo>
                      <a:pt x="141179" y="538724"/>
                      <a:pt x="137185" y="534730"/>
                      <a:pt x="132256" y="534730"/>
                    </a:cubicBezTo>
                    <a:lnTo>
                      <a:pt x="57864" y="534730"/>
                    </a:lnTo>
                    <a:cubicBezTo>
                      <a:pt x="62194" y="530784"/>
                      <a:pt x="67944" y="528369"/>
                      <a:pt x="74255" y="528369"/>
                    </a:cubicBezTo>
                    <a:lnTo>
                      <a:pt x="307206" y="528369"/>
                    </a:lnTo>
                    <a:cubicBezTo>
                      <a:pt x="313517" y="528369"/>
                      <a:pt x="319266" y="530783"/>
                      <a:pt x="323595" y="534730"/>
                    </a:cubicBezTo>
                    <a:lnTo>
                      <a:pt x="188178" y="534730"/>
                    </a:lnTo>
                    <a:cubicBezTo>
                      <a:pt x="183248" y="534730"/>
                      <a:pt x="179254" y="538724"/>
                      <a:pt x="179254" y="543654"/>
                    </a:cubicBezTo>
                    <a:cubicBezTo>
                      <a:pt x="179254" y="548583"/>
                      <a:pt x="183248" y="552577"/>
                      <a:pt x="188178" y="552577"/>
                    </a:cubicBezTo>
                    <a:lnTo>
                      <a:pt x="270296" y="552577"/>
                    </a:lnTo>
                    <a:lnTo>
                      <a:pt x="270296" y="591344"/>
                    </a:lnTo>
                    <a:close/>
                    <a:moveTo>
                      <a:pt x="363611" y="588370"/>
                    </a:moveTo>
                    <a:cubicBezTo>
                      <a:pt x="363611" y="589982"/>
                      <a:pt x="362249" y="591344"/>
                      <a:pt x="360636" y="591344"/>
                    </a:cubicBezTo>
                    <a:lnTo>
                      <a:pt x="288142" y="591344"/>
                    </a:lnTo>
                    <a:lnTo>
                      <a:pt x="288142" y="552577"/>
                    </a:lnTo>
                    <a:lnTo>
                      <a:pt x="360636" y="552577"/>
                    </a:lnTo>
                    <a:cubicBezTo>
                      <a:pt x="362249" y="552577"/>
                      <a:pt x="363611" y="553940"/>
                      <a:pt x="363611" y="555552"/>
                    </a:cubicBezTo>
                    <a:lnTo>
                      <a:pt x="363611" y="5883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1136;p26">
                <a:extLst>
                  <a:ext uri="{FF2B5EF4-FFF2-40B4-BE49-F238E27FC236}">
                    <a16:creationId xmlns:a16="http://schemas.microsoft.com/office/drawing/2014/main" id="{799407C1-6827-9276-76EA-26A119D40DDE}"/>
                  </a:ext>
                </a:extLst>
              </p:cNvPr>
              <p:cNvSpPr/>
              <p:nvPr/>
            </p:nvSpPr>
            <p:spPr>
              <a:xfrm>
                <a:off x="4506093" y="2589698"/>
                <a:ext cx="4632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46327" h="17847" extrusionOk="0">
                    <a:moveTo>
                      <a:pt x="37403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37403" y="17847"/>
                    </a:lnTo>
                    <a:cubicBezTo>
                      <a:pt x="42333" y="17847"/>
                      <a:pt x="46327" y="13852"/>
                      <a:pt x="46327" y="8924"/>
                    </a:cubicBezTo>
                    <a:cubicBezTo>
                      <a:pt x="46327" y="3994"/>
                      <a:pt x="42333" y="0"/>
                      <a:pt x="374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1137;p26">
                <a:extLst>
                  <a:ext uri="{FF2B5EF4-FFF2-40B4-BE49-F238E27FC236}">
                    <a16:creationId xmlns:a16="http://schemas.microsoft.com/office/drawing/2014/main" id="{ACFF8B72-D8F8-FCBE-D4DA-CF88B9BF2C40}"/>
                  </a:ext>
                </a:extLst>
              </p:cNvPr>
              <p:cNvSpPr/>
              <p:nvPr/>
            </p:nvSpPr>
            <p:spPr>
              <a:xfrm>
                <a:off x="4805267" y="2589700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42" y="2606"/>
                    </a:moveTo>
                    <a:cubicBezTo>
                      <a:pt x="13575" y="951"/>
                      <a:pt x="11280" y="0"/>
                      <a:pt x="8924" y="0"/>
                    </a:cubicBezTo>
                    <a:cubicBezTo>
                      <a:pt x="6579" y="0"/>
                      <a:pt x="4283" y="952"/>
                      <a:pt x="2616" y="2606"/>
                    </a:cubicBezTo>
                    <a:cubicBezTo>
                      <a:pt x="952" y="4271"/>
                      <a:pt x="0" y="6568"/>
                      <a:pt x="0" y="8924"/>
                    </a:cubicBezTo>
                    <a:cubicBezTo>
                      <a:pt x="0" y="11268"/>
                      <a:pt x="952" y="13564"/>
                      <a:pt x="2616" y="15230"/>
                    </a:cubicBezTo>
                    <a:cubicBezTo>
                      <a:pt x="4282" y="16896"/>
                      <a:pt x="6579" y="17847"/>
                      <a:pt x="8924" y="17847"/>
                    </a:cubicBezTo>
                    <a:cubicBezTo>
                      <a:pt x="11278" y="17847"/>
                      <a:pt x="13575" y="16896"/>
                      <a:pt x="15242" y="15230"/>
                    </a:cubicBezTo>
                    <a:cubicBezTo>
                      <a:pt x="16896" y="13565"/>
                      <a:pt x="17847" y="11268"/>
                      <a:pt x="17847" y="8924"/>
                    </a:cubicBezTo>
                    <a:cubicBezTo>
                      <a:pt x="17847" y="6569"/>
                      <a:pt x="16894" y="4271"/>
                      <a:pt x="15242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1138;p26">
                <a:extLst>
                  <a:ext uri="{FF2B5EF4-FFF2-40B4-BE49-F238E27FC236}">
                    <a16:creationId xmlns:a16="http://schemas.microsoft.com/office/drawing/2014/main" id="{2A43ACB7-8DF5-9778-0803-B4BC7C3F7BFF}"/>
                  </a:ext>
                </a:extLst>
              </p:cNvPr>
              <p:cNvSpPr/>
              <p:nvPr/>
            </p:nvSpPr>
            <p:spPr>
              <a:xfrm>
                <a:off x="4777961" y="2589700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0" y="2606"/>
                    </a:moveTo>
                    <a:cubicBezTo>
                      <a:pt x="13563" y="951"/>
                      <a:pt x="11268" y="0"/>
                      <a:pt x="8924" y="0"/>
                    </a:cubicBezTo>
                    <a:cubicBezTo>
                      <a:pt x="6568" y="0"/>
                      <a:pt x="4271" y="952"/>
                      <a:pt x="2605" y="2606"/>
                    </a:cubicBezTo>
                    <a:cubicBezTo>
                      <a:pt x="951" y="4271"/>
                      <a:pt x="0" y="6568"/>
                      <a:pt x="0" y="8924"/>
                    </a:cubicBezTo>
                    <a:cubicBezTo>
                      <a:pt x="0" y="11268"/>
                      <a:pt x="952" y="13564"/>
                      <a:pt x="2605" y="15230"/>
                    </a:cubicBezTo>
                    <a:cubicBezTo>
                      <a:pt x="4270" y="16896"/>
                      <a:pt x="6567" y="17847"/>
                      <a:pt x="8924" y="17847"/>
                    </a:cubicBezTo>
                    <a:cubicBezTo>
                      <a:pt x="11268" y="17847"/>
                      <a:pt x="13563" y="16896"/>
                      <a:pt x="15230" y="15230"/>
                    </a:cubicBezTo>
                    <a:cubicBezTo>
                      <a:pt x="16896" y="13565"/>
                      <a:pt x="17847" y="11268"/>
                      <a:pt x="17847" y="8924"/>
                    </a:cubicBezTo>
                    <a:cubicBezTo>
                      <a:pt x="17847" y="6569"/>
                      <a:pt x="16896" y="4271"/>
                      <a:pt x="15230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081B552A-5BC9-23FE-6FD8-DEFAB0773CB3}"/>
              </a:ext>
            </a:extLst>
          </p:cNvPr>
          <p:cNvGrpSpPr/>
          <p:nvPr/>
        </p:nvGrpSpPr>
        <p:grpSpPr>
          <a:xfrm>
            <a:off x="2304424" y="4052342"/>
            <a:ext cx="1451367" cy="1267145"/>
            <a:chOff x="2304424" y="4052342"/>
            <a:chExt cx="1451367" cy="1267145"/>
          </a:xfrm>
        </p:grpSpPr>
        <p:sp>
          <p:nvSpPr>
            <p:cNvPr id="6" name="Google Shape;1092;p26">
              <a:extLst>
                <a:ext uri="{FF2B5EF4-FFF2-40B4-BE49-F238E27FC236}">
                  <a16:creationId xmlns:a16="http://schemas.microsoft.com/office/drawing/2014/main" id="{944E855E-5F5B-37BE-EBBA-0DC3C97BCD7C}"/>
                </a:ext>
              </a:extLst>
            </p:cNvPr>
            <p:cNvSpPr/>
            <p:nvPr/>
          </p:nvSpPr>
          <p:spPr>
            <a:xfrm>
              <a:off x="2304424" y="4052342"/>
              <a:ext cx="1451367" cy="126714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1F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53" name="Google Shape;1139;p26">
              <a:extLst>
                <a:ext uri="{FF2B5EF4-FFF2-40B4-BE49-F238E27FC236}">
                  <a16:creationId xmlns:a16="http://schemas.microsoft.com/office/drawing/2014/main" id="{F3F73DFE-C842-7A92-6841-0BB14DC32295}"/>
                </a:ext>
              </a:extLst>
            </p:cNvPr>
            <p:cNvGrpSpPr/>
            <p:nvPr/>
          </p:nvGrpSpPr>
          <p:grpSpPr>
            <a:xfrm>
              <a:off x="2652105" y="4269369"/>
              <a:ext cx="756005" cy="833100"/>
              <a:chOff x="2453253" y="2077162"/>
              <a:chExt cx="550471" cy="609192"/>
            </a:xfrm>
            <a:solidFill>
              <a:schemeClr val="bg1"/>
            </a:solidFill>
          </p:grpSpPr>
          <p:sp>
            <p:nvSpPr>
              <p:cNvPr id="54" name="Google Shape;1140;p26">
                <a:extLst>
                  <a:ext uri="{FF2B5EF4-FFF2-40B4-BE49-F238E27FC236}">
                    <a16:creationId xmlns:a16="http://schemas.microsoft.com/office/drawing/2014/main" id="{5EDCD832-AB37-CB3F-7EFB-0A75FE644FF8}"/>
                  </a:ext>
                </a:extLst>
              </p:cNvPr>
              <p:cNvSpPr/>
              <p:nvPr/>
            </p:nvSpPr>
            <p:spPr>
              <a:xfrm>
                <a:off x="2528966" y="2546050"/>
                <a:ext cx="17847" cy="44380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44380" extrusionOk="0">
                    <a:moveTo>
                      <a:pt x="8924" y="0"/>
                    </a:moveTo>
                    <a:cubicBezTo>
                      <a:pt x="3998" y="0"/>
                      <a:pt x="0" y="3997"/>
                      <a:pt x="0" y="8924"/>
                    </a:cubicBezTo>
                    <a:lnTo>
                      <a:pt x="0" y="35457"/>
                    </a:lnTo>
                    <a:cubicBezTo>
                      <a:pt x="0" y="40383"/>
                      <a:pt x="3998" y="44381"/>
                      <a:pt x="8924" y="44381"/>
                    </a:cubicBezTo>
                    <a:cubicBezTo>
                      <a:pt x="13838" y="44381"/>
                      <a:pt x="17847" y="40383"/>
                      <a:pt x="17847" y="35457"/>
                    </a:cubicBezTo>
                    <a:lnTo>
                      <a:pt x="17847" y="8924"/>
                    </a:lnTo>
                    <a:cubicBezTo>
                      <a:pt x="17847" y="3997"/>
                      <a:pt x="13838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1141;p26">
                <a:extLst>
                  <a:ext uri="{FF2B5EF4-FFF2-40B4-BE49-F238E27FC236}">
                    <a16:creationId xmlns:a16="http://schemas.microsoft.com/office/drawing/2014/main" id="{1FA9EF51-C96F-7511-938D-2E42DDE32BC7}"/>
                  </a:ext>
                </a:extLst>
              </p:cNvPr>
              <p:cNvSpPr/>
              <p:nvPr/>
            </p:nvSpPr>
            <p:spPr>
              <a:xfrm>
                <a:off x="2528966" y="2492982"/>
                <a:ext cx="17847" cy="44381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44381" extrusionOk="0">
                    <a:moveTo>
                      <a:pt x="8924" y="0"/>
                    </a:moveTo>
                    <a:cubicBezTo>
                      <a:pt x="3998" y="0"/>
                      <a:pt x="0" y="4010"/>
                      <a:pt x="0" y="8924"/>
                    </a:cubicBezTo>
                    <a:lnTo>
                      <a:pt x="0" y="35458"/>
                    </a:lnTo>
                    <a:cubicBezTo>
                      <a:pt x="0" y="40384"/>
                      <a:pt x="3998" y="44382"/>
                      <a:pt x="8924" y="44382"/>
                    </a:cubicBezTo>
                    <a:cubicBezTo>
                      <a:pt x="13838" y="44382"/>
                      <a:pt x="17847" y="40384"/>
                      <a:pt x="17847" y="35458"/>
                    </a:cubicBezTo>
                    <a:lnTo>
                      <a:pt x="17847" y="8924"/>
                    </a:lnTo>
                    <a:cubicBezTo>
                      <a:pt x="17847" y="4010"/>
                      <a:pt x="13838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1142;p26">
                <a:extLst>
                  <a:ext uri="{FF2B5EF4-FFF2-40B4-BE49-F238E27FC236}">
                    <a16:creationId xmlns:a16="http://schemas.microsoft.com/office/drawing/2014/main" id="{2835D3CD-5821-627C-1980-281E4AAB60E5}"/>
                  </a:ext>
                </a:extLst>
              </p:cNvPr>
              <p:cNvSpPr/>
              <p:nvPr/>
            </p:nvSpPr>
            <p:spPr>
              <a:xfrm>
                <a:off x="2566075" y="2325811"/>
                <a:ext cx="76175" cy="75996"/>
              </a:xfrm>
              <a:custGeom>
                <a:avLst/>
                <a:gdLst/>
                <a:ahLst/>
                <a:cxnLst/>
                <a:rect l="l" t="t" r="r" b="b"/>
                <a:pathLst>
                  <a:path w="76175" h="75996" extrusionOk="0">
                    <a:moveTo>
                      <a:pt x="38088" y="0"/>
                    </a:moveTo>
                    <a:cubicBezTo>
                      <a:pt x="17086" y="0"/>
                      <a:pt x="0" y="17047"/>
                      <a:pt x="0" y="37998"/>
                    </a:cubicBezTo>
                    <a:cubicBezTo>
                      <a:pt x="0" y="58950"/>
                      <a:pt x="17086" y="75997"/>
                      <a:pt x="38088" y="75997"/>
                    </a:cubicBezTo>
                    <a:cubicBezTo>
                      <a:pt x="59089" y="75997"/>
                      <a:pt x="76175" y="58951"/>
                      <a:pt x="76175" y="37998"/>
                    </a:cubicBezTo>
                    <a:cubicBezTo>
                      <a:pt x="76175" y="17047"/>
                      <a:pt x="59089" y="0"/>
                      <a:pt x="38088" y="0"/>
                    </a:cubicBezTo>
                    <a:close/>
                    <a:moveTo>
                      <a:pt x="38089" y="58149"/>
                    </a:moveTo>
                    <a:cubicBezTo>
                      <a:pt x="26928" y="58149"/>
                      <a:pt x="17849" y="49109"/>
                      <a:pt x="17849" y="37998"/>
                    </a:cubicBezTo>
                    <a:cubicBezTo>
                      <a:pt x="17849" y="26887"/>
                      <a:pt x="26928" y="17847"/>
                      <a:pt x="38089" y="17847"/>
                    </a:cubicBezTo>
                    <a:cubicBezTo>
                      <a:pt x="49249" y="17847"/>
                      <a:pt x="58329" y="26887"/>
                      <a:pt x="58329" y="37998"/>
                    </a:cubicBezTo>
                    <a:cubicBezTo>
                      <a:pt x="58329" y="49109"/>
                      <a:pt x="49249" y="58149"/>
                      <a:pt x="38089" y="581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1143;p26">
                <a:extLst>
                  <a:ext uri="{FF2B5EF4-FFF2-40B4-BE49-F238E27FC236}">
                    <a16:creationId xmlns:a16="http://schemas.microsoft.com/office/drawing/2014/main" id="{AFD46983-0FAC-6792-83CE-E7D7CAD66B31}"/>
                  </a:ext>
                </a:extLst>
              </p:cNvPr>
              <p:cNvSpPr/>
              <p:nvPr/>
            </p:nvSpPr>
            <p:spPr>
              <a:xfrm>
                <a:off x="2453253" y="2276318"/>
                <a:ext cx="300121" cy="410036"/>
              </a:xfrm>
              <a:custGeom>
                <a:avLst/>
                <a:gdLst/>
                <a:ahLst/>
                <a:cxnLst/>
                <a:rect l="l" t="t" r="r" b="b"/>
                <a:pathLst>
                  <a:path w="300121" h="410036" extrusionOk="0">
                    <a:moveTo>
                      <a:pt x="274660" y="199085"/>
                    </a:moveTo>
                    <a:cubicBezTo>
                      <a:pt x="271556" y="199085"/>
                      <a:pt x="268592" y="199669"/>
                      <a:pt x="265839" y="200690"/>
                    </a:cubicBezTo>
                    <a:lnTo>
                      <a:pt x="230176" y="172292"/>
                    </a:lnTo>
                    <a:lnTo>
                      <a:pt x="230176" y="133996"/>
                    </a:lnTo>
                    <a:cubicBezTo>
                      <a:pt x="230176" y="129067"/>
                      <a:pt x="226181" y="125073"/>
                      <a:pt x="221252" y="125073"/>
                    </a:cubicBezTo>
                    <a:cubicBezTo>
                      <a:pt x="216324" y="125073"/>
                      <a:pt x="212329" y="129067"/>
                      <a:pt x="212329" y="133996"/>
                    </a:cubicBezTo>
                    <a:lnTo>
                      <a:pt x="212329" y="138954"/>
                    </a:lnTo>
                    <a:lnTo>
                      <a:pt x="89492" y="138954"/>
                    </a:lnTo>
                    <a:lnTo>
                      <a:pt x="89492" y="79050"/>
                    </a:lnTo>
                    <a:cubicBezTo>
                      <a:pt x="89492" y="45303"/>
                      <a:pt x="117044" y="17847"/>
                      <a:pt x="150910" y="17847"/>
                    </a:cubicBezTo>
                    <a:cubicBezTo>
                      <a:pt x="184776" y="17847"/>
                      <a:pt x="212329" y="45303"/>
                      <a:pt x="212329" y="79050"/>
                    </a:cubicBezTo>
                    <a:lnTo>
                      <a:pt x="212329" y="92352"/>
                    </a:lnTo>
                    <a:cubicBezTo>
                      <a:pt x="212329" y="97282"/>
                      <a:pt x="216324" y="101276"/>
                      <a:pt x="221252" y="101276"/>
                    </a:cubicBezTo>
                    <a:cubicBezTo>
                      <a:pt x="226181" y="101276"/>
                      <a:pt x="230176" y="97282"/>
                      <a:pt x="230176" y="92352"/>
                    </a:cubicBezTo>
                    <a:lnTo>
                      <a:pt x="230176" y="79050"/>
                    </a:lnTo>
                    <a:cubicBezTo>
                      <a:pt x="230176" y="35461"/>
                      <a:pt x="194618" y="0"/>
                      <a:pt x="150910" y="0"/>
                    </a:cubicBezTo>
                    <a:cubicBezTo>
                      <a:pt x="107203" y="0"/>
                      <a:pt x="71644" y="35462"/>
                      <a:pt x="71644" y="79050"/>
                    </a:cubicBezTo>
                    <a:lnTo>
                      <a:pt x="71644" y="171136"/>
                    </a:lnTo>
                    <a:lnTo>
                      <a:pt x="34454" y="200752"/>
                    </a:lnTo>
                    <a:cubicBezTo>
                      <a:pt x="31653" y="199692"/>
                      <a:pt x="28632" y="199086"/>
                      <a:pt x="25465" y="199086"/>
                    </a:cubicBezTo>
                    <a:cubicBezTo>
                      <a:pt x="11424" y="199086"/>
                      <a:pt x="0" y="210486"/>
                      <a:pt x="0" y="224498"/>
                    </a:cubicBezTo>
                    <a:cubicBezTo>
                      <a:pt x="0" y="235466"/>
                      <a:pt x="7010" y="244804"/>
                      <a:pt x="16784" y="248358"/>
                    </a:cubicBezTo>
                    <a:lnTo>
                      <a:pt x="16784" y="293134"/>
                    </a:lnTo>
                    <a:cubicBezTo>
                      <a:pt x="16784" y="298062"/>
                      <a:pt x="20779" y="302057"/>
                      <a:pt x="25707" y="302057"/>
                    </a:cubicBezTo>
                    <a:cubicBezTo>
                      <a:pt x="30636" y="302057"/>
                      <a:pt x="34631" y="298062"/>
                      <a:pt x="34631" y="293134"/>
                    </a:cubicBezTo>
                    <a:lnTo>
                      <a:pt x="34630" y="248181"/>
                    </a:lnTo>
                    <a:cubicBezTo>
                      <a:pt x="44149" y="244498"/>
                      <a:pt x="50928" y="235284"/>
                      <a:pt x="50928" y="224500"/>
                    </a:cubicBezTo>
                    <a:cubicBezTo>
                      <a:pt x="50928" y="220264"/>
                      <a:pt x="49871" y="216275"/>
                      <a:pt x="48026" y="212759"/>
                    </a:cubicBezTo>
                    <a:lnTo>
                      <a:pt x="85678" y="182777"/>
                    </a:lnTo>
                    <a:lnTo>
                      <a:pt x="97968" y="182777"/>
                    </a:lnTo>
                    <a:lnTo>
                      <a:pt x="88469" y="197142"/>
                    </a:lnTo>
                    <a:cubicBezTo>
                      <a:pt x="87505" y="198605"/>
                      <a:pt x="86993" y="200295"/>
                      <a:pt x="86993" y="202032"/>
                    </a:cubicBezTo>
                    <a:cubicBezTo>
                      <a:pt x="86981" y="205054"/>
                      <a:pt x="88481" y="207850"/>
                      <a:pt x="90991" y="209504"/>
                    </a:cubicBezTo>
                    <a:cubicBezTo>
                      <a:pt x="92455" y="210480"/>
                      <a:pt x="94156" y="210991"/>
                      <a:pt x="95905" y="210991"/>
                    </a:cubicBezTo>
                    <a:cubicBezTo>
                      <a:pt x="98915" y="210991"/>
                      <a:pt x="101700" y="209492"/>
                      <a:pt x="103353" y="206994"/>
                    </a:cubicBezTo>
                    <a:lnTo>
                      <a:pt x="117988" y="184852"/>
                    </a:lnTo>
                    <a:cubicBezTo>
                      <a:pt x="118423" y="184205"/>
                      <a:pt x="118750" y="183504"/>
                      <a:pt x="118996" y="182777"/>
                    </a:cubicBezTo>
                    <a:lnTo>
                      <a:pt x="141986" y="182777"/>
                    </a:lnTo>
                    <a:lnTo>
                      <a:pt x="141986" y="401113"/>
                    </a:lnTo>
                    <a:cubicBezTo>
                      <a:pt x="141986" y="406043"/>
                      <a:pt x="145981" y="410037"/>
                      <a:pt x="150910" y="410037"/>
                    </a:cubicBezTo>
                    <a:cubicBezTo>
                      <a:pt x="155838" y="410037"/>
                      <a:pt x="159833" y="406043"/>
                      <a:pt x="159833" y="401113"/>
                    </a:cubicBezTo>
                    <a:lnTo>
                      <a:pt x="159833" y="182775"/>
                    </a:lnTo>
                    <a:lnTo>
                      <a:pt x="180998" y="182775"/>
                    </a:lnTo>
                    <a:lnTo>
                      <a:pt x="205008" y="219082"/>
                    </a:lnTo>
                    <a:cubicBezTo>
                      <a:pt x="205849" y="220354"/>
                      <a:pt x="206809" y="223546"/>
                      <a:pt x="206809" y="225072"/>
                    </a:cubicBezTo>
                    <a:lnTo>
                      <a:pt x="206809" y="333051"/>
                    </a:lnTo>
                    <a:cubicBezTo>
                      <a:pt x="197528" y="336848"/>
                      <a:pt x="190970" y="345953"/>
                      <a:pt x="190970" y="356566"/>
                    </a:cubicBezTo>
                    <a:cubicBezTo>
                      <a:pt x="190970" y="370579"/>
                      <a:pt x="202394" y="381978"/>
                      <a:pt x="216435" y="381978"/>
                    </a:cubicBezTo>
                    <a:cubicBezTo>
                      <a:pt x="230476" y="381978"/>
                      <a:pt x="241898" y="370579"/>
                      <a:pt x="241898" y="356566"/>
                    </a:cubicBezTo>
                    <a:cubicBezTo>
                      <a:pt x="241898" y="345427"/>
                      <a:pt x="234670" y="335962"/>
                      <a:pt x="224657" y="332538"/>
                    </a:cubicBezTo>
                    <a:lnTo>
                      <a:pt x="224657" y="225073"/>
                    </a:lnTo>
                    <a:cubicBezTo>
                      <a:pt x="224657" y="220071"/>
                      <a:pt x="222654" y="213413"/>
                      <a:pt x="219895" y="209239"/>
                    </a:cubicBezTo>
                    <a:lnTo>
                      <a:pt x="202395" y="182776"/>
                    </a:lnTo>
                    <a:lnTo>
                      <a:pt x="214689" y="182776"/>
                    </a:lnTo>
                    <a:lnTo>
                      <a:pt x="252164" y="212617"/>
                    </a:lnTo>
                    <a:cubicBezTo>
                      <a:pt x="250275" y="216166"/>
                      <a:pt x="249194" y="220208"/>
                      <a:pt x="249194" y="224498"/>
                    </a:cubicBezTo>
                    <a:cubicBezTo>
                      <a:pt x="249194" y="235375"/>
                      <a:pt x="256088" y="244649"/>
                      <a:pt x="265734" y="248269"/>
                    </a:cubicBezTo>
                    <a:lnTo>
                      <a:pt x="265734" y="293133"/>
                    </a:lnTo>
                    <a:cubicBezTo>
                      <a:pt x="265734" y="298061"/>
                      <a:pt x="269730" y="302056"/>
                      <a:pt x="274658" y="302056"/>
                    </a:cubicBezTo>
                    <a:cubicBezTo>
                      <a:pt x="279586" y="302056"/>
                      <a:pt x="283582" y="298061"/>
                      <a:pt x="283582" y="293133"/>
                    </a:cubicBezTo>
                    <a:lnTo>
                      <a:pt x="283582" y="248269"/>
                    </a:lnTo>
                    <a:cubicBezTo>
                      <a:pt x="293228" y="244649"/>
                      <a:pt x="300122" y="235373"/>
                      <a:pt x="300122" y="224498"/>
                    </a:cubicBezTo>
                    <a:cubicBezTo>
                      <a:pt x="300124" y="210485"/>
                      <a:pt x="288700" y="199085"/>
                      <a:pt x="274660" y="199085"/>
                    </a:cubicBezTo>
                    <a:close/>
                    <a:moveTo>
                      <a:pt x="25465" y="232062"/>
                    </a:moveTo>
                    <a:cubicBezTo>
                      <a:pt x="21265" y="232062"/>
                      <a:pt x="17847" y="228667"/>
                      <a:pt x="17847" y="224497"/>
                    </a:cubicBezTo>
                    <a:cubicBezTo>
                      <a:pt x="17847" y="220327"/>
                      <a:pt x="21265" y="216932"/>
                      <a:pt x="25465" y="216932"/>
                    </a:cubicBezTo>
                    <a:cubicBezTo>
                      <a:pt x="29665" y="216932"/>
                      <a:pt x="33081" y="220327"/>
                      <a:pt x="33081" y="224497"/>
                    </a:cubicBezTo>
                    <a:cubicBezTo>
                      <a:pt x="33081" y="228667"/>
                      <a:pt x="29664" y="232062"/>
                      <a:pt x="25465" y="232062"/>
                    </a:cubicBezTo>
                    <a:close/>
                    <a:moveTo>
                      <a:pt x="216436" y="349001"/>
                    </a:moveTo>
                    <a:cubicBezTo>
                      <a:pt x="220636" y="349001"/>
                      <a:pt x="224052" y="352396"/>
                      <a:pt x="224052" y="356566"/>
                    </a:cubicBezTo>
                    <a:cubicBezTo>
                      <a:pt x="224052" y="360736"/>
                      <a:pt x="220635" y="364131"/>
                      <a:pt x="216436" y="364131"/>
                    </a:cubicBezTo>
                    <a:cubicBezTo>
                      <a:pt x="212236" y="364131"/>
                      <a:pt x="208819" y="360736"/>
                      <a:pt x="208819" y="356566"/>
                    </a:cubicBezTo>
                    <a:cubicBezTo>
                      <a:pt x="208819" y="352394"/>
                      <a:pt x="212236" y="349001"/>
                      <a:pt x="216436" y="349001"/>
                    </a:cubicBezTo>
                    <a:close/>
                    <a:moveTo>
                      <a:pt x="212329" y="164927"/>
                    </a:moveTo>
                    <a:lnTo>
                      <a:pt x="89492" y="164927"/>
                    </a:lnTo>
                    <a:lnTo>
                      <a:pt x="89492" y="156802"/>
                    </a:lnTo>
                    <a:lnTo>
                      <a:pt x="212329" y="156802"/>
                    </a:lnTo>
                    <a:lnTo>
                      <a:pt x="212329" y="164927"/>
                    </a:lnTo>
                    <a:close/>
                    <a:moveTo>
                      <a:pt x="274660" y="232063"/>
                    </a:moveTo>
                    <a:cubicBezTo>
                      <a:pt x="270460" y="232063"/>
                      <a:pt x="267044" y="228669"/>
                      <a:pt x="267044" y="224498"/>
                    </a:cubicBezTo>
                    <a:cubicBezTo>
                      <a:pt x="267044" y="220328"/>
                      <a:pt x="270460" y="216933"/>
                      <a:pt x="274660" y="216933"/>
                    </a:cubicBezTo>
                    <a:cubicBezTo>
                      <a:pt x="278859" y="216932"/>
                      <a:pt x="282276" y="220327"/>
                      <a:pt x="282276" y="224498"/>
                    </a:cubicBezTo>
                    <a:cubicBezTo>
                      <a:pt x="282276" y="228670"/>
                      <a:pt x="278859" y="232063"/>
                      <a:pt x="274660" y="2320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1144;p26">
                <a:extLst>
                  <a:ext uri="{FF2B5EF4-FFF2-40B4-BE49-F238E27FC236}">
                    <a16:creationId xmlns:a16="http://schemas.microsoft.com/office/drawing/2014/main" id="{1669D789-0FB7-F987-BD1E-A14AD27098CD}"/>
                  </a:ext>
                </a:extLst>
              </p:cNvPr>
              <p:cNvSpPr/>
              <p:nvPr/>
            </p:nvSpPr>
            <p:spPr>
              <a:xfrm>
                <a:off x="2511871" y="2599116"/>
                <a:ext cx="50928" cy="59178"/>
              </a:xfrm>
              <a:custGeom>
                <a:avLst/>
                <a:gdLst/>
                <a:ahLst/>
                <a:cxnLst/>
                <a:rect l="l" t="t" r="r" b="b"/>
                <a:pathLst>
                  <a:path w="50928" h="59178" extrusionOk="0">
                    <a:moveTo>
                      <a:pt x="34943" y="10199"/>
                    </a:moveTo>
                    <a:lnTo>
                      <a:pt x="34943" y="8924"/>
                    </a:lnTo>
                    <a:cubicBezTo>
                      <a:pt x="34943" y="3998"/>
                      <a:pt x="30933" y="0"/>
                      <a:pt x="26019" y="0"/>
                    </a:cubicBezTo>
                    <a:cubicBezTo>
                      <a:pt x="21093" y="0"/>
                      <a:pt x="17095" y="3998"/>
                      <a:pt x="17095" y="8924"/>
                    </a:cubicBezTo>
                    <a:lnTo>
                      <a:pt x="17095" y="9792"/>
                    </a:lnTo>
                    <a:cubicBezTo>
                      <a:pt x="7159" y="13258"/>
                      <a:pt x="0" y="22683"/>
                      <a:pt x="0" y="33766"/>
                    </a:cubicBezTo>
                    <a:cubicBezTo>
                      <a:pt x="0" y="47779"/>
                      <a:pt x="11424" y="59179"/>
                      <a:pt x="25465" y="59179"/>
                    </a:cubicBezTo>
                    <a:cubicBezTo>
                      <a:pt x="39506" y="59179"/>
                      <a:pt x="50928" y="47779"/>
                      <a:pt x="50928" y="33766"/>
                    </a:cubicBezTo>
                    <a:cubicBezTo>
                      <a:pt x="50928" y="23099"/>
                      <a:pt x="44300" y="13961"/>
                      <a:pt x="34943" y="10199"/>
                    </a:cubicBezTo>
                    <a:close/>
                    <a:moveTo>
                      <a:pt x="25465" y="41332"/>
                    </a:moveTo>
                    <a:cubicBezTo>
                      <a:pt x="21265" y="41332"/>
                      <a:pt x="17847" y="37938"/>
                      <a:pt x="17847" y="33767"/>
                    </a:cubicBezTo>
                    <a:cubicBezTo>
                      <a:pt x="17847" y="29596"/>
                      <a:pt x="21265" y="26202"/>
                      <a:pt x="25465" y="26202"/>
                    </a:cubicBezTo>
                    <a:cubicBezTo>
                      <a:pt x="29665" y="26202"/>
                      <a:pt x="33081" y="29597"/>
                      <a:pt x="33081" y="33767"/>
                    </a:cubicBezTo>
                    <a:cubicBezTo>
                      <a:pt x="33081" y="37938"/>
                      <a:pt x="29665" y="41332"/>
                      <a:pt x="25465" y="413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1145;p26">
                <a:extLst>
                  <a:ext uri="{FF2B5EF4-FFF2-40B4-BE49-F238E27FC236}">
                    <a16:creationId xmlns:a16="http://schemas.microsoft.com/office/drawing/2014/main" id="{78C49F35-40E2-C93D-D79E-258A43E30507}"/>
                  </a:ext>
                </a:extLst>
              </p:cNvPr>
              <p:cNvSpPr/>
              <p:nvPr/>
            </p:nvSpPr>
            <p:spPr>
              <a:xfrm>
                <a:off x="2779307" y="2293828"/>
                <a:ext cx="17847" cy="44380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44380" extrusionOk="0">
                    <a:moveTo>
                      <a:pt x="8924" y="0"/>
                    </a:moveTo>
                    <a:cubicBezTo>
                      <a:pt x="4010" y="0"/>
                      <a:pt x="0" y="3998"/>
                      <a:pt x="0" y="8924"/>
                    </a:cubicBezTo>
                    <a:lnTo>
                      <a:pt x="0" y="35457"/>
                    </a:lnTo>
                    <a:cubicBezTo>
                      <a:pt x="0" y="40372"/>
                      <a:pt x="4010" y="44381"/>
                      <a:pt x="8924" y="44381"/>
                    </a:cubicBezTo>
                    <a:cubicBezTo>
                      <a:pt x="13850" y="44381"/>
                      <a:pt x="17847" y="40372"/>
                      <a:pt x="17847" y="35457"/>
                    </a:cubicBezTo>
                    <a:lnTo>
                      <a:pt x="17847" y="8924"/>
                    </a:lnTo>
                    <a:cubicBezTo>
                      <a:pt x="17847" y="3998"/>
                      <a:pt x="13850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1146;p26">
                <a:extLst>
                  <a:ext uri="{FF2B5EF4-FFF2-40B4-BE49-F238E27FC236}">
                    <a16:creationId xmlns:a16="http://schemas.microsoft.com/office/drawing/2014/main" id="{CDDE0BB7-61AE-20CA-66BF-63FC131318AA}"/>
                  </a:ext>
                </a:extLst>
              </p:cNvPr>
              <p:cNvSpPr/>
              <p:nvPr/>
            </p:nvSpPr>
            <p:spPr>
              <a:xfrm>
                <a:off x="2779307" y="2346896"/>
                <a:ext cx="17847" cy="44380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44380" extrusionOk="0">
                    <a:moveTo>
                      <a:pt x="8924" y="0"/>
                    </a:moveTo>
                    <a:cubicBezTo>
                      <a:pt x="4010" y="0"/>
                      <a:pt x="0" y="3997"/>
                      <a:pt x="0" y="8924"/>
                    </a:cubicBezTo>
                    <a:lnTo>
                      <a:pt x="0" y="35457"/>
                    </a:lnTo>
                    <a:cubicBezTo>
                      <a:pt x="0" y="40371"/>
                      <a:pt x="4010" y="44381"/>
                      <a:pt x="8924" y="44381"/>
                    </a:cubicBezTo>
                    <a:cubicBezTo>
                      <a:pt x="13850" y="44381"/>
                      <a:pt x="17847" y="40371"/>
                      <a:pt x="17847" y="35457"/>
                    </a:cubicBezTo>
                    <a:lnTo>
                      <a:pt x="17847" y="8924"/>
                    </a:lnTo>
                    <a:cubicBezTo>
                      <a:pt x="17847" y="3997"/>
                      <a:pt x="13850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1147;p26">
                <a:extLst>
                  <a:ext uri="{FF2B5EF4-FFF2-40B4-BE49-F238E27FC236}">
                    <a16:creationId xmlns:a16="http://schemas.microsoft.com/office/drawing/2014/main" id="{67C069E5-17F0-BD4B-423D-49E086F77628}"/>
                  </a:ext>
                </a:extLst>
              </p:cNvPr>
              <p:cNvSpPr/>
              <p:nvPr/>
            </p:nvSpPr>
            <p:spPr>
              <a:xfrm>
                <a:off x="2816423" y="2126652"/>
                <a:ext cx="76176" cy="75998"/>
              </a:xfrm>
              <a:custGeom>
                <a:avLst/>
                <a:gdLst/>
                <a:ahLst/>
                <a:cxnLst/>
                <a:rect l="l" t="t" r="r" b="b"/>
                <a:pathLst>
                  <a:path w="76176" h="75998" extrusionOk="0">
                    <a:moveTo>
                      <a:pt x="38088" y="0"/>
                    </a:moveTo>
                    <a:cubicBezTo>
                      <a:pt x="17086" y="1"/>
                      <a:pt x="0" y="17048"/>
                      <a:pt x="0" y="38000"/>
                    </a:cubicBezTo>
                    <a:cubicBezTo>
                      <a:pt x="0" y="58951"/>
                      <a:pt x="17086" y="75998"/>
                      <a:pt x="38088" y="75998"/>
                    </a:cubicBezTo>
                    <a:cubicBezTo>
                      <a:pt x="59089" y="75998"/>
                      <a:pt x="76177" y="58953"/>
                      <a:pt x="76177" y="38000"/>
                    </a:cubicBezTo>
                    <a:cubicBezTo>
                      <a:pt x="76177" y="17048"/>
                      <a:pt x="59091" y="0"/>
                      <a:pt x="38088" y="0"/>
                    </a:cubicBezTo>
                    <a:close/>
                    <a:moveTo>
                      <a:pt x="38088" y="58151"/>
                    </a:moveTo>
                    <a:cubicBezTo>
                      <a:pt x="26927" y="58151"/>
                      <a:pt x="17847" y="49110"/>
                      <a:pt x="17847" y="38000"/>
                    </a:cubicBezTo>
                    <a:cubicBezTo>
                      <a:pt x="17847" y="26888"/>
                      <a:pt x="26927" y="17847"/>
                      <a:pt x="38088" y="17847"/>
                    </a:cubicBezTo>
                    <a:cubicBezTo>
                      <a:pt x="49248" y="17849"/>
                      <a:pt x="58329" y="26888"/>
                      <a:pt x="58329" y="38000"/>
                    </a:cubicBezTo>
                    <a:cubicBezTo>
                      <a:pt x="58329" y="49110"/>
                      <a:pt x="49249" y="58151"/>
                      <a:pt x="38088" y="58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1148;p26">
                <a:extLst>
                  <a:ext uri="{FF2B5EF4-FFF2-40B4-BE49-F238E27FC236}">
                    <a16:creationId xmlns:a16="http://schemas.microsoft.com/office/drawing/2014/main" id="{9FE84944-AB82-573E-47EC-80052389A165}"/>
                  </a:ext>
                </a:extLst>
              </p:cNvPr>
              <p:cNvSpPr/>
              <p:nvPr/>
            </p:nvSpPr>
            <p:spPr>
              <a:xfrm>
                <a:off x="2703601" y="2077162"/>
                <a:ext cx="300123" cy="410038"/>
              </a:xfrm>
              <a:custGeom>
                <a:avLst/>
                <a:gdLst/>
                <a:ahLst/>
                <a:cxnLst/>
                <a:rect l="l" t="t" r="r" b="b"/>
                <a:pathLst>
                  <a:path w="300123" h="410038" extrusionOk="0">
                    <a:moveTo>
                      <a:pt x="274659" y="199085"/>
                    </a:moveTo>
                    <a:cubicBezTo>
                      <a:pt x="271554" y="199085"/>
                      <a:pt x="268590" y="199669"/>
                      <a:pt x="265835" y="200690"/>
                    </a:cubicBezTo>
                    <a:lnTo>
                      <a:pt x="230175" y="172293"/>
                    </a:lnTo>
                    <a:lnTo>
                      <a:pt x="230175" y="132071"/>
                    </a:lnTo>
                    <a:cubicBezTo>
                      <a:pt x="230175" y="127142"/>
                      <a:pt x="226180" y="123147"/>
                      <a:pt x="221251" y="123147"/>
                    </a:cubicBezTo>
                    <a:cubicBezTo>
                      <a:pt x="216323" y="123147"/>
                      <a:pt x="212328" y="127142"/>
                      <a:pt x="212328" y="132071"/>
                    </a:cubicBezTo>
                    <a:lnTo>
                      <a:pt x="212328" y="138953"/>
                    </a:lnTo>
                    <a:lnTo>
                      <a:pt x="89492" y="138953"/>
                    </a:lnTo>
                    <a:lnTo>
                      <a:pt x="89492" y="79050"/>
                    </a:lnTo>
                    <a:cubicBezTo>
                      <a:pt x="89492" y="45304"/>
                      <a:pt x="117044" y="17847"/>
                      <a:pt x="150910" y="17847"/>
                    </a:cubicBezTo>
                    <a:cubicBezTo>
                      <a:pt x="184776" y="17847"/>
                      <a:pt x="212329" y="45303"/>
                      <a:pt x="212329" y="79050"/>
                    </a:cubicBezTo>
                    <a:lnTo>
                      <a:pt x="212329" y="90427"/>
                    </a:lnTo>
                    <a:cubicBezTo>
                      <a:pt x="212329" y="95357"/>
                      <a:pt x="216324" y="99351"/>
                      <a:pt x="221253" y="99351"/>
                    </a:cubicBezTo>
                    <a:cubicBezTo>
                      <a:pt x="226181" y="99351"/>
                      <a:pt x="230176" y="95357"/>
                      <a:pt x="230176" y="90427"/>
                    </a:cubicBezTo>
                    <a:lnTo>
                      <a:pt x="230176" y="79049"/>
                    </a:lnTo>
                    <a:cubicBezTo>
                      <a:pt x="230176" y="35462"/>
                      <a:pt x="194617" y="0"/>
                      <a:pt x="150910" y="0"/>
                    </a:cubicBezTo>
                    <a:cubicBezTo>
                      <a:pt x="107203" y="0"/>
                      <a:pt x="71644" y="35462"/>
                      <a:pt x="71644" y="79050"/>
                    </a:cubicBezTo>
                    <a:lnTo>
                      <a:pt x="71644" y="171136"/>
                    </a:lnTo>
                    <a:lnTo>
                      <a:pt x="34454" y="200752"/>
                    </a:lnTo>
                    <a:cubicBezTo>
                      <a:pt x="31653" y="199692"/>
                      <a:pt x="28632" y="199086"/>
                      <a:pt x="25464" y="199086"/>
                    </a:cubicBezTo>
                    <a:cubicBezTo>
                      <a:pt x="11422" y="199086"/>
                      <a:pt x="0" y="210486"/>
                      <a:pt x="0" y="224498"/>
                    </a:cubicBezTo>
                    <a:cubicBezTo>
                      <a:pt x="0" y="235466"/>
                      <a:pt x="7010" y="244804"/>
                      <a:pt x="16784" y="248358"/>
                    </a:cubicBezTo>
                    <a:lnTo>
                      <a:pt x="16784" y="293134"/>
                    </a:lnTo>
                    <a:cubicBezTo>
                      <a:pt x="16784" y="298063"/>
                      <a:pt x="20779" y="302057"/>
                      <a:pt x="25707" y="302057"/>
                    </a:cubicBezTo>
                    <a:cubicBezTo>
                      <a:pt x="30636" y="302057"/>
                      <a:pt x="34631" y="298063"/>
                      <a:pt x="34631" y="293134"/>
                    </a:cubicBezTo>
                    <a:lnTo>
                      <a:pt x="34630" y="248181"/>
                    </a:lnTo>
                    <a:cubicBezTo>
                      <a:pt x="44149" y="244498"/>
                      <a:pt x="50928" y="235284"/>
                      <a:pt x="50928" y="224500"/>
                    </a:cubicBezTo>
                    <a:cubicBezTo>
                      <a:pt x="50928" y="220264"/>
                      <a:pt x="49871" y="216275"/>
                      <a:pt x="48027" y="212761"/>
                    </a:cubicBezTo>
                    <a:lnTo>
                      <a:pt x="85680" y="182777"/>
                    </a:lnTo>
                    <a:lnTo>
                      <a:pt x="97975" y="182777"/>
                    </a:lnTo>
                    <a:lnTo>
                      <a:pt x="88473" y="197145"/>
                    </a:lnTo>
                    <a:cubicBezTo>
                      <a:pt x="87510" y="198598"/>
                      <a:pt x="86998" y="200298"/>
                      <a:pt x="86986" y="202036"/>
                    </a:cubicBezTo>
                    <a:cubicBezTo>
                      <a:pt x="86986" y="205058"/>
                      <a:pt x="88485" y="207842"/>
                      <a:pt x="90996" y="209508"/>
                    </a:cubicBezTo>
                    <a:cubicBezTo>
                      <a:pt x="92459" y="210482"/>
                      <a:pt x="94161" y="210995"/>
                      <a:pt x="95910" y="210995"/>
                    </a:cubicBezTo>
                    <a:cubicBezTo>
                      <a:pt x="98920" y="210995"/>
                      <a:pt x="101704" y="209495"/>
                      <a:pt x="103358" y="206985"/>
                    </a:cubicBezTo>
                    <a:lnTo>
                      <a:pt x="117993" y="184853"/>
                    </a:lnTo>
                    <a:cubicBezTo>
                      <a:pt x="118421" y="184202"/>
                      <a:pt x="118746" y="183500"/>
                      <a:pt x="118991" y="182776"/>
                    </a:cubicBezTo>
                    <a:lnTo>
                      <a:pt x="141987" y="182776"/>
                    </a:lnTo>
                    <a:lnTo>
                      <a:pt x="141987" y="401114"/>
                    </a:lnTo>
                    <a:cubicBezTo>
                      <a:pt x="141987" y="406044"/>
                      <a:pt x="145983" y="410038"/>
                      <a:pt x="150911" y="410038"/>
                    </a:cubicBezTo>
                    <a:cubicBezTo>
                      <a:pt x="155839" y="410038"/>
                      <a:pt x="159835" y="406044"/>
                      <a:pt x="159835" y="401114"/>
                    </a:cubicBezTo>
                    <a:lnTo>
                      <a:pt x="159835" y="182773"/>
                    </a:lnTo>
                    <a:lnTo>
                      <a:pt x="180999" y="182773"/>
                    </a:lnTo>
                    <a:lnTo>
                      <a:pt x="205010" y="219082"/>
                    </a:lnTo>
                    <a:cubicBezTo>
                      <a:pt x="205851" y="220354"/>
                      <a:pt x="206812" y="223546"/>
                      <a:pt x="206812" y="225072"/>
                    </a:cubicBezTo>
                    <a:lnTo>
                      <a:pt x="206812" y="333050"/>
                    </a:lnTo>
                    <a:cubicBezTo>
                      <a:pt x="197532" y="336848"/>
                      <a:pt x="190973" y="345951"/>
                      <a:pt x="190973" y="356565"/>
                    </a:cubicBezTo>
                    <a:cubicBezTo>
                      <a:pt x="190973" y="370577"/>
                      <a:pt x="202396" y="381977"/>
                      <a:pt x="216436" y="381977"/>
                    </a:cubicBezTo>
                    <a:cubicBezTo>
                      <a:pt x="230477" y="381977"/>
                      <a:pt x="241900" y="370577"/>
                      <a:pt x="241900" y="356565"/>
                    </a:cubicBezTo>
                    <a:cubicBezTo>
                      <a:pt x="241900" y="345426"/>
                      <a:pt x="234671" y="335960"/>
                      <a:pt x="224658" y="332537"/>
                    </a:cubicBezTo>
                    <a:lnTo>
                      <a:pt x="224658" y="225073"/>
                    </a:lnTo>
                    <a:cubicBezTo>
                      <a:pt x="224658" y="220071"/>
                      <a:pt x="222655" y="213413"/>
                      <a:pt x="219896" y="209239"/>
                    </a:cubicBezTo>
                    <a:lnTo>
                      <a:pt x="202395" y="182775"/>
                    </a:lnTo>
                    <a:lnTo>
                      <a:pt x="214689" y="182775"/>
                    </a:lnTo>
                    <a:lnTo>
                      <a:pt x="252167" y="212618"/>
                    </a:lnTo>
                    <a:cubicBezTo>
                      <a:pt x="250277" y="216166"/>
                      <a:pt x="249197" y="220207"/>
                      <a:pt x="249197" y="224497"/>
                    </a:cubicBezTo>
                    <a:cubicBezTo>
                      <a:pt x="249197" y="235373"/>
                      <a:pt x="256091" y="244648"/>
                      <a:pt x="265737" y="248269"/>
                    </a:cubicBezTo>
                    <a:lnTo>
                      <a:pt x="265737" y="293133"/>
                    </a:lnTo>
                    <a:cubicBezTo>
                      <a:pt x="265737" y="298062"/>
                      <a:pt x="269732" y="302056"/>
                      <a:pt x="274660" y="302056"/>
                    </a:cubicBezTo>
                    <a:cubicBezTo>
                      <a:pt x="279589" y="302056"/>
                      <a:pt x="283584" y="298062"/>
                      <a:pt x="283584" y="293133"/>
                    </a:cubicBezTo>
                    <a:lnTo>
                      <a:pt x="283584" y="248269"/>
                    </a:lnTo>
                    <a:cubicBezTo>
                      <a:pt x="293230" y="244648"/>
                      <a:pt x="300124" y="235372"/>
                      <a:pt x="300124" y="224497"/>
                    </a:cubicBezTo>
                    <a:cubicBezTo>
                      <a:pt x="300124" y="210485"/>
                      <a:pt x="288700" y="199085"/>
                      <a:pt x="274659" y="199085"/>
                    </a:cubicBezTo>
                    <a:close/>
                    <a:moveTo>
                      <a:pt x="25464" y="232061"/>
                    </a:moveTo>
                    <a:cubicBezTo>
                      <a:pt x="21263" y="232061"/>
                      <a:pt x="17847" y="228666"/>
                      <a:pt x="17847" y="224496"/>
                    </a:cubicBezTo>
                    <a:cubicBezTo>
                      <a:pt x="17847" y="220326"/>
                      <a:pt x="21265" y="216931"/>
                      <a:pt x="25464" y="216931"/>
                    </a:cubicBezTo>
                    <a:cubicBezTo>
                      <a:pt x="29664" y="216931"/>
                      <a:pt x="33080" y="220324"/>
                      <a:pt x="33080" y="224496"/>
                    </a:cubicBezTo>
                    <a:cubicBezTo>
                      <a:pt x="33080" y="228667"/>
                      <a:pt x="29662" y="232061"/>
                      <a:pt x="25464" y="232061"/>
                    </a:cubicBezTo>
                    <a:close/>
                    <a:moveTo>
                      <a:pt x="216435" y="349000"/>
                    </a:moveTo>
                    <a:cubicBezTo>
                      <a:pt x="220635" y="349000"/>
                      <a:pt x="224051" y="352394"/>
                      <a:pt x="224051" y="356565"/>
                    </a:cubicBezTo>
                    <a:cubicBezTo>
                      <a:pt x="224052" y="360736"/>
                      <a:pt x="220635" y="364130"/>
                      <a:pt x="216435" y="364130"/>
                    </a:cubicBezTo>
                    <a:cubicBezTo>
                      <a:pt x="212235" y="364130"/>
                      <a:pt x="208819" y="360735"/>
                      <a:pt x="208819" y="356565"/>
                    </a:cubicBezTo>
                    <a:cubicBezTo>
                      <a:pt x="208819" y="352393"/>
                      <a:pt x="212236" y="349000"/>
                      <a:pt x="216435" y="349000"/>
                    </a:cubicBezTo>
                    <a:close/>
                    <a:moveTo>
                      <a:pt x="212329" y="164926"/>
                    </a:moveTo>
                    <a:lnTo>
                      <a:pt x="89492" y="164926"/>
                    </a:lnTo>
                    <a:lnTo>
                      <a:pt x="89492" y="156801"/>
                    </a:lnTo>
                    <a:lnTo>
                      <a:pt x="212329" y="156801"/>
                    </a:lnTo>
                    <a:lnTo>
                      <a:pt x="212329" y="164926"/>
                    </a:lnTo>
                    <a:close/>
                    <a:moveTo>
                      <a:pt x="274659" y="232062"/>
                    </a:moveTo>
                    <a:cubicBezTo>
                      <a:pt x="270459" y="232062"/>
                      <a:pt x="267043" y="228667"/>
                      <a:pt x="267043" y="224497"/>
                    </a:cubicBezTo>
                    <a:cubicBezTo>
                      <a:pt x="267043" y="220326"/>
                      <a:pt x="270460" y="216932"/>
                      <a:pt x="274659" y="216932"/>
                    </a:cubicBezTo>
                    <a:cubicBezTo>
                      <a:pt x="278859" y="216931"/>
                      <a:pt x="282277" y="220326"/>
                      <a:pt x="282277" y="224497"/>
                    </a:cubicBezTo>
                    <a:cubicBezTo>
                      <a:pt x="282277" y="228669"/>
                      <a:pt x="278859" y="232062"/>
                      <a:pt x="274659" y="2320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1149;p26">
                <a:extLst>
                  <a:ext uri="{FF2B5EF4-FFF2-40B4-BE49-F238E27FC236}">
                    <a16:creationId xmlns:a16="http://schemas.microsoft.com/office/drawing/2014/main" id="{B24CF34D-FBFE-765B-DC42-5B5377DC17C2}"/>
                  </a:ext>
                </a:extLst>
              </p:cNvPr>
              <p:cNvSpPr/>
              <p:nvPr/>
            </p:nvSpPr>
            <p:spPr>
              <a:xfrm>
                <a:off x="2762219" y="2399962"/>
                <a:ext cx="50928" cy="59175"/>
              </a:xfrm>
              <a:custGeom>
                <a:avLst/>
                <a:gdLst/>
                <a:ahLst/>
                <a:cxnLst/>
                <a:rect l="l" t="t" r="r" b="b"/>
                <a:pathLst>
                  <a:path w="50928" h="59175" extrusionOk="0">
                    <a:moveTo>
                      <a:pt x="34935" y="10192"/>
                    </a:moveTo>
                    <a:lnTo>
                      <a:pt x="34935" y="8924"/>
                    </a:lnTo>
                    <a:cubicBezTo>
                      <a:pt x="34935" y="3998"/>
                      <a:pt x="30937" y="0"/>
                      <a:pt x="26011" y="0"/>
                    </a:cubicBezTo>
                    <a:cubicBezTo>
                      <a:pt x="21097" y="0"/>
                      <a:pt x="17087" y="3998"/>
                      <a:pt x="17087" y="8924"/>
                    </a:cubicBezTo>
                    <a:lnTo>
                      <a:pt x="17087" y="9792"/>
                    </a:lnTo>
                    <a:cubicBezTo>
                      <a:pt x="7154" y="13261"/>
                      <a:pt x="0" y="22682"/>
                      <a:pt x="0" y="33763"/>
                    </a:cubicBezTo>
                    <a:cubicBezTo>
                      <a:pt x="0" y="47775"/>
                      <a:pt x="11424" y="59175"/>
                      <a:pt x="25464" y="59175"/>
                    </a:cubicBezTo>
                    <a:cubicBezTo>
                      <a:pt x="39505" y="59176"/>
                      <a:pt x="50928" y="47776"/>
                      <a:pt x="50928" y="33764"/>
                    </a:cubicBezTo>
                    <a:cubicBezTo>
                      <a:pt x="50928" y="23092"/>
                      <a:pt x="44295" y="13953"/>
                      <a:pt x="34935" y="10192"/>
                    </a:cubicBezTo>
                    <a:close/>
                    <a:moveTo>
                      <a:pt x="25464" y="41329"/>
                    </a:moveTo>
                    <a:cubicBezTo>
                      <a:pt x="21265" y="41329"/>
                      <a:pt x="17847" y="37935"/>
                      <a:pt x="17847" y="33764"/>
                    </a:cubicBezTo>
                    <a:cubicBezTo>
                      <a:pt x="17847" y="29592"/>
                      <a:pt x="21265" y="26199"/>
                      <a:pt x="25464" y="26199"/>
                    </a:cubicBezTo>
                    <a:cubicBezTo>
                      <a:pt x="29664" y="26199"/>
                      <a:pt x="33080" y="29593"/>
                      <a:pt x="33080" y="33764"/>
                    </a:cubicBezTo>
                    <a:cubicBezTo>
                      <a:pt x="33080" y="37935"/>
                      <a:pt x="29662" y="41329"/>
                      <a:pt x="25464" y="413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1150;p26">
                <a:extLst>
                  <a:ext uri="{FF2B5EF4-FFF2-40B4-BE49-F238E27FC236}">
                    <a16:creationId xmlns:a16="http://schemas.microsoft.com/office/drawing/2014/main" id="{05DFA281-11FD-1930-825E-BF91BB4929A1}"/>
                  </a:ext>
                </a:extLst>
              </p:cNvPr>
              <p:cNvSpPr/>
              <p:nvPr/>
            </p:nvSpPr>
            <p:spPr>
              <a:xfrm>
                <a:off x="2622658" y="2178455"/>
                <a:ext cx="84912" cy="78786"/>
              </a:xfrm>
              <a:custGeom>
                <a:avLst/>
                <a:gdLst/>
                <a:ahLst/>
                <a:cxnLst/>
                <a:rect l="l" t="t" r="r" b="b"/>
                <a:pathLst>
                  <a:path w="84912" h="78786" extrusionOk="0">
                    <a:moveTo>
                      <a:pt x="82490" y="29773"/>
                    </a:moveTo>
                    <a:lnTo>
                      <a:pt x="70806" y="9600"/>
                    </a:lnTo>
                    <a:cubicBezTo>
                      <a:pt x="67585" y="4037"/>
                      <a:pt x="60581" y="0"/>
                      <a:pt x="54153" y="0"/>
                    </a:cubicBezTo>
                    <a:lnTo>
                      <a:pt x="30759" y="0"/>
                    </a:lnTo>
                    <a:cubicBezTo>
                      <a:pt x="24331" y="0"/>
                      <a:pt x="17328" y="4038"/>
                      <a:pt x="14106" y="9600"/>
                    </a:cubicBezTo>
                    <a:lnTo>
                      <a:pt x="2422" y="29773"/>
                    </a:lnTo>
                    <a:cubicBezTo>
                      <a:pt x="-807" y="35347"/>
                      <a:pt x="-807" y="43441"/>
                      <a:pt x="2422" y="49014"/>
                    </a:cubicBezTo>
                    <a:lnTo>
                      <a:pt x="14106" y="69187"/>
                    </a:lnTo>
                    <a:cubicBezTo>
                      <a:pt x="17328" y="74750"/>
                      <a:pt x="24331" y="78787"/>
                      <a:pt x="30759" y="78787"/>
                    </a:cubicBezTo>
                    <a:lnTo>
                      <a:pt x="54153" y="78787"/>
                    </a:lnTo>
                    <a:cubicBezTo>
                      <a:pt x="60581" y="78787"/>
                      <a:pt x="67584" y="74749"/>
                      <a:pt x="70806" y="69187"/>
                    </a:cubicBezTo>
                    <a:lnTo>
                      <a:pt x="82489" y="49015"/>
                    </a:lnTo>
                    <a:cubicBezTo>
                      <a:pt x="85720" y="43441"/>
                      <a:pt x="85720" y="35349"/>
                      <a:pt x="82490" y="29773"/>
                    </a:cubicBezTo>
                    <a:close/>
                    <a:moveTo>
                      <a:pt x="66986" y="40175"/>
                    </a:moveTo>
                    <a:lnTo>
                      <a:pt x="55423" y="60139"/>
                    </a:lnTo>
                    <a:cubicBezTo>
                      <a:pt x="55148" y="60439"/>
                      <a:pt x="54432" y="60851"/>
                      <a:pt x="54034" y="60940"/>
                    </a:cubicBezTo>
                    <a:lnTo>
                      <a:pt x="30880" y="60940"/>
                    </a:lnTo>
                    <a:cubicBezTo>
                      <a:pt x="30482" y="60851"/>
                      <a:pt x="29767" y="60439"/>
                      <a:pt x="29491" y="60139"/>
                    </a:cubicBezTo>
                    <a:lnTo>
                      <a:pt x="17928" y="40175"/>
                    </a:lnTo>
                    <a:cubicBezTo>
                      <a:pt x="17809" y="39795"/>
                      <a:pt x="17809" y="38992"/>
                      <a:pt x="17928" y="38611"/>
                    </a:cubicBezTo>
                    <a:lnTo>
                      <a:pt x="29491" y="18648"/>
                    </a:lnTo>
                    <a:cubicBezTo>
                      <a:pt x="29765" y="18348"/>
                      <a:pt x="30482" y="17935"/>
                      <a:pt x="30880" y="17847"/>
                    </a:cubicBezTo>
                    <a:lnTo>
                      <a:pt x="54034" y="17847"/>
                    </a:lnTo>
                    <a:cubicBezTo>
                      <a:pt x="54433" y="17935"/>
                      <a:pt x="55148" y="18348"/>
                      <a:pt x="55423" y="18648"/>
                    </a:cubicBezTo>
                    <a:lnTo>
                      <a:pt x="66984" y="38611"/>
                    </a:lnTo>
                    <a:cubicBezTo>
                      <a:pt x="67103" y="38992"/>
                      <a:pt x="67103" y="39795"/>
                      <a:pt x="66986" y="401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1151;p26">
                <a:extLst>
                  <a:ext uri="{FF2B5EF4-FFF2-40B4-BE49-F238E27FC236}">
                    <a16:creationId xmlns:a16="http://schemas.microsoft.com/office/drawing/2014/main" id="{A1AD322F-961C-D9F5-6A3C-B00A357963C5}"/>
                  </a:ext>
                </a:extLst>
              </p:cNvPr>
              <p:cNvSpPr/>
              <p:nvPr/>
            </p:nvSpPr>
            <p:spPr>
              <a:xfrm>
                <a:off x="2776368" y="2531779"/>
                <a:ext cx="84911" cy="78788"/>
              </a:xfrm>
              <a:custGeom>
                <a:avLst/>
                <a:gdLst/>
                <a:ahLst/>
                <a:cxnLst/>
                <a:rect l="l" t="t" r="r" b="b"/>
                <a:pathLst>
                  <a:path w="84911" h="78788" extrusionOk="0">
                    <a:moveTo>
                      <a:pt x="82490" y="29773"/>
                    </a:moveTo>
                    <a:lnTo>
                      <a:pt x="70806" y="9600"/>
                    </a:lnTo>
                    <a:cubicBezTo>
                      <a:pt x="67585" y="4037"/>
                      <a:pt x="60581" y="0"/>
                      <a:pt x="54153" y="0"/>
                    </a:cubicBezTo>
                    <a:lnTo>
                      <a:pt x="30758" y="0"/>
                    </a:lnTo>
                    <a:cubicBezTo>
                      <a:pt x="24330" y="0"/>
                      <a:pt x="17327" y="4038"/>
                      <a:pt x="14105" y="9600"/>
                    </a:cubicBezTo>
                    <a:lnTo>
                      <a:pt x="2422" y="29773"/>
                    </a:lnTo>
                    <a:cubicBezTo>
                      <a:pt x="-807" y="35347"/>
                      <a:pt x="-807" y="43440"/>
                      <a:pt x="2421" y="49015"/>
                    </a:cubicBezTo>
                    <a:lnTo>
                      <a:pt x="14105" y="69189"/>
                    </a:lnTo>
                    <a:cubicBezTo>
                      <a:pt x="17326" y="74751"/>
                      <a:pt x="24330" y="78788"/>
                      <a:pt x="30758" y="78788"/>
                    </a:cubicBezTo>
                    <a:lnTo>
                      <a:pt x="54153" y="78788"/>
                    </a:lnTo>
                    <a:cubicBezTo>
                      <a:pt x="60581" y="78788"/>
                      <a:pt x="67584" y="74750"/>
                      <a:pt x="70806" y="69189"/>
                    </a:cubicBezTo>
                    <a:lnTo>
                      <a:pt x="82490" y="49015"/>
                    </a:lnTo>
                    <a:cubicBezTo>
                      <a:pt x="85718" y="43440"/>
                      <a:pt x="85718" y="35349"/>
                      <a:pt x="82490" y="29773"/>
                    </a:cubicBezTo>
                    <a:close/>
                    <a:moveTo>
                      <a:pt x="66985" y="40177"/>
                    </a:moveTo>
                    <a:lnTo>
                      <a:pt x="55423" y="60140"/>
                    </a:lnTo>
                    <a:cubicBezTo>
                      <a:pt x="55148" y="60440"/>
                      <a:pt x="54432" y="60853"/>
                      <a:pt x="54033" y="60941"/>
                    </a:cubicBezTo>
                    <a:lnTo>
                      <a:pt x="30879" y="60941"/>
                    </a:lnTo>
                    <a:cubicBezTo>
                      <a:pt x="30481" y="60853"/>
                      <a:pt x="29766" y="60440"/>
                      <a:pt x="29489" y="60140"/>
                    </a:cubicBezTo>
                    <a:lnTo>
                      <a:pt x="17928" y="40177"/>
                    </a:lnTo>
                    <a:cubicBezTo>
                      <a:pt x="17809" y="39796"/>
                      <a:pt x="17809" y="38992"/>
                      <a:pt x="17928" y="38611"/>
                    </a:cubicBezTo>
                    <a:lnTo>
                      <a:pt x="29489" y="18648"/>
                    </a:lnTo>
                    <a:cubicBezTo>
                      <a:pt x="29764" y="18348"/>
                      <a:pt x="30479" y="17936"/>
                      <a:pt x="30879" y="17847"/>
                    </a:cubicBezTo>
                    <a:lnTo>
                      <a:pt x="54033" y="17847"/>
                    </a:lnTo>
                    <a:cubicBezTo>
                      <a:pt x="54432" y="17936"/>
                      <a:pt x="55147" y="18348"/>
                      <a:pt x="55423" y="18648"/>
                    </a:cubicBezTo>
                    <a:lnTo>
                      <a:pt x="66985" y="38611"/>
                    </a:lnTo>
                    <a:cubicBezTo>
                      <a:pt x="67104" y="38992"/>
                      <a:pt x="67104" y="39796"/>
                      <a:pt x="66985" y="401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1152;p26">
                <a:extLst>
                  <a:ext uri="{FF2B5EF4-FFF2-40B4-BE49-F238E27FC236}">
                    <a16:creationId xmlns:a16="http://schemas.microsoft.com/office/drawing/2014/main" id="{73F0E32A-D52F-F7E7-F090-5F461133F9DD}"/>
                  </a:ext>
                </a:extLst>
              </p:cNvPr>
              <p:cNvSpPr/>
              <p:nvPr/>
            </p:nvSpPr>
            <p:spPr>
              <a:xfrm>
                <a:off x="2868855" y="2596616"/>
                <a:ext cx="66674" cy="63040"/>
              </a:xfrm>
              <a:custGeom>
                <a:avLst/>
                <a:gdLst/>
                <a:ahLst/>
                <a:cxnLst/>
                <a:rect l="l" t="t" r="r" b="b"/>
                <a:pathLst>
                  <a:path w="66674" h="63040" extrusionOk="0">
                    <a:moveTo>
                      <a:pt x="64253" y="21900"/>
                    </a:moveTo>
                    <a:lnTo>
                      <a:pt x="57128" y="9600"/>
                    </a:lnTo>
                    <a:cubicBezTo>
                      <a:pt x="53906" y="4037"/>
                      <a:pt x="46903" y="0"/>
                      <a:pt x="40475" y="0"/>
                    </a:cubicBezTo>
                    <a:lnTo>
                      <a:pt x="26199" y="0"/>
                    </a:lnTo>
                    <a:cubicBezTo>
                      <a:pt x="19772" y="0"/>
                      <a:pt x="12769" y="4038"/>
                      <a:pt x="9547" y="9600"/>
                    </a:cubicBezTo>
                    <a:lnTo>
                      <a:pt x="2422" y="21900"/>
                    </a:lnTo>
                    <a:cubicBezTo>
                      <a:pt x="-807" y="27474"/>
                      <a:pt x="-807" y="35566"/>
                      <a:pt x="2422" y="41142"/>
                    </a:cubicBezTo>
                    <a:lnTo>
                      <a:pt x="9547" y="53442"/>
                    </a:lnTo>
                    <a:cubicBezTo>
                      <a:pt x="12767" y="59005"/>
                      <a:pt x="19771" y="63041"/>
                      <a:pt x="26199" y="63041"/>
                    </a:cubicBezTo>
                    <a:lnTo>
                      <a:pt x="40475" y="63041"/>
                    </a:lnTo>
                    <a:cubicBezTo>
                      <a:pt x="46901" y="63041"/>
                      <a:pt x="53905" y="59004"/>
                      <a:pt x="57128" y="53442"/>
                    </a:cubicBezTo>
                    <a:lnTo>
                      <a:pt x="64254" y="41141"/>
                    </a:lnTo>
                    <a:cubicBezTo>
                      <a:pt x="67482" y="35565"/>
                      <a:pt x="67481" y="27474"/>
                      <a:pt x="64253" y="21900"/>
                    </a:cubicBezTo>
                    <a:close/>
                    <a:moveTo>
                      <a:pt x="48747" y="32304"/>
                    </a:moveTo>
                    <a:lnTo>
                      <a:pt x="41746" y="44393"/>
                    </a:lnTo>
                    <a:cubicBezTo>
                      <a:pt x="41471" y="44692"/>
                      <a:pt x="40755" y="45105"/>
                      <a:pt x="40356" y="45193"/>
                    </a:cubicBezTo>
                    <a:lnTo>
                      <a:pt x="26320" y="45193"/>
                    </a:lnTo>
                    <a:cubicBezTo>
                      <a:pt x="25921" y="45105"/>
                      <a:pt x="25207" y="44694"/>
                      <a:pt x="24931" y="44393"/>
                    </a:cubicBezTo>
                    <a:lnTo>
                      <a:pt x="17929" y="32304"/>
                    </a:lnTo>
                    <a:cubicBezTo>
                      <a:pt x="17810" y="31923"/>
                      <a:pt x="17810" y="31119"/>
                      <a:pt x="17929" y="30738"/>
                    </a:cubicBezTo>
                    <a:lnTo>
                      <a:pt x="24931" y="18648"/>
                    </a:lnTo>
                    <a:cubicBezTo>
                      <a:pt x="25207" y="18347"/>
                      <a:pt x="25921" y="17936"/>
                      <a:pt x="26320" y="17847"/>
                    </a:cubicBezTo>
                    <a:lnTo>
                      <a:pt x="40355" y="17847"/>
                    </a:lnTo>
                    <a:cubicBezTo>
                      <a:pt x="40753" y="17936"/>
                      <a:pt x="41469" y="18348"/>
                      <a:pt x="41743" y="18648"/>
                    </a:cubicBezTo>
                    <a:lnTo>
                      <a:pt x="48746" y="30738"/>
                    </a:lnTo>
                    <a:cubicBezTo>
                      <a:pt x="48867" y="31119"/>
                      <a:pt x="48866" y="31923"/>
                      <a:pt x="48747" y="323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A7F5906F-C0C9-13E3-3C5D-57C5B2F26A63}"/>
              </a:ext>
            </a:extLst>
          </p:cNvPr>
          <p:cNvGrpSpPr/>
          <p:nvPr/>
        </p:nvGrpSpPr>
        <p:grpSpPr>
          <a:xfrm>
            <a:off x="4820309" y="2066186"/>
            <a:ext cx="2605902" cy="2331481"/>
            <a:chOff x="4820309" y="2066186"/>
            <a:chExt cx="2605902" cy="2331481"/>
          </a:xfrm>
        </p:grpSpPr>
        <p:sp>
          <p:nvSpPr>
            <p:cNvPr id="3" name="Google Shape;1090;p26">
              <a:extLst>
                <a:ext uri="{FF2B5EF4-FFF2-40B4-BE49-F238E27FC236}">
                  <a16:creationId xmlns:a16="http://schemas.microsoft.com/office/drawing/2014/main" id="{24A14BA0-6D9A-02A9-3E7C-CD48A49EB843}"/>
                </a:ext>
              </a:extLst>
            </p:cNvPr>
            <p:cNvSpPr/>
            <p:nvPr/>
          </p:nvSpPr>
          <p:spPr>
            <a:xfrm>
              <a:off x="4820309" y="2066186"/>
              <a:ext cx="2605902" cy="2331481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1F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67" name="Google Shape;1153;p26">
              <a:extLst>
                <a:ext uri="{FF2B5EF4-FFF2-40B4-BE49-F238E27FC236}">
                  <a16:creationId xmlns:a16="http://schemas.microsoft.com/office/drawing/2014/main" id="{953D830A-0E0A-C5A8-B568-84A503310F01}"/>
                </a:ext>
              </a:extLst>
            </p:cNvPr>
            <p:cNvGrpSpPr/>
            <p:nvPr/>
          </p:nvGrpSpPr>
          <p:grpSpPr>
            <a:xfrm>
              <a:off x="5335067" y="2451350"/>
              <a:ext cx="1576386" cy="1606590"/>
              <a:chOff x="9164639" y="5327577"/>
              <a:chExt cx="597740" cy="609193"/>
            </a:xfrm>
            <a:solidFill>
              <a:schemeClr val="bg1"/>
            </a:solidFill>
          </p:grpSpPr>
          <p:sp>
            <p:nvSpPr>
              <p:cNvPr id="68" name="Google Shape;1154;p26">
                <a:extLst>
                  <a:ext uri="{FF2B5EF4-FFF2-40B4-BE49-F238E27FC236}">
                    <a16:creationId xmlns:a16="http://schemas.microsoft.com/office/drawing/2014/main" id="{25381E78-0A17-48C8-0950-A933C03C5AF8}"/>
                  </a:ext>
                </a:extLst>
              </p:cNvPr>
              <p:cNvSpPr/>
              <p:nvPr/>
            </p:nvSpPr>
            <p:spPr>
              <a:xfrm>
                <a:off x="9228088" y="5607148"/>
                <a:ext cx="81982" cy="56198"/>
              </a:xfrm>
              <a:custGeom>
                <a:avLst/>
                <a:gdLst/>
                <a:ahLst/>
                <a:cxnLst/>
                <a:rect l="l" t="t" r="r" b="b"/>
                <a:pathLst>
                  <a:path w="81982" h="56198" extrusionOk="0">
                    <a:moveTo>
                      <a:pt x="73059" y="38351"/>
                    </a:moveTo>
                    <a:lnTo>
                      <a:pt x="47462" y="38351"/>
                    </a:lnTo>
                    <a:cubicBezTo>
                      <a:pt x="31133" y="38351"/>
                      <a:pt x="17847" y="25149"/>
                      <a:pt x="17847" y="8924"/>
                    </a:cubicBezTo>
                    <a:cubicBezTo>
                      <a:pt x="17847" y="3994"/>
                      <a:pt x="13853" y="0"/>
                      <a:pt x="8924" y="0"/>
                    </a:cubicBez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34991"/>
                      <a:pt x="21292" y="56198"/>
                      <a:pt x="47464" y="56198"/>
                    </a:cubicBezTo>
                    <a:lnTo>
                      <a:pt x="73059" y="56198"/>
                    </a:lnTo>
                    <a:cubicBezTo>
                      <a:pt x="77989" y="56198"/>
                      <a:pt x="81983" y="52204"/>
                      <a:pt x="81983" y="47274"/>
                    </a:cubicBezTo>
                    <a:cubicBezTo>
                      <a:pt x="81983" y="42345"/>
                      <a:pt x="77989" y="38351"/>
                      <a:pt x="73059" y="383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1155;p26">
                <a:extLst>
                  <a:ext uri="{FF2B5EF4-FFF2-40B4-BE49-F238E27FC236}">
                    <a16:creationId xmlns:a16="http://schemas.microsoft.com/office/drawing/2014/main" id="{7B1A0B14-EBEA-96CF-BA84-979C306A133E}"/>
                  </a:ext>
                </a:extLst>
              </p:cNvPr>
              <p:cNvSpPr/>
              <p:nvPr/>
            </p:nvSpPr>
            <p:spPr>
              <a:xfrm>
                <a:off x="9263101" y="5711544"/>
                <a:ext cx="130823" cy="54406"/>
              </a:xfrm>
              <a:custGeom>
                <a:avLst/>
                <a:gdLst/>
                <a:ahLst/>
                <a:cxnLst/>
                <a:rect l="l" t="t" r="r" b="b"/>
                <a:pathLst>
                  <a:path w="130823" h="54406" extrusionOk="0">
                    <a:moveTo>
                      <a:pt x="121899" y="0"/>
                    </a:moveTo>
                    <a:lnTo>
                      <a:pt x="45664" y="0"/>
                    </a:lnTo>
                    <a:cubicBezTo>
                      <a:pt x="20485" y="0"/>
                      <a:pt x="0" y="20402"/>
                      <a:pt x="0" y="45482"/>
                    </a:cubicBezTo>
                    <a:cubicBezTo>
                      <a:pt x="0" y="50412"/>
                      <a:pt x="3994" y="54406"/>
                      <a:pt x="8924" y="54406"/>
                    </a:cubicBezTo>
                    <a:cubicBezTo>
                      <a:pt x="13853" y="54406"/>
                      <a:pt x="17847" y="50411"/>
                      <a:pt x="17847" y="45482"/>
                    </a:cubicBezTo>
                    <a:cubicBezTo>
                      <a:pt x="17847" y="30244"/>
                      <a:pt x="30325" y="17847"/>
                      <a:pt x="45664" y="17847"/>
                    </a:cubicBezTo>
                    <a:lnTo>
                      <a:pt x="121899" y="17847"/>
                    </a:lnTo>
                    <a:cubicBezTo>
                      <a:pt x="126829" y="17847"/>
                      <a:pt x="130823" y="13853"/>
                      <a:pt x="130823" y="8924"/>
                    </a:cubicBezTo>
                    <a:cubicBezTo>
                      <a:pt x="130823" y="3994"/>
                      <a:pt x="126829" y="0"/>
                      <a:pt x="12189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1156;p26">
                <a:extLst>
                  <a:ext uri="{FF2B5EF4-FFF2-40B4-BE49-F238E27FC236}">
                    <a16:creationId xmlns:a16="http://schemas.microsoft.com/office/drawing/2014/main" id="{EE4A57FE-9B3F-9ADE-4BBA-E59A55857E3D}"/>
                  </a:ext>
                </a:extLst>
              </p:cNvPr>
              <p:cNvSpPr/>
              <p:nvPr/>
            </p:nvSpPr>
            <p:spPr>
              <a:xfrm>
                <a:off x="9411773" y="5711544"/>
                <a:ext cx="54861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54861" h="17847" extrusionOk="0">
                    <a:moveTo>
                      <a:pt x="45938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45938" y="17847"/>
                    </a:lnTo>
                    <a:cubicBezTo>
                      <a:pt x="50868" y="17847"/>
                      <a:pt x="54862" y="13853"/>
                      <a:pt x="54862" y="8924"/>
                    </a:cubicBezTo>
                    <a:cubicBezTo>
                      <a:pt x="54862" y="3994"/>
                      <a:pt x="50866" y="0"/>
                      <a:pt x="459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1157;p26">
                <a:extLst>
                  <a:ext uri="{FF2B5EF4-FFF2-40B4-BE49-F238E27FC236}">
                    <a16:creationId xmlns:a16="http://schemas.microsoft.com/office/drawing/2014/main" id="{BBCEA671-9148-AD8F-9ECB-16045C91C031}"/>
                  </a:ext>
                </a:extLst>
              </p:cNvPr>
              <p:cNvSpPr/>
              <p:nvPr/>
            </p:nvSpPr>
            <p:spPr>
              <a:xfrm>
                <a:off x="9330569" y="5538149"/>
                <a:ext cx="73319" cy="73047"/>
              </a:xfrm>
              <a:custGeom>
                <a:avLst/>
                <a:gdLst/>
                <a:ahLst/>
                <a:cxnLst/>
                <a:rect l="l" t="t" r="r" b="b"/>
                <a:pathLst>
                  <a:path w="73319" h="73047" extrusionOk="0">
                    <a:moveTo>
                      <a:pt x="64396" y="0"/>
                    </a:moveTo>
                    <a:cubicBezTo>
                      <a:pt x="59467" y="0"/>
                      <a:pt x="55472" y="3995"/>
                      <a:pt x="55472" y="8924"/>
                    </a:cubicBezTo>
                    <a:cubicBezTo>
                      <a:pt x="55472" y="34441"/>
                      <a:pt x="34591" y="55200"/>
                      <a:pt x="8924" y="55200"/>
                    </a:cubicBezTo>
                    <a:cubicBezTo>
                      <a:pt x="3994" y="55200"/>
                      <a:pt x="0" y="59194"/>
                      <a:pt x="0" y="64124"/>
                    </a:cubicBezTo>
                    <a:cubicBezTo>
                      <a:pt x="0" y="69053"/>
                      <a:pt x="3994" y="73047"/>
                      <a:pt x="8924" y="73047"/>
                    </a:cubicBezTo>
                    <a:cubicBezTo>
                      <a:pt x="44432" y="73047"/>
                      <a:pt x="73320" y="44282"/>
                      <a:pt x="73320" y="8924"/>
                    </a:cubicBezTo>
                    <a:cubicBezTo>
                      <a:pt x="73320" y="3995"/>
                      <a:pt x="69325" y="0"/>
                      <a:pt x="643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1158;p26">
                <a:extLst>
                  <a:ext uri="{FF2B5EF4-FFF2-40B4-BE49-F238E27FC236}">
                    <a16:creationId xmlns:a16="http://schemas.microsoft.com/office/drawing/2014/main" id="{67F7F767-21BF-3414-F785-F35BD032E159}"/>
                  </a:ext>
                </a:extLst>
              </p:cNvPr>
              <p:cNvSpPr/>
              <p:nvPr/>
            </p:nvSpPr>
            <p:spPr>
              <a:xfrm>
                <a:off x="9337314" y="5403164"/>
                <a:ext cx="49551" cy="45623"/>
              </a:xfrm>
              <a:custGeom>
                <a:avLst/>
                <a:gdLst/>
                <a:ahLst/>
                <a:cxnLst/>
                <a:rect l="l" t="t" r="r" b="b"/>
                <a:pathLst>
                  <a:path w="49551" h="45623" extrusionOk="0">
                    <a:moveTo>
                      <a:pt x="41202" y="81"/>
                    </a:moveTo>
                    <a:cubicBezTo>
                      <a:pt x="19885" y="-1287"/>
                      <a:pt x="1402" y="14874"/>
                      <a:pt x="19" y="36120"/>
                    </a:cubicBezTo>
                    <a:cubicBezTo>
                      <a:pt x="-301" y="41038"/>
                      <a:pt x="3427" y="45284"/>
                      <a:pt x="8344" y="45605"/>
                    </a:cubicBezTo>
                    <a:cubicBezTo>
                      <a:pt x="8542" y="45618"/>
                      <a:pt x="8738" y="45624"/>
                      <a:pt x="8933" y="45624"/>
                    </a:cubicBezTo>
                    <a:cubicBezTo>
                      <a:pt x="13598" y="45624"/>
                      <a:pt x="17522" y="42000"/>
                      <a:pt x="17830" y="37280"/>
                    </a:cubicBezTo>
                    <a:cubicBezTo>
                      <a:pt x="18572" y="25848"/>
                      <a:pt x="28543" y="17166"/>
                      <a:pt x="40055" y="17891"/>
                    </a:cubicBezTo>
                    <a:cubicBezTo>
                      <a:pt x="44977" y="18221"/>
                      <a:pt x="49216" y="14479"/>
                      <a:pt x="49533" y="9560"/>
                    </a:cubicBezTo>
                    <a:cubicBezTo>
                      <a:pt x="49850" y="4641"/>
                      <a:pt x="46120" y="399"/>
                      <a:pt x="41202" y="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1159;p26">
                <a:extLst>
                  <a:ext uri="{FF2B5EF4-FFF2-40B4-BE49-F238E27FC236}">
                    <a16:creationId xmlns:a16="http://schemas.microsoft.com/office/drawing/2014/main" id="{914C63B1-2A6C-2466-5C80-D555CC099AFB}"/>
                  </a:ext>
                </a:extLst>
              </p:cNvPr>
              <p:cNvSpPr/>
              <p:nvPr/>
            </p:nvSpPr>
            <p:spPr>
              <a:xfrm>
                <a:off x="9339581" y="5751280"/>
                <a:ext cx="53495" cy="88791"/>
              </a:xfrm>
              <a:custGeom>
                <a:avLst/>
                <a:gdLst/>
                <a:ahLst/>
                <a:cxnLst/>
                <a:rect l="l" t="t" r="r" b="b"/>
                <a:pathLst>
                  <a:path w="53495" h="88791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cubicBezTo>
                      <a:pt x="23660" y="17847"/>
                      <a:pt x="35648" y="29756"/>
                      <a:pt x="35648" y="44394"/>
                    </a:cubicBezTo>
                    <a:cubicBezTo>
                      <a:pt x="35648" y="59035"/>
                      <a:pt x="23660" y="70944"/>
                      <a:pt x="8924" y="70944"/>
                    </a:cubicBezTo>
                    <a:cubicBezTo>
                      <a:pt x="3994" y="70944"/>
                      <a:pt x="0" y="74938"/>
                      <a:pt x="0" y="79867"/>
                    </a:cubicBezTo>
                    <a:cubicBezTo>
                      <a:pt x="0" y="84797"/>
                      <a:pt x="3994" y="88791"/>
                      <a:pt x="8924" y="88791"/>
                    </a:cubicBezTo>
                    <a:cubicBezTo>
                      <a:pt x="33501" y="88791"/>
                      <a:pt x="53496" y="68876"/>
                      <a:pt x="53496" y="44394"/>
                    </a:cubicBezTo>
                    <a:cubicBezTo>
                      <a:pt x="53496" y="19915"/>
                      <a:pt x="33501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1160;p26">
                <a:extLst>
                  <a:ext uri="{FF2B5EF4-FFF2-40B4-BE49-F238E27FC236}">
                    <a16:creationId xmlns:a16="http://schemas.microsoft.com/office/drawing/2014/main" id="{4CC185B0-DF84-2977-3875-E357E83F6ADE}"/>
                  </a:ext>
                </a:extLst>
              </p:cNvPr>
              <p:cNvSpPr/>
              <p:nvPr/>
            </p:nvSpPr>
            <p:spPr>
              <a:xfrm>
                <a:off x="9430908" y="5541143"/>
                <a:ext cx="48240" cy="78333"/>
              </a:xfrm>
              <a:custGeom>
                <a:avLst/>
                <a:gdLst/>
                <a:ahLst/>
                <a:cxnLst/>
                <a:rect l="l" t="t" r="r" b="b"/>
                <a:pathLst>
                  <a:path w="48240" h="78333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cubicBezTo>
                      <a:pt x="20761" y="17847"/>
                      <a:pt x="30393" y="27410"/>
                      <a:pt x="30393" y="39166"/>
                    </a:cubicBezTo>
                    <a:cubicBezTo>
                      <a:pt x="30393" y="50922"/>
                      <a:pt x="20761" y="60486"/>
                      <a:pt x="8924" y="60486"/>
                    </a:cubicBezTo>
                    <a:cubicBezTo>
                      <a:pt x="3994" y="60486"/>
                      <a:pt x="0" y="64480"/>
                      <a:pt x="0" y="69410"/>
                    </a:cubicBezTo>
                    <a:cubicBezTo>
                      <a:pt x="0" y="74339"/>
                      <a:pt x="3994" y="78334"/>
                      <a:pt x="8924" y="78334"/>
                    </a:cubicBezTo>
                    <a:cubicBezTo>
                      <a:pt x="30604" y="78334"/>
                      <a:pt x="48240" y="60762"/>
                      <a:pt x="48240" y="39166"/>
                    </a:cubicBezTo>
                    <a:cubicBezTo>
                      <a:pt x="48240" y="17570"/>
                      <a:pt x="30604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1161;p26">
                <a:extLst>
                  <a:ext uri="{FF2B5EF4-FFF2-40B4-BE49-F238E27FC236}">
                    <a16:creationId xmlns:a16="http://schemas.microsoft.com/office/drawing/2014/main" id="{422BD539-16DE-DDA4-00C9-865346F65E17}"/>
                  </a:ext>
                </a:extLst>
              </p:cNvPr>
              <p:cNvSpPr/>
              <p:nvPr/>
            </p:nvSpPr>
            <p:spPr>
              <a:xfrm>
                <a:off x="9273708" y="5484404"/>
                <a:ext cx="63655" cy="109009"/>
              </a:xfrm>
              <a:custGeom>
                <a:avLst/>
                <a:gdLst/>
                <a:ahLst/>
                <a:cxnLst/>
                <a:rect l="l" t="t" r="r" b="b"/>
                <a:pathLst>
                  <a:path w="63655" h="109009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cubicBezTo>
                      <a:pt x="29263" y="17847"/>
                      <a:pt x="45808" y="34291"/>
                      <a:pt x="45808" y="54504"/>
                    </a:cubicBezTo>
                    <a:cubicBezTo>
                      <a:pt x="45808" y="74718"/>
                      <a:pt x="29263" y="91162"/>
                      <a:pt x="8924" y="91162"/>
                    </a:cubicBezTo>
                    <a:cubicBezTo>
                      <a:pt x="3994" y="91162"/>
                      <a:pt x="0" y="95157"/>
                      <a:pt x="0" y="100086"/>
                    </a:cubicBezTo>
                    <a:cubicBezTo>
                      <a:pt x="0" y="105016"/>
                      <a:pt x="3994" y="109010"/>
                      <a:pt x="8924" y="109010"/>
                    </a:cubicBezTo>
                    <a:cubicBezTo>
                      <a:pt x="39103" y="109010"/>
                      <a:pt x="63656" y="84559"/>
                      <a:pt x="63656" y="54504"/>
                    </a:cubicBezTo>
                    <a:cubicBezTo>
                      <a:pt x="63656" y="24450"/>
                      <a:pt x="39103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1162;p26">
                <a:extLst>
                  <a:ext uri="{FF2B5EF4-FFF2-40B4-BE49-F238E27FC236}">
                    <a16:creationId xmlns:a16="http://schemas.microsoft.com/office/drawing/2014/main" id="{0DAA9393-C272-8805-6D15-505CEBBD710A}"/>
                  </a:ext>
                </a:extLst>
              </p:cNvPr>
              <p:cNvSpPr/>
              <p:nvPr/>
            </p:nvSpPr>
            <p:spPr>
              <a:xfrm>
                <a:off x="9671725" y="5484000"/>
                <a:ext cx="60838" cy="60627"/>
              </a:xfrm>
              <a:custGeom>
                <a:avLst/>
                <a:gdLst/>
                <a:ahLst/>
                <a:cxnLst/>
                <a:rect l="l" t="t" r="r" b="b"/>
                <a:pathLst>
                  <a:path w="60838" h="60627" extrusionOk="0">
                    <a:moveTo>
                      <a:pt x="30419" y="0"/>
                    </a:moveTo>
                    <a:cubicBezTo>
                      <a:pt x="13646" y="0"/>
                      <a:pt x="0" y="13599"/>
                      <a:pt x="0" y="30313"/>
                    </a:cubicBezTo>
                    <a:cubicBezTo>
                      <a:pt x="0" y="47029"/>
                      <a:pt x="13646" y="60628"/>
                      <a:pt x="30419" y="60628"/>
                    </a:cubicBezTo>
                    <a:cubicBezTo>
                      <a:pt x="47192" y="60628"/>
                      <a:pt x="60838" y="47029"/>
                      <a:pt x="60838" y="30313"/>
                    </a:cubicBezTo>
                    <a:cubicBezTo>
                      <a:pt x="60838" y="13599"/>
                      <a:pt x="47192" y="0"/>
                      <a:pt x="30419" y="0"/>
                    </a:cubicBezTo>
                    <a:close/>
                    <a:moveTo>
                      <a:pt x="30420" y="42782"/>
                    </a:moveTo>
                    <a:cubicBezTo>
                      <a:pt x="23488" y="42782"/>
                      <a:pt x="17849" y="37189"/>
                      <a:pt x="17849" y="30315"/>
                    </a:cubicBezTo>
                    <a:cubicBezTo>
                      <a:pt x="17847" y="23441"/>
                      <a:pt x="23487" y="17849"/>
                      <a:pt x="30420" y="17849"/>
                    </a:cubicBezTo>
                    <a:cubicBezTo>
                      <a:pt x="37352" y="17849"/>
                      <a:pt x="42992" y="23441"/>
                      <a:pt x="42992" y="30315"/>
                    </a:cubicBezTo>
                    <a:cubicBezTo>
                      <a:pt x="42992" y="37188"/>
                      <a:pt x="37352" y="42782"/>
                      <a:pt x="30420" y="427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1163;p26">
                <a:extLst>
                  <a:ext uri="{FF2B5EF4-FFF2-40B4-BE49-F238E27FC236}">
                    <a16:creationId xmlns:a16="http://schemas.microsoft.com/office/drawing/2014/main" id="{2078664B-A599-AF37-579C-FBCB0C44EA7A}"/>
                  </a:ext>
                </a:extLst>
              </p:cNvPr>
              <p:cNvSpPr/>
              <p:nvPr/>
            </p:nvSpPr>
            <p:spPr>
              <a:xfrm>
                <a:off x="9701542" y="5712389"/>
                <a:ext cx="60837" cy="60627"/>
              </a:xfrm>
              <a:custGeom>
                <a:avLst/>
                <a:gdLst/>
                <a:ahLst/>
                <a:cxnLst/>
                <a:rect l="l" t="t" r="r" b="b"/>
                <a:pathLst>
                  <a:path w="60837" h="60627" extrusionOk="0">
                    <a:moveTo>
                      <a:pt x="30419" y="0"/>
                    </a:moveTo>
                    <a:cubicBezTo>
                      <a:pt x="13645" y="0"/>
                      <a:pt x="0" y="13599"/>
                      <a:pt x="0" y="30314"/>
                    </a:cubicBezTo>
                    <a:cubicBezTo>
                      <a:pt x="0" y="47030"/>
                      <a:pt x="13646" y="60628"/>
                      <a:pt x="30419" y="60628"/>
                    </a:cubicBezTo>
                    <a:cubicBezTo>
                      <a:pt x="47192" y="60628"/>
                      <a:pt x="60837" y="47029"/>
                      <a:pt x="60837" y="30314"/>
                    </a:cubicBezTo>
                    <a:cubicBezTo>
                      <a:pt x="60837" y="13600"/>
                      <a:pt x="47192" y="0"/>
                      <a:pt x="30419" y="0"/>
                    </a:cubicBezTo>
                    <a:close/>
                    <a:moveTo>
                      <a:pt x="30419" y="42780"/>
                    </a:moveTo>
                    <a:cubicBezTo>
                      <a:pt x="23487" y="42780"/>
                      <a:pt x="17847" y="37188"/>
                      <a:pt x="17847" y="30314"/>
                    </a:cubicBezTo>
                    <a:cubicBezTo>
                      <a:pt x="17847" y="23441"/>
                      <a:pt x="23487" y="17847"/>
                      <a:pt x="30419" y="17847"/>
                    </a:cubicBezTo>
                    <a:cubicBezTo>
                      <a:pt x="37351" y="17847"/>
                      <a:pt x="42990" y="23440"/>
                      <a:pt x="42990" y="30314"/>
                    </a:cubicBezTo>
                    <a:cubicBezTo>
                      <a:pt x="42991" y="37188"/>
                      <a:pt x="37351" y="42780"/>
                      <a:pt x="30419" y="427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1164;p26">
                <a:extLst>
                  <a:ext uri="{FF2B5EF4-FFF2-40B4-BE49-F238E27FC236}">
                    <a16:creationId xmlns:a16="http://schemas.microsoft.com/office/drawing/2014/main" id="{B61A9470-C6B9-D8AA-B0B5-D4A60B4B575F}"/>
                  </a:ext>
                </a:extLst>
              </p:cNvPr>
              <p:cNvSpPr/>
              <p:nvPr/>
            </p:nvSpPr>
            <p:spPr>
              <a:xfrm>
                <a:off x="9666373" y="5589077"/>
                <a:ext cx="77283" cy="76989"/>
              </a:xfrm>
              <a:custGeom>
                <a:avLst/>
                <a:gdLst/>
                <a:ahLst/>
                <a:cxnLst/>
                <a:rect l="l" t="t" r="r" b="b"/>
                <a:pathLst>
                  <a:path w="77283" h="76989" extrusionOk="0">
                    <a:moveTo>
                      <a:pt x="46865" y="16362"/>
                    </a:moveTo>
                    <a:cubicBezTo>
                      <a:pt x="41718" y="16363"/>
                      <a:pt x="36868" y="17648"/>
                      <a:pt x="32613" y="19908"/>
                    </a:cubicBezTo>
                    <a:lnTo>
                      <a:pt x="15218" y="2598"/>
                    </a:lnTo>
                    <a:cubicBezTo>
                      <a:pt x="11722" y="-879"/>
                      <a:pt x="6074" y="-863"/>
                      <a:pt x="2598" y="2629"/>
                    </a:cubicBezTo>
                    <a:cubicBezTo>
                      <a:pt x="-878" y="6122"/>
                      <a:pt x="-864" y="11771"/>
                      <a:pt x="2629" y="15248"/>
                    </a:cubicBezTo>
                    <a:lnTo>
                      <a:pt x="19981" y="32514"/>
                    </a:lnTo>
                    <a:cubicBezTo>
                      <a:pt x="17728" y="36745"/>
                      <a:pt x="16446" y="41562"/>
                      <a:pt x="16446" y="46675"/>
                    </a:cubicBezTo>
                    <a:cubicBezTo>
                      <a:pt x="16446" y="63391"/>
                      <a:pt x="30092" y="76990"/>
                      <a:pt x="46865" y="76990"/>
                    </a:cubicBezTo>
                    <a:cubicBezTo>
                      <a:pt x="63639" y="76990"/>
                      <a:pt x="77284" y="63391"/>
                      <a:pt x="77284" y="46675"/>
                    </a:cubicBezTo>
                    <a:cubicBezTo>
                      <a:pt x="77284" y="29960"/>
                      <a:pt x="63638" y="16362"/>
                      <a:pt x="46865" y="16362"/>
                    </a:cubicBezTo>
                    <a:close/>
                    <a:moveTo>
                      <a:pt x="46866" y="59143"/>
                    </a:moveTo>
                    <a:cubicBezTo>
                      <a:pt x="39934" y="59143"/>
                      <a:pt x="34294" y="53551"/>
                      <a:pt x="34294" y="46676"/>
                    </a:cubicBezTo>
                    <a:cubicBezTo>
                      <a:pt x="34294" y="39804"/>
                      <a:pt x="39934" y="34210"/>
                      <a:pt x="46866" y="34210"/>
                    </a:cubicBezTo>
                    <a:cubicBezTo>
                      <a:pt x="53798" y="34210"/>
                      <a:pt x="59438" y="39803"/>
                      <a:pt x="59438" y="46676"/>
                    </a:cubicBezTo>
                    <a:cubicBezTo>
                      <a:pt x="59438" y="53550"/>
                      <a:pt x="53798" y="59143"/>
                      <a:pt x="46866" y="591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1165;p26">
                <a:extLst>
                  <a:ext uri="{FF2B5EF4-FFF2-40B4-BE49-F238E27FC236}">
                    <a16:creationId xmlns:a16="http://schemas.microsoft.com/office/drawing/2014/main" id="{58F3B300-A7F3-64BE-52D2-D76289C93645}"/>
                  </a:ext>
                </a:extLst>
              </p:cNvPr>
              <p:cNvSpPr/>
              <p:nvPr/>
            </p:nvSpPr>
            <p:spPr>
              <a:xfrm>
                <a:off x="9662710" y="5805538"/>
                <a:ext cx="60838" cy="60628"/>
              </a:xfrm>
              <a:custGeom>
                <a:avLst/>
                <a:gdLst/>
                <a:ahLst/>
                <a:cxnLst/>
                <a:rect l="l" t="t" r="r" b="b"/>
                <a:pathLst>
                  <a:path w="60838" h="60628" extrusionOk="0">
                    <a:moveTo>
                      <a:pt x="30419" y="0"/>
                    </a:moveTo>
                    <a:cubicBezTo>
                      <a:pt x="13645" y="0"/>
                      <a:pt x="0" y="13599"/>
                      <a:pt x="0" y="30314"/>
                    </a:cubicBezTo>
                    <a:cubicBezTo>
                      <a:pt x="0" y="47030"/>
                      <a:pt x="13646" y="60629"/>
                      <a:pt x="30419" y="60629"/>
                    </a:cubicBezTo>
                    <a:cubicBezTo>
                      <a:pt x="47193" y="60629"/>
                      <a:pt x="60838" y="47030"/>
                      <a:pt x="60838" y="30314"/>
                    </a:cubicBezTo>
                    <a:cubicBezTo>
                      <a:pt x="60838" y="13599"/>
                      <a:pt x="47193" y="0"/>
                      <a:pt x="30419" y="0"/>
                    </a:cubicBezTo>
                    <a:close/>
                    <a:moveTo>
                      <a:pt x="30419" y="42780"/>
                    </a:moveTo>
                    <a:cubicBezTo>
                      <a:pt x="23487" y="42780"/>
                      <a:pt x="17847" y="37188"/>
                      <a:pt x="17847" y="30313"/>
                    </a:cubicBezTo>
                    <a:cubicBezTo>
                      <a:pt x="17847" y="23440"/>
                      <a:pt x="23487" y="17846"/>
                      <a:pt x="30419" y="17846"/>
                    </a:cubicBezTo>
                    <a:cubicBezTo>
                      <a:pt x="37351" y="17846"/>
                      <a:pt x="42991" y="23438"/>
                      <a:pt x="42991" y="30313"/>
                    </a:cubicBezTo>
                    <a:cubicBezTo>
                      <a:pt x="42992" y="37188"/>
                      <a:pt x="37352" y="42780"/>
                      <a:pt x="30419" y="427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166;p26">
                <a:extLst>
                  <a:ext uri="{FF2B5EF4-FFF2-40B4-BE49-F238E27FC236}">
                    <a16:creationId xmlns:a16="http://schemas.microsoft.com/office/drawing/2014/main" id="{1648AF4F-D053-7A85-A4A9-2C217081D5DE}"/>
                  </a:ext>
                </a:extLst>
              </p:cNvPr>
              <p:cNvSpPr/>
              <p:nvPr/>
            </p:nvSpPr>
            <p:spPr>
              <a:xfrm>
                <a:off x="9164639" y="5327577"/>
                <a:ext cx="516611" cy="609193"/>
              </a:xfrm>
              <a:custGeom>
                <a:avLst/>
                <a:gdLst/>
                <a:ahLst/>
                <a:cxnLst/>
                <a:rect l="l" t="t" r="r" b="b"/>
                <a:pathLst>
                  <a:path w="516611" h="609193" extrusionOk="0">
                    <a:moveTo>
                      <a:pt x="424077" y="167701"/>
                    </a:moveTo>
                    <a:cubicBezTo>
                      <a:pt x="429749" y="167701"/>
                      <a:pt x="436517" y="164907"/>
                      <a:pt x="440537" y="160907"/>
                    </a:cubicBezTo>
                    <a:lnTo>
                      <a:pt x="475011" y="126601"/>
                    </a:lnTo>
                    <a:cubicBezTo>
                      <a:pt x="478476" y="127971"/>
                      <a:pt x="482245" y="128732"/>
                      <a:pt x="486192" y="128732"/>
                    </a:cubicBezTo>
                    <a:cubicBezTo>
                      <a:pt x="502966" y="128732"/>
                      <a:pt x="516611" y="115134"/>
                      <a:pt x="516611" y="98418"/>
                    </a:cubicBezTo>
                    <a:cubicBezTo>
                      <a:pt x="516611" y="81703"/>
                      <a:pt x="502965" y="68106"/>
                      <a:pt x="486192" y="68106"/>
                    </a:cubicBezTo>
                    <a:cubicBezTo>
                      <a:pt x="469419" y="68106"/>
                      <a:pt x="455774" y="81704"/>
                      <a:pt x="455774" y="98418"/>
                    </a:cubicBezTo>
                    <a:cubicBezTo>
                      <a:pt x="455774" y="104694"/>
                      <a:pt x="457698" y="110533"/>
                      <a:pt x="460991" y="115375"/>
                    </a:cubicBezTo>
                    <a:lnTo>
                      <a:pt x="427951" y="148253"/>
                    </a:lnTo>
                    <a:cubicBezTo>
                      <a:pt x="427253" y="148923"/>
                      <a:pt x="425042" y="149836"/>
                      <a:pt x="424077" y="149853"/>
                    </a:cubicBezTo>
                    <a:lnTo>
                      <a:pt x="350419" y="149853"/>
                    </a:lnTo>
                    <a:lnTo>
                      <a:pt x="350419" y="90782"/>
                    </a:lnTo>
                    <a:lnTo>
                      <a:pt x="371138" y="90782"/>
                    </a:lnTo>
                    <a:cubicBezTo>
                      <a:pt x="374970" y="103155"/>
                      <a:pt x="386552" y="112172"/>
                      <a:pt x="400210" y="112172"/>
                    </a:cubicBezTo>
                    <a:cubicBezTo>
                      <a:pt x="416984" y="112172"/>
                      <a:pt x="430629" y="98574"/>
                      <a:pt x="430629" y="81858"/>
                    </a:cubicBezTo>
                    <a:cubicBezTo>
                      <a:pt x="430629" y="65143"/>
                      <a:pt x="416983" y="51545"/>
                      <a:pt x="400210" y="51545"/>
                    </a:cubicBezTo>
                    <a:cubicBezTo>
                      <a:pt x="386552" y="51545"/>
                      <a:pt x="374970" y="60561"/>
                      <a:pt x="371138" y="72934"/>
                    </a:cubicBezTo>
                    <a:lnTo>
                      <a:pt x="350419" y="72934"/>
                    </a:lnTo>
                    <a:lnTo>
                      <a:pt x="350419" y="71583"/>
                    </a:lnTo>
                    <a:cubicBezTo>
                      <a:pt x="350419" y="32111"/>
                      <a:pt x="318169" y="0"/>
                      <a:pt x="278526" y="0"/>
                    </a:cubicBezTo>
                    <a:cubicBezTo>
                      <a:pt x="250187" y="0"/>
                      <a:pt x="224765" y="16517"/>
                      <a:pt x="213164" y="41773"/>
                    </a:cubicBezTo>
                    <a:cubicBezTo>
                      <a:pt x="211380" y="41646"/>
                      <a:pt x="209602" y="41582"/>
                      <a:pt x="207837" y="41582"/>
                    </a:cubicBezTo>
                    <a:cubicBezTo>
                      <a:pt x="166636" y="41582"/>
                      <a:pt x="133005" y="74476"/>
                      <a:pt x="132050" y="115276"/>
                    </a:cubicBezTo>
                    <a:cubicBezTo>
                      <a:pt x="128492" y="114769"/>
                      <a:pt x="124894" y="114513"/>
                      <a:pt x="121281" y="114513"/>
                    </a:cubicBezTo>
                    <a:cubicBezTo>
                      <a:pt x="79479" y="114513"/>
                      <a:pt x="45473" y="148373"/>
                      <a:pt x="45473" y="189992"/>
                    </a:cubicBezTo>
                    <a:cubicBezTo>
                      <a:pt x="45473" y="199128"/>
                      <a:pt x="47076" y="207967"/>
                      <a:pt x="50245" y="216375"/>
                    </a:cubicBezTo>
                    <a:cubicBezTo>
                      <a:pt x="19043" y="234889"/>
                      <a:pt x="0" y="267962"/>
                      <a:pt x="0" y="304597"/>
                    </a:cubicBezTo>
                    <a:cubicBezTo>
                      <a:pt x="0" y="324267"/>
                      <a:pt x="5603" y="343387"/>
                      <a:pt x="16202" y="359889"/>
                    </a:cubicBezTo>
                    <a:cubicBezTo>
                      <a:pt x="24933" y="373482"/>
                      <a:pt x="36696" y="384796"/>
                      <a:pt x="50531" y="392984"/>
                    </a:cubicBezTo>
                    <a:cubicBezTo>
                      <a:pt x="47207" y="401600"/>
                      <a:pt x="45473" y="410826"/>
                      <a:pt x="45473" y="420090"/>
                    </a:cubicBezTo>
                    <a:cubicBezTo>
                      <a:pt x="45473" y="438463"/>
                      <a:pt x="52181" y="456169"/>
                      <a:pt x="64361" y="469946"/>
                    </a:cubicBezTo>
                    <a:cubicBezTo>
                      <a:pt x="67625" y="473638"/>
                      <a:pt x="73265" y="473986"/>
                      <a:pt x="76958" y="470721"/>
                    </a:cubicBezTo>
                    <a:cubicBezTo>
                      <a:pt x="80651" y="467456"/>
                      <a:pt x="80998" y="461817"/>
                      <a:pt x="77733" y="458124"/>
                    </a:cubicBezTo>
                    <a:cubicBezTo>
                      <a:pt x="68438" y="447612"/>
                      <a:pt x="63320" y="434104"/>
                      <a:pt x="63320" y="420089"/>
                    </a:cubicBezTo>
                    <a:cubicBezTo>
                      <a:pt x="63320" y="410660"/>
                      <a:pt x="65549" y="401668"/>
                      <a:pt x="69937" y="393358"/>
                    </a:cubicBezTo>
                    <a:cubicBezTo>
                      <a:pt x="75175" y="383410"/>
                      <a:pt x="83312" y="375009"/>
                      <a:pt x="93605" y="369436"/>
                    </a:cubicBezTo>
                    <a:cubicBezTo>
                      <a:pt x="97940" y="367089"/>
                      <a:pt x="99550" y="361674"/>
                      <a:pt x="97202" y="357341"/>
                    </a:cubicBezTo>
                    <a:cubicBezTo>
                      <a:pt x="94856" y="353005"/>
                      <a:pt x="89438" y="351393"/>
                      <a:pt x="85106" y="353744"/>
                    </a:cubicBezTo>
                    <a:cubicBezTo>
                      <a:pt x="74446" y="359518"/>
                      <a:pt x="65560" y="367615"/>
                      <a:pt x="58914" y="377200"/>
                    </a:cubicBezTo>
                    <a:cubicBezTo>
                      <a:pt x="33397" y="361850"/>
                      <a:pt x="17847" y="334709"/>
                      <a:pt x="17847" y="304597"/>
                    </a:cubicBezTo>
                    <a:cubicBezTo>
                      <a:pt x="17847" y="272400"/>
                      <a:pt x="35681" y="243537"/>
                      <a:pt x="64472" y="228928"/>
                    </a:cubicBezTo>
                    <a:cubicBezTo>
                      <a:pt x="64472" y="228928"/>
                      <a:pt x="81132" y="219659"/>
                      <a:pt x="103249" y="219659"/>
                    </a:cubicBezTo>
                    <a:cubicBezTo>
                      <a:pt x="108178" y="219659"/>
                      <a:pt x="112172" y="215665"/>
                      <a:pt x="112172" y="210736"/>
                    </a:cubicBezTo>
                    <a:cubicBezTo>
                      <a:pt x="112172" y="205806"/>
                      <a:pt x="108178" y="201812"/>
                      <a:pt x="103249" y="201812"/>
                    </a:cubicBezTo>
                    <a:cubicBezTo>
                      <a:pt x="90284" y="201812"/>
                      <a:pt x="77874" y="204209"/>
                      <a:pt x="66433" y="208572"/>
                    </a:cubicBezTo>
                    <a:cubicBezTo>
                      <a:pt x="64382" y="202623"/>
                      <a:pt x="63323" y="196406"/>
                      <a:pt x="63323" y="189993"/>
                    </a:cubicBezTo>
                    <a:cubicBezTo>
                      <a:pt x="63323" y="158214"/>
                      <a:pt x="89323" y="132361"/>
                      <a:pt x="121283" y="132361"/>
                    </a:cubicBezTo>
                    <a:cubicBezTo>
                      <a:pt x="127290" y="132361"/>
                      <a:pt x="133234" y="133281"/>
                      <a:pt x="138947" y="135096"/>
                    </a:cubicBezTo>
                    <a:cubicBezTo>
                      <a:pt x="141875" y="136025"/>
                      <a:pt x="145075" y="135384"/>
                      <a:pt x="147418" y="133397"/>
                    </a:cubicBezTo>
                    <a:cubicBezTo>
                      <a:pt x="149762" y="131410"/>
                      <a:pt x="150918" y="128359"/>
                      <a:pt x="150479" y="125318"/>
                    </a:cubicBezTo>
                    <a:cubicBezTo>
                      <a:pt x="150080" y="122548"/>
                      <a:pt x="149878" y="119771"/>
                      <a:pt x="149878" y="117063"/>
                    </a:cubicBezTo>
                    <a:cubicBezTo>
                      <a:pt x="149878" y="85285"/>
                      <a:pt x="175880" y="59431"/>
                      <a:pt x="207840" y="59431"/>
                    </a:cubicBezTo>
                    <a:cubicBezTo>
                      <a:pt x="210978" y="59431"/>
                      <a:pt x="214186" y="59700"/>
                      <a:pt x="217378" y="60224"/>
                    </a:cubicBezTo>
                    <a:cubicBezTo>
                      <a:pt x="244813" y="64762"/>
                      <a:pt x="265800" y="88515"/>
                      <a:pt x="265800" y="117063"/>
                    </a:cubicBezTo>
                    <a:cubicBezTo>
                      <a:pt x="265800" y="121992"/>
                      <a:pt x="269794" y="125986"/>
                      <a:pt x="274723" y="125986"/>
                    </a:cubicBezTo>
                    <a:cubicBezTo>
                      <a:pt x="279653" y="125986"/>
                      <a:pt x="283647" y="121992"/>
                      <a:pt x="283647" y="117063"/>
                    </a:cubicBezTo>
                    <a:cubicBezTo>
                      <a:pt x="283647" y="83626"/>
                      <a:pt x="261689" y="55216"/>
                      <a:pt x="231379" y="45334"/>
                    </a:cubicBezTo>
                    <a:cubicBezTo>
                      <a:pt x="240801" y="28579"/>
                      <a:pt x="258708" y="17847"/>
                      <a:pt x="278526" y="17847"/>
                    </a:cubicBezTo>
                    <a:cubicBezTo>
                      <a:pt x="308327" y="17847"/>
                      <a:pt x="332572" y="41953"/>
                      <a:pt x="332572" y="71583"/>
                    </a:cubicBezTo>
                    <a:lnTo>
                      <a:pt x="332572" y="72574"/>
                    </a:lnTo>
                    <a:lnTo>
                      <a:pt x="315408" y="72574"/>
                    </a:lnTo>
                    <a:cubicBezTo>
                      <a:pt x="310479" y="72574"/>
                      <a:pt x="306485" y="76568"/>
                      <a:pt x="306485" y="81497"/>
                    </a:cubicBezTo>
                    <a:cubicBezTo>
                      <a:pt x="306485" y="86427"/>
                      <a:pt x="310479" y="90421"/>
                      <a:pt x="315408" y="90421"/>
                    </a:cubicBezTo>
                    <a:lnTo>
                      <a:pt x="332572" y="90421"/>
                    </a:lnTo>
                    <a:lnTo>
                      <a:pt x="332572" y="149852"/>
                    </a:lnTo>
                    <a:lnTo>
                      <a:pt x="260397" y="149852"/>
                    </a:lnTo>
                    <a:cubicBezTo>
                      <a:pt x="244066" y="149852"/>
                      <a:pt x="230781" y="136652"/>
                      <a:pt x="230781" y="120427"/>
                    </a:cubicBezTo>
                    <a:cubicBezTo>
                      <a:pt x="230781" y="115498"/>
                      <a:pt x="226786" y="111504"/>
                      <a:pt x="221857" y="111504"/>
                    </a:cubicBezTo>
                    <a:cubicBezTo>
                      <a:pt x="216927" y="111504"/>
                      <a:pt x="212933" y="115498"/>
                      <a:pt x="212933" y="120427"/>
                    </a:cubicBezTo>
                    <a:cubicBezTo>
                      <a:pt x="212933" y="146493"/>
                      <a:pt x="234225" y="167699"/>
                      <a:pt x="260397" y="167699"/>
                    </a:cubicBezTo>
                    <a:lnTo>
                      <a:pt x="332572" y="167699"/>
                    </a:lnTo>
                    <a:lnTo>
                      <a:pt x="332572" y="317923"/>
                    </a:lnTo>
                    <a:lnTo>
                      <a:pt x="187819" y="317923"/>
                    </a:lnTo>
                    <a:cubicBezTo>
                      <a:pt x="182890" y="317923"/>
                      <a:pt x="178896" y="321917"/>
                      <a:pt x="178896" y="326846"/>
                    </a:cubicBezTo>
                    <a:cubicBezTo>
                      <a:pt x="178896" y="331776"/>
                      <a:pt x="182890" y="335770"/>
                      <a:pt x="187819" y="335770"/>
                    </a:cubicBezTo>
                    <a:lnTo>
                      <a:pt x="332572" y="335770"/>
                    </a:lnTo>
                    <a:lnTo>
                      <a:pt x="332572" y="458294"/>
                    </a:lnTo>
                    <a:lnTo>
                      <a:pt x="304996" y="458294"/>
                    </a:lnTo>
                    <a:cubicBezTo>
                      <a:pt x="279817" y="458294"/>
                      <a:pt x="259333" y="478696"/>
                      <a:pt x="259333" y="503775"/>
                    </a:cubicBezTo>
                    <a:cubicBezTo>
                      <a:pt x="259333" y="508705"/>
                      <a:pt x="263327" y="512699"/>
                      <a:pt x="268257" y="512699"/>
                    </a:cubicBezTo>
                    <a:cubicBezTo>
                      <a:pt x="273186" y="512699"/>
                      <a:pt x="277180" y="508705"/>
                      <a:pt x="277180" y="503775"/>
                    </a:cubicBezTo>
                    <a:cubicBezTo>
                      <a:pt x="277180" y="488538"/>
                      <a:pt x="289658" y="476141"/>
                      <a:pt x="304996" y="476141"/>
                    </a:cubicBezTo>
                    <a:lnTo>
                      <a:pt x="332572" y="476141"/>
                    </a:lnTo>
                    <a:lnTo>
                      <a:pt x="332572" y="537610"/>
                    </a:lnTo>
                    <a:cubicBezTo>
                      <a:pt x="332572" y="539012"/>
                      <a:pt x="332500" y="540397"/>
                      <a:pt x="332395" y="541771"/>
                    </a:cubicBezTo>
                    <a:lnTo>
                      <a:pt x="315408" y="541771"/>
                    </a:lnTo>
                    <a:cubicBezTo>
                      <a:pt x="310479" y="541771"/>
                      <a:pt x="306485" y="545766"/>
                      <a:pt x="306485" y="550695"/>
                    </a:cubicBezTo>
                    <a:cubicBezTo>
                      <a:pt x="306485" y="555624"/>
                      <a:pt x="310479" y="559619"/>
                      <a:pt x="315408" y="559619"/>
                    </a:cubicBezTo>
                    <a:lnTo>
                      <a:pt x="327811" y="559619"/>
                    </a:lnTo>
                    <a:cubicBezTo>
                      <a:pt x="319339" y="578301"/>
                      <a:pt x="300442" y="591346"/>
                      <a:pt x="278526" y="591346"/>
                    </a:cubicBezTo>
                    <a:cubicBezTo>
                      <a:pt x="258842" y="591346"/>
                      <a:pt x="241000" y="580725"/>
                      <a:pt x="231530" y="564131"/>
                    </a:cubicBezTo>
                    <a:cubicBezTo>
                      <a:pt x="242309" y="560610"/>
                      <a:pt x="252229" y="554692"/>
                      <a:pt x="260586" y="546629"/>
                    </a:cubicBezTo>
                    <a:cubicBezTo>
                      <a:pt x="264133" y="543207"/>
                      <a:pt x="264234" y="537558"/>
                      <a:pt x="260812" y="534012"/>
                    </a:cubicBezTo>
                    <a:cubicBezTo>
                      <a:pt x="257390" y="530463"/>
                      <a:pt x="251741" y="530363"/>
                      <a:pt x="248195" y="533785"/>
                    </a:cubicBezTo>
                    <a:cubicBezTo>
                      <a:pt x="239673" y="542007"/>
                      <a:pt x="229021" y="547315"/>
                      <a:pt x="217518" y="549233"/>
                    </a:cubicBezTo>
                    <a:cubicBezTo>
                      <a:pt x="214274" y="549775"/>
                      <a:pt x="211018" y="550051"/>
                      <a:pt x="207837" y="550051"/>
                    </a:cubicBezTo>
                    <a:cubicBezTo>
                      <a:pt x="175877" y="550051"/>
                      <a:pt x="149876" y="524198"/>
                      <a:pt x="149876" y="492418"/>
                    </a:cubicBezTo>
                    <a:cubicBezTo>
                      <a:pt x="149876" y="491606"/>
                      <a:pt x="149925" y="490762"/>
                      <a:pt x="149964" y="489927"/>
                    </a:cubicBezTo>
                    <a:cubicBezTo>
                      <a:pt x="157167" y="486995"/>
                      <a:pt x="163934" y="482983"/>
                      <a:pt x="169968" y="477945"/>
                    </a:cubicBezTo>
                    <a:cubicBezTo>
                      <a:pt x="173752" y="474787"/>
                      <a:pt x="174258" y="469160"/>
                      <a:pt x="171099" y="465376"/>
                    </a:cubicBezTo>
                    <a:cubicBezTo>
                      <a:pt x="167940" y="461592"/>
                      <a:pt x="162405" y="461201"/>
                      <a:pt x="158529" y="464246"/>
                    </a:cubicBezTo>
                    <a:cubicBezTo>
                      <a:pt x="140622" y="478312"/>
                      <a:pt x="123303" y="478093"/>
                      <a:pt x="116375" y="477518"/>
                    </a:cubicBezTo>
                    <a:cubicBezTo>
                      <a:pt x="111449" y="477100"/>
                      <a:pt x="107151" y="480762"/>
                      <a:pt x="106742" y="485672"/>
                    </a:cubicBezTo>
                    <a:cubicBezTo>
                      <a:pt x="106334" y="490584"/>
                      <a:pt x="109986" y="494896"/>
                      <a:pt x="114897" y="495305"/>
                    </a:cubicBezTo>
                    <a:cubicBezTo>
                      <a:pt x="120602" y="495776"/>
                      <a:pt x="126415" y="495611"/>
                      <a:pt x="132066" y="494805"/>
                    </a:cubicBezTo>
                    <a:cubicBezTo>
                      <a:pt x="133335" y="535326"/>
                      <a:pt x="166838" y="567899"/>
                      <a:pt x="207838" y="567899"/>
                    </a:cubicBezTo>
                    <a:cubicBezTo>
                      <a:pt x="209644" y="567899"/>
                      <a:pt x="211466" y="567831"/>
                      <a:pt x="213294" y="567698"/>
                    </a:cubicBezTo>
                    <a:cubicBezTo>
                      <a:pt x="224956" y="592786"/>
                      <a:pt x="250327" y="609193"/>
                      <a:pt x="278526" y="609193"/>
                    </a:cubicBezTo>
                    <a:cubicBezTo>
                      <a:pt x="318168" y="609193"/>
                      <a:pt x="350419" y="577082"/>
                      <a:pt x="350419" y="537610"/>
                    </a:cubicBezTo>
                    <a:lnTo>
                      <a:pt x="350419" y="517890"/>
                    </a:lnTo>
                    <a:lnTo>
                      <a:pt x="397725" y="517890"/>
                    </a:lnTo>
                    <a:cubicBezTo>
                      <a:pt x="398693" y="517907"/>
                      <a:pt x="400904" y="518819"/>
                      <a:pt x="401600" y="519488"/>
                    </a:cubicBezTo>
                    <a:lnTo>
                      <a:pt x="422875" y="540659"/>
                    </a:lnTo>
                    <a:cubicBezTo>
                      <a:pt x="419997" y="545288"/>
                      <a:pt x="418330" y="550741"/>
                      <a:pt x="418330" y="556576"/>
                    </a:cubicBezTo>
                    <a:cubicBezTo>
                      <a:pt x="418330" y="573292"/>
                      <a:pt x="431976" y="586891"/>
                      <a:pt x="448749" y="586891"/>
                    </a:cubicBezTo>
                    <a:cubicBezTo>
                      <a:pt x="465523" y="586891"/>
                      <a:pt x="479168" y="573292"/>
                      <a:pt x="479168" y="556576"/>
                    </a:cubicBezTo>
                    <a:cubicBezTo>
                      <a:pt x="479168" y="539860"/>
                      <a:pt x="465522" y="526262"/>
                      <a:pt x="448749" y="526262"/>
                    </a:cubicBezTo>
                    <a:cubicBezTo>
                      <a:pt x="444339" y="526262"/>
                      <a:pt x="440149" y="527210"/>
                      <a:pt x="436361" y="528900"/>
                    </a:cubicBezTo>
                    <a:lnTo>
                      <a:pt x="414188" y="506837"/>
                    </a:lnTo>
                    <a:cubicBezTo>
                      <a:pt x="410168" y="502836"/>
                      <a:pt x="403400" y="500043"/>
                      <a:pt x="397728" y="500043"/>
                    </a:cubicBezTo>
                    <a:lnTo>
                      <a:pt x="350419" y="500043"/>
                    </a:lnTo>
                    <a:lnTo>
                      <a:pt x="350419" y="452340"/>
                    </a:lnTo>
                    <a:lnTo>
                      <a:pt x="427996" y="452340"/>
                    </a:lnTo>
                    <a:cubicBezTo>
                      <a:pt x="431829" y="464713"/>
                      <a:pt x="443410" y="473731"/>
                      <a:pt x="457070" y="473731"/>
                    </a:cubicBezTo>
                    <a:cubicBezTo>
                      <a:pt x="473844" y="473731"/>
                      <a:pt x="487489" y="460132"/>
                      <a:pt x="487489" y="443416"/>
                    </a:cubicBezTo>
                    <a:cubicBezTo>
                      <a:pt x="487489" y="426700"/>
                      <a:pt x="473843" y="413102"/>
                      <a:pt x="457070" y="413102"/>
                    </a:cubicBezTo>
                    <a:cubicBezTo>
                      <a:pt x="443412" y="413102"/>
                      <a:pt x="431829" y="422118"/>
                      <a:pt x="427996" y="434493"/>
                    </a:cubicBezTo>
                    <a:lnTo>
                      <a:pt x="350419" y="434493"/>
                    </a:lnTo>
                    <a:lnTo>
                      <a:pt x="350419" y="374716"/>
                    </a:lnTo>
                    <a:lnTo>
                      <a:pt x="443252" y="374716"/>
                    </a:lnTo>
                    <a:cubicBezTo>
                      <a:pt x="447085" y="387089"/>
                      <a:pt x="458666" y="396106"/>
                      <a:pt x="472326" y="396106"/>
                    </a:cubicBezTo>
                    <a:cubicBezTo>
                      <a:pt x="489100" y="396106"/>
                      <a:pt x="502745" y="382508"/>
                      <a:pt x="502745" y="365792"/>
                    </a:cubicBezTo>
                    <a:cubicBezTo>
                      <a:pt x="502745" y="349076"/>
                      <a:pt x="489099" y="335477"/>
                      <a:pt x="472326" y="335477"/>
                    </a:cubicBezTo>
                    <a:cubicBezTo>
                      <a:pt x="458666" y="335477"/>
                      <a:pt x="447085" y="344494"/>
                      <a:pt x="443252" y="356868"/>
                    </a:cubicBezTo>
                    <a:lnTo>
                      <a:pt x="350419" y="356868"/>
                    </a:lnTo>
                    <a:lnTo>
                      <a:pt x="350419" y="291916"/>
                    </a:lnTo>
                    <a:lnTo>
                      <a:pt x="372524" y="291916"/>
                    </a:lnTo>
                    <a:cubicBezTo>
                      <a:pt x="376358" y="304288"/>
                      <a:pt x="387939" y="313306"/>
                      <a:pt x="401597" y="313306"/>
                    </a:cubicBezTo>
                    <a:cubicBezTo>
                      <a:pt x="418372" y="313306"/>
                      <a:pt x="432017" y="299708"/>
                      <a:pt x="432017" y="282993"/>
                    </a:cubicBezTo>
                    <a:cubicBezTo>
                      <a:pt x="432017" y="266277"/>
                      <a:pt x="418370" y="252678"/>
                      <a:pt x="401597" y="252678"/>
                    </a:cubicBezTo>
                    <a:cubicBezTo>
                      <a:pt x="387939" y="252678"/>
                      <a:pt x="376356" y="261695"/>
                      <a:pt x="372524" y="274069"/>
                    </a:cubicBezTo>
                    <a:lnTo>
                      <a:pt x="350419" y="274069"/>
                    </a:lnTo>
                    <a:lnTo>
                      <a:pt x="350419" y="222572"/>
                    </a:lnTo>
                    <a:lnTo>
                      <a:pt x="447650" y="222572"/>
                    </a:lnTo>
                    <a:cubicBezTo>
                      <a:pt x="448617" y="222590"/>
                      <a:pt x="450829" y="223501"/>
                      <a:pt x="451525" y="224170"/>
                    </a:cubicBezTo>
                    <a:lnTo>
                      <a:pt x="469856" y="242412"/>
                    </a:lnTo>
                    <a:cubicBezTo>
                      <a:pt x="471596" y="244145"/>
                      <a:pt x="473872" y="245011"/>
                      <a:pt x="476150" y="245011"/>
                    </a:cubicBezTo>
                    <a:cubicBezTo>
                      <a:pt x="478440" y="245011"/>
                      <a:pt x="480732" y="244134"/>
                      <a:pt x="482475" y="242381"/>
                    </a:cubicBezTo>
                    <a:cubicBezTo>
                      <a:pt x="485952" y="238888"/>
                      <a:pt x="485937" y="233238"/>
                      <a:pt x="482444" y="229761"/>
                    </a:cubicBezTo>
                    <a:lnTo>
                      <a:pt x="464113" y="211518"/>
                    </a:lnTo>
                    <a:cubicBezTo>
                      <a:pt x="460093" y="207518"/>
                      <a:pt x="453325" y="204725"/>
                      <a:pt x="447653" y="204725"/>
                    </a:cubicBezTo>
                    <a:lnTo>
                      <a:pt x="350419" y="204725"/>
                    </a:lnTo>
                    <a:lnTo>
                      <a:pt x="350419" y="167701"/>
                    </a:lnTo>
                    <a:lnTo>
                      <a:pt x="424077" y="167701"/>
                    </a:lnTo>
                    <a:close/>
                    <a:moveTo>
                      <a:pt x="486192" y="85952"/>
                    </a:moveTo>
                    <a:cubicBezTo>
                      <a:pt x="493124" y="85952"/>
                      <a:pt x="498764" y="91544"/>
                      <a:pt x="498764" y="98417"/>
                    </a:cubicBezTo>
                    <a:cubicBezTo>
                      <a:pt x="498764" y="105290"/>
                      <a:pt x="493124" y="110884"/>
                      <a:pt x="486192" y="110884"/>
                    </a:cubicBezTo>
                    <a:cubicBezTo>
                      <a:pt x="479260" y="110884"/>
                      <a:pt x="473621" y="105292"/>
                      <a:pt x="473621" y="98417"/>
                    </a:cubicBezTo>
                    <a:cubicBezTo>
                      <a:pt x="473621" y="91544"/>
                      <a:pt x="479260" y="85952"/>
                      <a:pt x="486192" y="85952"/>
                    </a:cubicBezTo>
                    <a:close/>
                    <a:moveTo>
                      <a:pt x="400210" y="69392"/>
                    </a:moveTo>
                    <a:cubicBezTo>
                      <a:pt x="407142" y="69392"/>
                      <a:pt x="412782" y="74984"/>
                      <a:pt x="412782" y="81858"/>
                    </a:cubicBezTo>
                    <a:cubicBezTo>
                      <a:pt x="412782" y="88732"/>
                      <a:pt x="407142" y="94325"/>
                      <a:pt x="400210" y="94325"/>
                    </a:cubicBezTo>
                    <a:cubicBezTo>
                      <a:pt x="393278" y="94325"/>
                      <a:pt x="387640" y="88733"/>
                      <a:pt x="387640" y="81858"/>
                    </a:cubicBezTo>
                    <a:cubicBezTo>
                      <a:pt x="387638" y="74984"/>
                      <a:pt x="393278" y="69392"/>
                      <a:pt x="400210" y="69392"/>
                    </a:cubicBezTo>
                    <a:close/>
                    <a:moveTo>
                      <a:pt x="448749" y="544108"/>
                    </a:moveTo>
                    <a:cubicBezTo>
                      <a:pt x="455681" y="544108"/>
                      <a:pt x="461321" y="549702"/>
                      <a:pt x="461321" y="556575"/>
                    </a:cubicBezTo>
                    <a:cubicBezTo>
                      <a:pt x="461321" y="563449"/>
                      <a:pt x="455681" y="569042"/>
                      <a:pt x="448749" y="569042"/>
                    </a:cubicBezTo>
                    <a:cubicBezTo>
                      <a:pt x="441817" y="569042"/>
                      <a:pt x="436177" y="563450"/>
                      <a:pt x="436177" y="556575"/>
                    </a:cubicBezTo>
                    <a:cubicBezTo>
                      <a:pt x="436177" y="549702"/>
                      <a:pt x="441817" y="544108"/>
                      <a:pt x="448749" y="544108"/>
                    </a:cubicBezTo>
                    <a:close/>
                    <a:moveTo>
                      <a:pt x="457070" y="430949"/>
                    </a:moveTo>
                    <a:cubicBezTo>
                      <a:pt x="464002" y="430949"/>
                      <a:pt x="469641" y="436542"/>
                      <a:pt x="469641" y="443416"/>
                    </a:cubicBezTo>
                    <a:cubicBezTo>
                      <a:pt x="469641" y="450290"/>
                      <a:pt x="464002" y="455883"/>
                      <a:pt x="457070" y="455883"/>
                    </a:cubicBezTo>
                    <a:cubicBezTo>
                      <a:pt x="450138" y="455883"/>
                      <a:pt x="444498" y="450291"/>
                      <a:pt x="444498" y="443416"/>
                    </a:cubicBezTo>
                    <a:cubicBezTo>
                      <a:pt x="444498" y="436543"/>
                      <a:pt x="450138" y="430949"/>
                      <a:pt x="457070" y="430949"/>
                    </a:cubicBezTo>
                    <a:close/>
                    <a:moveTo>
                      <a:pt x="472324" y="353325"/>
                    </a:moveTo>
                    <a:cubicBezTo>
                      <a:pt x="479256" y="353325"/>
                      <a:pt x="484896" y="358917"/>
                      <a:pt x="484896" y="365792"/>
                    </a:cubicBezTo>
                    <a:cubicBezTo>
                      <a:pt x="484896" y="372666"/>
                      <a:pt x="479256" y="378259"/>
                      <a:pt x="472324" y="378259"/>
                    </a:cubicBezTo>
                    <a:cubicBezTo>
                      <a:pt x="465393" y="378259"/>
                      <a:pt x="459753" y="372667"/>
                      <a:pt x="459753" y="365792"/>
                    </a:cubicBezTo>
                    <a:cubicBezTo>
                      <a:pt x="459753" y="358917"/>
                      <a:pt x="465393" y="353325"/>
                      <a:pt x="472324" y="353325"/>
                    </a:cubicBezTo>
                    <a:close/>
                    <a:moveTo>
                      <a:pt x="401597" y="270526"/>
                    </a:moveTo>
                    <a:cubicBezTo>
                      <a:pt x="408529" y="270526"/>
                      <a:pt x="414169" y="276118"/>
                      <a:pt x="414169" y="282993"/>
                    </a:cubicBezTo>
                    <a:cubicBezTo>
                      <a:pt x="414169" y="289865"/>
                      <a:pt x="408529" y="295459"/>
                      <a:pt x="401597" y="295459"/>
                    </a:cubicBezTo>
                    <a:cubicBezTo>
                      <a:pt x="394665" y="295459"/>
                      <a:pt x="389026" y="289866"/>
                      <a:pt x="389026" y="282993"/>
                    </a:cubicBezTo>
                    <a:cubicBezTo>
                      <a:pt x="389026" y="276118"/>
                      <a:pt x="394665" y="270526"/>
                      <a:pt x="401597" y="2705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A0E2E8A9-7152-2D46-EE76-088C4100572B}"/>
              </a:ext>
            </a:extLst>
          </p:cNvPr>
          <p:cNvSpPr txBox="1"/>
          <p:nvPr/>
        </p:nvSpPr>
        <p:spPr>
          <a:xfrm>
            <a:off x="426579" y="954786"/>
            <a:ext cx="1792421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1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D6CD18E-4B3E-19CC-4878-D6D20736A37E}"/>
              </a:ext>
            </a:extLst>
          </p:cNvPr>
          <p:cNvSpPr txBox="1"/>
          <p:nvPr/>
        </p:nvSpPr>
        <p:spPr>
          <a:xfrm>
            <a:off x="426579" y="3932026"/>
            <a:ext cx="1792421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1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C3731DA-30A2-58C2-2CD5-9EC0B41D8C03}"/>
              </a:ext>
            </a:extLst>
          </p:cNvPr>
          <p:cNvSpPr txBox="1"/>
          <p:nvPr/>
        </p:nvSpPr>
        <p:spPr>
          <a:xfrm>
            <a:off x="9999002" y="1078559"/>
            <a:ext cx="1792421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1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D2ACCA0-D057-759B-60D1-9CF215B22F76}"/>
              </a:ext>
            </a:extLst>
          </p:cNvPr>
          <p:cNvSpPr txBox="1"/>
          <p:nvPr/>
        </p:nvSpPr>
        <p:spPr>
          <a:xfrm>
            <a:off x="9999002" y="4055799"/>
            <a:ext cx="1792421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1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650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489EE5-F9DD-2D09-EAAC-52DF2C6301D4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5015143-493F-4337-1F8D-2C893A1FF53C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0154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تجزیه و تحلیل</a:t>
              </a:r>
              <a:endParaRPr lang="en-US" sz="6000" b="1" dirty="0">
                <a:solidFill>
                  <a:srgbClr val="00154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20D5284-A612-0E9F-1686-AF036CFF92BD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003B7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چهارم</a:t>
              </a:r>
              <a:endParaRPr lang="en-US" sz="4800" b="1" dirty="0">
                <a:solidFill>
                  <a:srgbClr val="003B7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" name="Freeform 179">
            <a:extLst>
              <a:ext uri="{FF2B5EF4-FFF2-40B4-BE49-F238E27FC236}">
                <a16:creationId xmlns:a16="http://schemas.microsoft.com/office/drawing/2014/main" id="{76E109DD-00B5-3258-0021-34B9C222C56D}"/>
              </a:ext>
            </a:extLst>
          </p:cNvPr>
          <p:cNvSpPr>
            <a:spLocks noEditPoints="1"/>
          </p:cNvSpPr>
          <p:nvPr/>
        </p:nvSpPr>
        <p:spPr bwMode="auto">
          <a:xfrm>
            <a:off x="8714336" y="2607692"/>
            <a:ext cx="1762504" cy="1488819"/>
          </a:xfrm>
          <a:custGeom>
            <a:avLst/>
            <a:gdLst>
              <a:gd name="T0" fmla="*/ 12 w 161"/>
              <a:gd name="T1" fmla="*/ 108 h 136"/>
              <a:gd name="T2" fmla="*/ 12 w 161"/>
              <a:gd name="T3" fmla="*/ 134 h 136"/>
              <a:gd name="T4" fmla="*/ 16 w 161"/>
              <a:gd name="T5" fmla="*/ 136 h 136"/>
              <a:gd name="T6" fmla="*/ 35 w 161"/>
              <a:gd name="T7" fmla="*/ 136 h 136"/>
              <a:gd name="T8" fmla="*/ 37 w 161"/>
              <a:gd name="T9" fmla="*/ 134 h 136"/>
              <a:gd name="T10" fmla="*/ 37 w 161"/>
              <a:gd name="T11" fmla="*/ 88 h 136"/>
              <a:gd name="T12" fmla="*/ 23 w 161"/>
              <a:gd name="T13" fmla="*/ 102 h 136"/>
              <a:gd name="T14" fmla="*/ 12 w 161"/>
              <a:gd name="T15" fmla="*/ 108 h 136"/>
              <a:gd name="T16" fmla="*/ 47 w 161"/>
              <a:gd name="T17" fmla="*/ 87 h 136"/>
              <a:gd name="T18" fmla="*/ 47 w 161"/>
              <a:gd name="T19" fmla="*/ 134 h 136"/>
              <a:gd name="T20" fmla="*/ 51 w 161"/>
              <a:gd name="T21" fmla="*/ 136 h 136"/>
              <a:gd name="T22" fmla="*/ 70 w 161"/>
              <a:gd name="T23" fmla="*/ 136 h 136"/>
              <a:gd name="T24" fmla="*/ 73 w 161"/>
              <a:gd name="T25" fmla="*/ 134 h 136"/>
              <a:gd name="T26" fmla="*/ 73 w 161"/>
              <a:gd name="T27" fmla="*/ 106 h 136"/>
              <a:gd name="T28" fmla="*/ 62 w 161"/>
              <a:gd name="T29" fmla="*/ 101 h 136"/>
              <a:gd name="T30" fmla="*/ 47 w 161"/>
              <a:gd name="T31" fmla="*/ 87 h 136"/>
              <a:gd name="T32" fmla="*/ 84 w 161"/>
              <a:gd name="T33" fmla="*/ 103 h 136"/>
              <a:gd name="T34" fmla="*/ 84 w 161"/>
              <a:gd name="T35" fmla="*/ 134 h 136"/>
              <a:gd name="T36" fmla="*/ 86 w 161"/>
              <a:gd name="T37" fmla="*/ 136 h 136"/>
              <a:gd name="T38" fmla="*/ 106 w 161"/>
              <a:gd name="T39" fmla="*/ 136 h 136"/>
              <a:gd name="T40" fmla="*/ 110 w 161"/>
              <a:gd name="T41" fmla="*/ 134 h 136"/>
              <a:gd name="T42" fmla="*/ 110 w 161"/>
              <a:gd name="T43" fmla="*/ 78 h 136"/>
              <a:gd name="T44" fmla="*/ 86 w 161"/>
              <a:gd name="T45" fmla="*/ 100 h 136"/>
              <a:gd name="T46" fmla="*/ 84 w 161"/>
              <a:gd name="T47" fmla="*/ 103 h 136"/>
              <a:gd name="T48" fmla="*/ 143 w 161"/>
              <a:gd name="T49" fmla="*/ 45 h 136"/>
              <a:gd name="T50" fmla="*/ 120 w 161"/>
              <a:gd name="T51" fmla="*/ 69 h 136"/>
              <a:gd name="T52" fmla="*/ 120 w 161"/>
              <a:gd name="T53" fmla="*/ 134 h 136"/>
              <a:gd name="T54" fmla="*/ 122 w 161"/>
              <a:gd name="T55" fmla="*/ 136 h 136"/>
              <a:gd name="T56" fmla="*/ 143 w 161"/>
              <a:gd name="T57" fmla="*/ 136 h 136"/>
              <a:gd name="T58" fmla="*/ 146 w 161"/>
              <a:gd name="T59" fmla="*/ 134 h 136"/>
              <a:gd name="T60" fmla="*/ 146 w 161"/>
              <a:gd name="T61" fmla="*/ 47 h 136"/>
              <a:gd name="T62" fmla="*/ 145 w 161"/>
              <a:gd name="T63" fmla="*/ 45 h 136"/>
              <a:gd name="T64" fmla="*/ 143 w 161"/>
              <a:gd name="T65" fmla="*/ 45 h 136"/>
              <a:gd name="T66" fmla="*/ 160 w 161"/>
              <a:gd name="T67" fmla="*/ 2 h 136"/>
              <a:gd name="T68" fmla="*/ 155 w 161"/>
              <a:gd name="T69" fmla="*/ 0 h 136"/>
              <a:gd name="T70" fmla="*/ 127 w 161"/>
              <a:gd name="T71" fmla="*/ 1 h 136"/>
              <a:gd name="T72" fmla="*/ 123 w 161"/>
              <a:gd name="T73" fmla="*/ 4 h 136"/>
              <a:gd name="T74" fmla="*/ 122 w 161"/>
              <a:gd name="T75" fmla="*/ 5 h 136"/>
              <a:gd name="T76" fmla="*/ 123 w 161"/>
              <a:gd name="T77" fmla="*/ 11 h 136"/>
              <a:gd name="T78" fmla="*/ 125 w 161"/>
              <a:gd name="T79" fmla="*/ 12 h 136"/>
              <a:gd name="T80" fmla="*/ 130 w 161"/>
              <a:gd name="T81" fmla="*/ 17 h 136"/>
              <a:gd name="T82" fmla="*/ 74 w 161"/>
              <a:gd name="T83" fmla="*/ 74 h 136"/>
              <a:gd name="T84" fmla="*/ 48 w 161"/>
              <a:gd name="T85" fmla="*/ 49 h 136"/>
              <a:gd name="T86" fmla="*/ 42 w 161"/>
              <a:gd name="T87" fmla="*/ 46 h 136"/>
              <a:gd name="T88" fmla="*/ 37 w 161"/>
              <a:gd name="T89" fmla="*/ 49 h 136"/>
              <a:gd name="T90" fmla="*/ 3 w 161"/>
              <a:gd name="T91" fmla="*/ 82 h 136"/>
              <a:gd name="T92" fmla="*/ 3 w 161"/>
              <a:gd name="T93" fmla="*/ 94 h 136"/>
              <a:gd name="T94" fmla="*/ 5 w 161"/>
              <a:gd name="T95" fmla="*/ 95 h 136"/>
              <a:gd name="T96" fmla="*/ 10 w 161"/>
              <a:gd name="T97" fmla="*/ 98 h 136"/>
              <a:gd name="T98" fmla="*/ 16 w 161"/>
              <a:gd name="T99" fmla="*/ 95 h 136"/>
              <a:gd name="T100" fmla="*/ 42 w 161"/>
              <a:gd name="T101" fmla="*/ 68 h 136"/>
              <a:gd name="T102" fmla="*/ 68 w 161"/>
              <a:gd name="T103" fmla="*/ 94 h 136"/>
              <a:gd name="T104" fmla="*/ 74 w 161"/>
              <a:gd name="T105" fmla="*/ 96 h 136"/>
              <a:gd name="T106" fmla="*/ 79 w 161"/>
              <a:gd name="T107" fmla="*/ 94 h 136"/>
              <a:gd name="T108" fmla="*/ 143 w 161"/>
              <a:gd name="T109" fmla="*/ 30 h 136"/>
              <a:gd name="T110" fmla="*/ 150 w 161"/>
              <a:gd name="T111" fmla="*/ 38 h 136"/>
              <a:gd name="T112" fmla="*/ 154 w 161"/>
              <a:gd name="T113" fmla="*/ 40 h 136"/>
              <a:gd name="T114" fmla="*/ 156 w 161"/>
              <a:gd name="T115" fmla="*/ 39 h 136"/>
              <a:gd name="T116" fmla="*/ 157 w 161"/>
              <a:gd name="T117" fmla="*/ 38 h 136"/>
              <a:gd name="T118" fmla="*/ 160 w 161"/>
              <a:gd name="T119" fmla="*/ 33 h 136"/>
              <a:gd name="T120" fmla="*/ 161 w 161"/>
              <a:gd name="T121" fmla="*/ 16 h 136"/>
              <a:gd name="T122" fmla="*/ 161 w 161"/>
              <a:gd name="T123" fmla="*/ 6 h 136"/>
              <a:gd name="T124" fmla="*/ 160 w 161"/>
              <a:gd name="T125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36">
                <a:moveTo>
                  <a:pt x="12" y="108"/>
                </a:moveTo>
                <a:cubicBezTo>
                  <a:pt x="12" y="134"/>
                  <a:pt x="12" y="134"/>
                  <a:pt x="12" y="134"/>
                </a:cubicBezTo>
                <a:cubicBezTo>
                  <a:pt x="12" y="135"/>
                  <a:pt x="13" y="136"/>
                  <a:pt x="16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7" y="135"/>
                  <a:pt x="37" y="134"/>
                </a:cubicBezTo>
                <a:cubicBezTo>
                  <a:pt x="37" y="88"/>
                  <a:pt x="37" y="88"/>
                  <a:pt x="37" y="88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20" y="105"/>
                  <a:pt x="17" y="107"/>
                  <a:pt x="12" y="108"/>
                </a:cubicBezTo>
                <a:close/>
                <a:moveTo>
                  <a:pt x="47" y="87"/>
                </a:moveTo>
                <a:cubicBezTo>
                  <a:pt x="47" y="134"/>
                  <a:pt x="47" y="134"/>
                  <a:pt x="47" y="134"/>
                </a:cubicBezTo>
                <a:cubicBezTo>
                  <a:pt x="47" y="135"/>
                  <a:pt x="49" y="136"/>
                  <a:pt x="51" y="136"/>
                </a:cubicBezTo>
                <a:cubicBezTo>
                  <a:pt x="70" y="136"/>
                  <a:pt x="70" y="136"/>
                  <a:pt x="70" y="136"/>
                </a:cubicBezTo>
                <a:cubicBezTo>
                  <a:pt x="71" y="136"/>
                  <a:pt x="73" y="135"/>
                  <a:pt x="73" y="134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69" y="106"/>
                  <a:pt x="64" y="104"/>
                  <a:pt x="62" y="101"/>
                </a:cubicBezTo>
                <a:lnTo>
                  <a:pt x="47" y="87"/>
                </a:lnTo>
                <a:close/>
                <a:moveTo>
                  <a:pt x="84" y="103"/>
                </a:moveTo>
                <a:cubicBezTo>
                  <a:pt x="84" y="134"/>
                  <a:pt x="84" y="134"/>
                  <a:pt x="84" y="134"/>
                </a:cubicBezTo>
                <a:cubicBezTo>
                  <a:pt x="84" y="135"/>
                  <a:pt x="85" y="136"/>
                  <a:pt x="86" y="136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08" y="136"/>
                  <a:pt x="110" y="135"/>
                  <a:pt x="110" y="134"/>
                </a:cubicBezTo>
                <a:cubicBezTo>
                  <a:pt x="110" y="78"/>
                  <a:pt x="110" y="78"/>
                  <a:pt x="110" y="78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2"/>
                  <a:pt x="84" y="103"/>
                  <a:pt x="84" y="103"/>
                </a:cubicBezTo>
                <a:close/>
                <a:moveTo>
                  <a:pt x="143" y="45"/>
                </a:moveTo>
                <a:cubicBezTo>
                  <a:pt x="120" y="69"/>
                  <a:pt x="120" y="69"/>
                  <a:pt x="120" y="69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135"/>
                  <a:pt x="121" y="136"/>
                  <a:pt x="122" y="136"/>
                </a:cubicBezTo>
                <a:cubicBezTo>
                  <a:pt x="143" y="136"/>
                  <a:pt x="143" y="136"/>
                  <a:pt x="143" y="136"/>
                </a:cubicBezTo>
                <a:cubicBezTo>
                  <a:pt x="145" y="136"/>
                  <a:pt x="146" y="135"/>
                  <a:pt x="146" y="134"/>
                </a:cubicBezTo>
                <a:cubicBezTo>
                  <a:pt x="146" y="47"/>
                  <a:pt x="146" y="47"/>
                  <a:pt x="146" y="47"/>
                </a:cubicBezTo>
                <a:cubicBezTo>
                  <a:pt x="145" y="46"/>
                  <a:pt x="145" y="46"/>
                  <a:pt x="145" y="45"/>
                </a:cubicBezTo>
                <a:lnTo>
                  <a:pt x="143" y="45"/>
                </a:lnTo>
                <a:close/>
                <a:moveTo>
                  <a:pt x="160" y="2"/>
                </a:moveTo>
                <a:cubicBezTo>
                  <a:pt x="158" y="1"/>
                  <a:pt x="157" y="0"/>
                  <a:pt x="155" y="0"/>
                </a:cubicBezTo>
                <a:cubicBezTo>
                  <a:pt x="145" y="1"/>
                  <a:pt x="136" y="1"/>
                  <a:pt x="127" y="1"/>
                </a:cubicBezTo>
                <a:cubicBezTo>
                  <a:pt x="125" y="1"/>
                  <a:pt x="124" y="1"/>
                  <a:pt x="123" y="4"/>
                </a:cubicBezTo>
                <a:cubicBezTo>
                  <a:pt x="122" y="4"/>
                  <a:pt x="122" y="4"/>
                  <a:pt x="122" y="5"/>
                </a:cubicBezTo>
                <a:cubicBezTo>
                  <a:pt x="120" y="7"/>
                  <a:pt x="122" y="10"/>
                  <a:pt x="123" y="1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7" y="15"/>
                  <a:pt x="128" y="16"/>
                  <a:pt x="130" y="17"/>
                </a:cubicBezTo>
                <a:cubicBezTo>
                  <a:pt x="74" y="74"/>
                  <a:pt x="74" y="74"/>
                  <a:pt x="74" y="74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8"/>
                  <a:pt x="44" y="46"/>
                  <a:pt x="42" y="46"/>
                </a:cubicBezTo>
                <a:cubicBezTo>
                  <a:pt x="41" y="46"/>
                  <a:pt x="38" y="48"/>
                  <a:pt x="37" y="49"/>
                </a:cubicBezTo>
                <a:cubicBezTo>
                  <a:pt x="3" y="82"/>
                  <a:pt x="3" y="82"/>
                  <a:pt x="3" y="82"/>
                </a:cubicBezTo>
                <a:cubicBezTo>
                  <a:pt x="0" y="85"/>
                  <a:pt x="0" y="90"/>
                  <a:pt x="3" y="94"/>
                </a:cubicBezTo>
                <a:cubicBezTo>
                  <a:pt x="5" y="95"/>
                  <a:pt x="5" y="95"/>
                  <a:pt x="5" y="95"/>
                </a:cubicBezTo>
                <a:cubicBezTo>
                  <a:pt x="6" y="96"/>
                  <a:pt x="8" y="98"/>
                  <a:pt x="10" y="98"/>
                </a:cubicBezTo>
                <a:cubicBezTo>
                  <a:pt x="13" y="98"/>
                  <a:pt x="15" y="96"/>
                  <a:pt x="16" y="95"/>
                </a:cubicBezTo>
                <a:cubicBezTo>
                  <a:pt x="42" y="68"/>
                  <a:pt x="42" y="68"/>
                  <a:pt x="42" y="68"/>
                </a:cubicBezTo>
                <a:cubicBezTo>
                  <a:pt x="68" y="94"/>
                  <a:pt x="68" y="94"/>
                  <a:pt x="68" y="94"/>
                </a:cubicBezTo>
                <a:cubicBezTo>
                  <a:pt x="69" y="95"/>
                  <a:pt x="71" y="96"/>
                  <a:pt x="74" y="96"/>
                </a:cubicBezTo>
                <a:cubicBezTo>
                  <a:pt x="76" y="96"/>
                  <a:pt x="78" y="95"/>
                  <a:pt x="79" y="94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1" y="39"/>
                  <a:pt x="152" y="40"/>
                  <a:pt x="154" y="40"/>
                </a:cubicBezTo>
                <a:cubicBezTo>
                  <a:pt x="155" y="40"/>
                  <a:pt x="156" y="39"/>
                  <a:pt x="156" y="39"/>
                </a:cubicBezTo>
                <a:cubicBezTo>
                  <a:pt x="157" y="39"/>
                  <a:pt x="157" y="39"/>
                  <a:pt x="157" y="38"/>
                </a:cubicBezTo>
                <a:cubicBezTo>
                  <a:pt x="160" y="37"/>
                  <a:pt x="160" y="35"/>
                  <a:pt x="160" y="33"/>
                </a:cubicBezTo>
                <a:cubicBezTo>
                  <a:pt x="160" y="27"/>
                  <a:pt x="160" y="22"/>
                  <a:pt x="161" y="16"/>
                </a:cubicBezTo>
                <a:cubicBezTo>
                  <a:pt x="161" y="6"/>
                  <a:pt x="161" y="6"/>
                  <a:pt x="161" y="6"/>
                </a:cubicBezTo>
                <a:cubicBezTo>
                  <a:pt x="161" y="5"/>
                  <a:pt x="161" y="2"/>
                  <a:pt x="160" y="2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53D19B7-7359-54D4-2998-7A8C830288BA}"/>
              </a:ext>
            </a:extLst>
          </p:cNvPr>
          <p:cNvCxnSpPr/>
          <p:nvPr/>
        </p:nvCxnSpPr>
        <p:spPr>
          <a:xfrm>
            <a:off x="7400040" y="2187019"/>
            <a:ext cx="0" cy="2469822"/>
          </a:xfrm>
          <a:prstGeom prst="line">
            <a:avLst/>
          </a:prstGeom>
          <a:ln w="57150">
            <a:solidFill>
              <a:srgbClr val="001F5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041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12DB66-4612-D74D-56FC-016AA09F7FF8}"/>
              </a:ext>
            </a:extLst>
          </p:cNvPr>
          <p:cNvSpPr txBox="1"/>
          <p:nvPr/>
        </p:nvSpPr>
        <p:spPr>
          <a:xfrm>
            <a:off x="2479250" y="94384"/>
            <a:ext cx="7324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ارائه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BE2C8AFB-D6B7-A2D3-2422-A48EF627304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91649332"/>
                  </p:ext>
                </p:extLst>
              </p:nvPr>
            </p:nvGraphicFramePr>
            <p:xfrm>
              <a:off x="8190322" y="168209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D10D186-1D54-4C6C-BC1A-83FDF5A7CF66}">
                    <psez:zmPr id="{CC6FD0CC-CAB7-47A2-9DA0-40A7915A8A7C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BE2C8AFB-D6B7-A2D3-2422-A48EF627304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90322" y="1682095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D0696335-F08D-0620-87A7-0666F561B31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1923340"/>
                  </p:ext>
                </p:extLst>
              </p:nvPr>
            </p:nvGraphicFramePr>
            <p:xfrm>
              <a:off x="4572000" y="171450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3E5D080-1EC4-4812-9353-E9D3FD8D5C12}">
                    <psez:zmPr id="{D089F5CE-52FD-4038-A524-92CC7C739A6F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D0696335-F08D-0620-87A7-0666F561B31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72000" y="1714500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1FBEF381-95E6-A662-E170-1E88C0CA94B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24336220"/>
                  </p:ext>
                </p:extLst>
              </p:nvPr>
            </p:nvGraphicFramePr>
            <p:xfrm>
              <a:off x="953678" y="171450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061104E-027C-4EF2-A4D3-95FA8D337675}">
                    <psez:zmPr id="{1A0D49DC-9445-4E3E-A6A4-5BE884885571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FBEF381-95E6-A662-E170-1E88C0CA94B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3678" y="1714500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003D2AD5-D703-80B0-D861-49D73FAAC9E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92550845"/>
                  </p:ext>
                </p:extLst>
              </p:nvPr>
            </p:nvGraphicFramePr>
            <p:xfrm>
              <a:off x="8190322" y="388620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97670AD5-A539-414C-9C47-541CBAA571D9}">
                    <psez:zmPr id="{7E4C51CC-2FC5-4E52-BAAC-FD02995DC058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003D2AD5-D703-80B0-D861-49D73FAAC9E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190322" y="3886200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25881B30-B3CB-F999-7791-84FD80F2AA5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72877628"/>
                  </p:ext>
                </p:extLst>
              </p:nvPr>
            </p:nvGraphicFramePr>
            <p:xfrm>
              <a:off x="4572000" y="388620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196C45BC-FB6A-4E50-B7E2-9C45334F3CD2}">
                    <psez:zmPr id="{61C5B509-EE41-4BBB-98AE-7F68A45CB40F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25881B30-B3CB-F999-7791-84FD80F2AA5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572000" y="3886200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A304ECF2-39B1-48A2-F6E5-8FBD246640E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22287057"/>
                  </p:ext>
                </p:extLst>
              </p:nvPr>
            </p:nvGraphicFramePr>
            <p:xfrm>
              <a:off x="953678" y="388620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80F1CBAC-6373-4EEF-B8DB-3BD81602F948}">
                    <psez:zmPr id="{707AFE79-DBF9-46B9-904E-F175EADEF1BE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A304ECF2-39B1-48A2-F6E5-8FBD246640E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53678" y="3886200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6584152"/>
      </p:ext>
    </p:extLst>
  </p:cSld>
  <p:clrMapOvr>
    <a:masterClrMapping/>
  </p:clrMapOvr>
  <p:transition spd="slow">
    <p:cover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30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E595C9-C166-AE74-A87C-EABB585AE53C}"/>
              </a:ext>
            </a:extLst>
          </p:cNvPr>
          <p:cNvSpPr txBox="1"/>
          <p:nvPr/>
        </p:nvSpPr>
        <p:spPr>
          <a:xfrm>
            <a:off x="735293" y="1019321"/>
            <a:ext cx="50999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FACC7-B917-A64E-9782-AE3472B2B6FE}"/>
              </a:ext>
            </a:extLst>
          </p:cNvPr>
          <p:cNvSpPr txBox="1"/>
          <p:nvPr/>
        </p:nvSpPr>
        <p:spPr>
          <a:xfrm>
            <a:off x="6284537" y="1019320"/>
            <a:ext cx="50999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223C3A-FA2E-6545-0A78-55A35D539915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06175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31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526712-9048-5586-D905-F5E917C3EAF2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BFC6E2D-8CC4-5EFA-732A-DEB435C34A04}"/>
              </a:ext>
            </a:extLst>
          </p:cNvPr>
          <p:cNvGrpSpPr/>
          <p:nvPr/>
        </p:nvGrpSpPr>
        <p:grpSpPr>
          <a:xfrm>
            <a:off x="689794" y="2440336"/>
            <a:ext cx="10312400" cy="3455057"/>
            <a:chOff x="689794" y="2440336"/>
            <a:chExt cx="10312400" cy="3455057"/>
          </a:xfrm>
        </p:grpSpPr>
        <p:graphicFrame>
          <p:nvGraphicFramePr>
            <p:cNvPr id="7" name="Content Placeholder 3">
              <a:extLst>
                <a:ext uri="{FF2B5EF4-FFF2-40B4-BE49-F238E27FC236}">
                  <a16:creationId xmlns:a16="http://schemas.microsoft.com/office/drawing/2014/main" id="{A3C5D32C-9E67-AF26-40DF-396AB4339A4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82720261"/>
                </p:ext>
              </p:extLst>
            </p:nvPr>
          </p:nvGraphicFramePr>
          <p:xfrm>
            <a:off x="689794" y="2798813"/>
            <a:ext cx="10312400" cy="30965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Rectangle: Diagonal Corners Snipped 7">
              <a:extLst>
                <a:ext uri="{FF2B5EF4-FFF2-40B4-BE49-F238E27FC236}">
                  <a16:creationId xmlns:a16="http://schemas.microsoft.com/office/drawing/2014/main" id="{EC1CD5A2-FA38-CD3E-B095-E268A7019812}"/>
                </a:ext>
              </a:extLst>
            </p:cNvPr>
            <p:cNvSpPr/>
            <p:nvPr/>
          </p:nvSpPr>
          <p:spPr>
            <a:xfrm flipH="1">
              <a:off x="1989662" y="2440336"/>
              <a:ext cx="2336800" cy="716954"/>
            </a:xfrm>
            <a:prstGeom prst="snip2DiagRect">
              <a:avLst>
                <a:gd name="adj1" fmla="val 29846"/>
                <a:gd name="adj2" fmla="val 14819"/>
              </a:avLst>
            </a:prstGeom>
            <a:solidFill>
              <a:srgbClr val="00428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083104C-8CCC-C482-5D2F-BD178161D17D}"/>
                </a:ext>
              </a:extLst>
            </p:cNvPr>
            <p:cNvSpPr txBox="1"/>
            <p:nvPr/>
          </p:nvSpPr>
          <p:spPr>
            <a:xfrm>
              <a:off x="2244096" y="2635795"/>
              <a:ext cx="1827933" cy="37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Aft>
                  <a:spcPts val="800"/>
                </a:spcAft>
                <a:defRPr sz="4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defRPr>
              </a:lvl1pPr>
            </a:lstStyle>
            <a:p>
              <a:pPr algn="ctr"/>
              <a:r>
                <a:rPr lang="fa-IR" sz="2000" dirty="0">
                  <a:solidFill>
                    <a:schemeClr val="bg1"/>
                  </a:solidFill>
                  <a:cs typeface="B Titr" panose="00000700000000000000" pitchFamily="2" charset="-78"/>
                </a:rPr>
                <a:t>285/5900000</a:t>
              </a:r>
              <a:endParaRPr lang="en-ID" sz="2000" dirty="0">
                <a:solidFill>
                  <a:schemeClr val="bg1"/>
                </a:solidFill>
                <a:cs typeface="B Titr" panose="00000700000000000000" pitchFamily="2" charset="-78"/>
              </a:endParaRPr>
            </a:p>
          </p:txBody>
        </p:sp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id="{622EE7BE-75CF-B82E-B497-8FED363C64AB}"/>
                </a:ext>
              </a:extLst>
            </p:cNvPr>
            <p:cNvCxnSpPr>
              <a:cxnSpLocks/>
              <a:stCxn id="8" idx="2"/>
              <a:endCxn id="11" idx="3"/>
            </p:cNvCxnSpPr>
            <p:nvPr/>
          </p:nvCxnSpPr>
          <p:spPr>
            <a:xfrm>
              <a:off x="4326462" y="2798813"/>
              <a:ext cx="2553100" cy="329407"/>
            </a:xfrm>
            <a:prstGeom prst="bentConnector2">
              <a:avLst/>
            </a:prstGeom>
            <a:ln>
              <a:solidFill>
                <a:srgbClr val="001F56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: Diagonal Corners Snipped 10">
              <a:extLst>
                <a:ext uri="{FF2B5EF4-FFF2-40B4-BE49-F238E27FC236}">
                  <a16:creationId xmlns:a16="http://schemas.microsoft.com/office/drawing/2014/main" id="{6196A5CB-9892-B44B-04A6-9EB314E1FC6B}"/>
                </a:ext>
              </a:extLst>
            </p:cNvPr>
            <p:cNvSpPr/>
            <p:nvPr/>
          </p:nvSpPr>
          <p:spPr>
            <a:xfrm>
              <a:off x="6829521" y="3128220"/>
              <a:ext cx="100082" cy="96370"/>
            </a:xfrm>
            <a:prstGeom prst="snip2DiagRect">
              <a:avLst>
                <a:gd name="adj1" fmla="val 13892"/>
                <a:gd name="adj2" fmla="val 25102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 b="1" dirty="0"/>
            </a:p>
          </p:txBody>
        </p:sp>
        <p:sp>
          <p:nvSpPr>
            <p:cNvPr id="15" name="Rectangle: Diagonal Corners Snipped 14">
              <a:extLst>
                <a:ext uri="{FF2B5EF4-FFF2-40B4-BE49-F238E27FC236}">
                  <a16:creationId xmlns:a16="http://schemas.microsoft.com/office/drawing/2014/main" id="{4B73A4A0-DC8A-300D-F593-014086B9B8C1}"/>
                </a:ext>
              </a:extLst>
            </p:cNvPr>
            <p:cNvSpPr/>
            <p:nvPr/>
          </p:nvSpPr>
          <p:spPr>
            <a:xfrm>
              <a:off x="4271236" y="2748127"/>
              <a:ext cx="100082" cy="96370"/>
            </a:xfrm>
            <a:prstGeom prst="snip2DiagRect">
              <a:avLst>
                <a:gd name="adj1" fmla="val 13892"/>
                <a:gd name="adj2" fmla="val 25102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 b="1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275A13E-3501-0DC5-B314-F1B4473E02C6}"/>
              </a:ext>
            </a:extLst>
          </p:cNvPr>
          <p:cNvSpPr txBox="1"/>
          <p:nvPr/>
        </p:nvSpPr>
        <p:spPr>
          <a:xfrm>
            <a:off x="7564733" y="980119"/>
            <a:ext cx="393747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309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A4E5DE-8117-D5DA-091F-E3EC86708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32</a:t>
            </a:fld>
            <a:endParaRPr lang="fa-I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15DF120-4EDC-959B-14DC-BCA037E42BD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7" b="10407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D0DE53C-932D-537B-4411-1E8E385ACF2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5" r="18295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EF365D9E-A374-5BB7-4A31-28498B72D3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24" b="29324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E5CBEBB-2509-2A91-ACA3-5F74FF2F50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7" b="15337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5D2BC4-C77C-FB47-2781-16BE39D87A4A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7237A2-A2E9-FE2A-FE2B-67138B90531B}"/>
              </a:ext>
            </a:extLst>
          </p:cNvPr>
          <p:cNvSpPr txBox="1"/>
          <p:nvPr/>
        </p:nvSpPr>
        <p:spPr>
          <a:xfrm>
            <a:off x="5533534" y="3120342"/>
            <a:ext cx="5437783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931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oogle Shape;361;p37">
            <a:extLst>
              <a:ext uri="{FF2B5EF4-FFF2-40B4-BE49-F238E27FC236}">
                <a16:creationId xmlns:a16="http://schemas.microsoft.com/office/drawing/2014/main" id="{2F380A8E-0163-D25D-75AD-4D496413B8FD}"/>
              </a:ext>
            </a:extLst>
          </p:cNvPr>
          <p:cNvGrpSpPr/>
          <p:nvPr/>
        </p:nvGrpSpPr>
        <p:grpSpPr>
          <a:xfrm>
            <a:off x="4059478" y="1602346"/>
            <a:ext cx="3572387" cy="3257593"/>
            <a:chOff x="4184875" y="456475"/>
            <a:chExt cx="2059725" cy="1878225"/>
          </a:xfrm>
        </p:grpSpPr>
        <p:sp>
          <p:nvSpPr>
            <p:cNvPr id="70" name="Google Shape;362;p37">
              <a:extLst>
                <a:ext uri="{FF2B5EF4-FFF2-40B4-BE49-F238E27FC236}">
                  <a16:creationId xmlns:a16="http://schemas.microsoft.com/office/drawing/2014/main" id="{D95C8F04-2A57-5463-FC6D-27BD6AEFD6D8}"/>
                </a:ext>
              </a:extLst>
            </p:cNvPr>
            <p:cNvSpPr/>
            <p:nvPr/>
          </p:nvSpPr>
          <p:spPr>
            <a:xfrm>
              <a:off x="4184875" y="545375"/>
              <a:ext cx="2059725" cy="1685325"/>
            </a:xfrm>
            <a:custGeom>
              <a:avLst/>
              <a:gdLst/>
              <a:ahLst/>
              <a:cxnLst/>
              <a:rect l="l" t="t" r="r" b="b"/>
              <a:pathLst>
                <a:path w="82389" h="67413" extrusionOk="0">
                  <a:moveTo>
                    <a:pt x="46320" y="1"/>
                  </a:moveTo>
                  <a:cubicBezTo>
                    <a:pt x="36850" y="1"/>
                    <a:pt x="27340" y="2706"/>
                    <a:pt x="19084" y="4883"/>
                  </a:cubicBezTo>
                  <a:cubicBezTo>
                    <a:pt x="6887" y="8101"/>
                    <a:pt x="0" y="17947"/>
                    <a:pt x="2076" y="28610"/>
                  </a:cubicBezTo>
                  <a:cubicBezTo>
                    <a:pt x="4150" y="39273"/>
                    <a:pt x="14269" y="39197"/>
                    <a:pt x="23138" y="49145"/>
                  </a:cubicBezTo>
                  <a:cubicBezTo>
                    <a:pt x="32008" y="59091"/>
                    <a:pt x="32857" y="63055"/>
                    <a:pt x="45743" y="66667"/>
                  </a:cubicBezTo>
                  <a:cubicBezTo>
                    <a:pt x="47543" y="67171"/>
                    <a:pt x="49380" y="67412"/>
                    <a:pt x="51223" y="67412"/>
                  </a:cubicBezTo>
                  <a:cubicBezTo>
                    <a:pt x="62579" y="67412"/>
                    <a:pt x="74120" y="58262"/>
                    <a:pt x="77944" y="45243"/>
                  </a:cubicBezTo>
                  <a:cubicBezTo>
                    <a:pt x="82389" y="30109"/>
                    <a:pt x="77932" y="19689"/>
                    <a:pt x="77932" y="19689"/>
                  </a:cubicBezTo>
                  <a:cubicBezTo>
                    <a:pt x="77932" y="19689"/>
                    <a:pt x="73217" y="7108"/>
                    <a:pt x="59718" y="2203"/>
                  </a:cubicBezTo>
                  <a:cubicBezTo>
                    <a:pt x="55355" y="618"/>
                    <a:pt x="50842" y="1"/>
                    <a:pt x="46320" y="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63;p37">
              <a:extLst>
                <a:ext uri="{FF2B5EF4-FFF2-40B4-BE49-F238E27FC236}">
                  <a16:creationId xmlns:a16="http://schemas.microsoft.com/office/drawing/2014/main" id="{F83B55EF-C500-4689-1C2C-9F8363F1C868}"/>
                </a:ext>
              </a:extLst>
            </p:cNvPr>
            <p:cNvSpPr/>
            <p:nvPr/>
          </p:nvSpPr>
          <p:spPr>
            <a:xfrm>
              <a:off x="4923300" y="1162900"/>
              <a:ext cx="81775" cy="1067250"/>
            </a:xfrm>
            <a:custGeom>
              <a:avLst/>
              <a:gdLst/>
              <a:ahLst/>
              <a:cxnLst/>
              <a:rect l="l" t="t" r="r" b="b"/>
              <a:pathLst>
                <a:path w="3271" h="42690" extrusionOk="0">
                  <a:moveTo>
                    <a:pt x="3270" y="0"/>
                  </a:moveTo>
                  <a:cubicBezTo>
                    <a:pt x="1466" y="2"/>
                    <a:pt x="4" y="1464"/>
                    <a:pt x="1" y="3270"/>
                  </a:cubicBezTo>
                  <a:lnTo>
                    <a:pt x="1" y="42689"/>
                  </a:lnTo>
                  <a:lnTo>
                    <a:pt x="641" y="42689"/>
                  </a:lnTo>
                  <a:lnTo>
                    <a:pt x="641" y="3270"/>
                  </a:lnTo>
                  <a:cubicBezTo>
                    <a:pt x="642" y="1818"/>
                    <a:pt x="1819" y="640"/>
                    <a:pt x="3270" y="639"/>
                  </a:cubicBezTo>
                  <a:lnTo>
                    <a:pt x="327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364;p37">
              <a:extLst>
                <a:ext uri="{FF2B5EF4-FFF2-40B4-BE49-F238E27FC236}">
                  <a16:creationId xmlns:a16="http://schemas.microsoft.com/office/drawing/2014/main" id="{70E34C66-B59A-16AB-2555-10C8E722D427}"/>
                </a:ext>
              </a:extLst>
            </p:cNvPr>
            <p:cNvSpPr/>
            <p:nvPr/>
          </p:nvSpPr>
          <p:spPr>
            <a:xfrm>
              <a:off x="5050725" y="488750"/>
              <a:ext cx="81750" cy="1694450"/>
            </a:xfrm>
            <a:custGeom>
              <a:avLst/>
              <a:gdLst/>
              <a:ahLst/>
              <a:cxnLst/>
              <a:rect l="l" t="t" r="r" b="b"/>
              <a:pathLst>
                <a:path w="3270" h="67778" extrusionOk="0">
                  <a:moveTo>
                    <a:pt x="3270" y="0"/>
                  </a:moveTo>
                  <a:cubicBezTo>
                    <a:pt x="1465" y="3"/>
                    <a:pt x="2" y="1467"/>
                    <a:pt x="0" y="3271"/>
                  </a:cubicBezTo>
                  <a:lnTo>
                    <a:pt x="0" y="67778"/>
                  </a:lnTo>
                  <a:lnTo>
                    <a:pt x="641" y="67778"/>
                  </a:lnTo>
                  <a:lnTo>
                    <a:pt x="641" y="3271"/>
                  </a:lnTo>
                  <a:cubicBezTo>
                    <a:pt x="642" y="1819"/>
                    <a:pt x="1818" y="642"/>
                    <a:pt x="3270" y="640"/>
                  </a:cubicBezTo>
                  <a:lnTo>
                    <a:pt x="327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365;p37">
              <a:extLst>
                <a:ext uri="{FF2B5EF4-FFF2-40B4-BE49-F238E27FC236}">
                  <a16:creationId xmlns:a16="http://schemas.microsoft.com/office/drawing/2014/main" id="{3653D444-29EC-CC6D-7C5D-316BED611661}"/>
                </a:ext>
              </a:extLst>
            </p:cNvPr>
            <p:cNvSpPr/>
            <p:nvPr/>
          </p:nvSpPr>
          <p:spPr>
            <a:xfrm>
              <a:off x="5544850" y="1122425"/>
              <a:ext cx="111975" cy="1161400"/>
            </a:xfrm>
            <a:custGeom>
              <a:avLst/>
              <a:gdLst/>
              <a:ahLst/>
              <a:cxnLst/>
              <a:rect l="l" t="t" r="r" b="b"/>
              <a:pathLst>
                <a:path w="4479" h="46456" extrusionOk="0">
                  <a:moveTo>
                    <a:pt x="1" y="1"/>
                  </a:moveTo>
                  <a:lnTo>
                    <a:pt x="1" y="639"/>
                  </a:lnTo>
                  <a:lnTo>
                    <a:pt x="806" y="639"/>
                  </a:lnTo>
                  <a:cubicBezTo>
                    <a:pt x="2480" y="642"/>
                    <a:pt x="3836" y="1999"/>
                    <a:pt x="3839" y="3672"/>
                  </a:cubicBezTo>
                  <a:lnTo>
                    <a:pt x="3839" y="46456"/>
                  </a:lnTo>
                  <a:lnTo>
                    <a:pt x="4478" y="46456"/>
                  </a:lnTo>
                  <a:lnTo>
                    <a:pt x="4478" y="3672"/>
                  </a:lnTo>
                  <a:cubicBezTo>
                    <a:pt x="4475" y="1646"/>
                    <a:pt x="2833" y="4"/>
                    <a:pt x="8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66;p37">
              <a:extLst>
                <a:ext uri="{FF2B5EF4-FFF2-40B4-BE49-F238E27FC236}">
                  <a16:creationId xmlns:a16="http://schemas.microsoft.com/office/drawing/2014/main" id="{B5957FF3-0FF1-21F4-3DC0-74CD8F05C520}"/>
                </a:ext>
              </a:extLst>
            </p:cNvPr>
            <p:cNvSpPr/>
            <p:nvPr/>
          </p:nvSpPr>
          <p:spPr>
            <a:xfrm>
              <a:off x="5023700" y="682675"/>
              <a:ext cx="349025" cy="911850"/>
            </a:xfrm>
            <a:custGeom>
              <a:avLst/>
              <a:gdLst/>
              <a:ahLst/>
              <a:cxnLst/>
              <a:rect l="l" t="t" r="r" b="b"/>
              <a:pathLst>
                <a:path w="13961" h="36474" extrusionOk="0">
                  <a:moveTo>
                    <a:pt x="1331" y="0"/>
                  </a:moveTo>
                  <a:cubicBezTo>
                    <a:pt x="594" y="0"/>
                    <a:pt x="0" y="594"/>
                    <a:pt x="0" y="1331"/>
                  </a:cubicBezTo>
                  <a:lnTo>
                    <a:pt x="0" y="35144"/>
                  </a:lnTo>
                  <a:cubicBezTo>
                    <a:pt x="0" y="35881"/>
                    <a:pt x="594" y="36473"/>
                    <a:pt x="1331" y="36473"/>
                  </a:cubicBezTo>
                  <a:lnTo>
                    <a:pt x="12629" y="36473"/>
                  </a:lnTo>
                  <a:cubicBezTo>
                    <a:pt x="13366" y="36473"/>
                    <a:pt x="13961" y="35881"/>
                    <a:pt x="13961" y="35144"/>
                  </a:cubicBezTo>
                  <a:lnTo>
                    <a:pt x="13961" y="1331"/>
                  </a:lnTo>
                  <a:cubicBezTo>
                    <a:pt x="13961" y="594"/>
                    <a:pt x="13366" y="0"/>
                    <a:pt x="126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367;p37">
              <a:extLst>
                <a:ext uri="{FF2B5EF4-FFF2-40B4-BE49-F238E27FC236}">
                  <a16:creationId xmlns:a16="http://schemas.microsoft.com/office/drawing/2014/main" id="{F724CE22-D1D8-B84D-9F7B-DB723F86DB33}"/>
                </a:ext>
              </a:extLst>
            </p:cNvPr>
            <p:cNvSpPr/>
            <p:nvPr/>
          </p:nvSpPr>
          <p:spPr>
            <a:xfrm>
              <a:off x="5020950" y="680025"/>
              <a:ext cx="354425" cy="917250"/>
            </a:xfrm>
            <a:custGeom>
              <a:avLst/>
              <a:gdLst/>
              <a:ahLst/>
              <a:cxnLst/>
              <a:rect l="l" t="t" r="r" b="b"/>
              <a:pathLst>
                <a:path w="14177" h="36690" extrusionOk="0">
                  <a:moveTo>
                    <a:pt x="12739" y="214"/>
                  </a:moveTo>
                  <a:cubicBezTo>
                    <a:pt x="13415" y="215"/>
                    <a:pt x="13963" y="763"/>
                    <a:pt x="13963" y="1437"/>
                  </a:cubicBezTo>
                  <a:lnTo>
                    <a:pt x="13963" y="35251"/>
                  </a:lnTo>
                  <a:cubicBezTo>
                    <a:pt x="13962" y="35927"/>
                    <a:pt x="13415" y="36475"/>
                    <a:pt x="12739" y="36475"/>
                  </a:cubicBezTo>
                  <a:lnTo>
                    <a:pt x="1437" y="36475"/>
                  </a:lnTo>
                  <a:cubicBezTo>
                    <a:pt x="761" y="36475"/>
                    <a:pt x="215" y="35927"/>
                    <a:pt x="213" y="35251"/>
                  </a:cubicBezTo>
                  <a:lnTo>
                    <a:pt x="213" y="1446"/>
                  </a:lnTo>
                  <a:cubicBezTo>
                    <a:pt x="215" y="770"/>
                    <a:pt x="761" y="224"/>
                    <a:pt x="1437" y="223"/>
                  </a:cubicBezTo>
                  <a:lnTo>
                    <a:pt x="12739" y="214"/>
                  </a:lnTo>
                  <a:close/>
                  <a:moveTo>
                    <a:pt x="1437" y="1"/>
                  </a:moveTo>
                  <a:cubicBezTo>
                    <a:pt x="645" y="4"/>
                    <a:pt x="2" y="645"/>
                    <a:pt x="0" y="1437"/>
                  </a:cubicBezTo>
                  <a:lnTo>
                    <a:pt x="0" y="35251"/>
                  </a:lnTo>
                  <a:cubicBezTo>
                    <a:pt x="2" y="36045"/>
                    <a:pt x="645" y="36687"/>
                    <a:pt x="1437" y="36690"/>
                  </a:cubicBezTo>
                  <a:lnTo>
                    <a:pt x="12739" y="36690"/>
                  </a:lnTo>
                  <a:cubicBezTo>
                    <a:pt x="13533" y="36688"/>
                    <a:pt x="14176" y="36045"/>
                    <a:pt x="14176" y="35251"/>
                  </a:cubicBezTo>
                  <a:lnTo>
                    <a:pt x="14176" y="1437"/>
                  </a:lnTo>
                  <a:cubicBezTo>
                    <a:pt x="14176" y="644"/>
                    <a:pt x="13533" y="2"/>
                    <a:pt x="1273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68;p37">
              <a:extLst>
                <a:ext uri="{FF2B5EF4-FFF2-40B4-BE49-F238E27FC236}">
                  <a16:creationId xmlns:a16="http://schemas.microsoft.com/office/drawing/2014/main" id="{8A89604E-0F72-6266-1B74-1C28EF9259E3}"/>
                </a:ext>
              </a:extLst>
            </p:cNvPr>
            <p:cNvSpPr/>
            <p:nvPr/>
          </p:nvSpPr>
          <p:spPr>
            <a:xfrm>
              <a:off x="5023700" y="682675"/>
              <a:ext cx="349025" cy="911850"/>
            </a:xfrm>
            <a:custGeom>
              <a:avLst/>
              <a:gdLst/>
              <a:ahLst/>
              <a:cxnLst/>
              <a:rect l="l" t="t" r="r" b="b"/>
              <a:pathLst>
                <a:path w="13961" h="36474" extrusionOk="0">
                  <a:moveTo>
                    <a:pt x="1331" y="0"/>
                  </a:moveTo>
                  <a:cubicBezTo>
                    <a:pt x="594" y="0"/>
                    <a:pt x="0" y="594"/>
                    <a:pt x="0" y="1331"/>
                  </a:cubicBezTo>
                  <a:lnTo>
                    <a:pt x="0" y="35144"/>
                  </a:lnTo>
                  <a:cubicBezTo>
                    <a:pt x="0" y="35881"/>
                    <a:pt x="594" y="36473"/>
                    <a:pt x="1331" y="36473"/>
                  </a:cubicBezTo>
                  <a:lnTo>
                    <a:pt x="12629" y="36473"/>
                  </a:lnTo>
                  <a:cubicBezTo>
                    <a:pt x="13366" y="36473"/>
                    <a:pt x="13961" y="35881"/>
                    <a:pt x="13961" y="35144"/>
                  </a:cubicBezTo>
                  <a:lnTo>
                    <a:pt x="13961" y="1331"/>
                  </a:lnTo>
                  <a:cubicBezTo>
                    <a:pt x="13961" y="594"/>
                    <a:pt x="13366" y="0"/>
                    <a:pt x="1262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69;p37">
              <a:extLst>
                <a:ext uri="{FF2B5EF4-FFF2-40B4-BE49-F238E27FC236}">
                  <a16:creationId xmlns:a16="http://schemas.microsoft.com/office/drawing/2014/main" id="{717EA377-6895-FB41-750F-C9205844D918}"/>
                </a:ext>
              </a:extLst>
            </p:cNvPr>
            <p:cNvSpPr/>
            <p:nvPr/>
          </p:nvSpPr>
          <p:spPr>
            <a:xfrm>
              <a:off x="4651575" y="2141725"/>
              <a:ext cx="93125" cy="121950"/>
            </a:xfrm>
            <a:custGeom>
              <a:avLst/>
              <a:gdLst/>
              <a:ahLst/>
              <a:cxnLst/>
              <a:rect l="l" t="t" r="r" b="b"/>
              <a:pathLst>
                <a:path w="3725" h="4878" extrusionOk="0">
                  <a:moveTo>
                    <a:pt x="1863" y="0"/>
                  </a:moveTo>
                  <a:cubicBezTo>
                    <a:pt x="834" y="0"/>
                    <a:pt x="0" y="834"/>
                    <a:pt x="0" y="1863"/>
                  </a:cubicBezTo>
                  <a:lnTo>
                    <a:pt x="0" y="2600"/>
                  </a:lnTo>
                  <a:lnTo>
                    <a:pt x="641" y="2600"/>
                  </a:lnTo>
                  <a:lnTo>
                    <a:pt x="641" y="1863"/>
                  </a:lnTo>
                  <a:cubicBezTo>
                    <a:pt x="641" y="1187"/>
                    <a:pt x="1187" y="640"/>
                    <a:pt x="1863" y="640"/>
                  </a:cubicBezTo>
                  <a:cubicBezTo>
                    <a:pt x="2538" y="640"/>
                    <a:pt x="3084" y="1187"/>
                    <a:pt x="3084" y="1863"/>
                  </a:cubicBezTo>
                  <a:lnTo>
                    <a:pt x="3084" y="4878"/>
                  </a:lnTo>
                  <a:lnTo>
                    <a:pt x="3724" y="4878"/>
                  </a:lnTo>
                  <a:lnTo>
                    <a:pt x="3724" y="1863"/>
                  </a:lnTo>
                  <a:cubicBezTo>
                    <a:pt x="3724" y="834"/>
                    <a:pt x="2891" y="0"/>
                    <a:pt x="186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370;p37">
              <a:extLst>
                <a:ext uri="{FF2B5EF4-FFF2-40B4-BE49-F238E27FC236}">
                  <a16:creationId xmlns:a16="http://schemas.microsoft.com/office/drawing/2014/main" id="{A0401B09-B863-C222-653F-443B609D160A}"/>
                </a:ext>
              </a:extLst>
            </p:cNvPr>
            <p:cNvSpPr/>
            <p:nvPr/>
          </p:nvSpPr>
          <p:spPr>
            <a:xfrm>
              <a:off x="5665950" y="2141675"/>
              <a:ext cx="93150" cy="122000"/>
            </a:xfrm>
            <a:custGeom>
              <a:avLst/>
              <a:gdLst/>
              <a:ahLst/>
              <a:cxnLst/>
              <a:rect l="l" t="t" r="r" b="b"/>
              <a:pathLst>
                <a:path w="3726" h="4880" extrusionOk="0">
                  <a:moveTo>
                    <a:pt x="1864" y="1"/>
                  </a:moveTo>
                  <a:cubicBezTo>
                    <a:pt x="1863" y="1"/>
                    <a:pt x="1862" y="1"/>
                    <a:pt x="1862" y="1"/>
                  </a:cubicBezTo>
                  <a:cubicBezTo>
                    <a:pt x="833" y="2"/>
                    <a:pt x="0" y="836"/>
                    <a:pt x="2" y="1865"/>
                  </a:cubicBezTo>
                  <a:lnTo>
                    <a:pt x="2" y="4880"/>
                  </a:lnTo>
                  <a:lnTo>
                    <a:pt x="642" y="4880"/>
                  </a:lnTo>
                  <a:lnTo>
                    <a:pt x="642" y="1860"/>
                  </a:lnTo>
                  <a:cubicBezTo>
                    <a:pt x="642" y="1187"/>
                    <a:pt x="1189" y="641"/>
                    <a:pt x="1862" y="641"/>
                  </a:cubicBezTo>
                  <a:cubicBezTo>
                    <a:pt x="1863" y="641"/>
                    <a:pt x="1864" y="641"/>
                    <a:pt x="1864" y="641"/>
                  </a:cubicBezTo>
                  <a:cubicBezTo>
                    <a:pt x="2540" y="641"/>
                    <a:pt x="3085" y="1189"/>
                    <a:pt x="3085" y="1865"/>
                  </a:cubicBezTo>
                  <a:lnTo>
                    <a:pt x="3085" y="2602"/>
                  </a:lnTo>
                  <a:lnTo>
                    <a:pt x="3726" y="2602"/>
                  </a:lnTo>
                  <a:lnTo>
                    <a:pt x="3726" y="1860"/>
                  </a:lnTo>
                  <a:cubicBezTo>
                    <a:pt x="3724" y="834"/>
                    <a:pt x="2890" y="1"/>
                    <a:pt x="186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371;p37">
              <a:extLst>
                <a:ext uri="{FF2B5EF4-FFF2-40B4-BE49-F238E27FC236}">
                  <a16:creationId xmlns:a16="http://schemas.microsoft.com/office/drawing/2014/main" id="{49BF7DE9-F59D-B688-BC39-A495805337F7}"/>
                </a:ext>
              </a:extLst>
            </p:cNvPr>
            <p:cNvSpPr/>
            <p:nvPr/>
          </p:nvSpPr>
          <p:spPr>
            <a:xfrm>
              <a:off x="5759775" y="2143250"/>
              <a:ext cx="93200" cy="120425"/>
            </a:xfrm>
            <a:custGeom>
              <a:avLst/>
              <a:gdLst/>
              <a:ahLst/>
              <a:cxnLst/>
              <a:rect l="l" t="t" r="r" b="b"/>
              <a:pathLst>
                <a:path w="3728" h="4817" extrusionOk="0">
                  <a:moveTo>
                    <a:pt x="1862" y="1"/>
                  </a:moveTo>
                  <a:cubicBezTo>
                    <a:pt x="862" y="1"/>
                    <a:pt x="36" y="795"/>
                    <a:pt x="1" y="1802"/>
                  </a:cubicBezTo>
                  <a:lnTo>
                    <a:pt x="1" y="4817"/>
                  </a:lnTo>
                  <a:lnTo>
                    <a:pt x="641" y="4817"/>
                  </a:lnTo>
                  <a:lnTo>
                    <a:pt x="641" y="1802"/>
                  </a:lnTo>
                  <a:cubicBezTo>
                    <a:pt x="668" y="1165"/>
                    <a:pt x="1177" y="655"/>
                    <a:pt x="1813" y="629"/>
                  </a:cubicBezTo>
                  <a:cubicBezTo>
                    <a:pt x="1830" y="628"/>
                    <a:pt x="1846" y="628"/>
                    <a:pt x="1863" y="628"/>
                  </a:cubicBezTo>
                  <a:cubicBezTo>
                    <a:pt x="2517" y="628"/>
                    <a:pt x="3060" y="1143"/>
                    <a:pt x="3087" y="1802"/>
                  </a:cubicBezTo>
                  <a:lnTo>
                    <a:pt x="3087" y="2539"/>
                  </a:lnTo>
                  <a:lnTo>
                    <a:pt x="3728" y="2539"/>
                  </a:lnTo>
                  <a:lnTo>
                    <a:pt x="3728" y="1802"/>
                  </a:lnTo>
                  <a:cubicBezTo>
                    <a:pt x="3693" y="821"/>
                    <a:pt x="2907" y="35"/>
                    <a:pt x="1928" y="2"/>
                  </a:cubicBezTo>
                  <a:cubicBezTo>
                    <a:pt x="1906" y="1"/>
                    <a:pt x="1884" y="1"/>
                    <a:pt x="186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372;p37">
              <a:extLst>
                <a:ext uri="{FF2B5EF4-FFF2-40B4-BE49-F238E27FC236}">
                  <a16:creationId xmlns:a16="http://schemas.microsoft.com/office/drawing/2014/main" id="{867092CF-3E34-A918-D4FB-E299745EAB91}"/>
                </a:ext>
              </a:extLst>
            </p:cNvPr>
            <p:cNvSpPr/>
            <p:nvPr/>
          </p:nvSpPr>
          <p:spPr>
            <a:xfrm>
              <a:off x="4554500" y="2143250"/>
              <a:ext cx="93150" cy="120425"/>
            </a:xfrm>
            <a:custGeom>
              <a:avLst/>
              <a:gdLst/>
              <a:ahLst/>
              <a:cxnLst/>
              <a:rect l="l" t="t" r="r" b="b"/>
              <a:pathLst>
                <a:path w="3726" h="4817" extrusionOk="0">
                  <a:moveTo>
                    <a:pt x="1860" y="1"/>
                  </a:moveTo>
                  <a:cubicBezTo>
                    <a:pt x="862" y="1"/>
                    <a:pt x="34" y="795"/>
                    <a:pt x="0" y="1802"/>
                  </a:cubicBezTo>
                  <a:lnTo>
                    <a:pt x="0" y="2539"/>
                  </a:lnTo>
                  <a:lnTo>
                    <a:pt x="641" y="2539"/>
                  </a:lnTo>
                  <a:lnTo>
                    <a:pt x="641" y="1802"/>
                  </a:lnTo>
                  <a:cubicBezTo>
                    <a:pt x="667" y="1165"/>
                    <a:pt x="1177" y="655"/>
                    <a:pt x="1812" y="629"/>
                  </a:cubicBezTo>
                  <a:cubicBezTo>
                    <a:pt x="1829" y="628"/>
                    <a:pt x="1846" y="628"/>
                    <a:pt x="1862" y="628"/>
                  </a:cubicBezTo>
                  <a:cubicBezTo>
                    <a:pt x="2516" y="628"/>
                    <a:pt x="3059" y="1143"/>
                    <a:pt x="3087" y="1802"/>
                  </a:cubicBezTo>
                  <a:lnTo>
                    <a:pt x="3087" y="4817"/>
                  </a:lnTo>
                  <a:lnTo>
                    <a:pt x="3726" y="4817"/>
                  </a:lnTo>
                  <a:lnTo>
                    <a:pt x="3726" y="1802"/>
                  </a:lnTo>
                  <a:cubicBezTo>
                    <a:pt x="3693" y="821"/>
                    <a:pt x="2907" y="35"/>
                    <a:pt x="1926" y="2"/>
                  </a:cubicBezTo>
                  <a:cubicBezTo>
                    <a:pt x="1904" y="1"/>
                    <a:pt x="1882" y="1"/>
                    <a:pt x="186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373;p37">
              <a:extLst>
                <a:ext uri="{FF2B5EF4-FFF2-40B4-BE49-F238E27FC236}">
                  <a16:creationId xmlns:a16="http://schemas.microsoft.com/office/drawing/2014/main" id="{99A7DD9F-73CA-7F25-AC30-DDC5EEF88E20}"/>
                </a:ext>
              </a:extLst>
            </p:cNvPr>
            <p:cNvSpPr/>
            <p:nvPr/>
          </p:nvSpPr>
          <p:spPr>
            <a:xfrm>
              <a:off x="4486150" y="2221975"/>
              <a:ext cx="1424225" cy="109975"/>
            </a:xfrm>
            <a:custGeom>
              <a:avLst/>
              <a:gdLst/>
              <a:ahLst/>
              <a:cxnLst/>
              <a:rect l="l" t="t" r="r" b="b"/>
              <a:pathLst>
                <a:path w="56969" h="4399" extrusionOk="0">
                  <a:moveTo>
                    <a:pt x="1" y="0"/>
                  </a:moveTo>
                  <a:lnTo>
                    <a:pt x="1" y="4399"/>
                  </a:lnTo>
                  <a:lnTo>
                    <a:pt x="56969" y="4399"/>
                  </a:lnTo>
                  <a:lnTo>
                    <a:pt x="5696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374;p37">
              <a:extLst>
                <a:ext uri="{FF2B5EF4-FFF2-40B4-BE49-F238E27FC236}">
                  <a16:creationId xmlns:a16="http://schemas.microsoft.com/office/drawing/2014/main" id="{83AD83AA-3FCE-775D-E64F-9190E709EBA4}"/>
                </a:ext>
              </a:extLst>
            </p:cNvPr>
            <p:cNvSpPr/>
            <p:nvPr/>
          </p:nvSpPr>
          <p:spPr>
            <a:xfrm>
              <a:off x="4483475" y="2219300"/>
              <a:ext cx="1429500" cy="115400"/>
            </a:xfrm>
            <a:custGeom>
              <a:avLst/>
              <a:gdLst/>
              <a:ahLst/>
              <a:cxnLst/>
              <a:rect l="l" t="t" r="r" b="b"/>
              <a:pathLst>
                <a:path w="57180" h="4616" extrusionOk="0">
                  <a:moveTo>
                    <a:pt x="56967" y="213"/>
                  </a:moveTo>
                  <a:lnTo>
                    <a:pt x="56967" y="4401"/>
                  </a:lnTo>
                  <a:lnTo>
                    <a:pt x="213" y="4401"/>
                  </a:lnTo>
                  <a:lnTo>
                    <a:pt x="212" y="213"/>
                  </a:lnTo>
                  <a:close/>
                  <a:moveTo>
                    <a:pt x="108" y="0"/>
                  </a:moveTo>
                  <a:cubicBezTo>
                    <a:pt x="48" y="0"/>
                    <a:pt x="0" y="48"/>
                    <a:pt x="0" y="107"/>
                  </a:cubicBezTo>
                  <a:lnTo>
                    <a:pt x="0" y="4509"/>
                  </a:lnTo>
                  <a:cubicBezTo>
                    <a:pt x="0" y="4568"/>
                    <a:pt x="48" y="4616"/>
                    <a:pt x="108" y="4616"/>
                  </a:cubicBezTo>
                  <a:lnTo>
                    <a:pt x="57074" y="4616"/>
                  </a:lnTo>
                  <a:cubicBezTo>
                    <a:pt x="57129" y="4616"/>
                    <a:pt x="57175" y="4573"/>
                    <a:pt x="57180" y="4518"/>
                  </a:cubicBezTo>
                  <a:lnTo>
                    <a:pt x="57180" y="107"/>
                  </a:lnTo>
                  <a:cubicBezTo>
                    <a:pt x="57180" y="48"/>
                    <a:pt x="57132" y="0"/>
                    <a:pt x="5707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375;p37">
              <a:extLst>
                <a:ext uri="{FF2B5EF4-FFF2-40B4-BE49-F238E27FC236}">
                  <a16:creationId xmlns:a16="http://schemas.microsoft.com/office/drawing/2014/main" id="{4F48EB79-5436-2038-3D8B-F7272A1232CF}"/>
                </a:ext>
              </a:extLst>
            </p:cNvPr>
            <p:cNvSpPr/>
            <p:nvPr/>
          </p:nvSpPr>
          <p:spPr>
            <a:xfrm>
              <a:off x="4532300" y="2189925"/>
              <a:ext cx="53675" cy="33550"/>
            </a:xfrm>
            <a:custGeom>
              <a:avLst/>
              <a:gdLst/>
              <a:ahLst/>
              <a:cxnLst/>
              <a:rect l="l" t="t" r="r" b="b"/>
              <a:pathLst>
                <a:path w="2147" h="1342" extrusionOk="0">
                  <a:moveTo>
                    <a:pt x="1" y="0"/>
                  </a:moveTo>
                  <a:lnTo>
                    <a:pt x="1" y="1342"/>
                  </a:lnTo>
                  <a:lnTo>
                    <a:pt x="2147" y="1342"/>
                  </a:lnTo>
                  <a:lnTo>
                    <a:pt x="214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376;p37">
              <a:extLst>
                <a:ext uri="{FF2B5EF4-FFF2-40B4-BE49-F238E27FC236}">
                  <a16:creationId xmlns:a16="http://schemas.microsoft.com/office/drawing/2014/main" id="{9514427D-7869-894A-8BF4-01E992EAD46C}"/>
                </a:ext>
              </a:extLst>
            </p:cNvPr>
            <p:cNvSpPr/>
            <p:nvPr/>
          </p:nvSpPr>
          <p:spPr>
            <a:xfrm>
              <a:off x="4632925" y="2189925"/>
              <a:ext cx="53675" cy="33550"/>
            </a:xfrm>
            <a:custGeom>
              <a:avLst/>
              <a:gdLst/>
              <a:ahLst/>
              <a:cxnLst/>
              <a:rect l="l" t="t" r="r" b="b"/>
              <a:pathLst>
                <a:path w="2147" h="1342" extrusionOk="0">
                  <a:moveTo>
                    <a:pt x="1" y="0"/>
                  </a:moveTo>
                  <a:lnTo>
                    <a:pt x="1" y="1342"/>
                  </a:lnTo>
                  <a:lnTo>
                    <a:pt x="2146" y="1342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377;p37">
              <a:extLst>
                <a:ext uri="{FF2B5EF4-FFF2-40B4-BE49-F238E27FC236}">
                  <a16:creationId xmlns:a16="http://schemas.microsoft.com/office/drawing/2014/main" id="{BEE8F2AD-EE08-1B91-1877-966E62915BF7}"/>
                </a:ext>
              </a:extLst>
            </p:cNvPr>
            <p:cNvSpPr/>
            <p:nvPr/>
          </p:nvSpPr>
          <p:spPr>
            <a:xfrm>
              <a:off x="5719250" y="2189925"/>
              <a:ext cx="53625" cy="33550"/>
            </a:xfrm>
            <a:custGeom>
              <a:avLst/>
              <a:gdLst/>
              <a:ahLst/>
              <a:cxnLst/>
              <a:rect l="l" t="t" r="r" b="b"/>
              <a:pathLst>
                <a:path w="2145" h="1342" extrusionOk="0">
                  <a:moveTo>
                    <a:pt x="0" y="0"/>
                  </a:moveTo>
                  <a:lnTo>
                    <a:pt x="0" y="1342"/>
                  </a:lnTo>
                  <a:lnTo>
                    <a:pt x="2145" y="1342"/>
                  </a:lnTo>
                  <a:lnTo>
                    <a:pt x="214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78;p37">
              <a:extLst>
                <a:ext uri="{FF2B5EF4-FFF2-40B4-BE49-F238E27FC236}">
                  <a16:creationId xmlns:a16="http://schemas.microsoft.com/office/drawing/2014/main" id="{8B93C31B-E484-3FA0-2349-9FDB0F841471}"/>
                </a:ext>
              </a:extLst>
            </p:cNvPr>
            <p:cNvSpPr/>
            <p:nvPr/>
          </p:nvSpPr>
          <p:spPr>
            <a:xfrm>
              <a:off x="5819800" y="2189925"/>
              <a:ext cx="53650" cy="33550"/>
            </a:xfrm>
            <a:custGeom>
              <a:avLst/>
              <a:gdLst/>
              <a:ahLst/>
              <a:cxnLst/>
              <a:rect l="l" t="t" r="r" b="b"/>
              <a:pathLst>
                <a:path w="2146" h="1342" extrusionOk="0">
                  <a:moveTo>
                    <a:pt x="0" y="0"/>
                  </a:moveTo>
                  <a:lnTo>
                    <a:pt x="0" y="1342"/>
                  </a:lnTo>
                  <a:lnTo>
                    <a:pt x="2146" y="1342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379;p37">
              <a:extLst>
                <a:ext uri="{FF2B5EF4-FFF2-40B4-BE49-F238E27FC236}">
                  <a16:creationId xmlns:a16="http://schemas.microsoft.com/office/drawing/2014/main" id="{1641807B-8F9F-40A1-EE58-FF0C88A18531}"/>
                </a:ext>
              </a:extLst>
            </p:cNvPr>
            <p:cNvSpPr/>
            <p:nvPr/>
          </p:nvSpPr>
          <p:spPr>
            <a:xfrm>
              <a:off x="5151375" y="1601450"/>
              <a:ext cx="93750" cy="179275"/>
            </a:xfrm>
            <a:custGeom>
              <a:avLst/>
              <a:gdLst/>
              <a:ahLst/>
              <a:cxnLst/>
              <a:rect l="l" t="t" r="r" b="b"/>
              <a:pathLst>
                <a:path w="3750" h="7171" extrusionOk="0">
                  <a:moveTo>
                    <a:pt x="0" y="1"/>
                  </a:moveTo>
                  <a:lnTo>
                    <a:pt x="0" y="7170"/>
                  </a:lnTo>
                  <a:lnTo>
                    <a:pt x="3749" y="7170"/>
                  </a:lnTo>
                  <a:lnTo>
                    <a:pt x="374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80;p37">
              <a:extLst>
                <a:ext uri="{FF2B5EF4-FFF2-40B4-BE49-F238E27FC236}">
                  <a16:creationId xmlns:a16="http://schemas.microsoft.com/office/drawing/2014/main" id="{DD7BD856-FCF3-16DB-2CF9-8889291845B1}"/>
                </a:ext>
              </a:extLst>
            </p:cNvPr>
            <p:cNvSpPr/>
            <p:nvPr/>
          </p:nvSpPr>
          <p:spPr>
            <a:xfrm>
              <a:off x="5148725" y="1598775"/>
              <a:ext cx="99050" cy="184650"/>
            </a:xfrm>
            <a:custGeom>
              <a:avLst/>
              <a:gdLst/>
              <a:ahLst/>
              <a:cxnLst/>
              <a:rect l="l" t="t" r="r" b="b"/>
              <a:pathLst>
                <a:path w="3962" h="7386" extrusionOk="0">
                  <a:moveTo>
                    <a:pt x="3747" y="214"/>
                  </a:moveTo>
                  <a:lnTo>
                    <a:pt x="3747" y="7173"/>
                  </a:lnTo>
                  <a:lnTo>
                    <a:pt x="214" y="7173"/>
                  </a:lnTo>
                  <a:lnTo>
                    <a:pt x="214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lnTo>
                    <a:pt x="1" y="7279"/>
                  </a:lnTo>
                  <a:cubicBezTo>
                    <a:pt x="1" y="7338"/>
                    <a:pt x="48" y="7386"/>
                    <a:pt x="108" y="7386"/>
                  </a:cubicBezTo>
                  <a:lnTo>
                    <a:pt x="3854" y="7386"/>
                  </a:lnTo>
                  <a:cubicBezTo>
                    <a:pt x="3914" y="7386"/>
                    <a:pt x="3961" y="7338"/>
                    <a:pt x="3961" y="7279"/>
                  </a:cubicBezTo>
                  <a:lnTo>
                    <a:pt x="3961" y="108"/>
                  </a:lnTo>
                  <a:cubicBezTo>
                    <a:pt x="3961" y="48"/>
                    <a:pt x="3914" y="1"/>
                    <a:pt x="385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81;p37">
              <a:extLst>
                <a:ext uri="{FF2B5EF4-FFF2-40B4-BE49-F238E27FC236}">
                  <a16:creationId xmlns:a16="http://schemas.microsoft.com/office/drawing/2014/main" id="{EBFFFCE9-7231-D3F2-E265-3F1C664499AD}"/>
                </a:ext>
              </a:extLst>
            </p:cNvPr>
            <p:cNvSpPr/>
            <p:nvPr/>
          </p:nvSpPr>
          <p:spPr>
            <a:xfrm>
              <a:off x="5127725" y="1682950"/>
              <a:ext cx="141075" cy="179275"/>
            </a:xfrm>
            <a:custGeom>
              <a:avLst/>
              <a:gdLst/>
              <a:ahLst/>
              <a:cxnLst/>
              <a:rect l="l" t="t" r="r" b="b"/>
              <a:pathLst>
                <a:path w="5643" h="7171" extrusionOk="0">
                  <a:moveTo>
                    <a:pt x="1" y="0"/>
                  </a:moveTo>
                  <a:lnTo>
                    <a:pt x="1" y="7171"/>
                  </a:lnTo>
                  <a:lnTo>
                    <a:pt x="5642" y="7171"/>
                  </a:lnTo>
                  <a:lnTo>
                    <a:pt x="564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82;p37">
              <a:extLst>
                <a:ext uri="{FF2B5EF4-FFF2-40B4-BE49-F238E27FC236}">
                  <a16:creationId xmlns:a16="http://schemas.microsoft.com/office/drawing/2014/main" id="{9FBCC26D-275A-039C-27EB-95F8F5CEFCC4}"/>
                </a:ext>
              </a:extLst>
            </p:cNvPr>
            <p:cNvSpPr/>
            <p:nvPr/>
          </p:nvSpPr>
          <p:spPr>
            <a:xfrm>
              <a:off x="5125050" y="1680250"/>
              <a:ext cx="146400" cy="184625"/>
            </a:xfrm>
            <a:custGeom>
              <a:avLst/>
              <a:gdLst/>
              <a:ahLst/>
              <a:cxnLst/>
              <a:rect l="l" t="t" r="r" b="b"/>
              <a:pathLst>
                <a:path w="5856" h="7385" extrusionOk="0">
                  <a:moveTo>
                    <a:pt x="5641" y="214"/>
                  </a:moveTo>
                  <a:lnTo>
                    <a:pt x="5641" y="7172"/>
                  </a:lnTo>
                  <a:lnTo>
                    <a:pt x="203" y="7172"/>
                  </a:lnTo>
                  <a:lnTo>
                    <a:pt x="214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9"/>
                    <a:pt x="1" y="107"/>
                  </a:cubicBezTo>
                  <a:lnTo>
                    <a:pt x="1" y="7279"/>
                  </a:lnTo>
                  <a:cubicBezTo>
                    <a:pt x="1" y="7337"/>
                    <a:pt x="48" y="7385"/>
                    <a:pt x="108" y="7385"/>
                  </a:cubicBezTo>
                  <a:lnTo>
                    <a:pt x="5748" y="7385"/>
                  </a:lnTo>
                  <a:cubicBezTo>
                    <a:pt x="5808" y="7385"/>
                    <a:pt x="5855" y="7337"/>
                    <a:pt x="5855" y="7279"/>
                  </a:cubicBezTo>
                  <a:lnTo>
                    <a:pt x="5855" y="107"/>
                  </a:lnTo>
                  <a:cubicBezTo>
                    <a:pt x="5855" y="49"/>
                    <a:pt x="5806" y="1"/>
                    <a:pt x="574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83;p37">
              <a:extLst>
                <a:ext uri="{FF2B5EF4-FFF2-40B4-BE49-F238E27FC236}">
                  <a16:creationId xmlns:a16="http://schemas.microsoft.com/office/drawing/2014/main" id="{73A33AC6-51D3-4A39-84CE-E271F921C866}"/>
                </a:ext>
              </a:extLst>
            </p:cNvPr>
            <p:cNvSpPr/>
            <p:nvPr/>
          </p:nvSpPr>
          <p:spPr>
            <a:xfrm>
              <a:off x="5101450" y="1825500"/>
              <a:ext cx="193550" cy="378925"/>
            </a:xfrm>
            <a:custGeom>
              <a:avLst/>
              <a:gdLst/>
              <a:ahLst/>
              <a:cxnLst/>
              <a:rect l="l" t="t" r="r" b="b"/>
              <a:pathLst>
                <a:path w="7742" h="15157" extrusionOk="0">
                  <a:moveTo>
                    <a:pt x="1" y="1"/>
                  </a:moveTo>
                  <a:lnTo>
                    <a:pt x="1" y="15157"/>
                  </a:lnTo>
                  <a:lnTo>
                    <a:pt x="7742" y="15157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84;p37">
              <a:extLst>
                <a:ext uri="{FF2B5EF4-FFF2-40B4-BE49-F238E27FC236}">
                  <a16:creationId xmlns:a16="http://schemas.microsoft.com/office/drawing/2014/main" id="{22C60C52-B9CA-912F-CF5B-8B9009A2E4C8}"/>
                </a:ext>
              </a:extLst>
            </p:cNvPr>
            <p:cNvSpPr/>
            <p:nvPr/>
          </p:nvSpPr>
          <p:spPr>
            <a:xfrm>
              <a:off x="5098775" y="1823075"/>
              <a:ext cx="198975" cy="384025"/>
            </a:xfrm>
            <a:custGeom>
              <a:avLst/>
              <a:gdLst/>
              <a:ahLst/>
              <a:cxnLst/>
              <a:rect l="l" t="t" r="r" b="b"/>
              <a:pathLst>
                <a:path w="7959" h="15361" extrusionOk="0">
                  <a:moveTo>
                    <a:pt x="7741" y="205"/>
                  </a:moveTo>
                  <a:lnTo>
                    <a:pt x="7741" y="15148"/>
                  </a:lnTo>
                  <a:lnTo>
                    <a:pt x="213" y="15148"/>
                  </a:lnTo>
                  <a:lnTo>
                    <a:pt x="213" y="205"/>
                  </a:lnTo>
                  <a:close/>
                  <a:moveTo>
                    <a:pt x="108" y="1"/>
                  </a:moveTo>
                  <a:cubicBezTo>
                    <a:pt x="48" y="1"/>
                    <a:pt x="1" y="49"/>
                    <a:pt x="1" y="107"/>
                  </a:cubicBezTo>
                  <a:lnTo>
                    <a:pt x="1" y="15255"/>
                  </a:lnTo>
                  <a:cubicBezTo>
                    <a:pt x="2" y="15313"/>
                    <a:pt x="48" y="15359"/>
                    <a:pt x="108" y="15361"/>
                  </a:cubicBezTo>
                  <a:lnTo>
                    <a:pt x="7855" y="15361"/>
                  </a:lnTo>
                  <a:cubicBezTo>
                    <a:pt x="7914" y="15358"/>
                    <a:pt x="7959" y="15307"/>
                    <a:pt x="7954" y="15248"/>
                  </a:cubicBezTo>
                  <a:lnTo>
                    <a:pt x="7954" y="107"/>
                  </a:lnTo>
                  <a:cubicBezTo>
                    <a:pt x="7954" y="49"/>
                    <a:pt x="7907" y="1"/>
                    <a:pt x="784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85;p37">
              <a:extLst>
                <a:ext uri="{FF2B5EF4-FFF2-40B4-BE49-F238E27FC236}">
                  <a16:creationId xmlns:a16="http://schemas.microsoft.com/office/drawing/2014/main" id="{C129B1F6-13E2-F589-C518-F77C56565D58}"/>
                </a:ext>
              </a:extLst>
            </p:cNvPr>
            <p:cNvSpPr/>
            <p:nvPr/>
          </p:nvSpPr>
          <p:spPr>
            <a:xfrm>
              <a:off x="4820050" y="1391300"/>
              <a:ext cx="767750" cy="246350"/>
            </a:xfrm>
            <a:custGeom>
              <a:avLst/>
              <a:gdLst/>
              <a:ahLst/>
              <a:cxnLst/>
              <a:rect l="l" t="t" r="r" b="b"/>
              <a:pathLst>
                <a:path w="30710" h="9854" extrusionOk="0">
                  <a:moveTo>
                    <a:pt x="1129" y="0"/>
                  </a:moveTo>
                  <a:cubicBezTo>
                    <a:pt x="1129" y="0"/>
                    <a:pt x="63" y="332"/>
                    <a:pt x="0" y="928"/>
                  </a:cubicBezTo>
                  <a:cubicBezTo>
                    <a:pt x="405" y="1736"/>
                    <a:pt x="653" y="2615"/>
                    <a:pt x="730" y="3517"/>
                  </a:cubicBezTo>
                  <a:cubicBezTo>
                    <a:pt x="862" y="5575"/>
                    <a:pt x="198" y="9089"/>
                    <a:pt x="730" y="9620"/>
                  </a:cubicBezTo>
                  <a:cubicBezTo>
                    <a:pt x="906" y="9795"/>
                    <a:pt x="2530" y="9854"/>
                    <a:pt x="4624" y="9854"/>
                  </a:cubicBezTo>
                  <a:cubicBezTo>
                    <a:pt x="8342" y="9854"/>
                    <a:pt x="13538" y="9669"/>
                    <a:pt x="14736" y="9620"/>
                  </a:cubicBezTo>
                  <a:cubicBezTo>
                    <a:pt x="16048" y="9664"/>
                    <a:pt x="21757" y="9849"/>
                    <a:pt x="25806" y="9849"/>
                  </a:cubicBezTo>
                  <a:cubicBezTo>
                    <a:pt x="28064" y="9849"/>
                    <a:pt x="29805" y="9791"/>
                    <a:pt x="29980" y="9620"/>
                  </a:cubicBezTo>
                  <a:cubicBezTo>
                    <a:pt x="30509" y="9087"/>
                    <a:pt x="29846" y="5572"/>
                    <a:pt x="29980" y="3517"/>
                  </a:cubicBezTo>
                  <a:cubicBezTo>
                    <a:pt x="30057" y="2616"/>
                    <a:pt x="30305" y="1738"/>
                    <a:pt x="30710" y="929"/>
                  </a:cubicBezTo>
                  <a:cubicBezTo>
                    <a:pt x="30643" y="335"/>
                    <a:pt x="29581" y="2"/>
                    <a:pt x="29581" y="2"/>
                  </a:cubicBezTo>
                  <a:cubicBezTo>
                    <a:pt x="29515" y="938"/>
                    <a:pt x="29384" y="1867"/>
                    <a:pt x="29186" y="2785"/>
                  </a:cubicBezTo>
                  <a:cubicBezTo>
                    <a:pt x="28790" y="4576"/>
                    <a:pt x="29121" y="7031"/>
                    <a:pt x="29121" y="7031"/>
                  </a:cubicBezTo>
                  <a:lnTo>
                    <a:pt x="1594" y="7031"/>
                  </a:lnTo>
                  <a:cubicBezTo>
                    <a:pt x="1594" y="7031"/>
                    <a:pt x="1924" y="4576"/>
                    <a:pt x="1525" y="2785"/>
                  </a:cubicBezTo>
                  <a:cubicBezTo>
                    <a:pt x="1327" y="1867"/>
                    <a:pt x="1195" y="937"/>
                    <a:pt x="11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86;p37">
              <a:extLst>
                <a:ext uri="{FF2B5EF4-FFF2-40B4-BE49-F238E27FC236}">
                  <a16:creationId xmlns:a16="http://schemas.microsoft.com/office/drawing/2014/main" id="{53A01FD5-8731-0D36-4FD6-883F0644BDBE}"/>
                </a:ext>
              </a:extLst>
            </p:cNvPr>
            <p:cNvSpPr/>
            <p:nvPr/>
          </p:nvSpPr>
          <p:spPr>
            <a:xfrm>
              <a:off x="4817325" y="1388250"/>
              <a:ext cx="773125" cy="252300"/>
            </a:xfrm>
            <a:custGeom>
              <a:avLst/>
              <a:gdLst/>
              <a:ahLst/>
              <a:cxnLst/>
              <a:rect l="l" t="t" r="r" b="b"/>
              <a:pathLst>
                <a:path w="30925" h="10092" extrusionOk="0">
                  <a:moveTo>
                    <a:pt x="29785" y="270"/>
                  </a:moveTo>
                  <a:cubicBezTo>
                    <a:pt x="30104" y="393"/>
                    <a:pt x="30638" y="670"/>
                    <a:pt x="30707" y="1032"/>
                  </a:cubicBezTo>
                  <a:cubicBezTo>
                    <a:pt x="30303" y="1845"/>
                    <a:pt x="30058" y="2726"/>
                    <a:pt x="29982" y="3630"/>
                  </a:cubicBezTo>
                  <a:cubicBezTo>
                    <a:pt x="29952" y="4632"/>
                    <a:pt x="29986" y="5636"/>
                    <a:pt x="30085" y="6635"/>
                  </a:cubicBezTo>
                  <a:cubicBezTo>
                    <a:pt x="30184" y="7988"/>
                    <a:pt x="30289" y="9388"/>
                    <a:pt x="30015" y="9663"/>
                  </a:cubicBezTo>
                  <a:cubicBezTo>
                    <a:pt x="29832" y="9809"/>
                    <a:pt x="28234" y="9869"/>
                    <a:pt x="25874" y="9869"/>
                  </a:cubicBezTo>
                  <a:cubicBezTo>
                    <a:pt x="22951" y="9869"/>
                    <a:pt x="18859" y="9777"/>
                    <a:pt x="14841" y="9641"/>
                  </a:cubicBezTo>
                  <a:cubicBezTo>
                    <a:pt x="11160" y="9777"/>
                    <a:pt x="7408" y="9869"/>
                    <a:pt x="4725" y="9869"/>
                  </a:cubicBezTo>
                  <a:cubicBezTo>
                    <a:pt x="2558" y="9869"/>
                    <a:pt x="1089" y="9809"/>
                    <a:pt x="916" y="9663"/>
                  </a:cubicBezTo>
                  <a:cubicBezTo>
                    <a:pt x="631" y="9388"/>
                    <a:pt x="742" y="7988"/>
                    <a:pt x="843" y="6635"/>
                  </a:cubicBezTo>
                  <a:cubicBezTo>
                    <a:pt x="940" y="5636"/>
                    <a:pt x="974" y="4632"/>
                    <a:pt x="946" y="3630"/>
                  </a:cubicBezTo>
                  <a:cubicBezTo>
                    <a:pt x="870" y="2726"/>
                    <a:pt x="625" y="1845"/>
                    <a:pt x="221" y="1032"/>
                  </a:cubicBezTo>
                  <a:cubicBezTo>
                    <a:pt x="293" y="670"/>
                    <a:pt x="824" y="393"/>
                    <a:pt x="1146" y="270"/>
                  </a:cubicBezTo>
                  <a:cubicBezTo>
                    <a:pt x="1216" y="1165"/>
                    <a:pt x="1344" y="2053"/>
                    <a:pt x="1531" y="2930"/>
                  </a:cubicBezTo>
                  <a:cubicBezTo>
                    <a:pt x="1920" y="4681"/>
                    <a:pt x="1595" y="7113"/>
                    <a:pt x="1595" y="7138"/>
                  </a:cubicBezTo>
                  <a:cubicBezTo>
                    <a:pt x="1591" y="7169"/>
                    <a:pt x="1601" y="7201"/>
                    <a:pt x="1622" y="7223"/>
                  </a:cubicBezTo>
                  <a:cubicBezTo>
                    <a:pt x="1642" y="7247"/>
                    <a:pt x="1671" y="7259"/>
                    <a:pt x="1703" y="7260"/>
                  </a:cubicBezTo>
                  <a:lnTo>
                    <a:pt x="29225" y="7260"/>
                  </a:lnTo>
                  <a:cubicBezTo>
                    <a:pt x="29255" y="7259"/>
                    <a:pt x="29285" y="7245"/>
                    <a:pt x="29306" y="7223"/>
                  </a:cubicBezTo>
                  <a:cubicBezTo>
                    <a:pt x="29325" y="7199"/>
                    <a:pt x="29336" y="7169"/>
                    <a:pt x="29331" y="7138"/>
                  </a:cubicBezTo>
                  <a:cubicBezTo>
                    <a:pt x="29327" y="7114"/>
                    <a:pt x="29008" y="4681"/>
                    <a:pt x="29395" y="2930"/>
                  </a:cubicBezTo>
                  <a:cubicBezTo>
                    <a:pt x="29584" y="2053"/>
                    <a:pt x="29715" y="1165"/>
                    <a:pt x="29785" y="270"/>
                  </a:cubicBezTo>
                  <a:close/>
                  <a:moveTo>
                    <a:pt x="1235" y="0"/>
                  </a:moveTo>
                  <a:cubicBezTo>
                    <a:pt x="1225" y="0"/>
                    <a:pt x="1215" y="2"/>
                    <a:pt x="1205" y="5"/>
                  </a:cubicBezTo>
                  <a:cubicBezTo>
                    <a:pt x="1159" y="20"/>
                    <a:pt x="78" y="365"/>
                    <a:pt x="2" y="1025"/>
                  </a:cubicBezTo>
                  <a:cubicBezTo>
                    <a:pt x="1" y="1045"/>
                    <a:pt x="5" y="1068"/>
                    <a:pt x="16" y="1086"/>
                  </a:cubicBezTo>
                  <a:cubicBezTo>
                    <a:pt x="412" y="1882"/>
                    <a:pt x="654" y="2744"/>
                    <a:pt x="732" y="3630"/>
                  </a:cubicBezTo>
                  <a:cubicBezTo>
                    <a:pt x="762" y="4626"/>
                    <a:pt x="727" y="5624"/>
                    <a:pt x="631" y="6616"/>
                  </a:cubicBezTo>
                  <a:cubicBezTo>
                    <a:pt x="499" y="8386"/>
                    <a:pt x="435" y="9486"/>
                    <a:pt x="765" y="9814"/>
                  </a:cubicBezTo>
                  <a:cubicBezTo>
                    <a:pt x="964" y="10015"/>
                    <a:pt x="2693" y="10083"/>
                    <a:pt x="4939" y="10083"/>
                  </a:cubicBezTo>
                  <a:cubicBezTo>
                    <a:pt x="8160" y="10083"/>
                    <a:pt x="12448" y="9943"/>
                    <a:pt x="14841" y="9863"/>
                  </a:cubicBezTo>
                  <a:cubicBezTo>
                    <a:pt x="17458" y="9952"/>
                    <a:pt x="22133" y="10092"/>
                    <a:pt x="25637" y="10092"/>
                  </a:cubicBezTo>
                  <a:cubicBezTo>
                    <a:pt x="28086" y="10092"/>
                    <a:pt x="29963" y="10024"/>
                    <a:pt x="30163" y="9823"/>
                  </a:cubicBezTo>
                  <a:cubicBezTo>
                    <a:pt x="30493" y="9491"/>
                    <a:pt x="30428" y="8389"/>
                    <a:pt x="30297" y="6624"/>
                  </a:cubicBezTo>
                  <a:cubicBezTo>
                    <a:pt x="30201" y="5631"/>
                    <a:pt x="30165" y="4635"/>
                    <a:pt x="30193" y="3638"/>
                  </a:cubicBezTo>
                  <a:cubicBezTo>
                    <a:pt x="30272" y="2753"/>
                    <a:pt x="30515" y="1890"/>
                    <a:pt x="30912" y="1095"/>
                  </a:cubicBezTo>
                  <a:cubicBezTo>
                    <a:pt x="30921" y="1075"/>
                    <a:pt x="30924" y="1053"/>
                    <a:pt x="30923" y="1032"/>
                  </a:cubicBezTo>
                  <a:cubicBezTo>
                    <a:pt x="30850" y="374"/>
                    <a:pt x="29767" y="28"/>
                    <a:pt x="29721" y="14"/>
                  </a:cubicBezTo>
                  <a:cubicBezTo>
                    <a:pt x="29715" y="11"/>
                    <a:pt x="29709" y="9"/>
                    <a:pt x="29703" y="9"/>
                  </a:cubicBezTo>
                  <a:cubicBezTo>
                    <a:pt x="29699" y="9"/>
                    <a:pt x="29694" y="8"/>
                    <a:pt x="29689" y="8"/>
                  </a:cubicBezTo>
                  <a:cubicBezTo>
                    <a:pt x="29636" y="8"/>
                    <a:pt x="29591" y="47"/>
                    <a:pt x="29583" y="100"/>
                  </a:cubicBezTo>
                  <a:cubicBezTo>
                    <a:pt x="29517" y="1032"/>
                    <a:pt x="29385" y="1958"/>
                    <a:pt x="29188" y="2872"/>
                  </a:cubicBezTo>
                  <a:cubicBezTo>
                    <a:pt x="28841" y="4436"/>
                    <a:pt x="29045" y="6514"/>
                    <a:pt x="29105" y="7035"/>
                  </a:cubicBezTo>
                  <a:lnTo>
                    <a:pt x="1822" y="7035"/>
                  </a:lnTo>
                  <a:cubicBezTo>
                    <a:pt x="1881" y="6514"/>
                    <a:pt x="2087" y="4436"/>
                    <a:pt x="1738" y="2872"/>
                  </a:cubicBezTo>
                  <a:cubicBezTo>
                    <a:pt x="1543" y="1960"/>
                    <a:pt x="1411" y="1032"/>
                    <a:pt x="1344" y="100"/>
                  </a:cubicBezTo>
                  <a:cubicBezTo>
                    <a:pt x="1344" y="92"/>
                    <a:pt x="1342" y="87"/>
                    <a:pt x="1341" y="79"/>
                  </a:cubicBezTo>
                  <a:cubicBezTo>
                    <a:pt x="1326" y="31"/>
                    <a:pt x="1283" y="0"/>
                    <a:pt x="123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387;p37">
              <a:extLst>
                <a:ext uri="{FF2B5EF4-FFF2-40B4-BE49-F238E27FC236}">
                  <a16:creationId xmlns:a16="http://schemas.microsoft.com/office/drawing/2014/main" id="{9DD8CCF3-C3B1-9A9B-8231-0263AC566E77}"/>
                </a:ext>
              </a:extLst>
            </p:cNvPr>
            <p:cNvSpPr/>
            <p:nvPr/>
          </p:nvSpPr>
          <p:spPr>
            <a:xfrm>
              <a:off x="4820050" y="1391300"/>
              <a:ext cx="767750" cy="246350"/>
            </a:xfrm>
            <a:custGeom>
              <a:avLst/>
              <a:gdLst/>
              <a:ahLst/>
              <a:cxnLst/>
              <a:rect l="l" t="t" r="r" b="b"/>
              <a:pathLst>
                <a:path w="30710" h="9854" extrusionOk="0">
                  <a:moveTo>
                    <a:pt x="1129" y="0"/>
                  </a:moveTo>
                  <a:cubicBezTo>
                    <a:pt x="1129" y="0"/>
                    <a:pt x="63" y="332"/>
                    <a:pt x="0" y="928"/>
                  </a:cubicBezTo>
                  <a:cubicBezTo>
                    <a:pt x="405" y="1736"/>
                    <a:pt x="653" y="2615"/>
                    <a:pt x="730" y="3517"/>
                  </a:cubicBezTo>
                  <a:cubicBezTo>
                    <a:pt x="862" y="5575"/>
                    <a:pt x="198" y="9089"/>
                    <a:pt x="730" y="9620"/>
                  </a:cubicBezTo>
                  <a:cubicBezTo>
                    <a:pt x="906" y="9795"/>
                    <a:pt x="2530" y="9854"/>
                    <a:pt x="4624" y="9854"/>
                  </a:cubicBezTo>
                  <a:cubicBezTo>
                    <a:pt x="8342" y="9854"/>
                    <a:pt x="13538" y="9669"/>
                    <a:pt x="14736" y="9620"/>
                  </a:cubicBezTo>
                  <a:cubicBezTo>
                    <a:pt x="16048" y="9664"/>
                    <a:pt x="21757" y="9849"/>
                    <a:pt x="25806" y="9849"/>
                  </a:cubicBezTo>
                  <a:cubicBezTo>
                    <a:pt x="28064" y="9849"/>
                    <a:pt x="29805" y="9791"/>
                    <a:pt x="29980" y="9620"/>
                  </a:cubicBezTo>
                  <a:cubicBezTo>
                    <a:pt x="30509" y="9087"/>
                    <a:pt x="29846" y="5572"/>
                    <a:pt x="29980" y="3517"/>
                  </a:cubicBezTo>
                  <a:cubicBezTo>
                    <a:pt x="30057" y="2616"/>
                    <a:pt x="30305" y="1738"/>
                    <a:pt x="30710" y="929"/>
                  </a:cubicBezTo>
                  <a:cubicBezTo>
                    <a:pt x="30643" y="335"/>
                    <a:pt x="29581" y="2"/>
                    <a:pt x="29581" y="2"/>
                  </a:cubicBezTo>
                  <a:cubicBezTo>
                    <a:pt x="29515" y="938"/>
                    <a:pt x="29384" y="1867"/>
                    <a:pt x="29186" y="2785"/>
                  </a:cubicBezTo>
                  <a:cubicBezTo>
                    <a:pt x="28790" y="4576"/>
                    <a:pt x="29121" y="7031"/>
                    <a:pt x="29121" y="7031"/>
                  </a:cubicBezTo>
                  <a:lnTo>
                    <a:pt x="1594" y="7031"/>
                  </a:lnTo>
                  <a:cubicBezTo>
                    <a:pt x="1594" y="7031"/>
                    <a:pt x="1924" y="4576"/>
                    <a:pt x="1525" y="2785"/>
                  </a:cubicBezTo>
                  <a:cubicBezTo>
                    <a:pt x="1327" y="1867"/>
                    <a:pt x="1195" y="937"/>
                    <a:pt x="112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388;p37">
              <a:extLst>
                <a:ext uri="{FF2B5EF4-FFF2-40B4-BE49-F238E27FC236}">
                  <a16:creationId xmlns:a16="http://schemas.microsoft.com/office/drawing/2014/main" id="{630AD918-1E71-603F-5DD2-13EA2720D249}"/>
                </a:ext>
              </a:extLst>
            </p:cNvPr>
            <p:cNvSpPr/>
            <p:nvPr/>
          </p:nvSpPr>
          <p:spPr>
            <a:xfrm>
              <a:off x="4859875" y="1515575"/>
              <a:ext cx="688100" cy="51525"/>
            </a:xfrm>
            <a:custGeom>
              <a:avLst/>
              <a:gdLst/>
              <a:ahLst/>
              <a:cxnLst/>
              <a:rect l="l" t="t" r="r" b="b"/>
              <a:pathLst>
                <a:path w="27524" h="2061" extrusionOk="0">
                  <a:moveTo>
                    <a:pt x="8082" y="0"/>
                  </a:moveTo>
                  <a:cubicBezTo>
                    <a:pt x="4551" y="0"/>
                    <a:pt x="1820" y="40"/>
                    <a:pt x="1570" y="157"/>
                  </a:cubicBezTo>
                  <a:cubicBezTo>
                    <a:pt x="819" y="512"/>
                    <a:pt x="1" y="2060"/>
                    <a:pt x="1" y="2060"/>
                  </a:cubicBezTo>
                  <a:lnTo>
                    <a:pt x="27523" y="2060"/>
                  </a:lnTo>
                  <a:cubicBezTo>
                    <a:pt x="27081" y="299"/>
                    <a:pt x="25905" y="151"/>
                    <a:pt x="25523" y="151"/>
                  </a:cubicBezTo>
                  <a:cubicBezTo>
                    <a:pt x="25446" y="151"/>
                    <a:pt x="25402" y="157"/>
                    <a:pt x="25402" y="157"/>
                  </a:cubicBezTo>
                  <a:cubicBezTo>
                    <a:pt x="25402" y="157"/>
                    <a:pt x="15143" y="0"/>
                    <a:pt x="808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389;p37">
              <a:extLst>
                <a:ext uri="{FF2B5EF4-FFF2-40B4-BE49-F238E27FC236}">
                  <a16:creationId xmlns:a16="http://schemas.microsoft.com/office/drawing/2014/main" id="{9E4EFEC5-1F32-8ED7-5E2E-B7BF9C1B4734}"/>
                </a:ext>
              </a:extLst>
            </p:cNvPr>
            <p:cNvSpPr/>
            <p:nvPr/>
          </p:nvSpPr>
          <p:spPr>
            <a:xfrm>
              <a:off x="4857150" y="1512875"/>
              <a:ext cx="693775" cy="56975"/>
            </a:xfrm>
            <a:custGeom>
              <a:avLst/>
              <a:gdLst/>
              <a:ahLst/>
              <a:cxnLst/>
              <a:rect l="l" t="t" r="r" b="b"/>
              <a:pathLst>
                <a:path w="27751" h="2279" extrusionOk="0">
                  <a:moveTo>
                    <a:pt x="8446" y="222"/>
                  </a:moveTo>
                  <a:cubicBezTo>
                    <a:pt x="13428" y="222"/>
                    <a:pt x="20235" y="294"/>
                    <a:pt x="25521" y="374"/>
                  </a:cubicBezTo>
                  <a:cubicBezTo>
                    <a:pt x="25523" y="374"/>
                    <a:pt x="25561" y="370"/>
                    <a:pt x="25624" y="370"/>
                  </a:cubicBezTo>
                  <a:cubicBezTo>
                    <a:pt x="25961" y="370"/>
                    <a:pt x="27040" y="493"/>
                    <a:pt x="27489" y="2065"/>
                  </a:cubicBezTo>
                  <a:lnTo>
                    <a:pt x="291" y="2065"/>
                  </a:lnTo>
                  <a:cubicBezTo>
                    <a:pt x="518" y="1665"/>
                    <a:pt x="1162" y="633"/>
                    <a:pt x="1719" y="374"/>
                  </a:cubicBezTo>
                  <a:cubicBezTo>
                    <a:pt x="1959" y="263"/>
                    <a:pt x="4682" y="222"/>
                    <a:pt x="8446" y="222"/>
                  </a:cubicBezTo>
                  <a:close/>
                  <a:moveTo>
                    <a:pt x="8380" y="1"/>
                  </a:moveTo>
                  <a:cubicBezTo>
                    <a:pt x="4744" y="1"/>
                    <a:pt x="1909" y="44"/>
                    <a:pt x="1634" y="174"/>
                  </a:cubicBezTo>
                  <a:cubicBezTo>
                    <a:pt x="866" y="539"/>
                    <a:pt x="47" y="2056"/>
                    <a:pt x="14" y="2120"/>
                  </a:cubicBezTo>
                  <a:cubicBezTo>
                    <a:pt x="5" y="2135"/>
                    <a:pt x="2" y="2152"/>
                    <a:pt x="2" y="2170"/>
                  </a:cubicBezTo>
                  <a:cubicBezTo>
                    <a:pt x="1" y="2229"/>
                    <a:pt x="50" y="2278"/>
                    <a:pt x="110" y="2278"/>
                  </a:cubicBezTo>
                  <a:lnTo>
                    <a:pt x="27632" y="2278"/>
                  </a:lnTo>
                  <a:cubicBezTo>
                    <a:pt x="27635" y="2278"/>
                    <a:pt x="27638" y="2279"/>
                    <a:pt x="27641" y="2279"/>
                  </a:cubicBezTo>
                  <a:cubicBezTo>
                    <a:pt x="27673" y="2279"/>
                    <a:pt x="27704" y="2263"/>
                    <a:pt x="27723" y="2237"/>
                  </a:cubicBezTo>
                  <a:cubicBezTo>
                    <a:pt x="27743" y="2210"/>
                    <a:pt x="27750" y="2177"/>
                    <a:pt x="27743" y="2146"/>
                  </a:cubicBezTo>
                  <a:cubicBezTo>
                    <a:pt x="27284" y="306"/>
                    <a:pt x="26033" y="157"/>
                    <a:pt x="25639" y="157"/>
                  </a:cubicBezTo>
                  <a:cubicBezTo>
                    <a:pt x="25562" y="157"/>
                    <a:pt x="25518" y="162"/>
                    <a:pt x="25518" y="162"/>
                  </a:cubicBezTo>
                  <a:cubicBezTo>
                    <a:pt x="23996" y="139"/>
                    <a:pt x="14901" y="1"/>
                    <a:pt x="838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390;p37">
              <a:extLst>
                <a:ext uri="{FF2B5EF4-FFF2-40B4-BE49-F238E27FC236}">
                  <a16:creationId xmlns:a16="http://schemas.microsoft.com/office/drawing/2014/main" id="{62B05F55-BBB6-1171-D18C-ED296930814A}"/>
                </a:ext>
              </a:extLst>
            </p:cNvPr>
            <p:cNvSpPr/>
            <p:nvPr/>
          </p:nvSpPr>
          <p:spPr>
            <a:xfrm>
              <a:off x="4722225" y="1351750"/>
              <a:ext cx="164625" cy="112750"/>
            </a:xfrm>
            <a:custGeom>
              <a:avLst/>
              <a:gdLst/>
              <a:ahLst/>
              <a:cxnLst/>
              <a:rect l="l" t="t" r="r" b="b"/>
              <a:pathLst>
                <a:path w="6585" h="4510" extrusionOk="0">
                  <a:moveTo>
                    <a:pt x="4075" y="0"/>
                  </a:moveTo>
                  <a:cubicBezTo>
                    <a:pt x="3716" y="0"/>
                    <a:pt x="3362" y="57"/>
                    <a:pt x="3053" y="193"/>
                  </a:cubicBezTo>
                  <a:cubicBezTo>
                    <a:pt x="1857" y="720"/>
                    <a:pt x="0" y="2578"/>
                    <a:pt x="730" y="3904"/>
                  </a:cubicBezTo>
                  <a:cubicBezTo>
                    <a:pt x="970" y="4339"/>
                    <a:pt x="1274" y="4510"/>
                    <a:pt x="1605" y="4510"/>
                  </a:cubicBezTo>
                  <a:cubicBezTo>
                    <a:pt x="2282" y="4510"/>
                    <a:pt x="3071" y="3795"/>
                    <a:pt x="3650" y="3172"/>
                  </a:cubicBezTo>
                  <a:cubicBezTo>
                    <a:pt x="4319" y="2451"/>
                    <a:pt x="5471" y="2371"/>
                    <a:pt x="5950" y="2371"/>
                  </a:cubicBezTo>
                  <a:cubicBezTo>
                    <a:pt x="6087" y="2371"/>
                    <a:pt x="6169" y="2377"/>
                    <a:pt x="6169" y="2377"/>
                  </a:cubicBezTo>
                  <a:cubicBezTo>
                    <a:pt x="6509" y="1944"/>
                    <a:pt x="6585" y="1362"/>
                    <a:pt x="6369" y="857"/>
                  </a:cubicBezTo>
                  <a:cubicBezTo>
                    <a:pt x="6171" y="463"/>
                    <a:pt x="5102" y="0"/>
                    <a:pt x="407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391;p37">
              <a:extLst>
                <a:ext uri="{FF2B5EF4-FFF2-40B4-BE49-F238E27FC236}">
                  <a16:creationId xmlns:a16="http://schemas.microsoft.com/office/drawing/2014/main" id="{5DEF49CE-C1F6-F688-C3F3-B0A8FCB74E4F}"/>
                </a:ext>
              </a:extLst>
            </p:cNvPr>
            <p:cNvSpPr/>
            <p:nvPr/>
          </p:nvSpPr>
          <p:spPr>
            <a:xfrm>
              <a:off x="4732175" y="1349000"/>
              <a:ext cx="157625" cy="118175"/>
            </a:xfrm>
            <a:custGeom>
              <a:avLst/>
              <a:gdLst/>
              <a:ahLst/>
              <a:cxnLst/>
              <a:rect l="l" t="t" r="r" b="b"/>
              <a:pathLst>
                <a:path w="6305" h="4727" extrusionOk="0">
                  <a:moveTo>
                    <a:pt x="3630" y="209"/>
                  </a:moveTo>
                  <a:cubicBezTo>
                    <a:pt x="3645" y="209"/>
                    <a:pt x="3659" y="209"/>
                    <a:pt x="3673" y="209"/>
                  </a:cubicBezTo>
                  <a:cubicBezTo>
                    <a:pt x="4678" y="209"/>
                    <a:pt x="5710" y="683"/>
                    <a:pt x="5878" y="1009"/>
                  </a:cubicBezTo>
                  <a:cubicBezTo>
                    <a:pt x="6069" y="1460"/>
                    <a:pt x="6014" y="1978"/>
                    <a:pt x="5731" y="2379"/>
                  </a:cubicBezTo>
                  <a:cubicBezTo>
                    <a:pt x="5685" y="2376"/>
                    <a:pt x="5614" y="2372"/>
                    <a:pt x="5522" y="2372"/>
                  </a:cubicBezTo>
                  <a:cubicBezTo>
                    <a:pt x="5007" y="2372"/>
                    <a:pt x="3861" y="2471"/>
                    <a:pt x="3171" y="3209"/>
                  </a:cubicBezTo>
                  <a:cubicBezTo>
                    <a:pt x="2370" y="4075"/>
                    <a:pt x="1710" y="4513"/>
                    <a:pt x="1208" y="4513"/>
                  </a:cubicBezTo>
                  <a:cubicBezTo>
                    <a:pt x="1174" y="4513"/>
                    <a:pt x="1141" y="4510"/>
                    <a:pt x="1108" y="4506"/>
                  </a:cubicBezTo>
                  <a:cubicBezTo>
                    <a:pt x="803" y="4451"/>
                    <a:pt x="546" y="4246"/>
                    <a:pt x="426" y="3961"/>
                  </a:cubicBezTo>
                  <a:cubicBezTo>
                    <a:pt x="241" y="3601"/>
                    <a:pt x="222" y="3180"/>
                    <a:pt x="372" y="2805"/>
                  </a:cubicBezTo>
                  <a:cubicBezTo>
                    <a:pt x="709" y="1805"/>
                    <a:pt x="1843" y="777"/>
                    <a:pt x="2696" y="397"/>
                  </a:cubicBezTo>
                  <a:cubicBezTo>
                    <a:pt x="2992" y="273"/>
                    <a:pt x="3310" y="209"/>
                    <a:pt x="3630" y="209"/>
                  </a:cubicBezTo>
                  <a:close/>
                  <a:moveTo>
                    <a:pt x="3687" y="1"/>
                  </a:moveTo>
                  <a:cubicBezTo>
                    <a:pt x="3311" y="1"/>
                    <a:pt x="2940" y="62"/>
                    <a:pt x="2612" y="208"/>
                  </a:cubicBezTo>
                  <a:cubicBezTo>
                    <a:pt x="1714" y="611"/>
                    <a:pt x="526" y="1689"/>
                    <a:pt x="170" y="2743"/>
                  </a:cubicBezTo>
                  <a:cubicBezTo>
                    <a:pt x="0" y="3175"/>
                    <a:pt x="25" y="3661"/>
                    <a:pt x="240" y="4072"/>
                  </a:cubicBezTo>
                  <a:cubicBezTo>
                    <a:pt x="395" y="4417"/>
                    <a:pt x="710" y="4663"/>
                    <a:pt x="1082" y="4727"/>
                  </a:cubicBezTo>
                  <a:lnTo>
                    <a:pt x="1211" y="4727"/>
                  </a:lnTo>
                  <a:cubicBezTo>
                    <a:pt x="1779" y="4727"/>
                    <a:pt x="2475" y="4276"/>
                    <a:pt x="3334" y="3361"/>
                  </a:cubicBezTo>
                  <a:cubicBezTo>
                    <a:pt x="3978" y="2668"/>
                    <a:pt x="5111" y="2595"/>
                    <a:pt x="5569" y="2595"/>
                  </a:cubicBezTo>
                  <a:cubicBezTo>
                    <a:pt x="5691" y="2595"/>
                    <a:pt x="5766" y="2601"/>
                    <a:pt x="5770" y="2601"/>
                  </a:cubicBezTo>
                  <a:cubicBezTo>
                    <a:pt x="5772" y="2601"/>
                    <a:pt x="5774" y="2601"/>
                    <a:pt x="5775" y="2601"/>
                  </a:cubicBezTo>
                  <a:cubicBezTo>
                    <a:pt x="5805" y="2601"/>
                    <a:pt x="5832" y="2590"/>
                    <a:pt x="5853" y="2571"/>
                  </a:cubicBezTo>
                  <a:cubicBezTo>
                    <a:pt x="6222" y="2102"/>
                    <a:pt x="6304" y="1469"/>
                    <a:pt x="6066" y="922"/>
                  </a:cubicBezTo>
                  <a:cubicBezTo>
                    <a:pt x="5851" y="493"/>
                    <a:pt x="4753" y="1"/>
                    <a:pt x="368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392;p37">
              <a:extLst>
                <a:ext uri="{FF2B5EF4-FFF2-40B4-BE49-F238E27FC236}">
                  <a16:creationId xmlns:a16="http://schemas.microsoft.com/office/drawing/2014/main" id="{06F0DDD5-1CC8-3275-8FE1-492F9789790A}"/>
                </a:ext>
              </a:extLst>
            </p:cNvPr>
            <p:cNvSpPr/>
            <p:nvPr/>
          </p:nvSpPr>
          <p:spPr>
            <a:xfrm>
              <a:off x="4755250" y="1372325"/>
              <a:ext cx="131375" cy="92125"/>
            </a:xfrm>
            <a:custGeom>
              <a:avLst/>
              <a:gdLst/>
              <a:ahLst/>
              <a:cxnLst/>
              <a:rect l="l" t="t" r="r" b="b"/>
              <a:pathLst>
                <a:path w="5255" h="3685" extrusionOk="0">
                  <a:moveTo>
                    <a:pt x="4414" y="1"/>
                  </a:moveTo>
                  <a:cubicBezTo>
                    <a:pt x="3565" y="1"/>
                    <a:pt x="2633" y="534"/>
                    <a:pt x="1797" y="1554"/>
                  </a:cubicBezTo>
                  <a:cubicBezTo>
                    <a:pt x="1106" y="2408"/>
                    <a:pt x="441" y="3152"/>
                    <a:pt x="0" y="3637"/>
                  </a:cubicBezTo>
                  <a:cubicBezTo>
                    <a:pt x="93" y="3670"/>
                    <a:pt x="188" y="3685"/>
                    <a:pt x="287" y="3685"/>
                  </a:cubicBezTo>
                  <a:cubicBezTo>
                    <a:pt x="962" y="3685"/>
                    <a:pt x="1749" y="2975"/>
                    <a:pt x="2329" y="2358"/>
                  </a:cubicBezTo>
                  <a:cubicBezTo>
                    <a:pt x="3000" y="1628"/>
                    <a:pt x="4155" y="1548"/>
                    <a:pt x="4632" y="1548"/>
                  </a:cubicBezTo>
                  <a:cubicBezTo>
                    <a:pt x="4767" y="1548"/>
                    <a:pt x="4848" y="1554"/>
                    <a:pt x="4848" y="1554"/>
                  </a:cubicBezTo>
                  <a:cubicBezTo>
                    <a:pt x="5167" y="1146"/>
                    <a:pt x="5255" y="606"/>
                    <a:pt x="5082" y="119"/>
                  </a:cubicBezTo>
                  <a:cubicBezTo>
                    <a:pt x="4868" y="40"/>
                    <a:pt x="4644" y="1"/>
                    <a:pt x="44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93;p37">
              <a:extLst>
                <a:ext uri="{FF2B5EF4-FFF2-40B4-BE49-F238E27FC236}">
                  <a16:creationId xmlns:a16="http://schemas.microsoft.com/office/drawing/2014/main" id="{83FFDE98-50AC-1C65-3961-C4882C5C9F08}"/>
                </a:ext>
              </a:extLst>
            </p:cNvPr>
            <p:cNvSpPr/>
            <p:nvPr/>
          </p:nvSpPr>
          <p:spPr>
            <a:xfrm>
              <a:off x="4752425" y="1369700"/>
              <a:ext cx="137300" cy="97475"/>
            </a:xfrm>
            <a:custGeom>
              <a:avLst/>
              <a:gdLst/>
              <a:ahLst/>
              <a:cxnLst/>
              <a:rect l="l" t="t" r="r" b="b"/>
              <a:pathLst>
                <a:path w="5492" h="3899" extrusionOk="0">
                  <a:moveTo>
                    <a:pt x="4540" y="220"/>
                  </a:moveTo>
                  <a:cubicBezTo>
                    <a:pt x="4738" y="220"/>
                    <a:pt x="4931" y="251"/>
                    <a:pt x="5116" y="313"/>
                  </a:cubicBezTo>
                  <a:cubicBezTo>
                    <a:pt x="5243" y="736"/>
                    <a:pt x="5171" y="1193"/>
                    <a:pt x="4921" y="1557"/>
                  </a:cubicBezTo>
                  <a:cubicBezTo>
                    <a:pt x="4875" y="1553"/>
                    <a:pt x="4804" y="1550"/>
                    <a:pt x="4713" y="1550"/>
                  </a:cubicBezTo>
                  <a:cubicBezTo>
                    <a:pt x="4197" y="1550"/>
                    <a:pt x="3051" y="1649"/>
                    <a:pt x="2361" y="2389"/>
                  </a:cubicBezTo>
                  <a:cubicBezTo>
                    <a:pt x="1560" y="3253"/>
                    <a:pt x="902" y="3691"/>
                    <a:pt x="402" y="3691"/>
                  </a:cubicBezTo>
                  <a:cubicBezTo>
                    <a:pt x="372" y="3691"/>
                    <a:pt x="342" y="3689"/>
                    <a:pt x="313" y="3686"/>
                  </a:cubicBezTo>
                  <a:lnTo>
                    <a:pt x="313" y="3678"/>
                  </a:lnTo>
                  <a:cubicBezTo>
                    <a:pt x="756" y="3194"/>
                    <a:pt x="1359" y="2499"/>
                    <a:pt x="1998" y="1734"/>
                  </a:cubicBezTo>
                  <a:cubicBezTo>
                    <a:pt x="2793" y="759"/>
                    <a:pt x="3710" y="220"/>
                    <a:pt x="4540" y="220"/>
                  </a:cubicBezTo>
                  <a:close/>
                  <a:moveTo>
                    <a:pt x="4535" y="1"/>
                  </a:moveTo>
                  <a:cubicBezTo>
                    <a:pt x="3639" y="1"/>
                    <a:pt x="2667" y="560"/>
                    <a:pt x="1827" y="1594"/>
                  </a:cubicBezTo>
                  <a:cubicBezTo>
                    <a:pt x="1136" y="2435"/>
                    <a:pt x="460" y="3188"/>
                    <a:pt x="33" y="3672"/>
                  </a:cubicBezTo>
                  <a:cubicBezTo>
                    <a:pt x="9" y="3699"/>
                    <a:pt x="0" y="3735"/>
                    <a:pt x="7" y="3771"/>
                  </a:cubicBezTo>
                  <a:cubicBezTo>
                    <a:pt x="18" y="3805"/>
                    <a:pt x="43" y="3832"/>
                    <a:pt x="76" y="3845"/>
                  </a:cubicBezTo>
                  <a:cubicBezTo>
                    <a:pt x="182" y="3881"/>
                    <a:pt x="292" y="3899"/>
                    <a:pt x="402" y="3899"/>
                  </a:cubicBezTo>
                  <a:cubicBezTo>
                    <a:pt x="969" y="3899"/>
                    <a:pt x="1666" y="3446"/>
                    <a:pt x="2527" y="2527"/>
                  </a:cubicBezTo>
                  <a:cubicBezTo>
                    <a:pt x="3172" y="1833"/>
                    <a:pt x="4309" y="1760"/>
                    <a:pt x="4765" y="1760"/>
                  </a:cubicBezTo>
                  <a:cubicBezTo>
                    <a:pt x="4885" y="1760"/>
                    <a:pt x="4958" y="1765"/>
                    <a:pt x="4961" y="1765"/>
                  </a:cubicBezTo>
                  <a:cubicBezTo>
                    <a:pt x="4965" y="1765"/>
                    <a:pt x="4968" y="1766"/>
                    <a:pt x="4972" y="1766"/>
                  </a:cubicBezTo>
                  <a:cubicBezTo>
                    <a:pt x="4999" y="1766"/>
                    <a:pt x="5025" y="1755"/>
                    <a:pt x="5045" y="1735"/>
                  </a:cubicBezTo>
                  <a:cubicBezTo>
                    <a:pt x="5394" y="1299"/>
                    <a:pt x="5491" y="711"/>
                    <a:pt x="5301" y="184"/>
                  </a:cubicBezTo>
                  <a:cubicBezTo>
                    <a:pt x="5290" y="156"/>
                    <a:pt x="5268" y="133"/>
                    <a:pt x="5238" y="124"/>
                  </a:cubicBezTo>
                  <a:cubicBezTo>
                    <a:pt x="5012" y="42"/>
                    <a:pt x="4776" y="1"/>
                    <a:pt x="453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94;p37">
              <a:extLst>
                <a:ext uri="{FF2B5EF4-FFF2-40B4-BE49-F238E27FC236}">
                  <a16:creationId xmlns:a16="http://schemas.microsoft.com/office/drawing/2014/main" id="{A244E47B-899F-80CB-0AC8-5B22C9AD3EF6}"/>
                </a:ext>
              </a:extLst>
            </p:cNvPr>
            <p:cNvSpPr/>
            <p:nvPr/>
          </p:nvSpPr>
          <p:spPr>
            <a:xfrm>
              <a:off x="5520925" y="1351575"/>
              <a:ext cx="164625" cy="112925"/>
            </a:xfrm>
            <a:custGeom>
              <a:avLst/>
              <a:gdLst/>
              <a:ahLst/>
              <a:cxnLst/>
              <a:rect l="l" t="t" r="r" b="b"/>
              <a:pathLst>
                <a:path w="6585" h="4517" extrusionOk="0">
                  <a:moveTo>
                    <a:pt x="2511" y="1"/>
                  </a:moveTo>
                  <a:cubicBezTo>
                    <a:pt x="1484" y="1"/>
                    <a:pt x="416" y="466"/>
                    <a:pt x="219" y="860"/>
                  </a:cubicBezTo>
                  <a:cubicBezTo>
                    <a:pt x="0" y="1366"/>
                    <a:pt x="78" y="1951"/>
                    <a:pt x="417" y="2384"/>
                  </a:cubicBezTo>
                  <a:cubicBezTo>
                    <a:pt x="417" y="2384"/>
                    <a:pt x="499" y="2378"/>
                    <a:pt x="636" y="2378"/>
                  </a:cubicBezTo>
                  <a:cubicBezTo>
                    <a:pt x="1115" y="2378"/>
                    <a:pt x="2268" y="2458"/>
                    <a:pt x="2938" y="3179"/>
                  </a:cubicBezTo>
                  <a:cubicBezTo>
                    <a:pt x="3517" y="3802"/>
                    <a:pt x="4306" y="4517"/>
                    <a:pt x="4982" y="4517"/>
                  </a:cubicBezTo>
                  <a:cubicBezTo>
                    <a:pt x="5313" y="4517"/>
                    <a:pt x="5617" y="4346"/>
                    <a:pt x="5856" y="3911"/>
                  </a:cubicBezTo>
                  <a:cubicBezTo>
                    <a:pt x="6585" y="2585"/>
                    <a:pt x="4729" y="727"/>
                    <a:pt x="3535" y="196"/>
                  </a:cubicBezTo>
                  <a:cubicBezTo>
                    <a:pt x="3225" y="58"/>
                    <a:pt x="2870" y="1"/>
                    <a:pt x="251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395;p37">
              <a:extLst>
                <a:ext uri="{FF2B5EF4-FFF2-40B4-BE49-F238E27FC236}">
                  <a16:creationId xmlns:a16="http://schemas.microsoft.com/office/drawing/2014/main" id="{3776350B-10B1-EB87-153F-E69760E831ED}"/>
                </a:ext>
              </a:extLst>
            </p:cNvPr>
            <p:cNvSpPr/>
            <p:nvPr/>
          </p:nvSpPr>
          <p:spPr>
            <a:xfrm>
              <a:off x="5518475" y="1348800"/>
              <a:ext cx="157650" cy="118375"/>
            </a:xfrm>
            <a:custGeom>
              <a:avLst/>
              <a:gdLst/>
              <a:ahLst/>
              <a:cxnLst/>
              <a:rect l="l" t="t" r="r" b="b"/>
              <a:pathLst>
                <a:path w="6306" h="4735" extrusionOk="0">
                  <a:moveTo>
                    <a:pt x="2616" y="217"/>
                  </a:moveTo>
                  <a:cubicBezTo>
                    <a:pt x="2957" y="217"/>
                    <a:pt x="3295" y="272"/>
                    <a:pt x="3594" y="405"/>
                  </a:cubicBezTo>
                  <a:cubicBezTo>
                    <a:pt x="4448" y="785"/>
                    <a:pt x="5578" y="1804"/>
                    <a:pt x="5926" y="2820"/>
                  </a:cubicBezTo>
                  <a:cubicBezTo>
                    <a:pt x="6075" y="3194"/>
                    <a:pt x="6056" y="3615"/>
                    <a:pt x="5873" y="3975"/>
                  </a:cubicBezTo>
                  <a:cubicBezTo>
                    <a:pt x="5750" y="4261"/>
                    <a:pt x="5494" y="4467"/>
                    <a:pt x="5188" y="4522"/>
                  </a:cubicBezTo>
                  <a:cubicBezTo>
                    <a:pt x="5156" y="4526"/>
                    <a:pt x="5124" y="4527"/>
                    <a:pt x="5091" y="4527"/>
                  </a:cubicBezTo>
                  <a:cubicBezTo>
                    <a:pt x="4589" y="4527"/>
                    <a:pt x="3926" y="4091"/>
                    <a:pt x="3125" y="3225"/>
                  </a:cubicBezTo>
                  <a:cubicBezTo>
                    <a:pt x="2429" y="2476"/>
                    <a:pt x="1260" y="2388"/>
                    <a:pt x="758" y="2388"/>
                  </a:cubicBezTo>
                  <a:lnTo>
                    <a:pt x="565" y="2387"/>
                  </a:lnTo>
                  <a:cubicBezTo>
                    <a:pt x="282" y="1986"/>
                    <a:pt x="225" y="1468"/>
                    <a:pt x="417" y="1017"/>
                  </a:cubicBezTo>
                  <a:cubicBezTo>
                    <a:pt x="582" y="689"/>
                    <a:pt x="1613" y="217"/>
                    <a:pt x="2616" y="217"/>
                  </a:cubicBezTo>
                  <a:close/>
                  <a:moveTo>
                    <a:pt x="2615" y="1"/>
                  </a:moveTo>
                  <a:cubicBezTo>
                    <a:pt x="1548" y="1"/>
                    <a:pt x="453" y="495"/>
                    <a:pt x="238" y="923"/>
                  </a:cubicBezTo>
                  <a:cubicBezTo>
                    <a:pt x="0" y="1471"/>
                    <a:pt x="82" y="2104"/>
                    <a:pt x="451" y="2571"/>
                  </a:cubicBezTo>
                  <a:cubicBezTo>
                    <a:pt x="471" y="2591"/>
                    <a:pt x="495" y="2602"/>
                    <a:pt x="522" y="2602"/>
                  </a:cubicBezTo>
                  <a:cubicBezTo>
                    <a:pt x="526" y="2602"/>
                    <a:pt x="530" y="2602"/>
                    <a:pt x="535" y="2601"/>
                  </a:cubicBezTo>
                  <a:cubicBezTo>
                    <a:pt x="538" y="2601"/>
                    <a:pt x="610" y="2596"/>
                    <a:pt x="731" y="2596"/>
                  </a:cubicBezTo>
                  <a:cubicBezTo>
                    <a:pt x="1186" y="2596"/>
                    <a:pt x="2324" y="2669"/>
                    <a:pt x="2968" y="3363"/>
                  </a:cubicBezTo>
                  <a:cubicBezTo>
                    <a:pt x="3824" y="4285"/>
                    <a:pt x="4519" y="4735"/>
                    <a:pt x="5088" y="4735"/>
                  </a:cubicBezTo>
                  <a:cubicBezTo>
                    <a:pt x="5124" y="4735"/>
                    <a:pt x="5168" y="4732"/>
                    <a:pt x="5222" y="4729"/>
                  </a:cubicBezTo>
                  <a:cubicBezTo>
                    <a:pt x="5594" y="4663"/>
                    <a:pt x="5910" y="4418"/>
                    <a:pt x="6065" y="4074"/>
                  </a:cubicBezTo>
                  <a:cubicBezTo>
                    <a:pt x="6279" y="3661"/>
                    <a:pt x="6306" y="3177"/>
                    <a:pt x="6135" y="2746"/>
                  </a:cubicBezTo>
                  <a:cubicBezTo>
                    <a:pt x="5779" y="1702"/>
                    <a:pt x="4591" y="607"/>
                    <a:pt x="3693" y="210"/>
                  </a:cubicBezTo>
                  <a:cubicBezTo>
                    <a:pt x="3363" y="62"/>
                    <a:pt x="2991" y="1"/>
                    <a:pt x="261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396;p37">
              <a:extLst>
                <a:ext uri="{FF2B5EF4-FFF2-40B4-BE49-F238E27FC236}">
                  <a16:creationId xmlns:a16="http://schemas.microsoft.com/office/drawing/2014/main" id="{01CD7C93-F744-D060-A544-8DFF353D1FC7}"/>
                </a:ext>
              </a:extLst>
            </p:cNvPr>
            <p:cNvSpPr/>
            <p:nvPr/>
          </p:nvSpPr>
          <p:spPr>
            <a:xfrm>
              <a:off x="5521225" y="1372325"/>
              <a:ext cx="131375" cy="92125"/>
            </a:xfrm>
            <a:custGeom>
              <a:avLst/>
              <a:gdLst/>
              <a:ahLst/>
              <a:cxnLst/>
              <a:rect l="l" t="t" r="r" b="b"/>
              <a:pathLst>
                <a:path w="5255" h="3685" extrusionOk="0">
                  <a:moveTo>
                    <a:pt x="841" y="1"/>
                  </a:moveTo>
                  <a:cubicBezTo>
                    <a:pt x="611" y="1"/>
                    <a:pt x="387" y="40"/>
                    <a:pt x="173" y="119"/>
                  </a:cubicBezTo>
                  <a:cubicBezTo>
                    <a:pt x="0" y="606"/>
                    <a:pt x="87" y="1148"/>
                    <a:pt x="405" y="1554"/>
                  </a:cubicBezTo>
                  <a:cubicBezTo>
                    <a:pt x="405" y="1554"/>
                    <a:pt x="486" y="1548"/>
                    <a:pt x="621" y="1548"/>
                  </a:cubicBezTo>
                  <a:cubicBezTo>
                    <a:pt x="1098" y="1548"/>
                    <a:pt x="2254" y="1628"/>
                    <a:pt x="2926" y="2358"/>
                  </a:cubicBezTo>
                  <a:cubicBezTo>
                    <a:pt x="3506" y="2975"/>
                    <a:pt x="4292" y="3685"/>
                    <a:pt x="4968" y="3685"/>
                  </a:cubicBezTo>
                  <a:cubicBezTo>
                    <a:pt x="5066" y="3685"/>
                    <a:pt x="5162" y="3670"/>
                    <a:pt x="5255" y="3637"/>
                  </a:cubicBezTo>
                  <a:cubicBezTo>
                    <a:pt x="4814" y="3152"/>
                    <a:pt x="4149" y="2408"/>
                    <a:pt x="3458" y="1554"/>
                  </a:cubicBezTo>
                  <a:cubicBezTo>
                    <a:pt x="2621" y="534"/>
                    <a:pt x="1689" y="1"/>
                    <a:pt x="8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397;p37">
              <a:extLst>
                <a:ext uri="{FF2B5EF4-FFF2-40B4-BE49-F238E27FC236}">
                  <a16:creationId xmlns:a16="http://schemas.microsoft.com/office/drawing/2014/main" id="{AA28D52E-63E9-5E3B-3241-4879AFBE2328}"/>
                </a:ext>
              </a:extLst>
            </p:cNvPr>
            <p:cNvSpPr/>
            <p:nvPr/>
          </p:nvSpPr>
          <p:spPr>
            <a:xfrm>
              <a:off x="5518325" y="1369700"/>
              <a:ext cx="137075" cy="97475"/>
            </a:xfrm>
            <a:custGeom>
              <a:avLst/>
              <a:gdLst/>
              <a:ahLst/>
              <a:cxnLst/>
              <a:rect l="l" t="t" r="r" b="b"/>
              <a:pathLst>
                <a:path w="5483" h="3899" extrusionOk="0">
                  <a:moveTo>
                    <a:pt x="952" y="219"/>
                  </a:moveTo>
                  <a:cubicBezTo>
                    <a:pt x="1778" y="219"/>
                    <a:pt x="2688" y="752"/>
                    <a:pt x="3490" y="1734"/>
                  </a:cubicBezTo>
                  <a:cubicBezTo>
                    <a:pt x="4122" y="2507"/>
                    <a:pt x="4734" y="3203"/>
                    <a:pt x="5171" y="3686"/>
                  </a:cubicBezTo>
                  <a:cubicBezTo>
                    <a:pt x="5142" y="3689"/>
                    <a:pt x="5112" y="3691"/>
                    <a:pt x="5081" y="3691"/>
                  </a:cubicBezTo>
                  <a:cubicBezTo>
                    <a:pt x="4580" y="3691"/>
                    <a:pt x="3925" y="3253"/>
                    <a:pt x="3121" y="2389"/>
                  </a:cubicBezTo>
                  <a:cubicBezTo>
                    <a:pt x="2424" y="1640"/>
                    <a:pt x="1257" y="1552"/>
                    <a:pt x="754" y="1552"/>
                  </a:cubicBezTo>
                  <a:lnTo>
                    <a:pt x="566" y="1557"/>
                  </a:lnTo>
                  <a:cubicBezTo>
                    <a:pt x="316" y="1193"/>
                    <a:pt x="244" y="736"/>
                    <a:pt x="372" y="313"/>
                  </a:cubicBezTo>
                  <a:cubicBezTo>
                    <a:pt x="559" y="250"/>
                    <a:pt x="753" y="219"/>
                    <a:pt x="952" y="219"/>
                  </a:cubicBezTo>
                  <a:close/>
                  <a:moveTo>
                    <a:pt x="955" y="1"/>
                  </a:moveTo>
                  <a:cubicBezTo>
                    <a:pt x="715" y="1"/>
                    <a:pt x="479" y="42"/>
                    <a:pt x="253" y="124"/>
                  </a:cubicBezTo>
                  <a:cubicBezTo>
                    <a:pt x="225" y="133"/>
                    <a:pt x="201" y="156"/>
                    <a:pt x="191" y="184"/>
                  </a:cubicBezTo>
                  <a:cubicBezTo>
                    <a:pt x="0" y="711"/>
                    <a:pt x="97" y="1298"/>
                    <a:pt x="447" y="1735"/>
                  </a:cubicBezTo>
                  <a:cubicBezTo>
                    <a:pt x="466" y="1755"/>
                    <a:pt x="491" y="1766"/>
                    <a:pt x="517" y="1766"/>
                  </a:cubicBezTo>
                  <a:cubicBezTo>
                    <a:pt x="522" y="1766"/>
                    <a:pt x="526" y="1766"/>
                    <a:pt x="530" y="1765"/>
                  </a:cubicBezTo>
                  <a:cubicBezTo>
                    <a:pt x="534" y="1765"/>
                    <a:pt x="606" y="1760"/>
                    <a:pt x="727" y="1760"/>
                  </a:cubicBezTo>
                  <a:cubicBezTo>
                    <a:pt x="1182" y="1760"/>
                    <a:pt x="2318" y="1833"/>
                    <a:pt x="2963" y="2527"/>
                  </a:cubicBezTo>
                  <a:cubicBezTo>
                    <a:pt x="3816" y="3446"/>
                    <a:pt x="4513" y="3899"/>
                    <a:pt x="5080" y="3899"/>
                  </a:cubicBezTo>
                  <a:cubicBezTo>
                    <a:pt x="5191" y="3899"/>
                    <a:pt x="5301" y="3881"/>
                    <a:pt x="5405" y="3845"/>
                  </a:cubicBezTo>
                  <a:cubicBezTo>
                    <a:pt x="5439" y="3833"/>
                    <a:pt x="5465" y="3805"/>
                    <a:pt x="5474" y="3771"/>
                  </a:cubicBezTo>
                  <a:cubicBezTo>
                    <a:pt x="5482" y="3736"/>
                    <a:pt x="5474" y="3699"/>
                    <a:pt x="5450" y="3672"/>
                  </a:cubicBezTo>
                  <a:cubicBezTo>
                    <a:pt x="5013" y="3188"/>
                    <a:pt x="4345" y="2435"/>
                    <a:pt x="3654" y="1594"/>
                  </a:cubicBezTo>
                  <a:cubicBezTo>
                    <a:pt x="2811" y="560"/>
                    <a:pt x="1847" y="1"/>
                    <a:pt x="95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398;p37">
              <a:extLst>
                <a:ext uri="{FF2B5EF4-FFF2-40B4-BE49-F238E27FC236}">
                  <a16:creationId xmlns:a16="http://schemas.microsoft.com/office/drawing/2014/main" id="{CDB0239D-90C7-17F8-4C1A-24D7569FD38A}"/>
                </a:ext>
              </a:extLst>
            </p:cNvPr>
            <p:cNvSpPr/>
            <p:nvPr/>
          </p:nvSpPr>
          <p:spPr>
            <a:xfrm>
              <a:off x="4805075" y="2152700"/>
              <a:ext cx="786300" cy="179250"/>
            </a:xfrm>
            <a:custGeom>
              <a:avLst/>
              <a:gdLst/>
              <a:ahLst/>
              <a:cxnLst/>
              <a:rect l="l" t="t" r="r" b="b"/>
              <a:pathLst>
                <a:path w="31452" h="7170" extrusionOk="0">
                  <a:moveTo>
                    <a:pt x="1" y="0"/>
                  </a:moveTo>
                  <a:lnTo>
                    <a:pt x="1" y="7170"/>
                  </a:lnTo>
                  <a:lnTo>
                    <a:pt x="31452" y="7170"/>
                  </a:lnTo>
                  <a:lnTo>
                    <a:pt x="314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399;p37">
              <a:extLst>
                <a:ext uri="{FF2B5EF4-FFF2-40B4-BE49-F238E27FC236}">
                  <a16:creationId xmlns:a16="http://schemas.microsoft.com/office/drawing/2014/main" id="{B3DFA3D1-DE67-EA5A-1701-DB211CF02F39}"/>
                </a:ext>
              </a:extLst>
            </p:cNvPr>
            <p:cNvSpPr/>
            <p:nvPr/>
          </p:nvSpPr>
          <p:spPr>
            <a:xfrm>
              <a:off x="4802400" y="2150050"/>
              <a:ext cx="791700" cy="184650"/>
            </a:xfrm>
            <a:custGeom>
              <a:avLst/>
              <a:gdLst/>
              <a:ahLst/>
              <a:cxnLst/>
              <a:rect l="l" t="t" r="r" b="b"/>
              <a:pathLst>
                <a:path w="31668" h="7386" extrusionOk="0">
                  <a:moveTo>
                    <a:pt x="31454" y="214"/>
                  </a:moveTo>
                  <a:lnTo>
                    <a:pt x="31454" y="7171"/>
                  </a:lnTo>
                  <a:lnTo>
                    <a:pt x="212" y="7171"/>
                  </a:lnTo>
                  <a:lnTo>
                    <a:pt x="214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8"/>
                    <a:pt x="1" y="106"/>
                  </a:cubicBezTo>
                  <a:lnTo>
                    <a:pt x="1" y="7279"/>
                  </a:lnTo>
                  <a:cubicBezTo>
                    <a:pt x="2" y="7337"/>
                    <a:pt x="48" y="7384"/>
                    <a:pt x="108" y="7386"/>
                  </a:cubicBezTo>
                  <a:lnTo>
                    <a:pt x="31560" y="7386"/>
                  </a:lnTo>
                  <a:cubicBezTo>
                    <a:pt x="31615" y="7384"/>
                    <a:pt x="31661" y="7343"/>
                    <a:pt x="31667" y="7288"/>
                  </a:cubicBezTo>
                  <a:lnTo>
                    <a:pt x="31667" y="106"/>
                  </a:lnTo>
                  <a:cubicBezTo>
                    <a:pt x="31667" y="48"/>
                    <a:pt x="31620" y="1"/>
                    <a:pt x="3156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00;p37">
              <a:extLst>
                <a:ext uri="{FF2B5EF4-FFF2-40B4-BE49-F238E27FC236}">
                  <a16:creationId xmlns:a16="http://schemas.microsoft.com/office/drawing/2014/main" id="{A7D2C5A2-684E-94C4-3D33-3811F549AD2F}"/>
                </a:ext>
              </a:extLst>
            </p:cNvPr>
            <p:cNvSpPr/>
            <p:nvPr/>
          </p:nvSpPr>
          <p:spPr>
            <a:xfrm>
              <a:off x="4805075" y="2152700"/>
              <a:ext cx="786300" cy="179250"/>
            </a:xfrm>
            <a:custGeom>
              <a:avLst/>
              <a:gdLst/>
              <a:ahLst/>
              <a:cxnLst/>
              <a:rect l="l" t="t" r="r" b="b"/>
              <a:pathLst>
                <a:path w="31452" h="7170" extrusionOk="0">
                  <a:moveTo>
                    <a:pt x="1" y="0"/>
                  </a:moveTo>
                  <a:lnTo>
                    <a:pt x="1" y="7170"/>
                  </a:lnTo>
                  <a:lnTo>
                    <a:pt x="31452" y="7170"/>
                  </a:lnTo>
                  <a:lnTo>
                    <a:pt x="3145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01;p37">
              <a:extLst>
                <a:ext uri="{FF2B5EF4-FFF2-40B4-BE49-F238E27FC236}">
                  <a16:creationId xmlns:a16="http://schemas.microsoft.com/office/drawing/2014/main" id="{10C0D5E0-79B7-9707-A9C2-3FFFDA8CB7E2}"/>
                </a:ext>
              </a:extLst>
            </p:cNvPr>
            <p:cNvSpPr/>
            <p:nvPr/>
          </p:nvSpPr>
          <p:spPr>
            <a:xfrm>
              <a:off x="4711400" y="2221975"/>
              <a:ext cx="973675" cy="109975"/>
            </a:xfrm>
            <a:custGeom>
              <a:avLst/>
              <a:gdLst/>
              <a:ahLst/>
              <a:cxnLst/>
              <a:rect l="l" t="t" r="r" b="b"/>
              <a:pathLst>
                <a:path w="38947" h="4399" extrusionOk="0">
                  <a:moveTo>
                    <a:pt x="0" y="0"/>
                  </a:moveTo>
                  <a:lnTo>
                    <a:pt x="0" y="4399"/>
                  </a:lnTo>
                  <a:lnTo>
                    <a:pt x="38946" y="4399"/>
                  </a:lnTo>
                  <a:lnTo>
                    <a:pt x="389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02;p37">
              <a:extLst>
                <a:ext uri="{FF2B5EF4-FFF2-40B4-BE49-F238E27FC236}">
                  <a16:creationId xmlns:a16="http://schemas.microsoft.com/office/drawing/2014/main" id="{050EA102-0FD6-A5E3-7072-82EF3DFCFCE4}"/>
                </a:ext>
              </a:extLst>
            </p:cNvPr>
            <p:cNvSpPr/>
            <p:nvPr/>
          </p:nvSpPr>
          <p:spPr>
            <a:xfrm>
              <a:off x="4708700" y="2219300"/>
              <a:ext cx="979050" cy="115400"/>
            </a:xfrm>
            <a:custGeom>
              <a:avLst/>
              <a:gdLst/>
              <a:ahLst/>
              <a:cxnLst/>
              <a:rect l="l" t="t" r="r" b="b"/>
              <a:pathLst>
                <a:path w="39162" h="4616" extrusionOk="0">
                  <a:moveTo>
                    <a:pt x="38948" y="213"/>
                  </a:moveTo>
                  <a:lnTo>
                    <a:pt x="38948" y="4401"/>
                  </a:lnTo>
                  <a:lnTo>
                    <a:pt x="215" y="4401"/>
                  </a:lnTo>
                  <a:lnTo>
                    <a:pt x="215" y="213"/>
                  </a:lnTo>
                  <a:close/>
                  <a:moveTo>
                    <a:pt x="108" y="0"/>
                  </a:moveTo>
                  <a:cubicBezTo>
                    <a:pt x="49" y="0"/>
                    <a:pt x="1" y="48"/>
                    <a:pt x="1" y="107"/>
                  </a:cubicBezTo>
                  <a:lnTo>
                    <a:pt x="1" y="4509"/>
                  </a:lnTo>
                  <a:cubicBezTo>
                    <a:pt x="1" y="4568"/>
                    <a:pt x="49" y="4616"/>
                    <a:pt x="108" y="4616"/>
                  </a:cubicBezTo>
                  <a:lnTo>
                    <a:pt x="39054" y="4616"/>
                  </a:lnTo>
                  <a:cubicBezTo>
                    <a:pt x="39111" y="4616"/>
                    <a:pt x="39157" y="4573"/>
                    <a:pt x="39161" y="4518"/>
                  </a:cubicBezTo>
                  <a:lnTo>
                    <a:pt x="39161" y="107"/>
                  </a:lnTo>
                  <a:cubicBezTo>
                    <a:pt x="39161" y="48"/>
                    <a:pt x="39114" y="0"/>
                    <a:pt x="3905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03;p37">
              <a:extLst>
                <a:ext uri="{FF2B5EF4-FFF2-40B4-BE49-F238E27FC236}">
                  <a16:creationId xmlns:a16="http://schemas.microsoft.com/office/drawing/2014/main" id="{5DDE40BC-8CE8-3467-50E3-A54F43AFBF0B}"/>
                </a:ext>
              </a:extLst>
            </p:cNvPr>
            <p:cNvSpPr/>
            <p:nvPr/>
          </p:nvSpPr>
          <p:spPr>
            <a:xfrm>
              <a:off x="4711400" y="2221975"/>
              <a:ext cx="973675" cy="109975"/>
            </a:xfrm>
            <a:custGeom>
              <a:avLst/>
              <a:gdLst/>
              <a:ahLst/>
              <a:cxnLst/>
              <a:rect l="l" t="t" r="r" b="b"/>
              <a:pathLst>
                <a:path w="38947" h="4399" extrusionOk="0">
                  <a:moveTo>
                    <a:pt x="0" y="0"/>
                  </a:moveTo>
                  <a:lnTo>
                    <a:pt x="0" y="4399"/>
                  </a:lnTo>
                  <a:lnTo>
                    <a:pt x="38946" y="4399"/>
                  </a:lnTo>
                  <a:lnTo>
                    <a:pt x="3894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04;p37">
              <a:extLst>
                <a:ext uri="{FF2B5EF4-FFF2-40B4-BE49-F238E27FC236}">
                  <a16:creationId xmlns:a16="http://schemas.microsoft.com/office/drawing/2014/main" id="{81FCFBA9-E9A9-0B8E-E087-576ACF70C3FE}"/>
                </a:ext>
              </a:extLst>
            </p:cNvPr>
            <p:cNvSpPr/>
            <p:nvPr/>
          </p:nvSpPr>
          <p:spPr>
            <a:xfrm>
              <a:off x="5037875" y="1345025"/>
              <a:ext cx="328450" cy="198550"/>
            </a:xfrm>
            <a:custGeom>
              <a:avLst/>
              <a:gdLst/>
              <a:ahLst/>
              <a:cxnLst/>
              <a:rect l="l" t="t" r="r" b="b"/>
              <a:pathLst>
                <a:path w="13138" h="7942" extrusionOk="0">
                  <a:moveTo>
                    <a:pt x="1317" y="1"/>
                  </a:moveTo>
                  <a:cubicBezTo>
                    <a:pt x="590" y="1"/>
                    <a:pt x="1" y="589"/>
                    <a:pt x="1" y="1315"/>
                  </a:cubicBezTo>
                  <a:lnTo>
                    <a:pt x="1" y="7941"/>
                  </a:lnTo>
                  <a:lnTo>
                    <a:pt x="13137" y="7941"/>
                  </a:lnTo>
                  <a:lnTo>
                    <a:pt x="13137" y="1315"/>
                  </a:lnTo>
                  <a:cubicBezTo>
                    <a:pt x="13137" y="589"/>
                    <a:pt x="12548" y="1"/>
                    <a:pt x="11821" y="1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05;p37">
              <a:extLst>
                <a:ext uri="{FF2B5EF4-FFF2-40B4-BE49-F238E27FC236}">
                  <a16:creationId xmlns:a16="http://schemas.microsoft.com/office/drawing/2014/main" id="{1241750B-5EA3-E449-4063-A042835B486F}"/>
                </a:ext>
              </a:extLst>
            </p:cNvPr>
            <p:cNvSpPr/>
            <p:nvPr/>
          </p:nvSpPr>
          <p:spPr>
            <a:xfrm>
              <a:off x="5035225" y="1342350"/>
              <a:ext cx="333775" cy="203825"/>
            </a:xfrm>
            <a:custGeom>
              <a:avLst/>
              <a:gdLst/>
              <a:ahLst/>
              <a:cxnLst/>
              <a:rect l="l" t="t" r="r" b="b"/>
              <a:pathLst>
                <a:path w="13351" h="8153" extrusionOk="0">
                  <a:moveTo>
                    <a:pt x="11927" y="213"/>
                  </a:moveTo>
                  <a:cubicBezTo>
                    <a:pt x="12594" y="215"/>
                    <a:pt x="13136" y="755"/>
                    <a:pt x="13136" y="1422"/>
                  </a:cubicBezTo>
                  <a:lnTo>
                    <a:pt x="13136" y="7939"/>
                  </a:lnTo>
                  <a:lnTo>
                    <a:pt x="215" y="7939"/>
                  </a:lnTo>
                  <a:lnTo>
                    <a:pt x="215" y="1422"/>
                  </a:lnTo>
                  <a:cubicBezTo>
                    <a:pt x="215" y="755"/>
                    <a:pt x="757" y="213"/>
                    <a:pt x="1424" y="213"/>
                  </a:cubicBezTo>
                  <a:close/>
                  <a:moveTo>
                    <a:pt x="11928" y="0"/>
                  </a:moveTo>
                  <a:cubicBezTo>
                    <a:pt x="11928" y="0"/>
                    <a:pt x="11927" y="0"/>
                    <a:pt x="11926" y="0"/>
                  </a:cubicBezTo>
                  <a:lnTo>
                    <a:pt x="1423" y="0"/>
                  </a:lnTo>
                  <a:cubicBezTo>
                    <a:pt x="637" y="0"/>
                    <a:pt x="1" y="638"/>
                    <a:pt x="1" y="1422"/>
                  </a:cubicBezTo>
                  <a:lnTo>
                    <a:pt x="1" y="8047"/>
                  </a:lnTo>
                  <a:cubicBezTo>
                    <a:pt x="1" y="8105"/>
                    <a:pt x="49" y="8152"/>
                    <a:pt x="107" y="8152"/>
                  </a:cubicBezTo>
                  <a:lnTo>
                    <a:pt x="13243" y="8152"/>
                  </a:lnTo>
                  <a:cubicBezTo>
                    <a:pt x="13303" y="8152"/>
                    <a:pt x="13351" y="8105"/>
                    <a:pt x="13351" y="8047"/>
                  </a:cubicBezTo>
                  <a:lnTo>
                    <a:pt x="13351" y="1421"/>
                  </a:lnTo>
                  <a:cubicBezTo>
                    <a:pt x="13349" y="636"/>
                    <a:pt x="12712" y="0"/>
                    <a:pt x="1192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06;p37">
              <a:extLst>
                <a:ext uri="{FF2B5EF4-FFF2-40B4-BE49-F238E27FC236}">
                  <a16:creationId xmlns:a16="http://schemas.microsoft.com/office/drawing/2014/main" id="{1516FFC9-773B-8938-DF8F-53A16FA1D7E6}"/>
                </a:ext>
              </a:extLst>
            </p:cNvPr>
            <p:cNvSpPr/>
            <p:nvPr/>
          </p:nvSpPr>
          <p:spPr>
            <a:xfrm>
              <a:off x="4947900" y="782025"/>
              <a:ext cx="512275" cy="581225"/>
            </a:xfrm>
            <a:custGeom>
              <a:avLst/>
              <a:gdLst/>
              <a:ahLst/>
              <a:cxnLst/>
              <a:rect l="l" t="t" r="r" b="b"/>
              <a:pathLst>
                <a:path w="20491" h="23249" extrusionOk="0">
                  <a:moveTo>
                    <a:pt x="9278" y="0"/>
                  </a:moveTo>
                  <a:lnTo>
                    <a:pt x="1" y="3528"/>
                  </a:lnTo>
                  <a:cubicBezTo>
                    <a:pt x="1" y="3528"/>
                    <a:pt x="1706" y="16350"/>
                    <a:pt x="2528" y="17224"/>
                  </a:cubicBezTo>
                  <a:cubicBezTo>
                    <a:pt x="3348" y="18100"/>
                    <a:pt x="5782" y="18828"/>
                    <a:pt x="5782" y="18828"/>
                  </a:cubicBezTo>
                  <a:lnTo>
                    <a:pt x="5782" y="23249"/>
                  </a:lnTo>
                  <a:lnTo>
                    <a:pt x="14710" y="23249"/>
                  </a:lnTo>
                  <a:lnTo>
                    <a:pt x="14710" y="18828"/>
                  </a:lnTo>
                  <a:cubicBezTo>
                    <a:pt x="14710" y="18828"/>
                    <a:pt x="17140" y="18098"/>
                    <a:pt x="17965" y="17224"/>
                  </a:cubicBezTo>
                  <a:cubicBezTo>
                    <a:pt x="18790" y="16350"/>
                    <a:pt x="20490" y="3528"/>
                    <a:pt x="20490" y="3528"/>
                  </a:cubicBezTo>
                  <a:lnTo>
                    <a:pt x="10638" y="0"/>
                  </a:ln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07;p37">
              <a:extLst>
                <a:ext uri="{FF2B5EF4-FFF2-40B4-BE49-F238E27FC236}">
                  <a16:creationId xmlns:a16="http://schemas.microsoft.com/office/drawing/2014/main" id="{4D8EA920-6D3B-D894-F677-E32EBD43BA5E}"/>
                </a:ext>
              </a:extLst>
            </p:cNvPr>
            <p:cNvSpPr/>
            <p:nvPr/>
          </p:nvSpPr>
          <p:spPr>
            <a:xfrm>
              <a:off x="4944750" y="779475"/>
              <a:ext cx="518425" cy="586450"/>
            </a:xfrm>
            <a:custGeom>
              <a:avLst/>
              <a:gdLst/>
              <a:ahLst/>
              <a:cxnLst/>
              <a:rect l="l" t="t" r="r" b="b"/>
              <a:pathLst>
                <a:path w="20737" h="23458" extrusionOk="0">
                  <a:moveTo>
                    <a:pt x="10737" y="201"/>
                  </a:moveTo>
                  <a:lnTo>
                    <a:pt x="20500" y="3691"/>
                  </a:lnTo>
                  <a:cubicBezTo>
                    <a:pt x="20019" y="7312"/>
                    <a:pt x="18667" y="16555"/>
                    <a:pt x="18013" y="17246"/>
                  </a:cubicBezTo>
                  <a:cubicBezTo>
                    <a:pt x="17224" y="18087"/>
                    <a:pt x="14839" y="18820"/>
                    <a:pt x="14815" y="18820"/>
                  </a:cubicBezTo>
                  <a:cubicBezTo>
                    <a:pt x="14763" y="18829"/>
                    <a:pt x="14726" y="18876"/>
                    <a:pt x="14730" y="18930"/>
                  </a:cubicBezTo>
                  <a:lnTo>
                    <a:pt x="14730" y="23245"/>
                  </a:lnTo>
                  <a:lnTo>
                    <a:pt x="6005" y="23245"/>
                  </a:lnTo>
                  <a:lnTo>
                    <a:pt x="6005" y="23243"/>
                  </a:lnTo>
                  <a:lnTo>
                    <a:pt x="5996" y="18921"/>
                  </a:lnTo>
                  <a:cubicBezTo>
                    <a:pt x="5996" y="18873"/>
                    <a:pt x="5965" y="18832"/>
                    <a:pt x="5920" y="18820"/>
                  </a:cubicBezTo>
                  <a:cubicBezTo>
                    <a:pt x="5905" y="18812"/>
                    <a:pt x="3517" y="18098"/>
                    <a:pt x="2722" y="17246"/>
                  </a:cubicBezTo>
                  <a:cubicBezTo>
                    <a:pt x="2068" y="16555"/>
                    <a:pt x="716" y="7315"/>
                    <a:pt x="236" y="3689"/>
                  </a:cubicBezTo>
                  <a:lnTo>
                    <a:pt x="9415" y="201"/>
                  </a:lnTo>
                  <a:close/>
                  <a:moveTo>
                    <a:pt x="10782" y="0"/>
                  </a:moveTo>
                  <a:cubicBezTo>
                    <a:pt x="10776" y="0"/>
                    <a:pt x="10770" y="1"/>
                    <a:pt x="10764" y="3"/>
                  </a:cubicBezTo>
                  <a:lnTo>
                    <a:pt x="9354" y="3"/>
                  </a:lnTo>
                  <a:lnTo>
                    <a:pt x="75" y="3530"/>
                  </a:lnTo>
                  <a:cubicBezTo>
                    <a:pt x="29" y="3546"/>
                    <a:pt x="0" y="3594"/>
                    <a:pt x="6" y="3642"/>
                  </a:cubicBezTo>
                  <a:cubicBezTo>
                    <a:pt x="81" y="4179"/>
                    <a:pt x="1726" y="16512"/>
                    <a:pt x="2566" y="17401"/>
                  </a:cubicBezTo>
                  <a:cubicBezTo>
                    <a:pt x="3330" y="18208"/>
                    <a:pt x="5366" y="18875"/>
                    <a:pt x="5792" y="19009"/>
                  </a:cubicBezTo>
                  <a:lnTo>
                    <a:pt x="5792" y="23351"/>
                  </a:lnTo>
                  <a:cubicBezTo>
                    <a:pt x="5792" y="23410"/>
                    <a:pt x="5840" y="23458"/>
                    <a:pt x="5899" y="23458"/>
                  </a:cubicBezTo>
                  <a:lnTo>
                    <a:pt x="14840" y="23458"/>
                  </a:lnTo>
                  <a:cubicBezTo>
                    <a:pt x="14900" y="23458"/>
                    <a:pt x="14948" y="23410"/>
                    <a:pt x="14948" y="23351"/>
                  </a:cubicBezTo>
                  <a:lnTo>
                    <a:pt x="14948" y="19009"/>
                  </a:lnTo>
                  <a:cubicBezTo>
                    <a:pt x="15374" y="18875"/>
                    <a:pt x="17410" y="18208"/>
                    <a:pt x="18171" y="17401"/>
                  </a:cubicBezTo>
                  <a:cubicBezTo>
                    <a:pt x="19024" y="16512"/>
                    <a:pt x="20661" y="4169"/>
                    <a:pt x="20731" y="3642"/>
                  </a:cubicBezTo>
                  <a:cubicBezTo>
                    <a:pt x="20737" y="3592"/>
                    <a:pt x="20707" y="3546"/>
                    <a:pt x="20661" y="3530"/>
                  </a:cubicBezTo>
                  <a:lnTo>
                    <a:pt x="10800" y="3"/>
                  </a:lnTo>
                  <a:cubicBezTo>
                    <a:pt x="10794" y="1"/>
                    <a:pt x="10788" y="0"/>
                    <a:pt x="1078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08;p37">
              <a:extLst>
                <a:ext uri="{FF2B5EF4-FFF2-40B4-BE49-F238E27FC236}">
                  <a16:creationId xmlns:a16="http://schemas.microsoft.com/office/drawing/2014/main" id="{AE46447E-AA61-DB8C-0036-F1CB0EAFC851}"/>
                </a:ext>
              </a:extLst>
            </p:cNvPr>
            <p:cNvSpPr/>
            <p:nvPr/>
          </p:nvSpPr>
          <p:spPr>
            <a:xfrm>
              <a:off x="5092225" y="1179200"/>
              <a:ext cx="223425" cy="184050"/>
            </a:xfrm>
            <a:custGeom>
              <a:avLst/>
              <a:gdLst/>
              <a:ahLst/>
              <a:cxnLst/>
              <a:rect l="l" t="t" r="r" b="b"/>
              <a:pathLst>
                <a:path w="8937" h="7362" extrusionOk="0">
                  <a:moveTo>
                    <a:pt x="4455" y="1"/>
                  </a:moveTo>
                  <a:cubicBezTo>
                    <a:pt x="4115" y="1"/>
                    <a:pt x="3774" y="104"/>
                    <a:pt x="3483" y="311"/>
                  </a:cubicBezTo>
                  <a:lnTo>
                    <a:pt x="0" y="2941"/>
                  </a:lnTo>
                  <a:lnTo>
                    <a:pt x="0" y="7362"/>
                  </a:lnTo>
                  <a:lnTo>
                    <a:pt x="8937" y="7362"/>
                  </a:lnTo>
                  <a:lnTo>
                    <a:pt x="8937" y="2941"/>
                  </a:lnTo>
                  <a:lnTo>
                    <a:pt x="5505" y="370"/>
                  </a:lnTo>
                  <a:cubicBezTo>
                    <a:pt x="5198" y="124"/>
                    <a:pt x="4827" y="1"/>
                    <a:pt x="445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09;p37">
              <a:extLst>
                <a:ext uri="{FF2B5EF4-FFF2-40B4-BE49-F238E27FC236}">
                  <a16:creationId xmlns:a16="http://schemas.microsoft.com/office/drawing/2014/main" id="{82E03F72-CEB0-774B-B3C9-7FDF4D48E3B9}"/>
                </a:ext>
              </a:extLst>
            </p:cNvPr>
            <p:cNvSpPr/>
            <p:nvPr/>
          </p:nvSpPr>
          <p:spPr>
            <a:xfrm>
              <a:off x="5089550" y="1176625"/>
              <a:ext cx="228800" cy="189300"/>
            </a:xfrm>
            <a:custGeom>
              <a:avLst/>
              <a:gdLst/>
              <a:ahLst/>
              <a:cxnLst/>
              <a:rect l="l" t="t" r="r" b="b"/>
              <a:pathLst>
                <a:path w="9152" h="7572" extrusionOk="0">
                  <a:moveTo>
                    <a:pt x="4556" y="209"/>
                  </a:moveTo>
                  <a:cubicBezTo>
                    <a:pt x="4905" y="209"/>
                    <a:pt x="5253" y="324"/>
                    <a:pt x="5541" y="553"/>
                  </a:cubicBezTo>
                  <a:lnTo>
                    <a:pt x="8938" y="3093"/>
                  </a:lnTo>
                  <a:lnTo>
                    <a:pt x="8938" y="7359"/>
                  </a:lnTo>
                  <a:lnTo>
                    <a:pt x="213" y="7359"/>
                  </a:lnTo>
                  <a:lnTo>
                    <a:pt x="213" y="7357"/>
                  </a:lnTo>
                  <a:lnTo>
                    <a:pt x="213" y="3093"/>
                  </a:lnTo>
                  <a:lnTo>
                    <a:pt x="3645" y="498"/>
                  </a:lnTo>
                  <a:cubicBezTo>
                    <a:pt x="3919" y="305"/>
                    <a:pt x="4237" y="209"/>
                    <a:pt x="4556" y="209"/>
                  </a:cubicBezTo>
                  <a:close/>
                  <a:moveTo>
                    <a:pt x="4555" y="0"/>
                  </a:moveTo>
                  <a:cubicBezTo>
                    <a:pt x="4193" y="0"/>
                    <a:pt x="3830" y="110"/>
                    <a:pt x="3519" y="330"/>
                  </a:cubicBezTo>
                  <a:lnTo>
                    <a:pt x="40" y="2959"/>
                  </a:lnTo>
                  <a:cubicBezTo>
                    <a:pt x="15" y="2980"/>
                    <a:pt x="0" y="3011"/>
                    <a:pt x="0" y="3044"/>
                  </a:cubicBezTo>
                  <a:lnTo>
                    <a:pt x="0" y="7465"/>
                  </a:lnTo>
                  <a:cubicBezTo>
                    <a:pt x="0" y="7524"/>
                    <a:pt x="48" y="7572"/>
                    <a:pt x="107" y="7572"/>
                  </a:cubicBezTo>
                  <a:lnTo>
                    <a:pt x="9044" y="7572"/>
                  </a:lnTo>
                  <a:cubicBezTo>
                    <a:pt x="9104" y="7572"/>
                    <a:pt x="9151" y="7524"/>
                    <a:pt x="9151" y="7465"/>
                  </a:cubicBezTo>
                  <a:lnTo>
                    <a:pt x="9151" y="3044"/>
                  </a:lnTo>
                  <a:cubicBezTo>
                    <a:pt x="9151" y="3011"/>
                    <a:pt x="9135" y="2980"/>
                    <a:pt x="9108" y="2959"/>
                  </a:cubicBezTo>
                  <a:lnTo>
                    <a:pt x="5670" y="389"/>
                  </a:lnTo>
                  <a:cubicBezTo>
                    <a:pt x="5345" y="130"/>
                    <a:pt x="4951" y="0"/>
                    <a:pt x="45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10;p37">
              <a:extLst>
                <a:ext uri="{FF2B5EF4-FFF2-40B4-BE49-F238E27FC236}">
                  <a16:creationId xmlns:a16="http://schemas.microsoft.com/office/drawing/2014/main" id="{7C084FA8-5B97-C48A-6578-A690540C850B}"/>
                </a:ext>
              </a:extLst>
            </p:cNvPr>
            <p:cNvSpPr/>
            <p:nvPr/>
          </p:nvSpPr>
          <p:spPr>
            <a:xfrm>
              <a:off x="4947900" y="782025"/>
              <a:ext cx="512275" cy="323800"/>
            </a:xfrm>
            <a:custGeom>
              <a:avLst/>
              <a:gdLst/>
              <a:ahLst/>
              <a:cxnLst/>
              <a:rect l="l" t="t" r="r" b="b"/>
              <a:pathLst>
                <a:path w="20491" h="12952" extrusionOk="0">
                  <a:moveTo>
                    <a:pt x="9278" y="0"/>
                  </a:moveTo>
                  <a:lnTo>
                    <a:pt x="1" y="3528"/>
                  </a:lnTo>
                  <a:cubicBezTo>
                    <a:pt x="1" y="3528"/>
                    <a:pt x="427" y="6680"/>
                    <a:pt x="940" y="9963"/>
                  </a:cubicBezTo>
                  <a:lnTo>
                    <a:pt x="2475" y="12079"/>
                  </a:lnTo>
                  <a:cubicBezTo>
                    <a:pt x="2873" y="12625"/>
                    <a:pt x="3507" y="12950"/>
                    <a:pt x="4182" y="12951"/>
                  </a:cubicBezTo>
                  <a:lnTo>
                    <a:pt x="16579" y="12951"/>
                  </a:lnTo>
                  <a:cubicBezTo>
                    <a:pt x="17293" y="12951"/>
                    <a:pt x="17960" y="12589"/>
                    <a:pt x="18350" y="11989"/>
                  </a:cubicBezTo>
                  <a:lnTo>
                    <a:pt x="19513" y="10200"/>
                  </a:lnTo>
                  <a:cubicBezTo>
                    <a:pt x="20052" y="6830"/>
                    <a:pt x="20490" y="3528"/>
                    <a:pt x="20490" y="3528"/>
                  </a:cubicBezTo>
                  <a:lnTo>
                    <a:pt x="10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11;p37">
              <a:extLst>
                <a:ext uri="{FF2B5EF4-FFF2-40B4-BE49-F238E27FC236}">
                  <a16:creationId xmlns:a16="http://schemas.microsoft.com/office/drawing/2014/main" id="{1737785F-9FFE-6BE3-D630-0A7E04EE3840}"/>
                </a:ext>
              </a:extLst>
            </p:cNvPr>
            <p:cNvSpPr/>
            <p:nvPr/>
          </p:nvSpPr>
          <p:spPr>
            <a:xfrm>
              <a:off x="4944925" y="779325"/>
              <a:ext cx="518250" cy="329175"/>
            </a:xfrm>
            <a:custGeom>
              <a:avLst/>
              <a:gdLst/>
              <a:ahLst/>
              <a:cxnLst/>
              <a:rect l="l" t="t" r="r" b="b"/>
              <a:pathLst>
                <a:path w="20730" h="13167" extrusionOk="0">
                  <a:moveTo>
                    <a:pt x="10739" y="214"/>
                  </a:moveTo>
                  <a:lnTo>
                    <a:pt x="20502" y="3706"/>
                  </a:lnTo>
                  <a:cubicBezTo>
                    <a:pt x="20430" y="4245"/>
                    <a:pt x="20022" y="7246"/>
                    <a:pt x="19539" y="10267"/>
                  </a:cubicBezTo>
                  <a:lnTo>
                    <a:pt x="18388" y="12039"/>
                  </a:lnTo>
                  <a:cubicBezTo>
                    <a:pt x="18018" y="12608"/>
                    <a:pt x="17385" y="12952"/>
                    <a:pt x="16706" y="12952"/>
                  </a:cubicBezTo>
                  <a:cubicBezTo>
                    <a:pt x="16705" y="12952"/>
                    <a:pt x="16704" y="12952"/>
                    <a:pt x="16702" y="12952"/>
                  </a:cubicBezTo>
                  <a:lnTo>
                    <a:pt x="4305" y="12952"/>
                  </a:lnTo>
                  <a:cubicBezTo>
                    <a:pt x="3662" y="12952"/>
                    <a:pt x="3059" y="12644"/>
                    <a:pt x="2681" y="12123"/>
                  </a:cubicBezTo>
                  <a:lnTo>
                    <a:pt x="1161" y="10031"/>
                  </a:lnTo>
                  <a:cubicBezTo>
                    <a:pt x="684" y="7096"/>
                    <a:pt x="307" y="4225"/>
                    <a:pt x="237" y="3704"/>
                  </a:cubicBezTo>
                  <a:lnTo>
                    <a:pt x="9417" y="214"/>
                  </a:lnTo>
                  <a:close/>
                  <a:moveTo>
                    <a:pt x="10775" y="0"/>
                  </a:moveTo>
                  <a:cubicBezTo>
                    <a:pt x="10769" y="0"/>
                    <a:pt x="10763" y="0"/>
                    <a:pt x="10757" y="1"/>
                  </a:cubicBezTo>
                  <a:lnTo>
                    <a:pt x="9353" y="1"/>
                  </a:lnTo>
                  <a:lnTo>
                    <a:pt x="75" y="3528"/>
                  </a:lnTo>
                  <a:cubicBezTo>
                    <a:pt x="29" y="3546"/>
                    <a:pt x="1" y="3592"/>
                    <a:pt x="7" y="3642"/>
                  </a:cubicBezTo>
                  <a:cubicBezTo>
                    <a:pt x="11" y="3674"/>
                    <a:pt x="431" y="6834"/>
                    <a:pt x="946" y="10083"/>
                  </a:cubicBezTo>
                  <a:cubicBezTo>
                    <a:pt x="949" y="10101"/>
                    <a:pt x="955" y="10118"/>
                    <a:pt x="964" y="10135"/>
                  </a:cubicBezTo>
                  <a:lnTo>
                    <a:pt x="2499" y="12249"/>
                  </a:lnTo>
                  <a:cubicBezTo>
                    <a:pt x="2918" y="12824"/>
                    <a:pt x="3586" y="13163"/>
                    <a:pt x="4296" y="13166"/>
                  </a:cubicBezTo>
                  <a:lnTo>
                    <a:pt x="16693" y="13166"/>
                  </a:lnTo>
                  <a:cubicBezTo>
                    <a:pt x="16696" y="13166"/>
                    <a:pt x="16699" y="13166"/>
                    <a:pt x="16702" y="13166"/>
                  </a:cubicBezTo>
                  <a:cubicBezTo>
                    <a:pt x="17455" y="13166"/>
                    <a:pt x="18155" y="12784"/>
                    <a:pt x="18563" y="12151"/>
                  </a:cubicBezTo>
                  <a:lnTo>
                    <a:pt x="19731" y="10360"/>
                  </a:lnTo>
                  <a:cubicBezTo>
                    <a:pt x="19738" y="10348"/>
                    <a:pt x="19744" y="10333"/>
                    <a:pt x="19745" y="10319"/>
                  </a:cubicBezTo>
                  <a:cubicBezTo>
                    <a:pt x="20280" y="6987"/>
                    <a:pt x="20724" y="3676"/>
                    <a:pt x="20724" y="3642"/>
                  </a:cubicBezTo>
                  <a:cubicBezTo>
                    <a:pt x="20730" y="3592"/>
                    <a:pt x="20700" y="3545"/>
                    <a:pt x="20654" y="3528"/>
                  </a:cubicBezTo>
                  <a:lnTo>
                    <a:pt x="10793" y="1"/>
                  </a:lnTo>
                  <a:cubicBezTo>
                    <a:pt x="10787" y="0"/>
                    <a:pt x="10781" y="0"/>
                    <a:pt x="107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12;p37">
              <a:extLst>
                <a:ext uri="{FF2B5EF4-FFF2-40B4-BE49-F238E27FC236}">
                  <a16:creationId xmlns:a16="http://schemas.microsoft.com/office/drawing/2014/main" id="{1CB17EF1-45B9-4AC1-ECA9-64B3E60CFC28}"/>
                </a:ext>
              </a:extLst>
            </p:cNvPr>
            <p:cNvSpPr/>
            <p:nvPr/>
          </p:nvSpPr>
          <p:spPr>
            <a:xfrm>
              <a:off x="5141550" y="960925"/>
              <a:ext cx="118975" cy="119025"/>
            </a:xfrm>
            <a:custGeom>
              <a:avLst/>
              <a:gdLst/>
              <a:ahLst/>
              <a:cxnLst/>
              <a:rect l="l" t="t" r="r" b="b"/>
              <a:pathLst>
                <a:path w="4759" h="4761" extrusionOk="0">
                  <a:moveTo>
                    <a:pt x="2380" y="0"/>
                  </a:moveTo>
                  <a:cubicBezTo>
                    <a:pt x="1065" y="0"/>
                    <a:pt x="0" y="1066"/>
                    <a:pt x="0" y="2381"/>
                  </a:cubicBezTo>
                  <a:cubicBezTo>
                    <a:pt x="0" y="3696"/>
                    <a:pt x="1065" y="4760"/>
                    <a:pt x="2380" y="4760"/>
                  </a:cubicBezTo>
                  <a:cubicBezTo>
                    <a:pt x="3694" y="4760"/>
                    <a:pt x="4759" y="3696"/>
                    <a:pt x="4759" y="2381"/>
                  </a:cubicBezTo>
                  <a:cubicBezTo>
                    <a:pt x="4759" y="1066"/>
                    <a:pt x="3694" y="0"/>
                    <a:pt x="2380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13;p37">
              <a:extLst>
                <a:ext uri="{FF2B5EF4-FFF2-40B4-BE49-F238E27FC236}">
                  <a16:creationId xmlns:a16="http://schemas.microsoft.com/office/drawing/2014/main" id="{F9B0BE5B-3436-B3AE-F52F-A25E9EA06200}"/>
                </a:ext>
              </a:extLst>
            </p:cNvPr>
            <p:cNvSpPr/>
            <p:nvPr/>
          </p:nvSpPr>
          <p:spPr>
            <a:xfrm>
              <a:off x="5138875" y="958275"/>
              <a:ext cx="124350" cy="124350"/>
            </a:xfrm>
            <a:custGeom>
              <a:avLst/>
              <a:gdLst/>
              <a:ahLst/>
              <a:cxnLst/>
              <a:rect l="l" t="t" r="r" b="b"/>
              <a:pathLst>
                <a:path w="4974" h="4974" extrusionOk="0">
                  <a:moveTo>
                    <a:pt x="2493" y="213"/>
                  </a:moveTo>
                  <a:cubicBezTo>
                    <a:pt x="3749" y="218"/>
                    <a:pt x="4765" y="1241"/>
                    <a:pt x="4760" y="2497"/>
                  </a:cubicBezTo>
                  <a:cubicBezTo>
                    <a:pt x="4754" y="3748"/>
                    <a:pt x="3737" y="4761"/>
                    <a:pt x="2487" y="4761"/>
                  </a:cubicBezTo>
                  <a:cubicBezTo>
                    <a:pt x="1231" y="4761"/>
                    <a:pt x="213" y="3742"/>
                    <a:pt x="213" y="2487"/>
                  </a:cubicBezTo>
                  <a:cubicBezTo>
                    <a:pt x="213" y="1232"/>
                    <a:pt x="1231" y="213"/>
                    <a:pt x="2487" y="213"/>
                  </a:cubicBezTo>
                  <a:close/>
                  <a:moveTo>
                    <a:pt x="2487" y="0"/>
                  </a:moveTo>
                  <a:cubicBezTo>
                    <a:pt x="1114" y="0"/>
                    <a:pt x="0" y="1114"/>
                    <a:pt x="0" y="2487"/>
                  </a:cubicBezTo>
                  <a:cubicBezTo>
                    <a:pt x="0" y="3860"/>
                    <a:pt x="1114" y="4974"/>
                    <a:pt x="2487" y="4974"/>
                  </a:cubicBezTo>
                  <a:cubicBezTo>
                    <a:pt x="3855" y="4972"/>
                    <a:pt x="4966" y="3866"/>
                    <a:pt x="4973" y="2497"/>
                  </a:cubicBezTo>
                  <a:lnTo>
                    <a:pt x="4973" y="2487"/>
                  </a:lnTo>
                  <a:cubicBezTo>
                    <a:pt x="4973" y="1114"/>
                    <a:pt x="3859" y="0"/>
                    <a:pt x="24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14;p37">
              <a:extLst>
                <a:ext uri="{FF2B5EF4-FFF2-40B4-BE49-F238E27FC236}">
                  <a16:creationId xmlns:a16="http://schemas.microsoft.com/office/drawing/2014/main" id="{C5194D66-041E-623B-C40B-FA51398D14BA}"/>
                </a:ext>
              </a:extLst>
            </p:cNvPr>
            <p:cNvSpPr/>
            <p:nvPr/>
          </p:nvSpPr>
          <p:spPr>
            <a:xfrm>
              <a:off x="5173075" y="992775"/>
              <a:ext cx="55925" cy="55900"/>
            </a:xfrm>
            <a:custGeom>
              <a:avLst/>
              <a:gdLst/>
              <a:ahLst/>
              <a:cxnLst/>
              <a:rect l="l" t="t" r="r" b="b"/>
              <a:pathLst>
                <a:path w="2237" h="2236" extrusionOk="0">
                  <a:moveTo>
                    <a:pt x="1119" y="1"/>
                  </a:moveTo>
                  <a:cubicBezTo>
                    <a:pt x="501" y="1"/>
                    <a:pt x="0" y="501"/>
                    <a:pt x="0" y="1117"/>
                  </a:cubicBezTo>
                  <a:cubicBezTo>
                    <a:pt x="0" y="1735"/>
                    <a:pt x="501" y="2236"/>
                    <a:pt x="1119" y="2236"/>
                  </a:cubicBezTo>
                  <a:cubicBezTo>
                    <a:pt x="1735" y="2234"/>
                    <a:pt x="2235" y="1734"/>
                    <a:pt x="2237" y="1117"/>
                  </a:cubicBezTo>
                  <a:cubicBezTo>
                    <a:pt x="2237" y="501"/>
                    <a:pt x="1737" y="1"/>
                    <a:pt x="11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15;p37">
              <a:extLst>
                <a:ext uri="{FF2B5EF4-FFF2-40B4-BE49-F238E27FC236}">
                  <a16:creationId xmlns:a16="http://schemas.microsoft.com/office/drawing/2014/main" id="{44AF6837-032E-D955-6941-1F27E8B5ABB2}"/>
                </a:ext>
              </a:extLst>
            </p:cNvPr>
            <p:cNvSpPr/>
            <p:nvPr/>
          </p:nvSpPr>
          <p:spPr>
            <a:xfrm>
              <a:off x="5170425" y="989850"/>
              <a:ext cx="61225" cy="61200"/>
            </a:xfrm>
            <a:custGeom>
              <a:avLst/>
              <a:gdLst/>
              <a:ahLst/>
              <a:cxnLst/>
              <a:rect l="l" t="t" r="r" b="b"/>
              <a:pathLst>
                <a:path w="2449" h="2448" extrusionOk="0">
                  <a:moveTo>
                    <a:pt x="1225" y="213"/>
                  </a:moveTo>
                  <a:cubicBezTo>
                    <a:pt x="1783" y="214"/>
                    <a:pt x="2234" y="666"/>
                    <a:pt x="2236" y="1224"/>
                  </a:cubicBezTo>
                  <a:cubicBezTo>
                    <a:pt x="2236" y="1782"/>
                    <a:pt x="1783" y="2235"/>
                    <a:pt x="1225" y="2235"/>
                  </a:cubicBezTo>
                  <a:cubicBezTo>
                    <a:pt x="666" y="2235"/>
                    <a:pt x="214" y="1782"/>
                    <a:pt x="214" y="1224"/>
                  </a:cubicBezTo>
                  <a:cubicBezTo>
                    <a:pt x="214" y="666"/>
                    <a:pt x="666" y="213"/>
                    <a:pt x="1225" y="213"/>
                  </a:cubicBezTo>
                  <a:close/>
                  <a:moveTo>
                    <a:pt x="1225" y="0"/>
                  </a:moveTo>
                  <a:cubicBezTo>
                    <a:pt x="549" y="0"/>
                    <a:pt x="1" y="548"/>
                    <a:pt x="1" y="1224"/>
                  </a:cubicBezTo>
                  <a:cubicBezTo>
                    <a:pt x="1" y="1900"/>
                    <a:pt x="549" y="2448"/>
                    <a:pt x="1225" y="2448"/>
                  </a:cubicBezTo>
                  <a:cubicBezTo>
                    <a:pt x="1901" y="2446"/>
                    <a:pt x="2447" y="1900"/>
                    <a:pt x="2448" y="1224"/>
                  </a:cubicBezTo>
                  <a:cubicBezTo>
                    <a:pt x="2448" y="548"/>
                    <a:pt x="1901" y="0"/>
                    <a:pt x="122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16;p37">
              <a:extLst>
                <a:ext uri="{FF2B5EF4-FFF2-40B4-BE49-F238E27FC236}">
                  <a16:creationId xmlns:a16="http://schemas.microsoft.com/office/drawing/2014/main" id="{148D41DB-2FC4-B8DC-FD6D-49AEB7E9569A}"/>
                </a:ext>
              </a:extLst>
            </p:cNvPr>
            <p:cNvSpPr/>
            <p:nvPr/>
          </p:nvSpPr>
          <p:spPr>
            <a:xfrm>
              <a:off x="4947675" y="804625"/>
              <a:ext cx="191175" cy="197750"/>
            </a:xfrm>
            <a:custGeom>
              <a:avLst/>
              <a:gdLst/>
              <a:ahLst/>
              <a:cxnLst/>
              <a:rect l="l" t="t" r="r" b="b"/>
              <a:pathLst>
                <a:path w="7647" h="7910" extrusionOk="0">
                  <a:moveTo>
                    <a:pt x="6849" y="0"/>
                  </a:moveTo>
                  <a:lnTo>
                    <a:pt x="1" y="2624"/>
                  </a:lnTo>
                  <a:lnTo>
                    <a:pt x="2986" y="6857"/>
                  </a:lnTo>
                  <a:cubicBezTo>
                    <a:pt x="3459" y="7527"/>
                    <a:pt x="4222" y="7909"/>
                    <a:pt x="5017" y="7909"/>
                  </a:cubicBezTo>
                  <a:cubicBezTo>
                    <a:pt x="5223" y="7909"/>
                    <a:pt x="5431" y="7883"/>
                    <a:pt x="5637" y="7830"/>
                  </a:cubicBezTo>
                  <a:cubicBezTo>
                    <a:pt x="6853" y="7521"/>
                    <a:pt x="7647" y="6352"/>
                    <a:pt x="7489" y="5107"/>
                  </a:cubicBezTo>
                  <a:lnTo>
                    <a:pt x="684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417;p37">
              <a:extLst>
                <a:ext uri="{FF2B5EF4-FFF2-40B4-BE49-F238E27FC236}">
                  <a16:creationId xmlns:a16="http://schemas.microsoft.com/office/drawing/2014/main" id="{0A94078B-E59B-741D-D0BE-A92FBB07A5F0}"/>
                </a:ext>
              </a:extLst>
            </p:cNvPr>
            <p:cNvSpPr/>
            <p:nvPr/>
          </p:nvSpPr>
          <p:spPr>
            <a:xfrm>
              <a:off x="4945000" y="801875"/>
              <a:ext cx="197050" cy="203150"/>
            </a:xfrm>
            <a:custGeom>
              <a:avLst/>
              <a:gdLst/>
              <a:ahLst/>
              <a:cxnLst/>
              <a:rect l="l" t="t" r="r" b="b"/>
              <a:pathLst>
                <a:path w="7882" h="8126" extrusionOk="0">
                  <a:moveTo>
                    <a:pt x="6859" y="258"/>
                  </a:moveTo>
                  <a:lnTo>
                    <a:pt x="7499" y="5231"/>
                  </a:lnTo>
                  <a:cubicBezTo>
                    <a:pt x="7609" y="6103"/>
                    <a:pt x="7228" y="6967"/>
                    <a:pt x="6510" y="7474"/>
                  </a:cubicBezTo>
                  <a:cubicBezTo>
                    <a:pt x="6092" y="7770"/>
                    <a:pt x="5612" y="7912"/>
                    <a:pt x="5136" y="7912"/>
                  </a:cubicBezTo>
                  <a:cubicBezTo>
                    <a:pt x="4389" y="7912"/>
                    <a:pt x="3652" y="7561"/>
                    <a:pt x="3187" y="6904"/>
                  </a:cubicBezTo>
                  <a:lnTo>
                    <a:pt x="273" y="2783"/>
                  </a:lnTo>
                  <a:lnTo>
                    <a:pt x="275" y="2783"/>
                  </a:lnTo>
                  <a:lnTo>
                    <a:pt x="6859" y="258"/>
                  </a:lnTo>
                  <a:close/>
                  <a:moveTo>
                    <a:pt x="6961" y="0"/>
                  </a:moveTo>
                  <a:cubicBezTo>
                    <a:pt x="6945" y="0"/>
                    <a:pt x="6929" y="4"/>
                    <a:pt x="6915" y="10"/>
                  </a:cubicBezTo>
                  <a:lnTo>
                    <a:pt x="74" y="2632"/>
                  </a:lnTo>
                  <a:cubicBezTo>
                    <a:pt x="44" y="2646"/>
                    <a:pt x="22" y="2671"/>
                    <a:pt x="10" y="2701"/>
                  </a:cubicBezTo>
                  <a:cubicBezTo>
                    <a:pt x="1" y="2734"/>
                    <a:pt x="7" y="2768"/>
                    <a:pt x="25" y="2795"/>
                  </a:cubicBezTo>
                  <a:lnTo>
                    <a:pt x="3010" y="7028"/>
                  </a:lnTo>
                  <a:cubicBezTo>
                    <a:pt x="3500" y="7716"/>
                    <a:pt x="4293" y="8125"/>
                    <a:pt x="5137" y="8125"/>
                  </a:cubicBezTo>
                  <a:cubicBezTo>
                    <a:pt x="5139" y="8125"/>
                    <a:pt x="5140" y="8125"/>
                    <a:pt x="5142" y="8125"/>
                  </a:cubicBezTo>
                  <a:lnTo>
                    <a:pt x="5143" y="8124"/>
                  </a:lnTo>
                  <a:lnTo>
                    <a:pt x="5139" y="8116"/>
                  </a:lnTo>
                  <a:cubicBezTo>
                    <a:pt x="5246" y="8115"/>
                    <a:pt x="5355" y="8109"/>
                    <a:pt x="5462" y="8094"/>
                  </a:cubicBezTo>
                  <a:cubicBezTo>
                    <a:pt x="6881" y="7911"/>
                    <a:pt x="7882" y="6612"/>
                    <a:pt x="7697" y="5195"/>
                  </a:cubicBezTo>
                  <a:lnTo>
                    <a:pt x="7058" y="86"/>
                  </a:lnTo>
                  <a:cubicBezTo>
                    <a:pt x="7054" y="55"/>
                    <a:pt x="7034" y="27"/>
                    <a:pt x="7006" y="10"/>
                  </a:cubicBezTo>
                  <a:cubicBezTo>
                    <a:pt x="6992" y="4"/>
                    <a:pt x="6976" y="0"/>
                    <a:pt x="696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418;p37">
              <a:extLst>
                <a:ext uri="{FF2B5EF4-FFF2-40B4-BE49-F238E27FC236}">
                  <a16:creationId xmlns:a16="http://schemas.microsoft.com/office/drawing/2014/main" id="{331CDFF6-3831-37A8-41B9-BC7FF06A0113}"/>
                </a:ext>
              </a:extLst>
            </p:cNvPr>
            <p:cNvSpPr/>
            <p:nvPr/>
          </p:nvSpPr>
          <p:spPr>
            <a:xfrm>
              <a:off x="5268525" y="807025"/>
              <a:ext cx="191300" cy="195350"/>
            </a:xfrm>
            <a:custGeom>
              <a:avLst/>
              <a:gdLst/>
              <a:ahLst/>
              <a:cxnLst/>
              <a:rect l="l" t="t" r="r" b="b"/>
              <a:pathLst>
                <a:path w="7652" h="7814" extrusionOk="0">
                  <a:moveTo>
                    <a:pt x="672" y="1"/>
                  </a:moveTo>
                  <a:lnTo>
                    <a:pt x="158" y="5011"/>
                  </a:lnTo>
                  <a:cubicBezTo>
                    <a:pt x="0" y="6257"/>
                    <a:pt x="797" y="7426"/>
                    <a:pt x="2013" y="7734"/>
                  </a:cubicBezTo>
                  <a:cubicBezTo>
                    <a:pt x="2219" y="7787"/>
                    <a:pt x="2428" y="7813"/>
                    <a:pt x="2634" y="7813"/>
                  </a:cubicBezTo>
                  <a:cubicBezTo>
                    <a:pt x="3430" y="7813"/>
                    <a:pt x="4193" y="7431"/>
                    <a:pt x="4666" y="6761"/>
                  </a:cubicBezTo>
                  <a:lnTo>
                    <a:pt x="7652" y="2528"/>
                  </a:lnTo>
                  <a:lnTo>
                    <a:pt x="672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419;p37">
              <a:extLst>
                <a:ext uri="{FF2B5EF4-FFF2-40B4-BE49-F238E27FC236}">
                  <a16:creationId xmlns:a16="http://schemas.microsoft.com/office/drawing/2014/main" id="{9E5D488E-D050-B882-C2AD-FFAB3D02B7C2}"/>
                </a:ext>
              </a:extLst>
            </p:cNvPr>
            <p:cNvSpPr/>
            <p:nvPr/>
          </p:nvSpPr>
          <p:spPr>
            <a:xfrm>
              <a:off x="5269400" y="804375"/>
              <a:ext cx="193675" cy="200650"/>
            </a:xfrm>
            <a:custGeom>
              <a:avLst/>
              <a:gdLst/>
              <a:ahLst/>
              <a:cxnLst/>
              <a:rect l="l" t="t" r="r" b="b"/>
              <a:pathLst>
                <a:path w="7747" h="8026" extrusionOk="0">
                  <a:moveTo>
                    <a:pt x="727" y="253"/>
                  </a:moveTo>
                  <a:lnTo>
                    <a:pt x="7451" y="2683"/>
                  </a:lnTo>
                  <a:lnTo>
                    <a:pt x="4538" y="6804"/>
                  </a:lnTo>
                  <a:cubicBezTo>
                    <a:pt x="4087" y="7443"/>
                    <a:pt x="3357" y="7815"/>
                    <a:pt x="2588" y="7815"/>
                  </a:cubicBezTo>
                  <a:cubicBezTo>
                    <a:pt x="2488" y="7815"/>
                    <a:pt x="2387" y="7809"/>
                    <a:pt x="2286" y="7796"/>
                  </a:cubicBezTo>
                  <a:cubicBezTo>
                    <a:pt x="980" y="7628"/>
                    <a:pt x="60" y="6433"/>
                    <a:pt x="227" y="5129"/>
                  </a:cubicBezTo>
                  <a:lnTo>
                    <a:pt x="727" y="253"/>
                  </a:lnTo>
                  <a:close/>
                  <a:moveTo>
                    <a:pt x="645" y="0"/>
                  </a:moveTo>
                  <a:cubicBezTo>
                    <a:pt x="625" y="0"/>
                    <a:pt x="605" y="6"/>
                    <a:pt x="587" y="16"/>
                  </a:cubicBezTo>
                  <a:cubicBezTo>
                    <a:pt x="561" y="34"/>
                    <a:pt x="541" y="62"/>
                    <a:pt x="538" y="95"/>
                  </a:cubicBezTo>
                  <a:lnTo>
                    <a:pt x="25" y="5102"/>
                  </a:lnTo>
                  <a:cubicBezTo>
                    <a:pt x="11" y="5212"/>
                    <a:pt x="4" y="5321"/>
                    <a:pt x="4" y="5431"/>
                  </a:cubicBezTo>
                  <a:cubicBezTo>
                    <a:pt x="1" y="6861"/>
                    <a:pt x="1156" y="8021"/>
                    <a:pt x="2584" y="8025"/>
                  </a:cubicBezTo>
                  <a:lnTo>
                    <a:pt x="2584" y="8024"/>
                  </a:lnTo>
                  <a:cubicBezTo>
                    <a:pt x="2590" y="8024"/>
                    <a:pt x="2596" y="8024"/>
                    <a:pt x="2602" y="8024"/>
                  </a:cubicBezTo>
                  <a:cubicBezTo>
                    <a:pt x="3446" y="8024"/>
                    <a:pt x="4237" y="7615"/>
                    <a:pt x="4728" y="6928"/>
                  </a:cubicBezTo>
                  <a:lnTo>
                    <a:pt x="7713" y="2695"/>
                  </a:lnTo>
                  <a:cubicBezTo>
                    <a:pt x="7718" y="2687"/>
                    <a:pt x="7722" y="2678"/>
                    <a:pt x="7727" y="2669"/>
                  </a:cubicBezTo>
                  <a:cubicBezTo>
                    <a:pt x="7746" y="2614"/>
                    <a:pt x="7718" y="2553"/>
                    <a:pt x="7661" y="2532"/>
                  </a:cubicBezTo>
                  <a:lnTo>
                    <a:pt x="680" y="6"/>
                  </a:lnTo>
                  <a:cubicBezTo>
                    <a:pt x="668" y="2"/>
                    <a:pt x="657" y="0"/>
                    <a:pt x="64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420;p37">
              <a:extLst>
                <a:ext uri="{FF2B5EF4-FFF2-40B4-BE49-F238E27FC236}">
                  <a16:creationId xmlns:a16="http://schemas.microsoft.com/office/drawing/2014/main" id="{EE1D5138-CD72-957F-C416-F2DE70837E1C}"/>
                </a:ext>
              </a:extLst>
            </p:cNvPr>
            <p:cNvSpPr/>
            <p:nvPr/>
          </p:nvSpPr>
          <p:spPr>
            <a:xfrm>
              <a:off x="5309750" y="1120975"/>
              <a:ext cx="16925" cy="16900"/>
            </a:xfrm>
            <a:custGeom>
              <a:avLst/>
              <a:gdLst/>
              <a:ahLst/>
              <a:cxnLst/>
              <a:rect l="l" t="t" r="r" b="b"/>
              <a:pathLst>
                <a:path w="677" h="676" extrusionOk="0">
                  <a:moveTo>
                    <a:pt x="339" y="1"/>
                  </a:moveTo>
                  <a:cubicBezTo>
                    <a:pt x="154" y="1"/>
                    <a:pt x="4" y="150"/>
                    <a:pt x="2" y="336"/>
                  </a:cubicBezTo>
                  <a:cubicBezTo>
                    <a:pt x="1" y="522"/>
                    <a:pt x="151" y="674"/>
                    <a:pt x="337" y="675"/>
                  </a:cubicBezTo>
                  <a:lnTo>
                    <a:pt x="342" y="675"/>
                  </a:lnTo>
                  <a:cubicBezTo>
                    <a:pt x="526" y="675"/>
                    <a:pt x="675" y="525"/>
                    <a:pt x="675" y="340"/>
                  </a:cubicBezTo>
                  <a:cubicBezTo>
                    <a:pt x="677" y="154"/>
                    <a:pt x="528" y="2"/>
                    <a:pt x="342" y="1"/>
                  </a:cubicBezTo>
                  <a:cubicBezTo>
                    <a:pt x="341" y="1"/>
                    <a:pt x="340" y="1"/>
                    <a:pt x="339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421;p37">
              <a:extLst>
                <a:ext uri="{FF2B5EF4-FFF2-40B4-BE49-F238E27FC236}">
                  <a16:creationId xmlns:a16="http://schemas.microsoft.com/office/drawing/2014/main" id="{F041F097-FD48-F3FF-C4D4-022EA53C2534}"/>
                </a:ext>
              </a:extLst>
            </p:cNvPr>
            <p:cNvSpPr/>
            <p:nvPr/>
          </p:nvSpPr>
          <p:spPr>
            <a:xfrm>
              <a:off x="5307225" y="1118400"/>
              <a:ext cx="22100" cy="22100"/>
            </a:xfrm>
            <a:custGeom>
              <a:avLst/>
              <a:gdLst/>
              <a:ahLst/>
              <a:cxnLst/>
              <a:rect l="l" t="t" r="r" b="b"/>
              <a:pathLst>
                <a:path w="884" h="884" extrusionOk="0">
                  <a:moveTo>
                    <a:pt x="443" y="215"/>
                  </a:moveTo>
                  <a:cubicBezTo>
                    <a:pt x="568" y="215"/>
                    <a:pt x="669" y="318"/>
                    <a:pt x="671" y="443"/>
                  </a:cubicBezTo>
                  <a:cubicBezTo>
                    <a:pt x="671" y="570"/>
                    <a:pt x="568" y="671"/>
                    <a:pt x="443" y="671"/>
                  </a:cubicBezTo>
                  <a:cubicBezTo>
                    <a:pt x="316" y="671"/>
                    <a:pt x="213" y="570"/>
                    <a:pt x="213" y="443"/>
                  </a:cubicBezTo>
                  <a:cubicBezTo>
                    <a:pt x="213" y="317"/>
                    <a:pt x="316" y="215"/>
                    <a:pt x="443" y="215"/>
                  </a:cubicBezTo>
                  <a:close/>
                  <a:moveTo>
                    <a:pt x="443" y="1"/>
                  </a:moveTo>
                  <a:cubicBezTo>
                    <a:pt x="199" y="1"/>
                    <a:pt x="1" y="199"/>
                    <a:pt x="1" y="443"/>
                  </a:cubicBezTo>
                  <a:cubicBezTo>
                    <a:pt x="1" y="687"/>
                    <a:pt x="199" y="884"/>
                    <a:pt x="443" y="884"/>
                  </a:cubicBezTo>
                  <a:cubicBezTo>
                    <a:pt x="685" y="884"/>
                    <a:pt x="882" y="686"/>
                    <a:pt x="883" y="443"/>
                  </a:cubicBezTo>
                  <a:cubicBezTo>
                    <a:pt x="883" y="199"/>
                    <a:pt x="685" y="1"/>
                    <a:pt x="44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422;p37">
              <a:extLst>
                <a:ext uri="{FF2B5EF4-FFF2-40B4-BE49-F238E27FC236}">
                  <a16:creationId xmlns:a16="http://schemas.microsoft.com/office/drawing/2014/main" id="{19ACC698-54C5-672A-3C86-32CC78CA56E2}"/>
                </a:ext>
              </a:extLst>
            </p:cNvPr>
            <p:cNvSpPr/>
            <p:nvPr/>
          </p:nvSpPr>
          <p:spPr>
            <a:xfrm>
              <a:off x="5348700" y="1120975"/>
              <a:ext cx="16925" cy="16900"/>
            </a:xfrm>
            <a:custGeom>
              <a:avLst/>
              <a:gdLst/>
              <a:ahLst/>
              <a:cxnLst/>
              <a:rect l="l" t="t" r="r" b="b"/>
              <a:pathLst>
                <a:path w="677" h="676" extrusionOk="0">
                  <a:moveTo>
                    <a:pt x="337" y="1"/>
                  </a:moveTo>
                  <a:cubicBezTo>
                    <a:pt x="152" y="1"/>
                    <a:pt x="2" y="150"/>
                    <a:pt x="0" y="336"/>
                  </a:cubicBezTo>
                  <a:cubicBezTo>
                    <a:pt x="0" y="522"/>
                    <a:pt x="149" y="674"/>
                    <a:pt x="335" y="675"/>
                  </a:cubicBezTo>
                  <a:lnTo>
                    <a:pt x="340" y="675"/>
                  </a:lnTo>
                  <a:cubicBezTo>
                    <a:pt x="524" y="675"/>
                    <a:pt x="675" y="525"/>
                    <a:pt x="675" y="340"/>
                  </a:cubicBezTo>
                  <a:cubicBezTo>
                    <a:pt x="676" y="154"/>
                    <a:pt x="526" y="2"/>
                    <a:pt x="340" y="1"/>
                  </a:cubicBezTo>
                  <a:cubicBezTo>
                    <a:pt x="339" y="1"/>
                    <a:pt x="338" y="1"/>
                    <a:pt x="337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423;p37">
              <a:extLst>
                <a:ext uri="{FF2B5EF4-FFF2-40B4-BE49-F238E27FC236}">
                  <a16:creationId xmlns:a16="http://schemas.microsoft.com/office/drawing/2014/main" id="{D5F97010-06DD-066E-5D63-7D1268DD2D6E}"/>
                </a:ext>
              </a:extLst>
            </p:cNvPr>
            <p:cNvSpPr/>
            <p:nvPr/>
          </p:nvSpPr>
          <p:spPr>
            <a:xfrm>
              <a:off x="5346225" y="1118450"/>
              <a:ext cx="22225" cy="22050"/>
            </a:xfrm>
            <a:custGeom>
              <a:avLst/>
              <a:gdLst/>
              <a:ahLst/>
              <a:cxnLst/>
              <a:rect l="l" t="t" r="r" b="b"/>
              <a:pathLst>
                <a:path w="889" h="882" extrusionOk="0">
                  <a:moveTo>
                    <a:pt x="446" y="213"/>
                  </a:moveTo>
                  <a:cubicBezTo>
                    <a:pt x="571" y="213"/>
                    <a:pt x="674" y="315"/>
                    <a:pt x="675" y="441"/>
                  </a:cubicBezTo>
                  <a:cubicBezTo>
                    <a:pt x="675" y="563"/>
                    <a:pt x="579" y="664"/>
                    <a:pt x="455" y="669"/>
                  </a:cubicBezTo>
                  <a:cubicBezTo>
                    <a:pt x="452" y="669"/>
                    <a:pt x="450" y="669"/>
                    <a:pt x="447" y="669"/>
                  </a:cubicBezTo>
                  <a:cubicBezTo>
                    <a:pt x="325" y="669"/>
                    <a:pt x="224" y="572"/>
                    <a:pt x="220" y="450"/>
                  </a:cubicBezTo>
                  <a:cubicBezTo>
                    <a:pt x="214" y="323"/>
                    <a:pt x="312" y="218"/>
                    <a:pt x="439" y="213"/>
                  </a:cubicBezTo>
                  <a:lnTo>
                    <a:pt x="443" y="213"/>
                  </a:lnTo>
                  <a:cubicBezTo>
                    <a:pt x="444" y="213"/>
                    <a:pt x="445" y="213"/>
                    <a:pt x="446" y="213"/>
                  </a:cubicBezTo>
                  <a:close/>
                  <a:moveTo>
                    <a:pt x="444" y="0"/>
                  </a:moveTo>
                  <a:cubicBezTo>
                    <a:pt x="206" y="0"/>
                    <a:pt x="10" y="193"/>
                    <a:pt x="5" y="432"/>
                  </a:cubicBezTo>
                  <a:cubicBezTo>
                    <a:pt x="1" y="676"/>
                    <a:pt x="194" y="877"/>
                    <a:pt x="439" y="882"/>
                  </a:cubicBezTo>
                  <a:lnTo>
                    <a:pt x="443" y="882"/>
                  </a:lnTo>
                  <a:cubicBezTo>
                    <a:pt x="444" y="882"/>
                    <a:pt x="445" y="882"/>
                    <a:pt x="446" y="882"/>
                  </a:cubicBezTo>
                  <a:cubicBezTo>
                    <a:pt x="689" y="882"/>
                    <a:pt x="887" y="684"/>
                    <a:pt x="888" y="441"/>
                  </a:cubicBezTo>
                  <a:cubicBezTo>
                    <a:pt x="888" y="200"/>
                    <a:pt x="696" y="5"/>
                    <a:pt x="455" y="0"/>
                  </a:cubicBezTo>
                  <a:cubicBezTo>
                    <a:pt x="451" y="0"/>
                    <a:pt x="448" y="0"/>
                    <a:pt x="44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424;p37">
              <a:extLst>
                <a:ext uri="{FF2B5EF4-FFF2-40B4-BE49-F238E27FC236}">
                  <a16:creationId xmlns:a16="http://schemas.microsoft.com/office/drawing/2014/main" id="{1F44B894-02C2-B55B-0A32-DEF244D8642F}"/>
                </a:ext>
              </a:extLst>
            </p:cNvPr>
            <p:cNvSpPr/>
            <p:nvPr/>
          </p:nvSpPr>
          <p:spPr>
            <a:xfrm>
              <a:off x="5387625" y="1120975"/>
              <a:ext cx="16975" cy="16900"/>
            </a:xfrm>
            <a:custGeom>
              <a:avLst/>
              <a:gdLst/>
              <a:ahLst/>
              <a:cxnLst/>
              <a:rect l="l" t="t" r="r" b="b"/>
              <a:pathLst>
                <a:path w="679" h="676" extrusionOk="0">
                  <a:moveTo>
                    <a:pt x="339" y="1"/>
                  </a:moveTo>
                  <a:cubicBezTo>
                    <a:pt x="154" y="1"/>
                    <a:pt x="4" y="150"/>
                    <a:pt x="2" y="336"/>
                  </a:cubicBezTo>
                  <a:cubicBezTo>
                    <a:pt x="1" y="522"/>
                    <a:pt x="151" y="674"/>
                    <a:pt x="337" y="675"/>
                  </a:cubicBezTo>
                  <a:lnTo>
                    <a:pt x="340" y="675"/>
                  </a:lnTo>
                  <a:cubicBezTo>
                    <a:pt x="341" y="675"/>
                    <a:pt x="342" y="675"/>
                    <a:pt x="343" y="675"/>
                  </a:cubicBezTo>
                  <a:cubicBezTo>
                    <a:pt x="526" y="675"/>
                    <a:pt x="675" y="527"/>
                    <a:pt x="677" y="342"/>
                  </a:cubicBezTo>
                  <a:lnTo>
                    <a:pt x="677" y="340"/>
                  </a:lnTo>
                  <a:cubicBezTo>
                    <a:pt x="678" y="154"/>
                    <a:pt x="528" y="2"/>
                    <a:pt x="342" y="1"/>
                  </a:cubicBezTo>
                  <a:cubicBezTo>
                    <a:pt x="341" y="1"/>
                    <a:pt x="340" y="1"/>
                    <a:pt x="339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425;p37">
              <a:extLst>
                <a:ext uri="{FF2B5EF4-FFF2-40B4-BE49-F238E27FC236}">
                  <a16:creationId xmlns:a16="http://schemas.microsoft.com/office/drawing/2014/main" id="{B93C8E1A-CA53-43BE-D69C-593B308677BA}"/>
                </a:ext>
              </a:extLst>
            </p:cNvPr>
            <p:cNvSpPr/>
            <p:nvPr/>
          </p:nvSpPr>
          <p:spPr>
            <a:xfrm>
              <a:off x="5385100" y="1118450"/>
              <a:ext cx="22125" cy="22100"/>
            </a:xfrm>
            <a:custGeom>
              <a:avLst/>
              <a:gdLst/>
              <a:ahLst/>
              <a:cxnLst/>
              <a:rect l="l" t="t" r="r" b="b"/>
              <a:pathLst>
                <a:path w="885" h="884" extrusionOk="0">
                  <a:moveTo>
                    <a:pt x="443" y="213"/>
                  </a:moveTo>
                  <a:cubicBezTo>
                    <a:pt x="569" y="213"/>
                    <a:pt x="670" y="315"/>
                    <a:pt x="670" y="441"/>
                  </a:cubicBezTo>
                  <a:cubicBezTo>
                    <a:pt x="670" y="566"/>
                    <a:pt x="571" y="667"/>
                    <a:pt x="444" y="669"/>
                  </a:cubicBezTo>
                  <a:cubicBezTo>
                    <a:pt x="443" y="669"/>
                    <a:pt x="442" y="669"/>
                    <a:pt x="441" y="669"/>
                  </a:cubicBezTo>
                  <a:cubicBezTo>
                    <a:pt x="318" y="669"/>
                    <a:pt x="216" y="568"/>
                    <a:pt x="215" y="443"/>
                  </a:cubicBezTo>
                  <a:cubicBezTo>
                    <a:pt x="213" y="318"/>
                    <a:pt x="315" y="213"/>
                    <a:pt x="441" y="213"/>
                  </a:cubicBezTo>
                  <a:close/>
                  <a:moveTo>
                    <a:pt x="443" y="0"/>
                  </a:moveTo>
                  <a:cubicBezTo>
                    <a:pt x="200" y="0"/>
                    <a:pt x="2" y="196"/>
                    <a:pt x="2" y="440"/>
                  </a:cubicBezTo>
                  <a:cubicBezTo>
                    <a:pt x="0" y="682"/>
                    <a:pt x="197" y="882"/>
                    <a:pt x="441" y="882"/>
                  </a:cubicBezTo>
                  <a:lnTo>
                    <a:pt x="441" y="883"/>
                  </a:lnTo>
                  <a:lnTo>
                    <a:pt x="443" y="883"/>
                  </a:lnTo>
                  <a:cubicBezTo>
                    <a:pt x="687" y="883"/>
                    <a:pt x="885" y="685"/>
                    <a:pt x="885" y="441"/>
                  </a:cubicBezTo>
                  <a:cubicBezTo>
                    <a:pt x="885" y="198"/>
                    <a:pt x="688" y="0"/>
                    <a:pt x="446" y="0"/>
                  </a:cubicBezTo>
                  <a:cubicBezTo>
                    <a:pt x="445" y="0"/>
                    <a:pt x="444" y="0"/>
                    <a:pt x="44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426;p37">
              <a:extLst>
                <a:ext uri="{FF2B5EF4-FFF2-40B4-BE49-F238E27FC236}">
                  <a16:creationId xmlns:a16="http://schemas.microsoft.com/office/drawing/2014/main" id="{EFCBC90B-6DC0-5187-C92F-64D4B90543D6}"/>
                </a:ext>
              </a:extLst>
            </p:cNvPr>
            <p:cNvSpPr/>
            <p:nvPr/>
          </p:nvSpPr>
          <p:spPr>
            <a:xfrm>
              <a:off x="5113700" y="1281400"/>
              <a:ext cx="178325" cy="178300"/>
            </a:xfrm>
            <a:custGeom>
              <a:avLst/>
              <a:gdLst/>
              <a:ahLst/>
              <a:cxnLst/>
              <a:rect l="l" t="t" r="r" b="b"/>
              <a:pathLst>
                <a:path w="7133" h="7132" extrusionOk="0">
                  <a:moveTo>
                    <a:pt x="3567" y="1"/>
                  </a:moveTo>
                  <a:cubicBezTo>
                    <a:pt x="1597" y="1"/>
                    <a:pt x="1" y="1597"/>
                    <a:pt x="1" y="3567"/>
                  </a:cubicBezTo>
                  <a:cubicBezTo>
                    <a:pt x="1" y="5535"/>
                    <a:pt x="1597" y="7131"/>
                    <a:pt x="3567" y="7131"/>
                  </a:cubicBezTo>
                  <a:cubicBezTo>
                    <a:pt x="5535" y="7131"/>
                    <a:pt x="7133" y="5535"/>
                    <a:pt x="7133" y="3567"/>
                  </a:cubicBezTo>
                  <a:cubicBezTo>
                    <a:pt x="7133" y="1597"/>
                    <a:pt x="5535" y="1"/>
                    <a:pt x="35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427;p37">
              <a:extLst>
                <a:ext uri="{FF2B5EF4-FFF2-40B4-BE49-F238E27FC236}">
                  <a16:creationId xmlns:a16="http://schemas.microsoft.com/office/drawing/2014/main" id="{0740665A-7A52-F4A5-8F99-CCA01CFF9880}"/>
                </a:ext>
              </a:extLst>
            </p:cNvPr>
            <p:cNvSpPr/>
            <p:nvPr/>
          </p:nvSpPr>
          <p:spPr>
            <a:xfrm>
              <a:off x="5110825" y="1278800"/>
              <a:ext cx="183800" cy="183725"/>
            </a:xfrm>
            <a:custGeom>
              <a:avLst/>
              <a:gdLst/>
              <a:ahLst/>
              <a:cxnLst/>
              <a:rect l="l" t="t" r="r" b="b"/>
              <a:pathLst>
                <a:path w="7352" h="7349" extrusionOk="0">
                  <a:moveTo>
                    <a:pt x="3679" y="215"/>
                  </a:moveTo>
                  <a:cubicBezTo>
                    <a:pt x="5589" y="218"/>
                    <a:pt x="7136" y="1765"/>
                    <a:pt x="7137" y="3674"/>
                  </a:cubicBezTo>
                  <a:lnTo>
                    <a:pt x="7137" y="3678"/>
                  </a:lnTo>
                  <a:cubicBezTo>
                    <a:pt x="7137" y="5589"/>
                    <a:pt x="5587" y="7137"/>
                    <a:pt x="3677" y="7137"/>
                  </a:cubicBezTo>
                  <a:cubicBezTo>
                    <a:pt x="3676" y="7137"/>
                    <a:pt x="3675" y="7137"/>
                    <a:pt x="3674" y="7137"/>
                  </a:cubicBezTo>
                  <a:cubicBezTo>
                    <a:pt x="1762" y="7137"/>
                    <a:pt x="215" y="5586"/>
                    <a:pt x="215" y="3674"/>
                  </a:cubicBezTo>
                  <a:cubicBezTo>
                    <a:pt x="217" y="1762"/>
                    <a:pt x="1767" y="215"/>
                    <a:pt x="3679" y="215"/>
                  </a:cubicBezTo>
                  <a:close/>
                  <a:moveTo>
                    <a:pt x="3677" y="1"/>
                  </a:moveTo>
                  <a:cubicBezTo>
                    <a:pt x="3676" y="1"/>
                    <a:pt x="3675" y="1"/>
                    <a:pt x="3674" y="1"/>
                  </a:cubicBezTo>
                  <a:cubicBezTo>
                    <a:pt x="1645" y="1"/>
                    <a:pt x="1" y="1647"/>
                    <a:pt x="2" y="3677"/>
                  </a:cubicBezTo>
                  <a:cubicBezTo>
                    <a:pt x="4" y="5705"/>
                    <a:pt x="1648" y="7349"/>
                    <a:pt x="3676" y="7349"/>
                  </a:cubicBezTo>
                  <a:cubicBezTo>
                    <a:pt x="3677" y="7349"/>
                    <a:pt x="3678" y="7349"/>
                    <a:pt x="3679" y="7349"/>
                  </a:cubicBezTo>
                  <a:cubicBezTo>
                    <a:pt x="5707" y="7347"/>
                    <a:pt x="7350" y="5702"/>
                    <a:pt x="7352" y="3674"/>
                  </a:cubicBezTo>
                  <a:lnTo>
                    <a:pt x="7352" y="3672"/>
                  </a:lnTo>
                  <a:cubicBezTo>
                    <a:pt x="7350" y="1644"/>
                    <a:pt x="5705" y="1"/>
                    <a:pt x="367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428;p37">
              <a:extLst>
                <a:ext uri="{FF2B5EF4-FFF2-40B4-BE49-F238E27FC236}">
                  <a16:creationId xmlns:a16="http://schemas.microsoft.com/office/drawing/2014/main" id="{EEA7CE4A-0D5B-95C6-9DFD-B17B9BBD6BBD}"/>
                </a:ext>
              </a:extLst>
            </p:cNvPr>
            <p:cNvSpPr/>
            <p:nvPr/>
          </p:nvSpPr>
          <p:spPr>
            <a:xfrm>
              <a:off x="5193725" y="1281450"/>
              <a:ext cx="18150" cy="92250"/>
            </a:xfrm>
            <a:custGeom>
              <a:avLst/>
              <a:gdLst/>
              <a:ahLst/>
              <a:cxnLst/>
              <a:rect l="l" t="t" r="r" b="b"/>
              <a:pathLst>
                <a:path w="726" h="3690" extrusionOk="0">
                  <a:moveTo>
                    <a:pt x="363" y="1"/>
                  </a:moveTo>
                  <a:cubicBezTo>
                    <a:pt x="242" y="1"/>
                    <a:pt x="121" y="7"/>
                    <a:pt x="1" y="20"/>
                  </a:cubicBezTo>
                  <a:lnTo>
                    <a:pt x="1" y="3690"/>
                  </a:lnTo>
                  <a:lnTo>
                    <a:pt x="726" y="3690"/>
                  </a:lnTo>
                  <a:lnTo>
                    <a:pt x="726" y="20"/>
                  </a:lnTo>
                  <a:cubicBezTo>
                    <a:pt x="605" y="7"/>
                    <a:pt x="484" y="1"/>
                    <a:pt x="3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429;p37">
              <a:extLst>
                <a:ext uri="{FF2B5EF4-FFF2-40B4-BE49-F238E27FC236}">
                  <a16:creationId xmlns:a16="http://schemas.microsoft.com/office/drawing/2014/main" id="{DEAFDE37-AF47-DEE4-5063-E3ED0E2908BF}"/>
                </a:ext>
              </a:extLst>
            </p:cNvPr>
            <p:cNvSpPr/>
            <p:nvPr/>
          </p:nvSpPr>
          <p:spPr>
            <a:xfrm>
              <a:off x="5191025" y="1278775"/>
              <a:ext cx="23550" cy="97650"/>
            </a:xfrm>
            <a:custGeom>
              <a:avLst/>
              <a:gdLst/>
              <a:ahLst/>
              <a:cxnLst/>
              <a:rect l="l" t="t" r="r" b="b"/>
              <a:pathLst>
                <a:path w="942" h="3906" extrusionOk="0">
                  <a:moveTo>
                    <a:pt x="471" y="217"/>
                  </a:moveTo>
                  <a:cubicBezTo>
                    <a:pt x="557" y="217"/>
                    <a:pt x="642" y="220"/>
                    <a:pt x="727" y="225"/>
                  </a:cubicBezTo>
                  <a:lnTo>
                    <a:pt x="727" y="3693"/>
                  </a:lnTo>
                  <a:lnTo>
                    <a:pt x="214" y="3693"/>
                  </a:lnTo>
                  <a:lnTo>
                    <a:pt x="214" y="225"/>
                  </a:lnTo>
                  <a:cubicBezTo>
                    <a:pt x="300" y="220"/>
                    <a:pt x="386" y="217"/>
                    <a:pt x="471" y="217"/>
                  </a:cubicBezTo>
                  <a:close/>
                  <a:moveTo>
                    <a:pt x="471" y="1"/>
                  </a:moveTo>
                  <a:cubicBezTo>
                    <a:pt x="346" y="1"/>
                    <a:pt x="222" y="8"/>
                    <a:pt x="98" y="21"/>
                  </a:cubicBezTo>
                  <a:cubicBezTo>
                    <a:pt x="43" y="26"/>
                    <a:pt x="0" y="72"/>
                    <a:pt x="2" y="127"/>
                  </a:cubicBezTo>
                  <a:lnTo>
                    <a:pt x="2" y="3798"/>
                  </a:lnTo>
                  <a:cubicBezTo>
                    <a:pt x="2" y="3858"/>
                    <a:pt x="49" y="3906"/>
                    <a:pt x="109" y="3906"/>
                  </a:cubicBezTo>
                  <a:lnTo>
                    <a:pt x="835" y="3906"/>
                  </a:lnTo>
                  <a:cubicBezTo>
                    <a:pt x="895" y="3904"/>
                    <a:pt x="941" y="3855"/>
                    <a:pt x="940" y="3797"/>
                  </a:cubicBezTo>
                  <a:lnTo>
                    <a:pt x="940" y="127"/>
                  </a:lnTo>
                  <a:cubicBezTo>
                    <a:pt x="941" y="72"/>
                    <a:pt x="899" y="24"/>
                    <a:pt x="844" y="21"/>
                  </a:cubicBezTo>
                  <a:cubicBezTo>
                    <a:pt x="720" y="8"/>
                    <a:pt x="595" y="1"/>
                    <a:pt x="47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430;p37">
              <a:extLst>
                <a:ext uri="{FF2B5EF4-FFF2-40B4-BE49-F238E27FC236}">
                  <a16:creationId xmlns:a16="http://schemas.microsoft.com/office/drawing/2014/main" id="{3CCBD183-DEA1-A5E5-2731-8D19F272EC8B}"/>
                </a:ext>
              </a:extLst>
            </p:cNvPr>
            <p:cNvSpPr/>
            <p:nvPr/>
          </p:nvSpPr>
          <p:spPr>
            <a:xfrm>
              <a:off x="4806500" y="953125"/>
              <a:ext cx="170050" cy="324050"/>
            </a:xfrm>
            <a:custGeom>
              <a:avLst/>
              <a:gdLst/>
              <a:ahLst/>
              <a:cxnLst/>
              <a:rect l="l" t="t" r="r" b="b"/>
              <a:pathLst>
                <a:path w="6802" h="12962" extrusionOk="0">
                  <a:moveTo>
                    <a:pt x="6162" y="1"/>
                  </a:moveTo>
                  <a:lnTo>
                    <a:pt x="2678" y="3326"/>
                  </a:lnTo>
                  <a:lnTo>
                    <a:pt x="227" y="10790"/>
                  </a:lnTo>
                  <a:cubicBezTo>
                    <a:pt x="0" y="11667"/>
                    <a:pt x="486" y="12571"/>
                    <a:pt x="1342" y="12865"/>
                  </a:cubicBezTo>
                  <a:cubicBezTo>
                    <a:pt x="1530" y="12930"/>
                    <a:pt x="1721" y="12961"/>
                    <a:pt x="1909" y="12961"/>
                  </a:cubicBezTo>
                  <a:cubicBezTo>
                    <a:pt x="2612" y="12961"/>
                    <a:pt x="3271" y="12533"/>
                    <a:pt x="3535" y="11841"/>
                  </a:cubicBezTo>
                  <a:lnTo>
                    <a:pt x="6802" y="4448"/>
                  </a:lnTo>
                  <a:lnTo>
                    <a:pt x="6162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431;p37">
              <a:extLst>
                <a:ext uri="{FF2B5EF4-FFF2-40B4-BE49-F238E27FC236}">
                  <a16:creationId xmlns:a16="http://schemas.microsoft.com/office/drawing/2014/main" id="{2BE604B7-F997-1B6B-5CB0-03F7FC5C6A63}"/>
                </a:ext>
              </a:extLst>
            </p:cNvPr>
            <p:cNvSpPr/>
            <p:nvPr/>
          </p:nvSpPr>
          <p:spPr>
            <a:xfrm>
              <a:off x="4803700" y="950650"/>
              <a:ext cx="175550" cy="329300"/>
            </a:xfrm>
            <a:custGeom>
              <a:avLst/>
              <a:gdLst/>
              <a:ahLst/>
              <a:cxnLst/>
              <a:rect l="l" t="t" r="r" b="b"/>
              <a:pathLst>
                <a:path w="7022" h="13172" extrusionOk="0">
                  <a:moveTo>
                    <a:pt x="6199" y="322"/>
                  </a:moveTo>
                  <a:lnTo>
                    <a:pt x="6808" y="4534"/>
                  </a:lnTo>
                  <a:lnTo>
                    <a:pt x="3544" y="11904"/>
                  </a:lnTo>
                  <a:cubicBezTo>
                    <a:pt x="3300" y="12552"/>
                    <a:pt x="2682" y="12960"/>
                    <a:pt x="2018" y="12960"/>
                  </a:cubicBezTo>
                  <a:cubicBezTo>
                    <a:pt x="1885" y="12960"/>
                    <a:pt x="1750" y="12943"/>
                    <a:pt x="1616" y="12909"/>
                  </a:cubicBezTo>
                  <a:cubicBezTo>
                    <a:pt x="742" y="12686"/>
                    <a:pt x="215" y="11799"/>
                    <a:pt x="437" y="10926"/>
                  </a:cubicBezTo>
                  <a:lnTo>
                    <a:pt x="2880" y="3483"/>
                  </a:lnTo>
                  <a:lnTo>
                    <a:pt x="6199" y="322"/>
                  </a:lnTo>
                  <a:close/>
                  <a:moveTo>
                    <a:pt x="6270" y="0"/>
                  </a:moveTo>
                  <a:cubicBezTo>
                    <a:pt x="6243" y="0"/>
                    <a:pt x="6217" y="10"/>
                    <a:pt x="6196" y="30"/>
                  </a:cubicBezTo>
                  <a:lnTo>
                    <a:pt x="2715" y="3346"/>
                  </a:lnTo>
                  <a:cubicBezTo>
                    <a:pt x="2702" y="3359"/>
                    <a:pt x="2693" y="3374"/>
                    <a:pt x="2687" y="3391"/>
                  </a:cubicBezTo>
                  <a:lnTo>
                    <a:pt x="235" y="10865"/>
                  </a:lnTo>
                  <a:cubicBezTo>
                    <a:pt x="1" y="11796"/>
                    <a:pt x="514" y="12751"/>
                    <a:pt x="1420" y="13069"/>
                  </a:cubicBezTo>
                  <a:cubicBezTo>
                    <a:pt x="1616" y="13136"/>
                    <a:pt x="1822" y="13170"/>
                    <a:pt x="2027" y="13171"/>
                  </a:cubicBezTo>
                  <a:lnTo>
                    <a:pt x="2027" y="13170"/>
                  </a:lnTo>
                  <a:cubicBezTo>
                    <a:pt x="2030" y="13170"/>
                    <a:pt x="2032" y="13170"/>
                    <a:pt x="2034" y="13170"/>
                  </a:cubicBezTo>
                  <a:cubicBezTo>
                    <a:pt x="2795" y="13170"/>
                    <a:pt x="3478" y="12700"/>
                    <a:pt x="3748" y="11989"/>
                  </a:cubicBezTo>
                  <a:lnTo>
                    <a:pt x="7015" y="4595"/>
                  </a:lnTo>
                  <a:cubicBezTo>
                    <a:pt x="7021" y="4577"/>
                    <a:pt x="7021" y="4556"/>
                    <a:pt x="7015" y="4539"/>
                  </a:cubicBezTo>
                  <a:lnTo>
                    <a:pt x="6376" y="91"/>
                  </a:lnTo>
                  <a:cubicBezTo>
                    <a:pt x="6372" y="52"/>
                    <a:pt x="6344" y="18"/>
                    <a:pt x="6305" y="6"/>
                  </a:cubicBezTo>
                  <a:cubicBezTo>
                    <a:pt x="6293" y="2"/>
                    <a:pt x="6282" y="0"/>
                    <a:pt x="627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432;p37">
              <a:extLst>
                <a:ext uri="{FF2B5EF4-FFF2-40B4-BE49-F238E27FC236}">
                  <a16:creationId xmlns:a16="http://schemas.microsoft.com/office/drawing/2014/main" id="{82FA15FE-C219-5FC9-CBAF-04535B52FF61}"/>
                </a:ext>
              </a:extLst>
            </p:cNvPr>
            <p:cNvSpPr/>
            <p:nvPr/>
          </p:nvSpPr>
          <p:spPr>
            <a:xfrm>
              <a:off x="4849300" y="870200"/>
              <a:ext cx="111225" cy="184800"/>
            </a:xfrm>
            <a:custGeom>
              <a:avLst/>
              <a:gdLst/>
              <a:ahLst/>
              <a:cxnLst/>
              <a:rect l="l" t="t" r="r" b="b"/>
              <a:pathLst>
                <a:path w="4449" h="7392" extrusionOk="0">
                  <a:moveTo>
                    <a:pt x="3936" y="1"/>
                  </a:moveTo>
                  <a:cubicBezTo>
                    <a:pt x="3936" y="1"/>
                    <a:pt x="1823" y="376"/>
                    <a:pt x="912" y="2410"/>
                  </a:cubicBezTo>
                  <a:cubicBezTo>
                    <a:pt x="1" y="4445"/>
                    <a:pt x="912" y="7392"/>
                    <a:pt x="912" y="7392"/>
                  </a:cubicBezTo>
                  <a:lnTo>
                    <a:pt x="1607" y="7392"/>
                  </a:lnTo>
                  <a:lnTo>
                    <a:pt x="4448" y="3321"/>
                  </a:lnTo>
                  <a:lnTo>
                    <a:pt x="3936" y="1"/>
                  </a:ln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433;p37">
              <a:extLst>
                <a:ext uri="{FF2B5EF4-FFF2-40B4-BE49-F238E27FC236}">
                  <a16:creationId xmlns:a16="http://schemas.microsoft.com/office/drawing/2014/main" id="{DB9FAD43-B4A9-8A47-B5AF-D32C59038403}"/>
                </a:ext>
              </a:extLst>
            </p:cNvPr>
            <p:cNvSpPr/>
            <p:nvPr/>
          </p:nvSpPr>
          <p:spPr>
            <a:xfrm>
              <a:off x="4846700" y="867525"/>
              <a:ext cx="116425" cy="190150"/>
            </a:xfrm>
            <a:custGeom>
              <a:avLst/>
              <a:gdLst/>
              <a:ahLst/>
              <a:cxnLst/>
              <a:rect l="l" t="t" r="r" b="b"/>
              <a:pathLst>
                <a:path w="4657" h="7606" extrusionOk="0">
                  <a:moveTo>
                    <a:pt x="3942" y="236"/>
                  </a:moveTo>
                  <a:lnTo>
                    <a:pt x="4429" y="3403"/>
                  </a:lnTo>
                  <a:lnTo>
                    <a:pt x="1656" y="7392"/>
                  </a:lnTo>
                  <a:lnTo>
                    <a:pt x="1095" y="7392"/>
                  </a:lnTo>
                  <a:cubicBezTo>
                    <a:pt x="965" y="6923"/>
                    <a:pt x="309" y="4357"/>
                    <a:pt x="1101" y="2560"/>
                  </a:cubicBezTo>
                  <a:cubicBezTo>
                    <a:pt x="1863" y="860"/>
                    <a:pt x="3516" y="344"/>
                    <a:pt x="3942" y="236"/>
                  </a:cubicBezTo>
                  <a:close/>
                  <a:moveTo>
                    <a:pt x="4039" y="1"/>
                  </a:moveTo>
                  <a:cubicBezTo>
                    <a:pt x="4031" y="1"/>
                    <a:pt x="4024" y="1"/>
                    <a:pt x="4016" y="3"/>
                  </a:cubicBezTo>
                  <a:cubicBezTo>
                    <a:pt x="3995" y="5"/>
                    <a:pt x="1826" y="428"/>
                    <a:pt x="913" y="2475"/>
                  </a:cubicBezTo>
                  <a:cubicBezTo>
                    <a:pt x="0" y="4522"/>
                    <a:pt x="874" y="7409"/>
                    <a:pt x="913" y="7531"/>
                  </a:cubicBezTo>
                  <a:cubicBezTo>
                    <a:pt x="928" y="7576"/>
                    <a:pt x="970" y="7606"/>
                    <a:pt x="1016" y="7606"/>
                  </a:cubicBezTo>
                  <a:lnTo>
                    <a:pt x="1711" y="7606"/>
                  </a:lnTo>
                  <a:cubicBezTo>
                    <a:pt x="1744" y="7604"/>
                    <a:pt x="1775" y="7588"/>
                    <a:pt x="1795" y="7560"/>
                  </a:cubicBezTo>
                  <a:lnTo>
                    <a:pt x="4634" y="3489"/>
                  </a:lnTo>
                  <a:cubicBezTo>
                    <a:pt x="4649" y="3467"/>
                    <a:pt x="4656" y="3440"/>
                    <a:pt x="4652" y="3413"/>
                  </a:cubicBezTo>
                  <a:lnTo>
                    <a:pt x="4140" y="90"/>
                  </a:lnTo>
                  <a:cubicBezTo>
                    <a:pt x="4135" y="63"/>
                    <a:pt x="4120" y="36"/>
                    <a:pt x="4098" y="20"/>
                  </a:cubicBezTo>
                  <a:cubicBezTo>
                    <a:pt x="4080" y="8"/>
                    <a:pt x="4060" y="1"/>
                    <a:pt x="403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434;p37">
              <a:extLst>
                <a:ext uri="{FF2B5EF4-FFF2-40B4-BE49-F238E27FC236}">
                  <a16:creationId xmlns:a16="http://schemas.microsoft.com/office/drawing/2014/main" id="{7D0D209D-AF17-342B-85C8-E6E97828DCA0}"/>
                </a:ext>
              </a:extLst>
            </p:cNvPr>
            <p:cNvSpPr/>
            <p:nvPr/>
          </p:nvSpPr>
          <p:spPr>
            <a:xfrm>
              <a:off x="4777125" y="868525"/>
              <a:ext cx="129800" cy="413025"/>
            </a:xfrm>
            <a:custGeom>
              <a:avLst/>
              <a:gdLst/>
              <a:ahLst/>
              <a:cxnLst/>
              <a:rect l="l" t="t" r="r" b="b"/>
              <a:pathLst>
                <a:path w="5192" h="16521" extrusionOk="0">
                  <a:moveTo>
                    <a:pt x="3379" y="1"/>
                  </a:moveTo>
                  <a:lnTo>
                    <a:pt x="1281" y="14"/>
                  </a:lnTo>
                  <a:lnTo>
                    <a:pt x="1280" y="14"/>
                  </a:lnTo>
                  <a:cubicBezTo>
                    <a:pt x="1280" y="14"/>
                    <a:pt x="1" y="9335"/>
                    <a:pt x="263" y="10513"/>
                  </a:cubicBezTo>
                  <a:cubicBezTo>
                    <a:pt x="525" y="11690"/>
                    <a:pt x="1013" y="15387"/>
                    <a:pt x="1603" y="15975"/>
                  </a:cubicBezTo>
                  <a:cubicBezTo>
                    <a:pt x="1911" y="16285"/>
                    <a:pt x="2500" y="16520"/>
                    <a:pt x="3090" y="16520"/>
                  </a:cubicBezTo>
                  <a:cubicBezTo>
                    <a:pt x="3626" y="16520"/>
                    <a:pt x="4163" y="16326"/>
                    <a:pt x="4494" y="15816"/>
                  </a:cubicBezTo>
                  <a:cubicBezTo>
                    <a:pt x="5190" y="14744"/>
                    <a:pt x="5191" y="10513"/>
                    <a:pt x="5085" y="9442"/>
                  </a:cubicBezTo>
                  <a:cubicBezTo>
                    <a:pt x="4978" y="8371"/>
                    <a:pt x="3379" y="1"/>
                    <a:pt x="33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435;p37">
              <a:extLst>
                <a:ext uri="{FF2B5EF4-FFF2-40B4-BE49-F238E27FC236}">
                  <a16:creationId xmlns:a16="http://schemas.microsoft.com/office/drawing/2014/main" id="{621A7C80-3305-22F2-7C72-8019D0D41A02}"/>
                </a:ext>
              </a:extLst>
            </p:cNvPr>
            <p:cNvSpPr/>
            <p:nvPr/>
          </p:nvSpPr>
          <p:spPr>
            <a:xfrm>
              <a:off x="4774375" y="865875"/>
              <a:ext cx="135775" cy="418325"/>
            </a:xfrm>
            <a:custGeom>
              <a:avLst/>
              <a:gdLst/>
              <a:ahLst/>
              <a:cxnLst/>
              <a:rect l="l" t="t" r="r" b="b"/>
              <a:pathLst>
                <a:path w="5431" h="16733" extrusionOk="0">
                  <a:moveTo>
                    <a:pt x="3407" y="217"/>
                  </a:moveTo>
                  <a:cubicBezTo>
                    <a:pt x="3578" y="1112"/>
                    <a:pt x="4994" y="8565"/>
                    <a:pt x="5094" y="9561"/>
                  </a:cubicBezTo>
                  <a:cubicBezTo>
                    <a:pt x="5207" y="10693"/>
                    <a:pt x="5183" y="14850"/>
                    <a:pt x="4521" y="15867"/>
                  </a:cubicBezTo>
                  <a:cubicBezTo>
                    <a:pt x="4271" y="16239"/>
                    <a:pt x="3863" y="16476"/>
                    <a:pt x="3416" y="16507"/>
                  </a:cubicBezTo>
                  <a:cubicBezTo>
                    <a:pt x="3339" y="16516"/>
                    <a:pt x="3261" y="16520"/>
                    <a:pt x="3184" y="16520"/>
                  </a:cubicBezTo>
                  <a:cubicBezTo>
                    <a:pt x="2677" y="16520"/>
                    <a:pt x="2182" y="16339"/>
                    <a:pt x="1793" y="16006"/>
                  </a:cubicBezTo>
                  <a:cubicBezTo>
                    <a:pt x="1367" y="15595"/>
                    <a:pt x="985" y="13386"/>
                    <a:pt x="727" y="11929"/>
                  </a:cubicBezTo>
                  <a:cubicBezTo>
                    <a:pt x="632" y="11378"/>
                    <a:pt x="545" y="10901"/>
                    <a:pt x="477" y="10593"/>
                  </a:cubicBezTo>
                  <a:cubicBezTo>
                    <a:pt x="230" y="9508"/>
                    <a:pt x="1352" y="1192"/>
                    <a:pt x="1483" y="223"/>
                  </a:cubicBezTo>
                  <a:lnTo>
                    <a:pt x="3407" y="217"/>
                  </a:lnTo>
                  <a:close/>
                  <a:moveTo>
                    <a:pt x="3489" y="1"/>
                  </a:moveTo>
                  <a:lnTo>
                    <a:pt x="1390" y="13"/>
                  </a:lnTo>
                  <a:cubicBezTo>
                    <a:pt x="1338" y="13"/>
                    <a:pt x="1293" y="53"/>
                    <a:pt x="1285" y="105"/>
                  </a:cubicBezTo>
                  <a:cubicBezTo>
                    <a:pt x="1232" y="486"/>
                    <a:pt x="0" y="9459"/>
                    <a:pt x="268" y="10642"/>
                  </a:cubicBezTo>
                  <a:cubicBezTo>
                    <a:pt x="337" y="10946"/>
                    <a:pt x="422" y="11418"/>
                    <a:pt x="519" y="11966"/>
                  </a:cubicBezTo>
                  <a:cubicBezTo>
                    <a:pt x="879" y="14009"/>
                    <a:pt x="1211" y="15732"/>
                    <a:pt x="1638" y="16159"/>
                  </a:cubicBezTo>
                  <a:cubicBezTo>
                    <a:pt x="2064" y="16529"/>
                    <a:pt x="2610" y="16732"/>
                    <a:pt x="3174" y="16732"/>
                  </a:cubicBezTo>
                  <a:cubicBezTo>
                    <a:pt x="3184" y="16732"/>
                    <a:pt x="3195" y="16732"/>
                    <a:pt x="3205" y="16732"/>
                  </a:cubicBezTo>
                  <a:cubicBezTo>
                    <a:pt x="3290" y="16732"/>
                    <a:pt x="3357" y="16728"/>
                    <a:pt x="3432" y="16722"/>
                  </a:cubicBezTo>
                  <a:cubicBezTo>
                    <a:pt x="3946" y="16686"/>
                    <a:pt x="4414" y="16410"/>
                    <a:pt x="4695" y="15980"/>
                  </a:cubicBezTo>
                  <a:cubicBezTo>
                    <a:pt x="5431" y="14850"/>
                    <a:pt x="5396" y="10482"/>
                    <a:pt x="5301" y="9538"/>
                  </a:cubicBezTo>
                  <a:cubicBezTo>
                    <a:pt x="5194" y="8473"/>
                    <a:pt x="3659" y="430"/>
                    <a:pt x="3595" y="87"/>
                  </a:cubicBezTo>
                  <a:cubicBezTo>
                    <a:pt x="3583" y="38"/>
                    <a:pt x="3540" y="2"/>
                    <a:pt x="348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436;p37">
              <a:extLst>
                <a:ext uri="{FF2B5EF4-FFF2-40B4-BE49-F238E27FC236}">
                  <a16:creationId xmlns:a16="http://schemas.microsoft.com/office/drawing/2014/main" id="{F3217904-50E2-EFA0-5705-F9CD72C850AC}"/>
                </a:ext>
              </a:extLst>
            </p:cNvPr>
            <p:cNvSpPr/>
            <p:nvPr/>
          </p:nvSpPr>
          <p:spPr>
            <a:xfrm>
              <a:off x="4781600" y="1058025"/>
              <a:ext cx="70450" cy="172150"/>
            </a:xfrm>
            <a:custGeom>
              <a:avLst/>
              <a:gdLst/>
              <a:ahLst/>
              <a:cxnLst/>
              <a:rect l="l" t="t" r="r" b="b"/>
              <a:pathLst>
                <a:path w="2818" h="6886" extrusionOk="0">
                  <a:moveTo>
                    <a:pt x="200" y="1"/>
                  </a:moveTo>
                  <a:cubicBezTo>
                    <a:pt x="67" y="1409"/>
                    <a:pt x="0" y="2559"/>
                    <a:pt x="84" y="2933"/>
                  </a:cubicBezTo>
                  <a:cubicBezTo>
                    <a:pt x="259" y="3701"/>
                    <a:pt x="523" y="5537"/>
                    <a:pt x="849" y="6886"/>
                  </a:cubicBezTo>
                  <a:lnTo>
                    <a:pt x="2817" y="6886"/>
                  </a:lnTo>
                  <a:lnTo>
                    <a:pt x="2817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437;p37">
              <a:extLst>
                <a:ext uri="{FF2B5EF4-FFF2-40B4-BE49-F238E27FC236}">
                  <a16:creationId xmlns:a16="http://schemas.microsoft.com/office/drawing/2014/main" id="{82969B27-3DAF-57A2-E67D-08D9C6A740CD}"/>
                </a:ext>
              </a:extLst>
            </p:cNvPr>
            <p:cNvSpPr/>
            <p:nvPr/>
          </p:nvSpPr>
          <p:spPr>
            <a:xfrm>
              <a:off x="4779175" y="1054875"/>
              <a:ext cx="75700" cy="177975"/>
            </a:xfrm>
            <a:custGeom>
              <a:avLst/>
              <a:gdLst/>
              <a:ahLst/>
              <a:cxnLst/>
              <a:rect l="l" t="t" r="r" b="b"/>
              <a:pathLst>
                <a:path w="3028" h="7119" extrusionOk="0">
                  <a:moveTo>
                    <a:pt x="2809" y="225"/>
                  </a:moveTo>
                  <a:lnTo>
                    <a:pt x="2809" y="6906"/>
                  </a:lnTo>
                  <a:lnTo>
                    <a:pt x="1032" y="6906"/>
                  </a:lnTo>
                  <a:cubicBezTo>
                    <a:pt x="845" y="6112"/>
                    <a:pt x="674" y="5149"/>
                    <a:pt x="535" y="4370"/>
                  </a:cubicBezTo>
                  <a:cubicBezTo>
                    <a:pt x="440" y="3819"/>
                    <a:pt x="353" y="3344"/>
                    <a:pt x="286" y="3035"/>
                  </a:cubicBezTo>
                  <a:cubicBezTo>
                    <a:pt x="237" y="2822"/>
                    <a:pt x="218" y="2159"/>
                    <a:pt x="395" y="225"/>
                  </a:cubicBezTo>
                  <a:close/>
                  <a:moveTo>
                    <a:pt x="297" y="0"/>
                  </a:moveTo>
                  <a:cubicBezTo>
                    <a:pt x="242" y="0"/>
                    <a:pt x="196" y="42"/>
                    <a:pt x="190" y="97"/>
                  </a:cubicBezTo>
                  <a:cubicBezTo>
                    <a:pt x="36" y="1766"/>
                    <a:pt x="1" y="2738"/>
                    <a:pt x="76" y="3082"/>
                  </a:cubicBezTo>
                  <a:cubicBezTo>
                    <a:pt x="145" y="3388"/>
                    <a:pt x="230" y="3858"/>
                    <a:pt x="327" y="4406"/>
                  </a:cubicBezTo>
                  <a:cubicBezTo>
                    <a:pt x="470" y="5217"/>
                    <a:pt x="645" y="6224"/>
                    <a:pt x="845" y="7038"/>
                  </a:cubicBezTo>
                  <a:cubicBezTo>
                    <a:pt x="855" y="7086"/>
                    <a:pt x="898" y="7119"/>
                    <a:pt x="946" y="7119"/>
                  </a:cubicBezTo>
                  <a:lnTo>
                    <a:pt x="2926" y="7119"/>
                  </a:lnTo>
                  <a:cubicBezTo>
                    <a:pt x="2984" y="7113"/>
                    <a:pt x="3028" y="7061"/>
                    <a:pt x="3022" y="7001"/>
                  </a:cubicBezTo>
                  <a:lnTo>
                    <a:pt x="3022" y="107"/>
                  </a:lnTo>
                  <a:cubicBezTo>
                    <a:pt x="3022" y="48"/>
                    <a:pt x="2974" y="0"/>
                    <a:pt x="291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438;p37">
              <a:extLst>
                <a:ext uri="{FF2B5EF4-FFF2-40B4-BE49-F238E27FC236}">
                  <a16:creationId xmlns:a16="http://schemas.microsoft.com/office/drawing/2014/main" id="{3F3576C7-56BC-49C8-9E48-B1D3CF18ACE5}"/>
                </a:ext>
              </a:extLst>
            </p:cNvPr>
            <p:cNvSpPr/>
            <p:nvPr/>
          </p:nvSpPr>
          <p:spPr>
            <a:xfrm>
              <a:off x="4808425" y="857500"/>
              <a:ext cx="54575" cy="22100"/>
            </a:xfrm>
            <a:custGeom>
              <a:avLst/>
              <a:gdLst/>
              <a:ahLst/>
              <a:cxnLst/>
              <a:rect l="l" t="t" r="r" b="b"/>
              <a:pathLst>
                <a:path w="2183" h="884" extrusionOk="0">
                  <a:moveTo>
                    <a:pt x="111" y="1"/>
                  </a:moveTo>
                  <a:lnTo>
                    <a:pt x="1" y="747"/>
                  </a:lnTo>
                  <a:lnTo>
                    <a:pt x="2182" y="884"/>
                  </a:lnTo>
                  <a:lnTo>
                    <a:pt x="204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439;p37">
              <a:extLst>
                <a:ext uri="{FF2B5EF4-FFF2-40B4-BE49-F238E27FC236}">
                  <a16:creationId xmlns:a16="http://schemas.microsoft.com/office/drawing/2014/main" id="{EB0E2EBC-2471-0F2A-68C9-1913BFEE1A6B}"/>
                </a:ext>
              </a:extLst>
            </p:cNvPr>
            <p:cNvSpPr/>
            <p:nvPr/>
          </p:nvSpPr>
          <p:spPr>
            <a:xfrm>
              <a:off x="4805825" y="854675"/>
              <a:ext cx="60100" cy="27450"/>
            </a:xfrm>
            <a:custGeom>
              <a:avLst/>
              <a:gdLst/>
              <a:ahLst/>
              <a:cxnLst/>
              <a:rect l="l" t="t" r="r" b="b"/>
              <a:pathLst>
                <a:path w="2404" h="1098" extrusionOk="0">
                  <a:moveTo>
                    <a:pt x="2058" y="214"/>
                  </a:moveTo>
                  <a:lnTo>
                    <a:pt x="2161" y="878"/>
                  </a:lnTo>
                  <a:lnTo>
                    <a:pt x="227" y="754"/>
                  </a:lnTo>
                  <a:lnTo>
                    <a:pt x="307" y="214"/>
                  </a:lnTo>
                  <a:close/>
                  <a:moveTo>
                    <a:pt x="222" y="1"/>
                  </a:moveTo>
                  <a:cubicBezTo>
                    <a:pt x="169" y="1"/>
                    <a:pt x="124" y="38"/>
                    <a:pt x="115" y="90"/>
                  </a:cubicBezTo>
                  <a:lnTo>
                    <a:pt x="5" y="836"/>
                  </a:lnTo>
                  <a:cubicBezTo>
                    <a:pt x="1" y="866"/>
                    <a:pt x="8" y="897"/>
                    <a:pt x="27" y="919"/>
                  </a:cubicBezTo>
                  <a:cubicBezTo>
                    <a:pt x="47" y="943"/>
                    <a:pt x="75" y="958"/>
                    <a:pt x="105" y="961"/>
                  </a:cubicBezTo>
                  <a:lnTo>
                    <a:pt x="2286" y="1097"/>
                  </a:lnTo>
                  <a:cubicBezTo>
                    <a:pt x="2289" y="1097"/>
                    <a:pt x="2293" y="1097"/>
                    <a:pt x="2296" y="1097"/>
                  </a:cubicBezTo>
                  <a:cubicBezTo>
                    <a:pt x="2325" y="1097"/>
                    <a:pt x="2352" y="1085"/>
                    <a:pt x="2371" y="1062"/>
                  </a:cubicBezTo>
                  <a:cubicBezTo>
                    <a:pt x="2393" y="1040"/>
                    <a:pt x="2404" y="1007"/>
                    <a:pt x="2399" y="976"/>
                  </a:cubicBezTo>
                  <a:lnTo>
                    <a:pt x="2261" y="90"/>
                  </a:lnTo>
                  <a:cubicBezTo>
                    <a:pt x="2252" y="39"/>
                    <a:pt x="2209" y="1"/>
                    <a:pt x="215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440;p37">
              <a:extLst>
                <a:ext uri="{FF2B5EF4-FFF2-40B4-BE49-F238E27FC236}">
                  <a16:creationId xmlns:a16="http://schemas.microsoft.com/office/drawing/2014/main" id="{59FC06D9-F211-9C51-42D9-279A847D1828}"/>
                </a:ext>
              </a:extLst>
            </p:cNvPr>
            <p:cNvSpPr/>
            <p:nvPr/>
          </p:nvSpPr>
          <p:spPr>
            <a:xfrm>
              <a:off x="4774550" y="754150"/>
              <a:ext cx="101625" cy="115875"/>
            </a:xfrm>
            <a:custGeom>
              <a:avLst/>
              <a:gdLst/>
              <a:ahLst/>
              <a:cxnLst/>
              <a:rect l="l" t="t" r="r" b="b"/>
              <a:pathLst>
                <a:path w="4065" h="4635" extrusionOk="0">
                  <a:moveTo>
                    <a:pt x="3040" y="0"/>
                  </a:moveTo>
                  <a:cubicBezTo>
                    <a:pt x="3040" y="0"/>
                    <a:pt x="1079" y="1080"/>
                    <a:pt x="610" y="1796"/>
                  </a:cubicBezTo>
                  <a:cubicBezTo>
                    <a:pt x="139" y="2512"/>
                    <a:pt x="1" y="3593"/>
                    <a:pt x="527" y="4355"/>
                  </a:cubicBezTo>
                  <a:cubicBezTo>
                    <a:pt x="667" y="4560"/>
                    <a:pt x="900" y="4634"/>
                    <a:pt x="1166" y="4634"/>
                  </a:cubicBezTo>
                  <a:cubicBezTo>
                    <a:pt x="1890" y="4634"/>
                    <a:pt x="2857" y="4080"/>
                    <a:pt x="2857" y="4080"/>
                  </a:cubicBezTo>
                  <a:lnTo>
                    <a:pt x="4064" y="1492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441;p37">
              <a:extLst>
                <a:ext uri="{FF2B5EF4-FFF2-40B4-BE49-F238E27FC236}">
                  <a16:creationId xmlns:a16="http://schemas.microsoft.com/office/drawing/2014/main" id="{4E563C17-6936-B165-AA84-40700F676827}"/>
                </a:ext>
              </a:extLst>
            </p:cNvPr>
            <p:cNvSpPr/>
            <p:nvPr/>
          </p:nvSpPr>
          <p:spPr>
            <a:xfrm>
              <a:off x="4770850" y="751200"/>
              <a:ext cx="107950" cy="121650"/>
            </a:xfrm>
            <a:custGeom>
              <a:avLst/>
              <a:gdLst/>
              <a:ahLst/>
              <a:cxnLst/>
              <a:rect l="l" t="t" r="r" b="b"/>
              <a:pathLst>
                <a:path w="4318" h="4866" extrusionOk="0">
                  <a:moveTo>
                    <a:pt x="3157" y="248"/>
                  </a:moveTo>
                  <a:lnTo>
                    <a:pt x="4089" y="1610"/>
                  </a:lnTo>
                  <a:lnTo>
                    <a:pt x="2914" y="4111"/>
                  </a:lnTo>
                  <a:cubicBezTo>
                    <a:pt x="2569" y="4314"/>
                    <a:pt x="1855" y="4642"/>
                    <a:pt x="1321" y="4642"/>
                  </a:cubicBezTo>
                  <a:cubicBezTo>
                    <a:pt x="1082" y="4642"/>
                    <a:pt x="880" y="4576"/>
                    <a:pt x="762" y="4405"/>
                  </a:cubicBezTo>
                  <a:cubicBezTo>
                    <a:pt x="231" y="3622"/>
                    <a:pt x="457" y="2551"/>
                    <a:pt x="847" y="1954"/>
                  </a:cubicBezTo>
                  <a:cubicBezTo>
                    <a:pt x="1237" y="1357"/>
                    <a:pt x="2778" y="461"/>
                    <a:pt x="3157" y="248"/>
                  </a:cubicBezTo>
                  <a:close/>
                  <a:moveTo>
                    <a:pt x="3187" y="0"/>
                  </a:moveTo>
                  <a:cubicBezTo>
                    <a:pt x="3170" y="0"/>
                    <a:pt x="3153" y="4"/>
                    <a:pt x="3137" y="12"/>
                  </a:cubicBezTo>
                  <a:cubicBezTo>
                    <a:pt x="3057" y="59"/>
                    <a:pt x="1148" y="1114"/>
                    <a:pt x="667" y="1845"/>
                  </a:cubicBezTo>
                  <a:cubicBezTo>
                    <a:pt x="217" y="2533"/>
                    <a:pt x="0" y="3668"/>
                    <a:pt x="587" y="4534"/>
                  </a:cubicBezTo>
                  <a:cubicBezTo>
                    <a:pt x="743" y="4744"/>
                    <a:pt x="990" y="4866"/>
                    <a:pt x="1248" y="4866"/>
                  </a:cubicBezTo>
                  <a:cubicBezTo>
                    <a:pt x="1270" y="4866"/>
                    <a:pt x="1291" y="4865"/>
                    <a:pt x="1313" y="4863"/>
                  </a:cubicBezTo>
                  <a:lnTo>
                    <a:pt x="1313" y="4862"/>
                  </a:lnTo>
                  <a:cubicBezTo>
                    <a:pt x="2056" y="4862"/>
                    <a:pt x="3005" y="4321"/>
                    <a:pt x="3042" y="4289"/>
                  </a:cubicBezTo>
                  <a:cubicBezTo>
                    <a:pt x="3060" y="4277"/>
                    <a:pt x="3073" y="4260"/>
                    <a:pt x="3084" y="4242"/>
                  </a:cubicBezTo>
                  <a:lnTo>
                    <a:pt x="4300" y="1644"/>
                  </a:lnTo>
                  <a:cubicBezTo>
                    <a:pt x="4318" y="1612"/>
                    <a:pt x="4318" y="1573"/>
                    <a:pt x="4300" y="1540"/>
                  </a:cubicBezTo>
                  <a:lnTo>
                    <a:pt x="3276" y="47"/>
                  </a:lnTo>
                  <a:cubicBezTo>
                    <a:pt x="3255" y="17"/>
                    <a:pt x="3221" y="0"/>
                    <a:pt x="31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442;p37">
              <a:extLst>
                <a:ext uri="{FF2B5EF4-FFF2-40B4-BE49-F238E27FC236}">
                  <a16:creationId xmlns:a16="http://schemas.microsoft.com/office/drawing/2014/main" id="{D920680A-0EC7-EB5C-23BE-9E6B891F5A58}"/>
                </a:ext>
              </a:extLst>
            </p:cNvPr>
            <p:cNvSpPr/>
            <p:nvPr/>
          </p:nvSpPr>
          <p:spPr>
            <a:xfrm>
              <a:off x="4832700" y="757875"/>
              <a:ext cx="73175" cy="103125"/>
            </a:xfrm>
            <a:custGeom>
              <a:avLst/>
              <a:gdLst/>
              <a:ahLst/>
              <a:cxnLst/>
              <a:rect l="l" t="t" r="r" b="b"/>
              <a:pathLst>
                <a:path w="2927" h="4125" extrusionOk="0">
                  <a:moveTo>
                    <a:pt x="1826" y="0"/>
                  </a:moveTo>
                  <a:cubicBezTo>
                    <a:pt x="1323" y="0"/>
                    <a:pt x="1323" y="365"/>
                    <a:pt x="1323" y="365"/>
                  </a:cubicBezTo>
                  <a:lnTo>
                    <a:pt x="1321" y="365"/>
                  </a:lnTo>
                  <a:lnTo>
                    <a:pt x="1405" y="780"/>
                  </a:lnTo>
                  <a:cubicBezTo>
                    <a:pt x="1405" y="780"/>
                    <a:pt x="490" y="2107"/>
                    <a:pt x="245" y="2576"/>
                  </a:cubicBezTo>
                  <a:cubicBezTo>
                    <a:pt x="1" y="3045"/>
                    <a:pt x="51" y="4124"/>
                    <a:pt x="852" y="4124"/>
                  </a:cubicBezTo>
                  <a:cubicBezTo>
                    <a:pt x="1655" y="4124"/>
                    <a:pt x="2015" y="3542"/>
                    <a:pt x="2317" y="3157"/>
                  </a:cubicBezTo>
                  <a:cubicBezTo>
                    <a:pt x="2621" y="2771"/>
                    <a:pt x="2588" y="1693"/>
                    <a:pt x="2676" y="1333"/>
                  </a:cubicBezTo>
                  <a:cubicBezTo>
                    <a:pt x="2764" y="972"/>
                    <a:pt x="2926" y="201"/>
                    <a:pt x="2124" y="34"/>
                  </a:cubicBezTo>
                  <a:cubicBezTo>
                    <a:pt x="2009" y="10"/>
                    <a:pt x="1910" y="0"/>
                    <a:pt x="18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443;p37">
              <a:extLst>
                <a:ext uri="{FF2B5EF4-FFF2-40B4-BE49-F238E27FC236}">
                  <a16:creationId xmlns:a16="http://schemas.microsoft.com/office/drawing/2014/main" id="{10359D49-19CD-49A2-9627-E5CD8E1A02C1}"/>
                </a:ext>
              </a:extLst>
            </p:cNvPr>
            <p:cNvSpPr/>
            <p:nvPr/>
          </p:nvSpPr>
          <p:spPr>
            <a:xfrm>
              <a:off x="4831475" y="754975"/>
              <a:ext cx="74650" cy="108700"/>
            </a:xfrm>
            <a:custGeom>
              <a:avLst/>
              <a:gdLst/>
              <a:ahLst/>
              <a:cxnLst/>
              <a:rect l="l" t="t" r="r" b="b"/>
              <a:pathLst>
                <a:path w="2986" h="4348" extrusionOk="0">
                  <a:moveTo>
                    <a:pt x="1920" y="214"/>
                  </a:moveTo>
                  <a:cubicBezTo>
                    <a:pt x="1998" y="214"/>
                    <a:pt x="2076" y="226"/>
                    <a:pt x="2152" y="252"/>
                  </a:cubicBezTo>
                  <a:cubicBezTo>
                    <a:pt x="2329" y="275"/>
                    <a:pt x="2488" y="372"/>
                    <a:pt x="2591" y="518"/>
                  </a:cubicBezTo>
                  <a:cubicBezTo>
                    <a:pt x="2765" y="783"/>
                    <a:pt x="2670" y="1209"/>
                    <a:pt x="2621" y="1423"/>
                  </a:cubicBezTo>
                  <a:cubicBezTo>
                    <a:pt x="2593" y="1590"/>
                    <a:pt x="2572" y="1757"/>
                    <a:pt x="2561" y="1927"/>
                  </a:cubicBezTo>
                  <a:cubicBezTo>
                    <a:pt x="2524" y="2366"/>
                    <a:pt x="2474" y="2963"/>
                    <a:pt x="2282" y="3206"/>
                  </a:cubicBezTo>
                  <a:lnTo>
                    <a:pt x="2194" y="3320"/>
                  </a:lnTo>
                  <a:cubicBezTo>
                    <a:pt x="1905" y="3707"/>
                    <a:pt x="1576" y="4133"/>
                    <a:pt x="901" y="4133"/>
                  </a:cubicBezTo>
                  <a:cubicBezTo>
                    <a:pt x="893" y="4134"/>
                    <a:pt x="885" y="4134"/>
                    <a:pt x="878" y="4134"/>
                  </a:cubicBezTo>
                  <a:cubicBezTo>
                    <a:pt x="683" y="4134"/>
                    <a:pt x="503" y="4028"/>
                    <a:pt x="405" y="3859"/>
                  </a:cubicBezTo>
                  <a:cubicBezTo>
                    <a:pt x="228" y="3508"/>
                    <a:pt x="222" y="3097"/>
                    <a:pt x="388" y="2741"/>
                  </a:cubicBezTo>
                  <a:cubicBezTo>
                    <a:pt x="630" y="2282"/>
                    <a:pt x="1542" y="969"/>
                    <a:pt x="1542" y="956"/>
                  </a:cubicBezTo>
                  <a:cubicBezTo>
                    <a:pt x="1559" y="933"/>
                    <a:pt x="1565" y="904"/>
                    <a:pt x="1559" y="875"/>
                  </a:cubicBezTo>
                  <a:lnTo>
                    <a:pt x="1480" y="475"/>
                  </a:lnTo>
                  <a:cubicBezTo>
                    <a:pt x="1486" y="406"/>
                    <a:pt x="1521" y="344"/>
                    <a:pt x="1574" y="302"/>
                  </a:cubicBezTo>
                  <a:cubicBezTo>
                    <a:pt x="1682" y="243"/>
                    <a:pt x="1801" y="214"/>
                    <a:pt x="1920" y="214"/>
                  </a:cubicBezTo>
                  <a:close/>
                  <a:moveTo>
                    <a:pt x="1917" y="1"/>
                  </a:moveTo>
                  <a:cubicBezTo>
                    <a:pt x="1749" y="1"/>
                    <a:pt x="1583" y="49"/>
                    <a:pt x="1439" y="141"/>
                  </a:cubicBezTo>
                  <a:cubicBezTo>
                    <a:pt x="1336" y="225"/>
                    <a:pt x="1274" y="348"/>
                    <a:pt x="1266" y="481"/>
                  </a:cubicBezTo>
                  <a:lnTo>
                    <a:pt x="1266" y="502"/>
                  </a:lnTo>
                  <a:lnTo>
                    <a:pt x="1341" y="872"/>
                  </a:lnTo>
                  <a:cubicBezTo>
                    <a:pt x="1187" y="1094"/>
                    <a:pt x="428" y="2217"/>
                    <a:pt x="200" y="2643"/>
                  </a:cubicBezTo>
                  <a:cubicBezTo>
                    <a:pt x="0" y="3064"/>
                    <a:pt x="8" y="3554"/>
                    <a:pt x="222" y="3968"/>
                  </a:cubicBezTo>
                  <a:cubicBezTo>
                    <a:pt x="357" y="4203"/>
                    <a:pt x="610" y="4348"/>
                    <a:pt x="881" y="4348"/>
                  </a:cubicBezTo>
                  <a:cubicBezTo>
                    <a:pt x="888" y="4348"/>
                    <a:pt x="895" y="4348"/>
                    <a:pt x="901" y="4348"/>
                  </a:cubicBezTo>
                  <a:lnTo>
                    <a:pt x="901" y="4346"/>
                  </a:lnTo>
                  <a:cubicBezTo>
                    <a:pt x="1680" y="4346"/>
                    <a:pt x="2073" y="3828"/>
                    <a:pt x="2365" y="3451"/>
                  </a:cubicBezTo>
                  <a:lnTo>
                    <a:pt x="2453" y="3338"/>
                  </a:lnTo>
                  <a:cubicBezTo>
                    <a:pt x="2682" y="3043"/>
                    <a:pt x="2736" y="2436"/>
                    <a:pt x="2776" y="1947"/>
                  </a:cubicBezTo>
                  <a:cubicBezTo>
                    <a:pt x="2786" y="1788"/>
                    <a:pt x="2804" y="1629"/>
                    <a:pt x="2832" y="1472"/>
                  </a:cubicBezTo>
                  <a:cubicBezTo>
                    <a:pt x="2885" y="1240"/>
                    <a:pt x="2986" y="755"/>
                    <a:pt x="2773" y="406"/>
                  </a:cubicBezTo>
                  <a:cubicBezTo>
                    <a:pt x="2639" y="211"/>
                    <a:pt x="2430" y="80"/>
                    <a:pt x="2197" y="46"/>
                  </a:cubicBezTo>
                  <a:cubicBezTo>
                    <a:pt x="2105" y="16"/>
                    <a:pt x="2011" y="1"/>
                    <a:pt x="191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444;p37">
              <a:extLst>
                <a:ext uri="{FF2B5EF4-FFF2-40B4-BE49-F238E27FC236}">
                  <a16:creationId xmlns:a16="http://schemas.microsoft.com/office/drawing/2014/main" id="{D94869CE-5978-3CA5-F626-B46130A548CE}"/>
                </a:ext>
              </a:extLst>
            </p:cNvPr>
            <p:cNvSpPr/>
            <p:nvPr/>
          </p:nvSpPr>
          <p:spPr>
            <a:xfrm>
              <a:off x="4834675" y="763000"/>
              <a:ext cx="61125" cy="45700"/>
            </a:xfrm>
            <a:custGeom>
              <a:avLst/>
              <a:gdLst/>
              <a:ahLst/>
              <a:cxnLst/>
              <a:rect l="l" t="t" r="r" b="b"/>
              <a:pathLst>
                <a:path w="2445" h="1828" extrusionOk="0">
                  <a:moveTo>
                    <a:pt x="1627" y="1"/>
                  </a:moveTo>
                  <a:cubicBezTo>
                    <a:pt x="1500" y="1"/>
                    <a:pt x="1368" y="48"/>
                    <a:pt x="1244" y="160"/>
                  </a:cubicBezTo>
                  <a:cubicBezTo>
                    <a:pt x="852" y="566"/>
                    <a:pt x="484" y="994"/>
                    <a:pt x="139" y="1439"/>
                  </a:cubicBezTo>
                  <a:cubicBezTo>
                    <a:pt x="1" y="1689"/>
                    <a:pt x="166" y="1827"/>
                    <a:pt x="608" y="1827"/>
                  </a:cubicBezTo>
                  <a:cubicBezTo>
                    <a:pt x="1049" y="1827"/>
                    <a:pt x="2100" y="1439"/>
                    <a:pt x="2295" y="943"/>
                  </a:cubicBezTo>
                  <a:cubicBezTo>
                    <a:pt x="2445" y="558"/>
                    <a:pt x="2063" y="1"/>
                    <a:pt x="1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445;p37">
              <a:extLst>
                <a:ext uri="{FF2B5EF4-FFF2-40B4-BE49-F238E27FC236}">
                  <a16:creationId xmlns:a16="http://schemas.microsoft.com/office/drawing/2014/main" id="{41C4C1B8-C4BC-F366-46B3-0C068117F1E2}"/>
                </a:ext>
              </a:extLst>
            </p:cNvPr>
            <p:cNvSpPr/>
            <p:nvPr/>
          </p:nvSpPr>
          <p:spPr>
            <a:xfrm>
              <a:off x="4833775" y="760550"/>
              <a:ext cx="62875" cy="50600"/>
            </a:xfrm>
            <a:custGeom>
              <a:avLst/>
              <a:gdLst/>
              <a:ahLst/>
              <a:cxnLst/>
              <a:rect l="l" t="t" r="r" b="b"/>
              <a:pathLst>
                <a:path w="2515" h="2024" extrusionOk="0">
                  <a:moveTo>
                    <a:pt x="1670" y="205"/>
                  </a:moveTo>
                  <a:cubicBezTo>
                    <a:pt x="1768" y="205"/>
                    <a:pt x="1866" y="237"/>
                    <a:pt x="1948" y="301"/>
                  </a:cubicBezTo>
                  <a:cubicBezTo>
                    <a:pt x="2182" y="447"/>
                    <a:pt x="2295" y="727"/>
                    <a:pt x="2230" y="993"/>
                  </a:cubicBezTo>
                  <a:cubicBezTo>
                    <a:pt x="2060" y="1433"/>
                    <a:pt x="1070" y="1811"/>
                    <a:pt x="644" y="1811"/>
                  </a:cubicBezTo>
                  <a:cubicBezTo>
                    <a:pt x="389" y="1811"/>
                    <a:pt x="261" y="1750"/>
                    <a:pt x="241" y="1714"/>
                  </a:cubicBezTo>
                  <a:cubicBezTo>
                    <a:pt x="220" y="1678"/>
                    <a:pt x="249" y="1616"/>
                    <a:pt x="269" y="1581"/>
                  </a:cubicBezTo>
                  <a:cubicBezTo>
                    <a:pt x="607" y="1145"/>
                    <a:pt x="969" y="730"/>
                    <a:pt x="1354" y="335"/>
                  </a:cubicBezTo>
                  <a:lnTo>
                    <a:pt x="1354" y="334"/>
                  </a:lnTo>
                  <a:cubicBezTo>
                    <a:pt x="1441" y="249"/>
                    <a:pt x="1555" y="205"/>
                    <a:pt x="1670" y="205"/>
                  </a:cubicBezTo>
                  <a:close/>
                  <a:moveTo>
                    <a:pt x="1661" y="1"/>
                  </a:moveTo>
                  <a:cubicBezTo>
                    <a:pt x="1494" y="1"/>
                    <a:pt x="1329" y="63"/>
                    <a:pt x="1202" y="185"/>
                  </a:cubicBezTo>
                  <a:cubicBezTo>
                    <a:pt x="803" y="594"/>
                    <a:pt x="430" y="1025"/>
                    <a:pt x="81" y="1477"/>
                  </a:cubicBezTo>
                  <a:cubicBezTo>
                    <a:pt x="10" y="1579"/>
                    <a:pt x="1" y="1711"/>
                    <a:pt x="57" y="1821"/>
                  </a:cubicBezTo>
                  <a:cubicBezTo>
                    <a:pt x="138" y="1958"/>
                    <a:pt x="330" y="2024"/>
                    <a:pt x="644" y="2024"/>
                  </a:cubicBezTo>
                  <a:cubicBezTo>
                    <a:pt x="1128" y="2024"/>
                    <a:pt x="2215" y="1620"/>
                    <a:pt x="2413" y="1077"/>
                  </a:cubicBezTo>
                  <a:cubicBezTo>
                    <a:pt x="2514" y="718"/>
                    <a:pt x="2368" y="335"/>
                    <a:pt x="2056" y="131"/>
                  </a:cubicBezTo>
                  <a:cubicBezTo>
                    <a:pt x="1938" y="44"/>
                    <a:pt x="1799" y="1"/>
                    <a:pt x="166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446;p37">
              <a:extLst>
                <a:ext uri="{FF2B5EF4-FFF2-40B4-BE49-F238E27FC236}">
                  <a16:creationId xmlns:a16="http://schemas.microsoft.com/office/drawing/2014/main" id="{253C3CFB-E622-39F3-57B3-E7B69F970897}"/>
                </a:ext>
              </a:extLst>
            </p:cNvPr>
            <p:cNvSpPr/>
            <p:nvPr/>
          </p:nvSpPr>
          <p:spPr>
            <a:xfrm>
              <a:off x="4825000" y="723750"/>
              <a:ext cx="44250" cy="53775"/>
            </a:xfrm>
            <a:custGeom>
              <a:avLst/>
              <a:gdLst/>
              <a:ahLst/>
              <a:cxnLst/>
              <a:rect l="l" t="t" r="r" b="b"/>
              <a:pathLst>
                <a:path w="1770" h="2151" extrusionOk="0">
                  <a:moveTo>
                    <a:pt x="787" y="0"/>
                  </a:moveTo>
                  <a:cubicBezTo>
                    <a:pt x="436" y="0"/>
                    <a:pt x="0" y="228"/>
                    <a:pt x="0" y="350"/>
                  </a:cubicBezTo>
                  <a:cubicBezTo>
                    <a:pt x="0" y="516"/>
                    <a:pt x="139" y="1843"/>
                    <a:pt x="304" y="1980"/>
                  </a:cubicBezTo>
                  <a:cubicBezTo>
                    <a:pt x="471" y="2095"/>
                    <a:pt x="662" y="2151"/>
                    <a:pt x="850" y="2151"/>
                  </a:cubicBezTo>
                  <a:cubicBezTo>
                    <a:pt x="1156" y="2151"/>
                    <a:pt x="1457" y="2005"/>
                    <a:pt x="1644" y="1734"/>
                  </a:cubicBezTo>
                  <a:cubicBezTo>
                    <a:pt x="1698" y="1657"/>
                    <a:pt x="1739" y="1572"/>
                    <a:pt x="1769" y="1483"/>
                  </a:cubicBezTo>
                  <a:cubicBezTo>
                    <a:pt x="1769" y="1483"/>
                    <a:pt x="1410" y="375"/>
                    <a:pt x="1105" y="101"/>
                  </a:cubicBezTo>
                  <a:cubicBezTo>
                    <a:pt x="1025" y="29"/>
                    <a:pt x="911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7;p37">
              <a:extLst>
                <a:ext uri="{FF2B5EF4-FFF2-40B4-BE49-F238E27FC236}">
                  <a16:creationId xmlns:a16="http://schemas.microsoft.com/office/drawing/2014/main" id="{6880305A-E155-DF63-F4B9-86C540560AD1}"/>
                </a:ext>
              </a:extLst>
            </p:cNvPr>
            <p:cNvSpPr/>
            <p:nvPr/>
          </p:nvSpPr>
          <p:spPr>
            <a:xfrm>
              <a:off x="4822275" y="721150"/>
              <a:ext cx="49675" cy="58975"/>
            </a:xfrm>
            <a:custGeom>
              <a:avLst/>
              <a:gdLst/>
              <a:ahLst/>
              <a:cxnLst/>
              <a:rect l="l" t="t" r="r" b="b"/>
              <a:pathLst>
                <a:path w="1987" h="2359" extrusionOk="0">
                  <a:moveTo>
                    <a:pt x="926" y="208"/>
                  </a:moveTo>
                  <a:cubicBezTo>
                    <a:pt x="1004" y="208"/>
                    <a:pt x="1080" y="235"/>
                    <a:pt x="1141" y="284"/>
                  </a:cubicBezTo>
                  <a:cubicBezTo>
                    <a:pt x="1366" y="486"/>
                    <a:pt x="1653" y="1253"/>
                    <a:pt x="1765" y="1581"/>
                  </a:cubicBezTo>
                  <a:cubicBezTo>
                    <a:pt x="1667" y="1844"/>
                    <a:pt x="1448" y="2047"/>
                    <a:pt x="1175" y="2121"/>
                  </a:cubicBezTo>
                  <a:cubicBezTo>
                    <a:pt x="1109" y="2136"/>
                    <a:pt x="1041" y="2144"/>
                    <a:pt x="974" y="2144"/>
                  </a:cubicBezTo>
                  <a:cubicBezTo>
                    <a:pt x="802" y="2144"/>
                    <a:pt x="631" y="2095"/>
                    <a:pt x="483" y="2002"/>
                  </a:cubicBezTo>
                  <a:cubicBezTo>
                    <a:pt x="364" y="1874"/>
                    <a:pt x="214" y="683"/>
                    <a:pt x="214" y="468"/>
                  </a:cubicBezTo>
                  <a:cubicBezTo>
                    <a:pt x="355" y="339"/>
                    <a:pt x="531" y="256"/>
                    <a:pt x="720" y="227"/>
                  </a:cubicBezTo>
                  <a:cubicBezTo>
                    <a:pt x="778" y="215"/>
                    <a:pt x="838" y="209"/>
                    <a:pt x="897" y="209"/>
                  </a:cubicBezTo>
                  <a:cubicBezTo>
                    <a:pt x="907" y="209"/>
                    <a:pt x="916" y="208"/>
                    <a:pt x="926" y="208"/>
                  </a:cubicBezTo>
                  <a:close/>
                  <a:moveTo>
                    <a:pt x="896" y="1"/>
                  </a:moveTo>
                  <a:cubicBezTo>
                    <a:pt x="713" y="1"/>
                    <a:pt x="515" y="55"/>
                    <a:pt x="357" y="126"/>
                  </a:cubicBezTo>
                  <a:cubicBezTo>
                    <a:pt x="215" y="183"/>
                    <a:pt x="1" y="305"/>
                    <a:pt x="1" y="458"/>
                  </a:cubicBezTo>
                  <a:cubicBezTo>
                    <a:pt x="1" y="458"/>
                    <a:pt x="108" y="1968"/>
                    <a:pt x="342" y="2164"/>
                  </a:cubicBezTo>
                  <a:cubicBezTo>
                    <a:pt x="527" y="2290"/>
                    <a:pt x="745" y="2358"/>
                    <a:pt x="968" y="2358"/>
                  </a:cubicBezTo>
                  <a:cubicBezTo>
                    <a:pt x="972" y="2358"/>
                    <a:pt x="977" y="2358"/>
                    <a:pt x="982" y="2358"/>
                  </a:cubicBezTo>
                  <a:cubicBezTo>
                    <a:pt x="1065" y="2358"/>
                    <a:pt x="1147" y="2349"/>
                    <a:pt x="1228" y="2331"/>
                  </a:cubicBezTo>
                  <a:cubicBezTo>
                    <a:pt x="1579" y="2234"/>
                    <a:pt x="1859" y="1971"/>
                    <a:pt x="1978" y="1627"/>
                  </a:cubicBezTo>
                  <a:cubicBezTo>
                    <a:pt x="1987" y="1603"/>
                    <a:pt x="1987" y="1576"/>
                    <a:pt x="1978" y="1552"/>
                  </a:cubicBezTo>
                  <a:cubicBezTo>
                    <a:pt x="1939" y="1438"/>
                    <a:pt x="1600" y="413"/>
                    <a:pt x="1284" y="126"/>
                  </a:cubicBezTo>
                  <a:cubicBezTo>
                    <a:pt x="1183" y="36"/>
                    <a:pt x="1044" y="1"/>
                    <a:pt x="89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48;p37">
              <a:extLst>
                <a:ext uri="{FF2B5EF4-FFF2-40B4-BE49-F238E27FC236}">
                  <a16:creationId xmlns:a16="http://schemas.microsoft.com/office/drawing/2014/main" id="{65632DC0-02FB-7F6D-A5C6-9E4EFAA6330B}"/>
                </a:ext>
              </a:extLst>
            </p:cNvPr>
            <p:cNvSpPr/>
            <p:nvPr/>
          </p:nvSpPr>
          <p:spPr>
            <a:xfrm>
              <a:off x="4814125" y="710275"/>
              <a:ext cx="39900" cy="29500"/>
            </a:xfrm>
            <a:custGeom>
              <a:avLst/>
              <a:gdLst/>
              <a:ahLst/>
              <a:cxnLst/>
              <a:rect l="l" t="t" r="r" b="b"/>
              <a:pathLst>
                <a:path w="1596" h="1180" extrusionOk="0">
                  <a:moveTo>
                    <a:pt x="633" y="0"/>
                  </a:moveTo>
                  <a:cubicBezTo>
                    <a:pt x="605" y="0"/>
                    <a:pt x="576" y="2"/>
                    <a:pt x="547" y="4"/>
                  </a:cubicBezTo>
                  <a:cubicBezTo>
                    <a:pt x="1" y="88"/>
                    <a:pt x="20" y="475"/>
                    <a:pt x="214" y="805"/>
                  </a:cubicBezTo>
                  <a:cubicBezTo>
                    <a:pt x="372" y="1074"/>
                    <a:pt x="494" y="1180"/>
                    <a:pt x="742" y="1180"/>
                  </a:cubicBezTo>
                  <a:cubicBezTo>
                    <a:pt x="798" y="1180"/>
                    <a:pt x="861" y="1174"/>
                    <a:pt x="933" y="1164"/>
                  </a:cubicBezTo>
                  <a:cubicBezTo>
                    <a:pt x="1195" y="1106"/>
                    <a:pt x="1429" y="960"/>
                    <a:pt x="1595" y="750"/>
                  </a:cubicBezTo>
                  <a:cubicBezTo>
                    <a:pt x="1483" y="306"/>
                    <a:pt x="1084" y="0"/>
                    <a:pt x="6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49;p37">
              <a:extLst>
                <a:ext uri="{FF2B5EF4-FFF2-40B4-BE49-F238E27FC236}">
                  <a16:creationId xmlns:a16="http://schemas.microsoft.com/office/drawing/2014/main" id="{AC9B3236-EC82-A44D-6463-C0B667158C65}"/>
                </a:ext>
              </a:extLst>
            </p:cNvPr>
            <p:cNvSpPr/>
            <p:nvPr/>
          </p:nvSpPr>
          <p:spPr>
            <a:xfrm>
              <a:off x="4812825" y="707575"/>
              <a:ext cx="43950" cy="34875"/>
            </a:xfrm>
            <a:custGeom>
              <a:avLst/>
              <a:gdLst/>
              <a:ahLst/>
              <a:cxnLst/>
              <a:rect l="l" t="t" r="r" b="b"/>
              <a:pathLst>
                <a:path w="1758" h="1395" extrusionOk="0">
                  <a:moveTo>
                    <a:pt x="720" y="210"/>
                  </a:moveTo>
                  <a:cubicBezTo>
                    <a:pt x="1089" y="231"/>
                    <a:pt x="1411" y="472"/>
                    <a:pt x="1533" y="822"/>
                  </a:cubicBezTo>
                  <a:cubicBezTo>
                    <a:pt x="1387" y="994"/>
                    <a:pt x="1189" y="1113"/>
                    <a:pt x="970" y="1160"/>
                  </a:cubicBezTo>
                  <a:cubicBezTo>
                    <a:pt x="900" y="1170"/>
                    <a:pt x="841" y="1176"/>
                    <a:pt x="789" y="1176"/>
                  </a:cubicBezTo>
                  <a:cubicBezTo>
                    <a:pt x="591" y="1176"/>
                    <a:pt x="498" y="1094"/>
                    <a:pt x="358" y="852"/>
                  </a:cubicBezTo>
                  <a:cubicBezTo>
                    <a:pt x="258" y="721"/>
                    <a:pt x="227" y="553"/>
                    <a:pt x="273" y="395"/>
                  </a:cubicBezTo>
                  <a:cubicBezTo>
                    <a:pt x="318" y="300"/>
                    <a:pt x="432" y="237"/>
                    <a:pt x="614" y="210"/>
                  </a:cubicBezTo>
                  <a:close/>
                  <a:moveTo>
                    <a:pt x="681" y="0"/>
                  </a:moveTo>
                  <a:cubicBezTo>
                    <a:pt x="648" y="0"/>
                    <a:pt x="615" y="2"/>
                    <a:pt x="581" y="5"/>
                  </a:cubicBezTo>
                  <a:cubicBezTo>
                    <a:pt x="373" y="14"/>
                    <a:pt x="182" y="129"/>
                    <a:pt x="78" y="310"/>
                  </a:cubicBezTo>
                  <a:cubicBezTo>
                    <a:pt x="1" y="532"/>
                    <a:pt x="36" y="778"/>
                    <a:pt x="175" y="967"/>
                  </a:cubicBezTo>
                  <a:cubicBezTo>
                    <a:pt x="355" y="1276"/>
                    <a:pt x="511" y="1394"/>
                    <a:pt x="793" y="1394"/>
                  </a:cubicBezTo>
                  <a:cubicBezTo>
                    <a:pt x="861" y="1393"/>
                    <a:pt x="931" y="1388"/>
                    <a:pt x="1000" y="1379"/>
                  </a:cubicBezTo>
                  <a:cubicBezTo>
                    <a:pt x="1290" y="1317"/>
                    <a:pt x="1549" y="1154"/>
                    <a:pt x="1734" y="922"/>
                  </a:cubicBezTo>
                  <a:cubicBezTo>
                    <a:pt x="1750" y="900"/>
                    <a:pt x="1757" y="870"/>
                    <a:pt x="1752" y="842"/>
                  </a:cubicBezTo>
                  <a:cubicBezTo>
                    <a:pt x="1630" y="344"/>
                    <a:pt x="1185" y="0"/>
                    <a:pt x="68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0;p37">
              <a:extLst>
                <a:ext uri="{FF2B5EF4-FFF2-40B4-BE49-F238E27FC236}">
                  <a16:creationId xmlns:a16="http://schemas.microsoft.com/office/drawing/2014/main" id="{2C83D918-D341-AA3D-DD7B-C5CB60A3C0C1}"/>
                </a:ext>
              </a:extLst>
            </p:cNvPr>
            <p:cNvSpPr/>
            <p:nvPr/>
          </p:nvSpPr>
          <p:spPr>
            <a:xfrm>
              <a:off x="4791175" y="704825"/>
              <a:ext cx="50075" cy="32025"/>
            </a:xfrm>
            <a:custGeom>
              <a:avLst/>
              <a:gdLst/>
              <a:ahLst/>
              <a:cxnLst/>
              <a:rect l="l" t="t" r="r" b="b"/>
              <a:pathLst>
                <a:path w="2003" h="1281" extrusionOk="0">
                  <a:moveTo>
                    <a:pt x="1215" y="0"/>
                  </a:moveTo>
                  <a:cubicBezTo>
                    <a:pt x="829" y="0"/>
                    <a:pt x="83" y="553"/>
                    <a:pt x="27" y="996"/>
                  </a:cubicBezTo>
                  <a:cubicBezTo>
                    <a:pt x="1" y="1208"/>
                    <a:pt x="182" y="1280"/>
                    <a:pt x="435" y="1280"/>
                  </a:cubicBezTo>
                  <a:cubicBezTo>
                    <a:pt x="714" y="1280"/>
                    <a:pt x="1079" y="1193"/>
                    <a:pt x="1353" y="1107"/>
                  </a:cubicBezTo>
                  <a:cubicBezTo>
                    <a:pt x="1691" y="1001"/>
                    <a:pt x="1834" y="938"/>
                    <a:pt x="1909" y="770"/>
                  </a:cubicBezTo>
                  <a:cubicBezTo>
                    <a:pt x="2003" y="535"/>
                    <a:pt x="1906" y="264"/>
                    <a:pt x="1682" y="143"/>
                  </a:cubicBezTo>
                  <a:cubicBezTo>
                    <a:pt x="1541" y="57"/>
                    <a:pt x="1380" y="8"/>
                    <a:pt x="12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1;p37">
              <a:extLst>
                <a:ext uri="{FF2B5EF4-FFF2-40B4-BE49-F238E27FC236}">
                  <a16:creationId xmlns:a16="http://schemas.microsoft.com/office/drawing/2014/main" id="{B3484616-8EEC-71D0-A584-9E80B901B0BC}"/>
                </a:ext>
              </a:extLst>
            </p:cNvPr>
            <p:cNvSpPr/>
            <p:nvPr/>
          </p:nvSpPr>
          <p:spPr>
            <a:xfrm>
              <a:off x="4788400" y="702150"/>
              <a:ext cx="55600" cy="37425"/>
            </a:xfrm>
            <a:custGeom>
              <a:avLst/>
              <a:gdLst/>
              <a:ahLst/>
              <a:cxnLst/>
              <a:rect l="l" t="t" r="r" b="b"/>
              <a:pathLst>
                <a:path w="2224" h="1497" extrusionOk="0">
                  <a:moveTo>
                    <a:pt x="1326" y="213"/>
                  </a:moveTo>
                  <a:cubicBezTo>
                    <a:pt x="1473" y="222"/>
                    <a:pt x="1616" y="265"/>
                    <a:pt x="1743" y="341"/>
                  </a:cubicBezTo>
                  <a:cubicBezTo>
                    <a:pt x="1919" y="436"/>
                    <a:pt x="1994" y="648"/>
                    <a:pt x="1922" y="834"/>
                  </a:cubicBezTo>
                  <a:cubicBezTo>
                    <a:pt x="1859" y="957"/>
                    <a:pt x="1764" y="1007"/>
                    <a:pt x="1433" y="1112"/>
                  </a:cubicBezTo>
                  <a:cubicBezTo>
                    <a:pt x="1085" y="1222"/>
                    <a:pt x="767" y="1279"/>
                    <a:pt x="547" y="1279"/>
                  </a:cubicBezTo>
                  <a:cubicBezTo>
                    <a:pt x="419" y="1279"/>
                    <a:pt x="323" y="1260"/>
                    <a:pt x="275" y="1220"/>
                  </a:cubicBezTo>
                  <a:cubicBezTo>
                    <a:pt x="245" y="1194"/>
                    <a:pt x="233" y="1154"/>
                    <a:pt x="243" y="1115"/>
                  </a:cubicBezTo>
                  <a:cubicBezTo>
                    <a:pt x="293" y="736"/>
                    <a:pt x="975" y="214"/>
                    <a:pt x="1326" y="214"/>
                  </a:cubicBezTo>
                  <a:lnTo>
                    <a:pt x="1326" y="213"/>
                  </a:lnTo>
                  <a:close/>
                  <a:moveTo>
                    <a:pt x="1316" y="0"/>
                  </a:moveTo>
                  <a:cubicBezTo>
                    <a:pt x="873" y="0"/>
                    <a:pt x="83" y="596"/>
                    <a:pt x="22" y="1089"/>
                  </a:cubicBezTo>
                  <a:cubicBezTo>
                    <a:pt x="1" y="1199"/>
                    <a:pt x="42" y="1312"/>
                    <a:pt x="127" y="1385"/>
                  </a:cubicBezTo>
                  <a:cubicBezTo>
                    <a:pt x="237" y="1457"/>
                    <a:pt x="366" y="1496"/>
                    <a:pt x="496" y="1496"/>
                  </a:cubicBezTo>
                  <a:cubicBezTo>
                    <a:pt x="516" y="1496"/>
                    <a:pt x="535" y="1495"/>
                    <a:pt x="555" y="1493"/>
                  </a:cubicBezTo>
                  <a:cubicBezTo>
                    <a:pt x="872" y="1476"/>
                    <a:pt x="1184" y="1416"/>
                    <a:pt x="1487" y="1315"/>
                  </a:cubicBezTo>
                  <a:cubicBezTo>
                    <a:pt x="1817" y="1209"/>
                    <a:pt x="2011" y="1133"/>
                    <a:pt x="2106" y="920"/>
                  </a:cubicBezTo>
                  <a:cubicBezTo>
                    <a:pt x="2224" y="633"/>
                    <a:pt x="2108" y="305"/>
                    <a:pt x="1835" y="156"/>
                  </a:cubicBezTo>
                  <a:cubicBezTo>
                    <a:pt x="1679" y="61"/>
                    <a:pt x="1499" y="8"/>
                    <a:pt x="131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2;p37">
              <a:extLst>
                <a:ext uri="{FF2B5EF4-FFF2-40B4-BE49-F238E27FC236}">
                  <a16:creationId xmlns:a16="http://schemas.microsoft.com/office/drawing/2014/main" id="{C8162F90-4FF3-67F8-B1A3-F48E0177DDE7}"/>
                </a:ext>
              </a:extLst>
            </p:cNvPr>
            <p:cNvSpPr/>
            <p:nvPr/>
          </p:nvSpPr>
          <p:spPr>
            <a:xfrm>
              <a:off x="4786325" y="753200"/>
              <a:ext cx="49550" cy="87925"/>
            </a:xfrm>
            <a:custGeom>
              <a:avLst/>
              <a:gdLst/>
              <a:ahLst/>
              <a:cxnLst/>
              <a:rect l="l" t="t" r="r" b="b"/>
              <a:pathLst>
                <a:path w="1982" h="3517" extrusionOk="0">
                  <a:moveTo>
                    <a:pt x="953" y="1"/>
                  </a:moveTo>
                  <a:cubicBezTo>
                    <a:pt x="930" y="1"/>
                    <a:pt x="908" y="2"/>
                    <a:pt x="885" y="4"/>
                  </a:cubicBezTo>
                  <a:cubicBezTo>
                    <a:pt x="742" y="17"/>
                    <a:pt x="605" y="71"/>
                    <a:pt x="492" y="159"/>
                  </a:cubicBezTo>
                  <a:cubicBezTo>
                    <a:pt x="441" y="202"/>
                    <a:pt x="396" y="253"/>
                    <a:pt x="361" y="309"/>
                  </a:cubicBezTo>
                  <a:cubicBezTo>
                    <a:pt x="0" y="833"/>
                    <a:pt x="608" y="1826"/>
                    <a:pt x="718" y="2105"/>
                  </a:cubicBezTo>
                  <a:cubicBezTo>
                    <a:pt x="830" y="2382"/>
                    <a:pt x="995" y="3430"/>
                    <a:pt x="1492" y="3513"/>
                  </a:cubicBezTo>
                  <a:cubicBezTo>
                    <a:pt x="1507" y="3516"/>
                    <a:pt x="1521" y="3517"/>
                    <a:pt x="1534" y="3517"/>
                  </a:cubicBezTo>
                  <a:cubicBezTo>
                    <a:pt x="1982" y="3517"/>
                    <a:pt x="1849" y="2198"/>
                    <a:pt x="1768" y="1634"/>
                  </a:cubicBezTo>
                  <a:cubicBezTo>
                    <a:pt x="1720" y="1302"/>
                    <a:pt x="1728" y="982"/>
                    <a:pt x="1693" y="677"/>
                  </a:cubicBezTo>
                  <a:cubicBezTo>
                    <a:pt x="1658" y="292"/>
                    <a:pt x="1334" y="1"/>
                    <a:pt x="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3;p37">
              <a:extLst>
                <a:ext uri="{FF2B5EF4-FFF2-40B4-BE49-F238E27FC236}">
                  <a16:creationId xmlns:a16="http://schemas.microsoft.com/office/drawing/2014/main" id="{7E7F332D-5B58-15A6-4087-1AA4C9870CB7}"/>
                </a:ext>
              </a:extLst>
            </p:cNvPr>
            <p:cNvSpPr/>
            <p:nvPr/>
          </p:nvSpPr>
          <p:spPr>
            <a:xfrm>
              <a:off x="4784725" y="750400"/>
              <a:ext cx="52950" cy="93325"/>
            </a:xfrm>
            <a:custGeom>
              <a:avLst/>
              <a:gdLst/>
              <a:ahLst/>
              <a:cxnLst/>
              <a:rect l="l" t="t" r="r" b="b"/>
              <a:pathLst>
                <a:path w="2118" h="3733" extrusionOk="0">
                  <a:moveTo>
                    <a:pt x="1021" y="205"/>
                  </a:moveTo>
                  <a:cubicBezTo>
                    <a:pt x="1089" y="205"/>
                    <a:pt x="1159" y="217"/>
                    <a:pt x="1224" y="239"/>
                  </a:cubicBezTo>
                  <a:cubicBezTo>
                    <a:pt x="1457" y="329"/>
                    <a:pt x="1620" y="539"/>
                    <a:pt x="1650" y="786"/>
                  </a:cubicBezTo>
                  <a:cubicBezTo>
                    <a:pt x="1665" y="921"/>
                    <a:pt x="1680" y="1061"/>
                    <a:pt x="1680" y="1201"/>
                  </a:cubicBezTo>
                  <a:cubicBezTo>
                    <a:pt x="1690" y="1379"/>
                    <a:pt x="1699" y="1562"/>
                    <a:pt x="1728" y="1748"/>
                  </a:cubicBezTo>
                  <a:cubicBezTo>
                    <a:pt x="1856" y="2638"/>
                    <a:pt x="1832" y="3319"/>
                    <a:pt x="1668" y="3479"/>
                  </a:cubicBezTo>
                  <a:cubicBezTo>
                    <a:pt x="1649" y="3499"/>
                    <a:pt x="1623" y="3509"/>
                    <a:pt x="1598" y="3509"/>
                  </a:cubicBezTo>
                  <a:cubicBezTo>
                    <a:pt x="1590" y="3509"/>
                    <a:pt x="1582" y="3508"/>
                    <a:pt x="1574" y="3506"/>
                  </a:cubicBezTo>
                  <a:cubicBezTo>
                    <a:pt x="1247" y="3457"/>
                    <a:pt x="1069" y="2820"/>
                    <a:pt x="965" y="2440"/>
                  </a:cubicBezTo>
                  <a:cubicBezTo>
                    <a:pt x="931" y="2322"/>
                    <a:pt x="901" y="2214"/>
                    <a:pt x="882" y="2168"/>
                  </a:cubicBezTo>
                  <a:cubicBezTo>
                    <a:pt x="864" y="2120"/>
                    <a:pt x="830" y="2052"/>
                    <a:pt x="788" y="1970"/>
                  </a:cubicBezTo>
                  <a:cubicBezTo>
                    <a:pt x="614" y="1612"/>
                    <a:pt x="248" y="862"/>
                    <a:pt x="511" y="476"/>
                  </a:cubicBezTo>
                  <a:cubicBezTo>
                    <a:pt x="544" y="429"/>
                    <a:pt x="583" y="384"/>
                    <a:pt x="627" y="347"/>
                  </a:cubicBezTo>
                  <a:cubicBezTo>
                    <a:pt x="730" y="256"/>
                    <a:pt x="861" y="207"/>
                    <a:pt x="998" y="205"/>
                  </a:cubicBezTo>
                  <a:cubicBezTo>
                    <a:pt x="1006" y="205"/>
                    <a:pt x="1013" y="205"/>
                    <a:pt x="1021" y="205"/>
                  </a:cubicBezTo>
                  <a:close/>
                  <a:moveTo>
                    <a:pt x="1006" y="1"/>
                  </a:moveTo>
                  <a:cubicBezTo>
                    <a:pt x="819" y="1"/>
                    <a:pt x="635" y="67"/>
                    <a:pt x="489" y="195"/>
                  </a:cubicBezTo>
                  <a:cubicBezTo>
                    <a:pt x="429" y="244"/>
                    <a:pt x="379" y="302"/>
                    <a:pt x="334" y="365"/>
                  </a:cubicBezTo>
                  <a:cubicBezTo>
                    <a:pt x="0" y="848"/>
                    <a:pt x="383" y="1645"/>
                    <a:pt x="597" y="2071"/>
                  </a:cubicBezTo>
                  <a:cubicBezTo>
                    <a:pt x="635" y="2148"/>
                    <a:pt x="663" y="2205"/>
                    <a:pt x="684" y="2257"/>
                  </a:cubicBezTo>
                  <a:cubicBezTo>
                    <a:pt x="706" y="2308"/>
                    <a:pt x="728" y="2400"/>
                    <a:pt x="758" y="2506"/>
                  </a:cubicBezTo>
                  <a:cubicBezTo>
                    <a:pt x="886" y="2963"/>
                    <a:pt x="1078" y="3654"/>
                    <a:pt x="1540" y="3731"/>
                  </a:cubicBezTo>
                  <a:cubicBezTo>
                    <a:pt x="1549" y="3732"/>
                    <a:pt x="1558" y="3732"/>
                    <a:pt x="1568" y="3732"/>
                  </a:cubicBezTo>
                  <a:cubicBezTo>
                    <a:pt x="1577" y="3732"/>
                    <a:pt x="1587" y="3732"/>
                    <a:pt x="1597" y="3731"/>
                  </a:cubicBezTo>
                  <a:lnTo>
                    <a:pt x="1597" y="3730"/>
                  </a:lnTo>
                  <a:cubicBezTo>
                    <a:pt x="1602" y="3730"/>
                    <a:pt x="1608" y="3730"/>
                    <a:pt x="1614" y="3730"/>
                  </a:cubicBezTo>
                  <a:cubicBezTo>
                    <a:pt x="1688" y="3730"/>
                    <a:pt x="1760" y="3703"/>
                    <a:pt x="1817" y="3654"/>
                  </a:cubicBezTo>
                  <a:cubicBezTo>
                    <a:pt x="2118" y="3353"/>
                    <a:pt x="2021" y="2322"/>
                    <a:pt x="1939" y="1734"/>
                  </a:cubicBezTo>
                  <a:cubicBezTo>
                    <a:pt x="1912" y="1557"/>
                    <a:pt x="1902" y="1350"/>
                    <a:pt x="1893" y="1207"/>
                  </a:cubicBezTo>
                  <a:cubicBezTo>
                    <a:pt x="1885" y="1064"/>
                    <a:pt x="1878" y="921"/>
                    <a:pt x="1862" y="781"/>
                  </a:cubicBezTo>
                  <a:cubicBezTo>
                    <a:pt x="1824" y="455"/>
                    <a:pt x="1610" y="178"/>
                    <a:pt x="1305" y="59"/>
                  </a:cubicBezTo>
                  <a:cubicBezTo>
                    <a:pt x="1208" y="20"/>
                    <a:pt x="1107" y="1"/>
                    <a:pt x="10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4;p37">
              <a:extLst>
                <a:ext uri="{FF2B5EF4-FFF2-40B4-BE49-F238E27FC236}">
                  <a16:creationId xmlns:a16="http://schemas.microsoft.com/office/drawing/2014/main" id="{70728C84-BF00-3641-5AA3-FDFEDAEA1BE6}"/>
                </a:ext>
              </a:extLst>
            </p:cNvPr>
            <p:cNvSpPr/>
            <p:nvPr/>
          </p:nvSpPr>
          <p:spPr>
            <a:xfrm>
              <a:off x="4804275" y="796700"/>
              <a:ext cx="26250" cy="9025"/>
            </a:xfrm>
            <a:custGeom>
              <a:avLst/>
              <a:gdLst/>
              <a:ahLst/>
              <a:cxnLst/>
              <a:rect l="l" t="t" r="r" b="b"/>
              <a:pathLst>
                <a:path w="1050" h="361" extrusionOk="0">
                  <a:moveTo>
                    <a:pt x="800" y="0"/>
                  </a:moveTo>
                  <a:cubicBezTo>
                    <a:pt x="498" y="0"/>
                    <a:pt x="205" y="128"/>
                    <a:pt x="0" y="360"/>
                  </a:cubicBezTo>
                  <a:lnTo>
                    <a:pt x="1050" y="30"/>
                  </a:lnTo>
                  <a:cubicBezTo>
                    <a:pt x="967" y="10"/>
                    <a:pt x="883" y="0"/>
                    <a:pt x="8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5;p37">
              <a:extLst>
                <a:ext uri="{FF2B5EF4-FFF2-40B4-BE49-F238E27FC236}">
                  <a16:creationId xmlns:a16="http://schemas.microsoft.com/office/drawing/2014/main" id="{41E9023F-9255-5DE6-B29D-9AC0438EDBCF}"/>
                </a:ext>
              </a:extLst>
            </p:cNvPr>
            <p:cNvSpPr/>
            <p:nvPr/>
          </p:nvSpPr>
          <p:spPr>
            <a:xfrm>
              <a:off x="4801625" y="794000"/>
              <a:ext cx="31950" cy="14375"/>
            </a:xfrm>
            <a:custGeom>
              <a:avLst/>
              <a:gdLst/>
              <a:ahLst/>
              <a:cxnLst/>
              <a:rect l="l" t="t" r="r" b="b"/>
              <a:pathLst>
                <a:path w="1278" h="575" extrusionOk="0">
                  <a:moveTo>
                    <a:pt x="908" y="1"/>
                  </a:moveTo>
                  <a:cubicBezTo>
                    <a:pt x="574" y="1"/>
                    <a:pt x="251" y="143"/>
                    <a:pt x="26" y="400"/>
                  </a:cubicBezTo>
                  <a:cubicBezTo>
                    <a:pt x="9" y="419"/>
                    <a:pt x="0" y="443"/>
                    <a:pt x="0" y="467"/>
                  </a:cubicBezTo>
                  <a:cubicBezTo>
                    <a:pt x="0" y="526"/>
                    <a:pt x="48" y="574"/>
                    <a:pt x="106" y="574"/>
                  </a:cubicBezTo>
                  <a:cubicBezTo>
                    <a:pt x="109" y="574"/>
                    <a:pt x="112" y="574"/>
                    <a:pt x="116" y="574"/>
                  </a:cubicBezTo>
                  <a:cubicBezTo>
                    <a:pt x="143" y="574"/>
                    <a:pt x="169" y="563"/>
                    <a:pt x="188" y="543"/>
                  </a:cubicBezTo>
                  <a:cubicBezTo>
                    <a:pt x="375" y="336"/>
                    <a:pt x="639" y="222"/>
                    <a:pt x="912" y="222"/>
                  </a:cubicBezTo>
                  <a:cubicBezTo>
                    <a:pt x="984" y="222"/>
                    <a:pt x="1058" y="230"/>
                    <a:pt x="1130" y="246"/>
                  </a:cubicBezTo>
                  <a:cubicBezTo>
                    <a:pt x="1139" y="249"/>
                    <a:pt x="1148" y="250"/>
                    <a:pt x="1157" y="250"/>
                  </a:cubicBezTo>
                  <a:cubicBezTo>
                    <a:pt x="1206" y="250"/>
                    <a:pt x="1250" y="216"/>
                    <a:pt x="1263" y="166"/>
                  </a:cubicBezTo>
                  <a:cubicBezTo>
                    <a:pt x="1278" y="108"/>
                    <a:pt x="1242" y="47"/>
                    <a:pt x="1184" y="34"/>
                  </a:cubicBezTo>
                  <a:cubicBezTo>
                    <a:pt x="1092" y="11"/>
                    <a:pt x="1000" y="1"/>
                    <a:pt x="9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6;p37">
              <a:extLst>
                <a:ext uri="{FF2B5EF4-FFF2-40B4-BE49-F238E27FC236}">
                  <a16:creationId xmlns:a16="http://schemas.microsoft.com/office/drawing/2014/main" id="{02EDD677-64EE-3E07-E41D-F4A5FDBE446F}"/>
                </a:ext>
              </a:extLst>
            </p:cNvPr>
            <p:cNvSpPr/>
            <p:nvPr/>
          </p:nvSpPr>
          <p:spPr>
            <a:xfrm>
              <a:off x="4732750" y="791925"/>
              <a:ext cx="50325" cy="69925"/>
            </a:xfrm>
            <a:custGeom>
              <a:avLst/>
              <a:gdLst/>
              <a:ahLst/>
              <a:cxnLst/>
              <a:rect l="l" t="t" r="r" b="b"/>
              <a:pathLst>
                <a:path w="2013" h="2797" extrusionOk="0">
                  <a:moveTo>
                    <a:pt x="759" y="1"/>
                  </a:moveTo>
                  <a:cubicBezTo>
                    <a:pt x="705" y="1"/>
                    <a:pt x="651" y="8"/>
                    <a:pt x="596" y="23"/>
                  </a:cubicBezTo>
                  <a:cubicBezTo>
                    <a:pt x="483" y="54"/>
                    <a:pt x="381" y="117"/>
                    <a:pt x="302" y="203"/>
                  </a:cubicBezTo>
                  <a:cubicBezTo>
                    <a:pt x="266" y="246"/>
                    <a:pt x="238" y="294"/>
                    <a:pt x="215" y="344"/>
                  </a:cubicBezTo>
                  <a:cubicBezTo>
                    <a:pt x="1" y="824"/>
                    <a:pt x="641" y="1547"/>
                    <a:pt x="763" y="1757"/>
                  </a:cubicBezTo>
                  <a:cubicBezTo>
                    <a:pt x="884" y="1969"/>
                    <a:pt x="1177" y="2797"/>
                    <a:pt x="1593" y="2797"/>
                  </a:cubicBezTo>
                  <a:cubicBezTo>
                    <a:pt x="1593" y="2797"/>
                    <a:pt x="1594" y="2797"/>
                    <a:pt x="1594" y="2797"/>
                  </a:cubicBezTo>
                  <a:cubicBezTo>
                    <a:pt x="2012" y="2795"/>
                    <a:pt x="1701" y="1686"/>
                    <a:pt x="1552" y="1224"/>
                  </a:cubicBezTo>
                  <a:cubicBezTo>
                    <a:pt x="1467" y="965"/>
                    <a:pt x="1426" y="702"/>
                    <a:pt x="1354" y="455"/>
                  </a:cubicBezTo>
                  <a:cubicBezTo>
                    <a:pt x="1278" y="181"/>
                    <a:pt x="1030" y="1"/>
                    <a:pt x="7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7;p37">
              <a:extLst>
                <a:ext uri="{FF2B5EF4-FFF2-40B4-BE49-F238E27FC236}">
                  <a16:creationId xmlns:a16="http://schemas.microsoft.com/office/drawing/2014/main" id="{BAD1B9A9-7847-D1D3-B60A-E53A454840D8}"/>
                </a:ext>
              </a:extLst>
            </p:cNvPr>
            <p:cNvSpPr/>
            <p:nvPr/>
          </p:nvSpPr>
          <p:spPr>
            <a:xfrm>
              <a:off x="4730500" y="789150"/>
              <a:ext cx="52800" cy="75500"/>
            </a:xfrm>
            <a:custGeom>
              <a:avLst/>
              <a:gdLst/>
              <a:ahLst/>
              <a:cxnLst/>
              <a:rect l="l" t="t" r="r" b="b"/>
              <a:pathLst>
                <a:path w="2112" h="3020" extrusionOk="0">
                  <a:moveTo>
                    <a:pt x="823" y="214"/>
                  </a:moveTo>
                  <a:cubicBezTo>
                    <a:pt x="825" y="214"/>
                    <a:pt x="826" y="214"/>
                    <a:pt x="828" y="214"/>
                  </a:cubicBezTo>
                  <a:lnTo>
                    <a:pt x="829" y="214"/>
                  </a:lnTo>
                  <a:cubicBezTo>
                    <a:pt x="865" y="214"/>
                    <a:pt x="902" y="219"/>
                    <a:pt x="938" y="225"/>
                  </a:cubicBezTo>
                  <a:cubicBezTo>
                    <a:pt x="1133" y="262"/>
                    <a:pt x="1291" y="406"/>
                    <a:pt x="1348" y="597"/>
                  </a:cubicBezTo>
                  <a:cubicBezTo>
                    <a:pt x="1379" y="716"/>
                    <a:pt x="1406" y="817"/>
                    <a:pt x="1431" y="929"/>
                  </a:cubicBezTo>
                  <a:cubicBezTo>
                    <a:pt x="1465" y="1072"/>
                    <a:pt x="1498" y="1221"/>
                    <a:pt x="1547" y="1370"/>
                  </a:cubicBezTo>
                  <a:cubicBezTo>
                    <a:pt x="1776" y="2074"/>
                    <a:pt x="1855" y="2625"/>
                    <a:pt x="1747" y="2771"/>
                  </a:cubicBezTo>
                  <a:cubicBezTo>
                    <a:pt x="1739" y="2790"/>
                    <a:pt x="1720" y="2802"/>
                    <a:pt x="1701" y="2802"/>
                  </a:cubicBezTo>
                  <a:cubicBezTo>
                    <a:pt x="1697" y="2802"/>
                    <a:pt x="1693" y="2801"/>
                    <a:pt x="1688" y="2800"/>
                  </a:cubicBezTo>
                  <a:cubicBezTo>
                    <a:pt x="1417" y="2800"/>
                    <a:pt x="1179" y="2296"/>
                    <a:pt x="1048" y="2025"/>
                  </a:cubicBezTo>
                  <a:cubicBezTo>
                    <a:pt x="1007" y="1932"/>
                    <a:pt x="966" y="1848"/>
                    <a:pt x="943" y="1812"/>
                  </a:cubicBezTo>
                  <a:cubicBezTo>
                    <a:pt x="919" y="1775"/>
                    <a:pt x="883" y="1724"/>
                    <a:pt x="838" y="1663"/>
                  </a:cubicBezTo>
                  <a:cubicBezTo>
                    <a:pt x="643" y="1395"/>
                    <a:pt x="243" y="844"/>
                    <a:pt x="401" y="500"/>
                  </a:cubicBezTo>
                  <a:cubicBezTo>
                    <a:pt x="420" y="457"/>
                    <a:pt x="444" y="418"/>
                    <a:pt x="474" y="382"/>
                  </a:cubicBezTo>
                  <a:cubicBezTo>
                    <a:pt x="557" y="276"/>
                    <a:pt x="686" y="214"/>
                    <a:pt x="823" y="214"/>
                  </a:cubicBezTo>
                  <a:close/>
                  <a:moveTo>
                    <a:pt x="829" y="0"/>
                  </a:moveTo>
                  <a:cubicBezTo>
                    <a:pt x="630" y="0"/>
                    <a:pt x="439" y="89"/>
                    <a:pt x="310" y="247"/>
                  </a:cubicBezTo>
                  <a:cubicBezTo>
                    <a:pt x="270" y="296"/>
                    <a:pt x="235" y="351"/>
                    <a:pt x="208" y="411"/>
                  </a:cubicBezTo>
                  <a:cubicBezTo>
                    <a:pt x="0" y="866"/>
                    <a:pt x="433" y="1466"/>
                    <a:pt x="667" y="1788"/>
                  </a:cubicBezTo>
                  <a:cubicBezTo>
                    <a:pt x="707" y="1843"/>
                    <a:pt x="737" y="1882"/>
                    <a:pt x="764" y="1925"/>
                  </a:cubicBezTo>
                  <a:cubicBezTo>
                    <a:pt x="789" y="1967"/>
                    <a:pt x="820" y="2034"/>
                    <a:pt x="859" y="2114"/>
                  </a:cubicBezTo>
                  <a:cubicBezTo>
                    <a:pt x="1030" y="2473"/>
                    <a:pt x="1286" y="3015"/>
                    <a:pt x="1681" y="3015"/>
                  </a:cubicBezTo>
                  <a:lnTo>
                    <a:pt x="1685" y="3019"/>
                  </a:lnTo>
                  <a:cubicBezTo>
                    <a:pt x="1776" y="3019"/>
                    <a:pt x="1861" y="2975"/>
                    <a:pt x="1915" y="2902"/>
                  </a:cubicBezTo>
                  <a:cubicBezTo>
                    <a:pt x="2111" y="2626"/>
                    <a:pt x="1930" y="1882"/>
                    <a:pt x="1745" y="1309"/>
                  </a:cubicBezTo>
                  <a:cubicBezTo>
                    <a:pt x="1697" y="1163"/>
                    <a:pt x="1662" y="999"/>
                    <a:pt x="1633" y="881"/>
                  </a:cubicBezTo>
                  <a:cubicBezTo>
                    <a:pt x="1607" y="765"/>
                    <a:pt x="1580" y="649"/>
                    <a:pt x="1546" y="536"/>
                  </a:cubicBezTo>
                  <a:cubicBezTo>
                    <a:pt x="1468" y="269"/>
                    <a:pt x="1248" y="70"/>
                    <a:pt x="975" y="16"/>
                  </a:cubicBezTo>
                  <a:cubicBezTo>
                    <a:pt x="927" y="5"/>
                    <a:pt x="878" y="0"/>
                    <a:pt x="82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58;p37">
              <a:extLst>
                <a:ext uri="{FF2B5EF4-FFF2-40B4-BE49-F238E27FC236}">
                  <a16:creationId xmlns:a16="http://schemas.microsoft.com/office/drawing/2014/main" id="{88AA4CF0-1092-56B6-BEED-FB3259433CFA}"/>
                </a:ext>
              </a:extLst>
            </p:cNvPr>
            <p:cNvSpPr/>
            <p:nvPr/>
          </p:nvSpPr>
          <p:spPr>
            <a:xfrm>
              <a:off x="4751825" y="825175"/>
              <a:ext cx="20225" cy="10700"/>
            </a:xfrm>
            <a:custGeom>
              <a:avLst/>
              <a:gdLst/>
              <a:ahLst/>
              <a:cxnLst/>
              <a:rect l="l" t="t" r="r" b="b"/>
              <a:pathLst>
                <a:path w="809" h="428" extrusionOk="0">
                  <a:moveTo>
                    <a:pt x="760" y="0"/>
                  </a:moveTo>
                  <a:cubicBezTo>
                    <a:pt x="451" y="0"/>
                    <a:pt x="161" y="161"/>
                    <a:pt x="0" y="427"/>
                  </a:cubicBezTo>
                  <a:lnTo>
                    <a:pt x="809" y="2"/>
                  </a:lnTo>
                  <a:cubicBezTo>
                    <a:pt x="792" y="1"/>
                    <a:pt x="776" y="0"/>
                    <a:pt x="7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59;p37">
              <a:extLst>
                <a:ext uri="{FF2B5EF4-FFF2-40B4-BE49-F238E27FC236}">
                  <a16:creationId xmlns:a16="http://schemas.microsoft.com/office/drawing/2014/main" id="{7DC70EEE-EDBF-283D-42C0-F659D80C2826}"/>
                </a:ext>
              </a:extLst>
            </p:cNvPr>
            <p:cNvSpPr/>
            <p:nvPr/>
          </p:nvSpPr>
          <p:spPr>
            <a:xfrm>
              <a:off x="4748775" y="822650"/>
              <a:ext cx="26025" cy="15900"/>
            </a:xfrm>
            <a:custGeom>
              <a:avLst/>
              <a:gdLst/>
              <a:ahLst/>
              <a:cxnLst/>
              <a:rect l="l" t="t" r="r" b="b"/>
              <a:pathLst>
                <a:path w="1041" h="636" extrusionOk="0">
                  <a:moveTo>
                    <a:pt x="874" y="1"/>
                  </a:moveTo>
                  <a:cubicBezTo>
                    <a:pt x="531" y="1"/>
                    <a:pt x="211" y="179"/>
                    <a:pt x="30" y="476"/>
                  </a:cubicBezTo>
                  <a:lnTo>
                    <a:pt x="28" y="479"/>
                  </a:lnTo>
                  <a:cubicBezTo>
                    <a:pt x="0" y="528"/>
                    <a:pt x="18" y="592"/>
                    <a:pt x="69" y="621"/>
                  </a:cubicBezTo>
                  <a:cubicBezTo>
                    <a:pt x="85" y="631"/>
                    <a:pt x="103" y="636"/>
                    <a:pt x="122" y="636"/>
                  </a:cubicBezTo>
                  <a:cubicBezTo>
                    <a:pt x="159" y="636"/>
                    <a:pt x="195" y="615"/>
                    <a:pt x="213" y="582"/>
                  </a:cubicBezTo>
                  <a:cubicBezTo>
                    <a:pt x="360" y="353"/>
                    <a:pt x="614" y="215"/>
                    <a:pt x="884" y="215"/>
                  </a:cubicBezTo>
                  <a:cubicBezTo>
                    <a:pt x="897" y="215"/>
                    <a:pt x="909" y="215"/>
                    <a:pt x="922" y="216"/>
                  </a:cubicBezTo>
                  <a:cubicBezTo>
                    <a:pt x="924" y="216"/>
                    <a:pt x="927" y="216"/>
                    <a:pt x="930" y="216"/>
                  </a:cubicBezTo>
                  <a:cubicBezTo>
                    <a:pt x="986" y="216"/>
                    <a:pt x="1032" y="173"/>
                    <a:pt x="1036" y="117"/>
                  </a:cubicBezTo>
                  <a:cubicBezTo>
                    <a:pt x="1041" y="58"/>
                    <a:pt x="998" y="7"/>
                    <a:pt x="938" y="3"/>
                  </a:cubicBezTo>
                  <a:cubicBezTo>
                    <a:pt x="917" y="1"/>
                    <a:pt x="895" y="1"/>
                    <a:pt x="87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0;p37">
              <a:extLst>
                <a:ext uri="{FF2B5EF4-FFF2-40B4-BE49-F238E27FC236}">
                  <a16:creationId xmlns:a16="http://schemas.microsoft.com/office/drawing/2014/main" id="{5522AFE9-05F7-7229-93B6-10CA08040EA4}"/>
                </a:ext>
              </a:extLst>
            </p:cNvPr>
            <p:cNvSpPr/>
            <p:nvPr/>
          </p:nvSpPr>
          <p:spPr>
            <a:xfrm>
              <a:off x="4754050" y="769475"/>
              <a:ext cx="55425" cy="76925"/>
            </a:xfrm>
            <a:custGeom>
              <a:avLst/>
              <a:gdLst/>
              <a:ahLst/>
              <a:cxnLst/>
              <a:rect l="l" t="t" r="r" b="b"/>
              <a:pathLst>
                <a:path w="2217" h="3077" extrusionOk="0">
                  <a:moveTo>
                    <a:pt x="839" y="0"/>
                  </a:moveTo>
                  <a:cubicBezTo>
                    <a:pt x="780" y="0"/>
                    <a:pt x="720" y="8"/>
                    <a:pt x="660" y="24"/>
                  </a:cubicBezTo>
                  <a:cubicBezTo>
                    <a:pt x="537" y="59"/>
                    <a:pt x="423" y="127"/>
                    <a:pt x="337" y="222"/>
                  </a:cubicBezTo>
                  <a:cubicBezTo>
                    <a:pt x="298" y="270"/>
                    <a:pt x="264" y="322"/>
                    <a:pt x="239" y="379"/>
                  </a:cubicBezTo>
                  <a:cubicBezTo>
                    <a:pt x="1" y="904"/>
                    <a:pt x="700" y="1702"/>
                    <a:pt x="843" y="1933"/>
                  </a:cubicBezTo>
                  <a:cubicBezTo>
                    <a:pt x="986" y="2162"/>
                    <a:pt x="1298" y="3077"/>
                    <a:pt x="1756" y="3077"/>
                  </a:cubicBezTo>
                  <a:cubicBezTo>
                    <a:pt x="1757" y="3077"/>
                    <a:pt x="1757" y="3077"/>
                    <a:pt x="1757" y="3077"/>
                  </a:cubicBezTo>
                  <a:cubicBezTo>
                    <a:pt x="2216" y="3074"/>
                    <a:pt x="1877" y="1854"/>
                    <a:pt x="1711" y="1347"/>
                  </a:cubicBezTo>
                  <a:cubicBezTo>
                    <a:pt x="1619" y="1061"/>
                    <a:pt x="1574" y="773"/>
                    <a:pt x="1494" y="499"/>
                  </a:cubicBezTo>
                  <a:cubicBezTo>
                    <a:pt x="1411" y="199"/>
                    <a:pt x="1137" y="0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1;p37">
              <a:extLst>
                <a:ext uri="{FF2B5EF4-FFF2-40B4-BE49-F238E27FC236}">
                  <a16:creationId xmlns:a16="http://schemas.microsoft.com/office/drawing/2014/main" id="{8F44577E-8599-A6B1-EF8B-DD0D27FD6C29}"/>
                </a:ext>
              </a:extLst>
            </p:cNvPr>
            <p:cNvSpPr/>
            <p:nvPr/>
          </p:nvSpPr>
          <p:spPr>
            <a:xfrm>
              <a:off x="4752050" y="766600"/>
              <a:ext cx="58050" cy="82450"/>
            </a:xfrm>
            <a:custGeom>
              <a:avLst/>
              <a:gdLst/>
              <a:ahLst/>
              <a:cxnLst/>
              <a:rect l="l" t="t" r="r" b="b"/>
              <a:pathLst>
                <a:path w="2322" h="3298" extrusionOk="0">
                  <a:moveTo>
                    <a:pt x="986" y="208"/>
                  </a:moveTo>
                  <a:cubicBezTo>
                    <a:pt x="997" y="208"/>
                    <a:pt x="1008" y="209"/>
                    <a:pt x="1019" y="209"/>
                  </a:cubicBezTo>
                  <a:cubicBezTo>
                    <a:pt x="1240" y="253"/>
                    <a:pt x="1418" y="418"/>
                    <a:pt x="1477" y="637"/>
                  </a:cubicBezTo>
                  <a:cubicBezTo>
                    <a:pt x="1513" y="756"/>
                    <a:pt x="1541" y="879"/>
                    <a:pt x="1569" y="1003"/>
                  </a:cubicBezTo>
                  <a:cubicBezTo>
                    <a:pt x="1605" y="1161"/>
                    <a:pt x="1644" y="1323"/>
                    <a:pt x="1697" y="1487"/>
                  </a:cubicBezTo>
                  <a:cubicBezTo>
                    <a:pt x="1945" y="2263"/>
                    <a:pt x="2031" y="2873"/>
                    <a:pt x="1910" y="3040"/>
                  </a:cubicBezTo>
                  <a:cubicBezTo>
                    <a:pt x="1895" y="3062"/>
                    <a:pt x="1872" y="3076"/>
                    <a:pt x="1845" y="3076"/>
                  </a:cubicBezTo>
                  <a:cubicBezTo>
                    <a:pt x="1843" y="3076"/>
                    <a:pt x="1840" y="3076"/>
                    <a:pt x="1837" y="3076"/>
                  </a:cubicBezTo>
                  <a:cubicBezTo>
                    <a:pt x="1543" y="3076"/>
                    <a:pt x="1276" y="2523"/>
                    <a:pt x="1133" y="2222"/>
                  </a:cubicBezTo>
                  <a:cubicBezTo>
                    <a:pt x="1087" y="2124"/>
                    <a:pt x="1047" y="2042"/>
                    <a:pt x="1017" y="1990"/>
                  </a:cubicBezTo>
                  <a:lnTo>
                    <a:pt x="901" y="1826"/>
                  </a:lnTo>
                  <a:cubicBezTo>
                    <a:pt x="688" y="1532"/>
                    <a:pt x="244" y="920"/>
                    <a:pt x="420" y="535"/>
                  </a:cubicBezTo>
                  <a:cubicBezTo>
                    <a:pt x="441" y="489"/>
                    <a:pt x="468" y="446"/>
                    <a:pt x="500" y="406"/>
                  </a:cubicBezTo>
                  <a:cubicBezTo>
                    <a:pt x="596" y="287"/>
                    <a:pt x="742" y="217"/>
                    <a:pt x="895" y="217"/>
                  </a:cubicBezTo>
                  <a:cubicBezTo>
                    <a:pt x="896" y="217"/>
                    <a:pt x="898" y="217"/>
                    <a:pt x="899" y="217"/>
                  </a:cubicBezTo>
                  <a:lnTo>
                    <a:pt x="899" y="215"/>
                  </a:lnTo>
                  <a:lnTo>
                    <a:pt x="898" y="215"/>
                  </a:lnTo>
                  <a:cubicBezTo>
                    <a:pt x="927" y="211"/>
                    <a:pt x="957" y="208"/>
                    <a:pt x="986" y="208"/>
                  </a:cubicBezTo>
                  <a:close/>
                  <a:moveTo>
                    <a:pt x="900" y="0"/>
                  </a:moveTo>
                  <a:cubicBezTo>
                    <a:pt x="684" y="0"/>
                    <a:pt x="477" y="96"/>
                    <a:pt x="337" y="267"/>
                  </a:cubicBezTo>
                  <a:cubicBezTo>
                    <a:pt x="292" y="321"/>
                    <a:pt x="255" y="382"/>
                    <a:pt x="225" y="446"/>
                  </a:cubicBezTo>
                  <a:cubicBezTo>
                    <a:pt x="0" y="943"/>
                    <a:pt x="475" y="1597"/>
                    <a:pt x="728" y="1950"/>
                  </a:cubicBezTo>
                  <a:cubicBezTo>
                    <a:pt x="774" y="2014"/>
                    <a:pt x="807" y="2053"/>
                    <a:pt x="835" y="2102"/>
                  </a:cubicBezTo>
                  <a:cubicBezTo>
                    <a:pt x="864" y="2151"/>
                    <a:pt x="899" y="2225"/>
                    <a:pt x="943" y="2315"/>
                  </a:cubicBezTo>
                  <a:cubicBezTo>
                    <a:pt x="1127" y="2706"/>
                    <a:pt x="1412" y="3297"/>
                    <a:pt x="1837" y="3297"/>
                  </a:cubicBezTo>
                  <a:lnTo>
                    <a:pt x="1840" y="3296"/>
                  </a:lnTo>
                  <a:cubicBezTo>
                    <a:pt x="1937" y="3296"/>
                    <a:pt x="2030" y="3248"/>
                    <a:pt x="2085" y="3169"/>
                  </a:cubicBezTo>
                  <a:cubicBezTo>
                    <a:pt x="2321" y="2857"/>
                    <a:pt x="2064" y="1944"/>
                    <a:pt x="1896" y="1427"/>
                  </a:cubicBezTo>
                  <a:cubicBezTo>
                    <a:pt x="1845" y="1271"/>
                    <a:pt x="1803" y="1092"/>
                    <a:pt x="1773" y="963"/>
                  </a:cubicBezTo>
                  <a:cubicBezTo>
                    <a:pt x="1744" y="832"/>
                    <a:pt x="1714" y="707"/>
                    <a:pt x="1678" y="583"/>
                  </a:cubicBezTo>
                  <a:cubicBezTo>
                    <a:pt x="1592" y="294"/>
                    <a:pt x="1354" y="75"/>
                    <a:pt x="1057" y="17"/>
                  </a:cubicBezTo>
                  <a:cubicBezTo>
                    <a:pt x="1005" y="6"/>
                    <a:pt x="952" y="0"/>
                    <a:pt x="9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2;p37">
              <a:extLst>
                <a:ext uri="{FF2B5EF4-FFF2-40B4-BE49-F238E27FC236}">
                  <a16:creationId xmlns:a16="http://schemas.microsoft.com/office/drawing/2014/main" id="{72E8453D-0BD2-D736-CD92-F1E0C0032102}"/>
                </a:ext>
              </a:extLst>
            </p:cNvPr>
            <p:cNvSpPr/>
            <p:nvPr/>
          </p:nvSpPr>
          <p:spPr>
            <a:xfrm>
              <a:off x="4775125" y="806175"/>
              <a:ext cx="22250" cy="11650"/>
            </a:xfrm>
            <a:custGeom>
              <a:avLst/>
              <a:gdLst/>
              <a:ahLst/>
              <a:cxnLst/>
              <a:rect l="l" t="t" r="r" b="b"/>
              <a:pathLst>
                <a:path w="890" h="466" extrusionOk="0">
                  <a:moveTo>
                    <a:pt x="833" y="1"/>
                  </a:moveTo>
                  <a:cubicBezTo>
                    <a:pt x="495" y="1"/>
                    <a:pt x="179" y="176"/>
                    <a:pt x="0" y="465"/>
                  </a:cubicBezTo>
                  <a:lnTo>
                    <a:pt x="889" y="2"/>
                  </a:lnTo>
                  <a:cubicBezTo>
                    <a:pt x="870" y="1"/>
                    <a:pt x="851" y="1"/>
                    <a:pt x="8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3;p37">
              <a:extLst>
                <a:ext uri="{FF2B5EF4-FFF2-40B4-BE49-F238E27FC236}">
                  <a16:creationId xmlns:a16="http://schemas.microsoft.com/office/drawing/2014/main" id="{13BF54F5-C4C7-E9A9-6E1C-F70FACC91447}"/>
                </a:ext>
              </a:extLst>
            </p:cNvPr>
            <p:cNvSpPr/>
            <p:nvPr/>
          </p:nvSpPr>
          <p:spPr>
            <a:xfrm>
              <a:off x="4772075" y="803475"/>
              <a:ext cx="28125" cy="17025"/>
            </a:xfrm>
            <a:custGeom>
              <a:avLst/>
              <a:gdLst/>
              <a:ahLst/>
              <a:cxnLst/>
              <a:rect l="l" t="t" r="r" b="b"/>
              <a:pathLst>
                <a:path w="1125" h="681" extrusionOk="0">
                  <a:moveTo>
                    <a:pt x="953" y="1"/>
                  </a:moveTo>
                  <a:cubicBezTo>
                    <a:pt x="578" y="1"/>
                    <a:pt x="228" y="197"/>
                    <a:pt x="30" y="520"/>
                  </a:cubicBezTo>
                  <a:lnTo>
                    <a:pt x="28" y="523"/>
                  </a:lnTo>
                  <a:cubicBezTo>
                    <a:pt x="0" y="573"/>
                    <a:pt x="18" y="637"/>
                    <a:pt x="69" y="666"/>
                  </a:cubicBezTo>
                  <a:cubicBezTo>
                    <a:pt x="85" y="673"/>
                    <a:pt x="103" y="679"/>
                    <a:pt x="122" y="680"/>
                  </a:cubicBezTo>
                  <a:lnTo>
                    <a:pt x="122" y="679"/>
                  </a:lnTo>
                  <a:cubicBezTo>
                    <a:pt x="159" y="679"/>
                    <a:pt x="195" y="660"/>
                    <a:pt x="213" y="627"/>
                  </a:cubicBezTo>
                  <a:cubicBezTo>
                    <a:pt x="371" y="370"/>
                    <a:pt x="648" y="216"/>
                    <a:pt x="946" y="216"/>
                  </a:cubicBezTo>
                  <a:cubicBezTo>
                    <a:pt x="965" y="216"/>
                    <a:pt x="983" y="216"/>
                    <a:pt x="1002" y="217"/>
                  </a:cubicBezTo>
                  <a:cubicBezTo>
                    <a:pt x="1005" y="218"/>
                    <a:pt x="1008" y="218"/>
                    <a:pt x="1011" y="218"/>
                  </a:cubicBezTo>
                  <a:cubicBezTo>
                    <a:pt x="1067" y="218"/>
                    <a:pt x="1114" y="176"/>
                    <a:pt x="1118" y="119"/>
                  </a:cubicBezTo>
                  <a:cubicBezTo>
                    <a:pt x="1124" y="61"/>
                    <a:pt x="1081" y="9"/>
                    <a:pt x="1022" y="3"/>
                  </a:cubicBezTo>
                  <a:cubicBezTo>
                    <a:pt x="999" y="2"/>
                    <a:pt x="976" y="1"/>
                    <a:pt x="95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4;p37">
              <a:extLst>
                <a:ext uri="{FF2B5EF4-FFF2-40B4-BE49-F238E27FC236}">
                  <a16:creationId xmlns:a16="http://schemas.microsoft.com/office/drawing/2014/main" id="{DCBC4B68-470E-921E-8E24-7F07A43F0531}"/>
                </a:ext>
              </a:extLst>
            </p:cNvPr>
            <p:cNvSpPr/>
            <p:nvPr/>
          </p:nvSpPr>
          <p:spPr>
            <a:xfrm>
              <a:off x="5431800" y="953125"/>
              <a:ext cx="170025" cy="324050"/>
            </a:xfrm>
            <a:custGeom>
              <a:avLst/>
              <a:gdLst/>
              <a:ahLst/>
              <a:cxnLst/>
              <a:rect l="l" t="t" r="r" b="b"/>
              <a:pathLst>
                <a:path w="6801" h="12962" extrusionOk="0">
                  <a:moveTo>
                    <a:pt x="641" y="1"/>
                  </a:moveTo>
                  <a:lnTo>
                    <a:pt x="1" y="4448"/>
                  </a:lnTo>
                  <a:lnTo>
                    <a:pt x="3268" y="11841"/>
                  </a:lnTo>
                  <a:cubicBezTo>
                    <a:pt x="3531" y="12533"/>
                    <a:pt x="4190" y="12961"/>
                    <a:pt x="4891" y="12961"/>
                  </a:cubicBezTo>
                  <a:cubicBezTo>
                    <a:pt x="5079" y="12961"/>
                    <a:pt x="5271" y="12930"/>
                    <a:pt x="5458" y="12865"/>
                  </a:cubicBezTo>
                  <a:cubicBezTo>
                    <a:pt x="6316" y="12571"/>
                    <a:pt x="6801" y="11667"/>
                    <a:pt x="6576" y="10790"/>
                  </a:cubicBezTo>
                  <a:lnTo>
                    <a:pt x="4125" y="3326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5;p37">
              <a:extLst>
                <a:ext uri="{FF2B5EF4-FFF2-40B4-BE49-F238E27FC236}">
                  <a16:creationId xmlns:a16="http://schemas.microsoft.com/office/drawing/2014/main" id="{26CBDCD8-6539-64ED-60A2-A3E23B7655FF}"/>
                </a:ext>
              </a:extLst>
            </p:cNvPr>
            <p:cNvSpPr/>
            <p:nvPr/>
          </p:nvSpPr>
          <p:spPr>
            <a:xfrm>
              <a:off x="5429250" y="950575"/>
              <a:ext cx="175575" cy="329375"/>
            </a:xfrm>
            <a:custGeom>
              <a:avLst/>
              <a:gdLst/>
              <a:ahLst/>
              <a:cxnLst/>
              <a:rect l="l" t="t" r="r" b="b"/>
              <a:pathLst>
                <a:path w="7023" h="13175" extrusionOk="0">
                  <a:moveTo>
                    <a:pt x="822" y="325"/>
                  </a:moveTo>
                  <a:lnTo>
                    <a:pt x="4134" y="3486"/>
                  </a:lnTo>
                  <a:lnTo>
                    <a:pt x="6575" y="10922"/>
                  </a:lnTo>
                  <a:cubicBezTo>
                    <a:pt x="6782" y="11745"/>
                    <a:pt x="6327" y="12589"/>
                    <a:pt x="5526" y="12869"/>
                  </a:cubicBezTo>
                  <a:cubicBezTo>
                    <a:pt x="5349" y="12931"/>
                    <a:pt x="5169" y="12960"/>
                    <a:pt x="4991" y="12960"/>
                  </a:cubicBezTo>
                  <a:cubicBezTo>
                    <a:pt x="4332" y="12960"/>
                    <a:pt x="3712" y="12555"/>
                    <a:pt x="3468" y="11903"/>
                  </a:cubicBezTo>
                  <a:lnTo>
                    <a:pt x="212" y="4537"/>
                  </a:lnTo>
                  <a:lnTo>
                    <a:pt x="822" y="325"/>
                  </a:lnTo>
                  <a:close/>
                  <a:moveTo>
                    <a:pt x="753" y="0"/>
                  </a:moveTo>
                  <a:cubicBezTo>
                    <a:pt x="741" y="0"/>
                    <a:pt x="729" y="2"/>
                    <a:pt x="718" y="6"/>
                  </a:cubicBezTo>
                  <a:cubicBezTo>
                    <a:pt x="679" y="18"/>
                    <a:pt x="651" y="51"/>
                    <a:pt x="645" y="91"/>
                  </a:cubicBezTo>
                  <a:lnTo>
                    <a:pt x="5" y="4537"/>
                  </a:lnTo>
                  <a:cubicBezTo>
                    <a:pt x="0" y="4556"/>
                    <a:pt x="0" y="4576"/>
                    <a:pt x="5" y="4595"/>
                  </a:cubicBezTo>
                  <a:lnTo>
                    <a:pt x="3270" y="11983"/>
                  </a:lnTo>
                  <a:cubicBezTo>
                    <a:pt x="3539" y="12699"/>
                    <a:pt x="4224" y="13173"/>
                    <a:pt x="4988" y="13174"/>
                  </a:cubicBezTo>
                  <a:lnTo>
                    <a:pt x="4990" y="13174"/>
                  </a:lnTo>
                  <a:cubicBezTo>
                    <a:pt x="5198" y="13173"/>
                    <a:pt x="5405" y="13137"/>
                    <a:pt x="5603" y="13067"/>
                  </a:cubicBezTo>
                  <a:cubicBezTo>
                    <a:pt x="6510" y="12747"/>
                    <a:pt x="7022" y="11790"/>
                    <a:pt x="6787" y="10858"/>
                  </a:cubicBezTo>
                  <a:lnTo>
                    <a:pt x="4335" y="3394"/>
                  </a:lnTo>
                  <a:cubicBezTo>
                    <a:pt x="4329" y="3377"/>
                    <a:pt x="4320" y="3361"/>
                    <a:pt x="4306" y="3349"/>
                  </a:cubicBezTo>
                  <a:lnTo>
                    <a:pt x="824" y="29"/>
                  </a:lnTo>
                  <a:cubicBezTo>
                    <a:pt x="804" y="10"/>
                    <a:pt x="779" y="0"/>
                    <a:pt x="75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6;p37">
              <a:extLst>
                <a:ext uri="{FF2B5EF4-FFF2-40B4-BE49-F238E27FC236}">
                  <a16:creationId xmlns:a16="http://schemas.microsoft.com/office/drawing/2014/main" id="{4F3619FD-4EF8-D60F-84B5-8ECD98E7B5F4}"/>
                </a:ext>
              </a:extLst>
            </p:cNvPr>
            <p:cNvSpPr/>
            <p:nvPr/>
          </p:nvSpPr>
          <p:spPr>
            <a:xfrm>
              <a:off x="5447850" y="870200"/>
              <a:ext cx="111225" cy="184800"/>
            </a:xfrm>
            <a:custGeom>
              <a:avLst/>
              <a:gdLst/>
              <a:ahLst/>
              <a:cxnLst/>
              <a:rect l="l" t="t" r="r" b="b"/>
              <a:pathLst>
                <a:path w="4449" h="7392" extrusionOk="0">
                  <a:moveTo>
                    <a:pt x="513" y="1"/>
                  </a:moveTo>
                  <a:lnTo>
                    <a:pt x="1" y="3321"/>
                  </a:lnTo>
                  <a:lnTo>
                    <a:pt x="2840" y="7392"/>
                  </a:lnTo>
                  <a:lnTo>
                    <a:pt x="3537" y="7392"/>
                  </a:lnTo>
                  <a:cubicBezTo>
                    <a:pt x="3537" y="7392"/>
                    <a:pt x="4448" y="4445"/>
                    <a:pt x="3537" y="2410"/>
                  </a:cubicBezTo>
                  <a:cubicBezTo>
                    <a:pt x="2626" y="376"/>
                    <a:pt x="513" y="1"/>
                    <a:pt x="513" y="1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7;p37">
              <a:extLst>
                <a:ext uri="{FF2B5EF4-FFF2-40B4-BE49-F238E27FC236}">
                  <a16:creationId xmlns:a16="http://schemas.microsoft.com/office/drawing/2014/main" id="{B0AC7E18-787C-B68B-1638-530DC82DE43E}"/>
                </a:ext>
              </a:extLst>
            </p:cNvPr>
            <p:cNvSpPr/>
            <p:nvPr/>
          </p:nvSpPr>
          <p:spPr>
            <a:xfrm>
              <a:off x="5445150" y="867550"/>
              <a:ext cx="116675" cy="190125"/>
            </a:xfrm>
            <a:custGeom>
              <a:avLst/>
              <a:gdLst/>
              <a:ahLst/>
              <a:cxnLst/>
              <a:rect l="l" t="t" r="r" b="b"/>
              <a:pathLst>
                <a:path w="4667" h="7605" extrusionOk="0">
                  <a:moveTo>
                    <a:pt x="710" y="235"/>
                  </a:moveTo>
                  <a:cubicBezTo>
                    <a:pt x="1144" y="343"/>
                    <a:pt x="2787" y="853"/>
                    <a:pt x="3548" y="2559"/>
                  </a:cubicBezTo>
                  <a:cubicBezTo>
                    <a:pt x="4352" y="4356"/>
                    <a:pt x="3699" y="6922"/>
                    <a:pt x="3566" y="7391"/>
                  </a:cubicBezTo>
                  <a:lnTo>
                    <a:pt x="3005" y="7391"/>
                  </a:lnTo>
                  <a:lnTo>
                    <a:pt x="222" y="3402"/>
                  </a:lnTo>
                  <a:lnTo>
                    <a:pt x="710" y="235"/>
                  </a:lnTo>
                  <a:close/>
                  <a:moveTo>
                    <a:pt x="616" y="0"/>
                  </a:moveTo>
                  <a:cubicBezTo>
                    <a:pt x="596" y="0"/>
                    <a:pt x="575" y="7"/>
                    <a:pt x="558" y="19"/>
                  </a:cubicBezTo>
                  <a:cubicBezTo>
                    <a:pt x="535" y="35"/>
                    <a:pt x="520" y="60"/>
                    <a:pt x="514" y="89"/>
                  </a:cubicBezTo>
                  <a:lnTo>
                    <a:pt x="4" y="3412"/>
                  </a:lnTo>
                  <a:cubicBezTo>
                    <a:pt x="0" y="3439"/>
                    <a:pt x="7" y="3466"/>
                    <a:pt x="22" y="3488"/>
                  </a:cubicBezTo>
                  <a:lnTo>
                    <a:pt x="2860" y="7559"/>
                  </a:lnTo>
                  <a:cubicBezTo>
                    <a:pt x="2881" y="7587"/>
                    <a:pt x="2912" y="7603"/>
                    <a:pt x="2948" y="7605"/>
                  </a:cubicBezTo>
                  <a:lnTo>
                    <a:pt x="3645" y="7605"/>
                  </a:lnTo>
                  <a:cubicBezTo>
                    <a:pt x="3690" y="7603"/>
                    <a:pt x="3730" y="7574"/>
                    <a:pt x="3743" y="7530"/>
                  </a:cubicBezTo>
                  <a:cubicBezTo>
                    <a:pt x="3783" y="7408"/>
                    <a:pt x="4666" y="4538"/>
                    <a:pt x="3743" y="2474"/>
                  </a:cubicBezTo>
                  <a:cubicBezTo>
                    <a:pt x="2820" y="409"/>
                    <a:pt x="661" y="2"/>
                    <a:pt x="637" y="2"/>
                  </a:cubicBezTo>
                  <a:cubicBezTo>
                    <a:pt x="630" y="1"/>
                    <a:pt x="623" y="0"/>
                    <a:pt x="61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68;p37">
              <a:extLst>
                <a:ext uri="{FF2B5EF4-FFF2-40B4-BE49-F238E27FC236}">
                  <a16:creationId xmlns:a16="http://schemas.microsoft.com/office/drawing/2014/main" id="{04B135C1-50A1-A6D8-302C-9430FB8E468D}"/>
                </a:ext>
              </a:extLst>
            </p:cNvPr>
            <p:cNvSpPr/>
            <p:nvPr/>
          </p:nvSpPr>
          <p:spPr>
            <a:xfrm>
              <a:off x="5488875" y="1167625"/>
              <a:ext cx="192800" cy="111050"/>
            </a:xfrm>
            <a:custGeom>
              <a:avLst/>
              <a:gdLst/>
              <a:ahLst/>
              <a:cxnLst/>
              <a:rect l="l" t="t" r="r" b="b"/>
              <a:pathLst>
                <a:path w="7712" h="4442" extrusionOk="0">
                  <a:moveTo>
                    <a:pt x="1842" y="0"/>
                  </a:moveTo>
                  <a:cubicBezTo>
                    <a:pt x="896" y="0"/>
                    <a:pt x="211" y="462"/>
                    <a:pt x="114" y="1386"/>
                  </a:cubicBezTo>
                  <a:cubicBezTo>
                    <a:pt x="0" y="2457"/>
                    <a:pt x="845" y="4257"/>
                    <a:pt x="2533" y="4425"/>
                  </a:cubicBezTo>
                  <a:cubicBezTo>
                    <a:pt x="2646" y="4437"/>
                    <a:pt x="2763" y="4442"/>
                    <a:pt x="2883" y="4442"/>
                  </a:cubicBezTo>
                  <a:cubicBezTo>
                    <a:pt x="4578" y="4442"/>
                    <a:pt x="6981" y="3413"/>
                    <a:pt x="6981" y="3413"/>
                  </a:cubicBezTo>
                  <a:cubicBezTo>
                    <a:pt x="7429" y="3108"/>
                    <a:pt x="7703" y="2603"/>
                    <a:pt x="7712" y="2061"/>
                  </a:cubicBezTo>
                  <a:cubicBezTo>
                    <a:pt x="7704" y="1162"/>
                    <a:pt x="6698" y="1162"/>
                    <a:pt x="6698" y="1162"/>
                  </a:cubicBezTo>
                  <a:cubicBezTo>
                    <a:pt x="6698" y="1162"/>
                    <a:pt x="3489" y="203"/>
                    <a:pt x="2307" y="34"/>
                  </a:cubicBezTo>
                  <a:cubicBezTo>
                    <a:pt x="2146" y="12"/>
                    <a:pt x="1991" y="0"/>
                    <a:pt x="18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69;p37">
              <a:extLst>
                <a:ext uri="{FF2B5EF4-FFF2-40B4-BE49-F238E27FC236}">
                  <a16:creationId xmlns:a16="http://schemas.microsoft.com/office/drawing/2014/main" id="{E5362AB6-9C99-7BA7-92C4-0B7BCD3BBE69}"/>
                </a:ext>
              </a:extLst>
            </p:cNvPr>
            <p:cNvSpPr/>
            <p:nvPr/>
          </p:nvSpPr>
          <p:spPr>
            <a:xfrm>
              <a:off x="5487900" y="1165100"/>
              <a:ext cx="196275" cy="116450"/>
            </a:xfrm>
            <a:custGeom>
              <a:avLst/>
              <a:gdLst/>
              <a:ahLst/>
              <a:cxnLst/>
              <a:rect l="l" t="t" r="r" b="b"/>
              <a:pathLst>
                <a:path w="7851" h="4658" extrusionOk="0">
                  <a:moveTo>
                    <a:pt x="1799" y="213"/>
                  </a:moveTo>
                  <a:cubicBezTo>
                    <a:pt x="1826" y="213"/>
                    <a:pt x="1853" y="213"/>
                    <a:pt x="1880" y="214"/>
                  </a:cubicBezTo>
                  <a:cubicBezTo>
                    <a:pt x="2029" y="216"/>
                    <a:pt x="2178" y="229"/>
                    <a:pt x="2325" y="253"/>
                  </a:cubicBezTo>
                  <a:cubicBezTo>
                    <a:pt x="3485" y="417"/>
                    <a:pt x="6670" y="1376"/>
                    <a:pt x="6701" y="1376"/>
                  </a:cubicBezTo>
                  <a:lnTo>
                    <a:pt x="6731" y="1376"/>
                  </a:lnTo>
                  <a:cubicBezTo>
                    <a:pt x="6768" y="1376"/>
                    <a:pt x="7638" y="1388"/>
                    <a:pt x="7638" y="2168"/>
                  </a:cubicBezTo>
                  <a:cubicBezTo>
                    <a:pt x="7630" y="2670"/>
                    <a:pt x="7381" y="3137"/>
                    <a:pt x="6970" y="3422"/>
                  </a:cubicBezTo>
                  <a:cubicBezTo>
                    <a:pt x="6944" y="3433"/>
                    <a:pt x="4569" y="4443"/>
                    <a:pt x="2920" y="4443"/>
                  </a:cubicBezTo>
                  <a:cubicBezTo>
                    <a:pt x="2801" y="4443"/>
                    <a:pt x="2687" y="4438"/>
                    <a:pt x="2577" y="4427"/>
                  </a:cubicBezTo>
                  <a:cubicBezTo>
                    <a:pt x="1927" y="4355"/>
                    <a:pt x="1333" y="4025"/>
                    <a:pt x="930" y="3509"/>
                  </a:cubicBezTo>
                  <a:cubicBezTo>
                    <a:pt x="465" y="2948"/>
                    <a:pt x="223" y="2233"/>
                    <a:pt x="251" y="1505"/>
                  </a:cubicBezTo>
                  <a:cubicBezTo>
                    <a:pt x="275" y="1130"/>
                    <a:pt x="455" y="782"/>
                    <a:pt x="747" y="545"/>
                  </a:cubicBezTo>
                  <a:cubicBezTo>
                    <a:pt x="1055" y="328"/>
                    <a:pt x="1423" y="213"/>
                    <a:pt x="1799" y="213"/>
                  </a:cubicBezTo>
                  <a:close/>
                  <a:moveTo>
                    <a:pt x="1869" y="1"/>
                  </a:moveTo>
                  <a:cubicBezTo>
                    <a:pt x="1366" y="1"/>
                    <a:pt x="941" y="129"/>
                    <a:pt x="616" y="377"/>
                  </a:cubicBezTo>
                  <a:cubicBezTo>
                    <a:pt x="279" y="649"/>
                    <a:pt x="71" y="1050"/>
                    <a:pt x="39" y="1481"/>
                  </a:cubicBezTo>
                  <a:cubicBezTo>
                    <a:pt x="1" y="2268"/>
                    <a:pt x="260" y="3039"/>
                    <a:pt x="765" y="3643"/>
                  </a:cubicBezTo>
                  <a:cubicBezTo>
                    <a:pt x="1202" y="4203"/>
                    <a:pt x="1849" y="4562"/>
                    <a:pt x="2556" y="4640"/>
                  </a:cubicBezTo>
                  <a:cubicBezTo>
                    <a:pt x="2673" y="4657"/>
                    <a:pt x="2794" y="4657"/>
                    <a:pt x="2921" y="4657"/>
                  </a:cubicBezTo>
                  <a:cubicBezTo>
                    <a:pt x="4605" y="4657"/>
                    <a:pt x="6951" y="3663"/>
                    <a:pt x="7069" y="3609"/>
                  </a:cubicBezTo>
                  <a:cubicBezTo>
                    <a:pt x="7551" y="3288"/>
                    <a:pt x="7843" y="2749"/>
                    <a:pt x="7850" y="2168"/>
                  </a:cubicBezTo>
                  <a:cubicBezTo>
                    <a:pt x="7850" y="1374"/>
                    <a:pt x="7139" y="1161"/>
                    <a:pt x="6746" y="1161"/>
                  </a:cubicBezTo>
                  <a:cubicBezTo>
                    <a:pt x="6482" y="1082"/>
                    <a:pt x="3503" y="200"/>
                    <a:pt x="2355" y="37"/>
                  </a:cubicBezTo>
                  <a:cubicBezTo>
                    <a:pt x="2186" y="13"/>
                    <a:pt x="2023" y="1"/>
                    <a:pt x="186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0;p37">
              <a:extLst>
                <a:ext uri="{FF2B5EF4-FFF2-40B4-BE49-F238E27FC236}">
                  <a16:creationId xmlns:a16="http://schemas.microsoft.com/office/drawing/2014/main" id="{449C8331-2EE6-F9E4-B3B9-7FBB0FCDED48}"/>
                </a:ext>
              </a:extLst>
            </p:cNvPr>
            <p:cNvSpPr/>
            <p:nvPr/>
          </p:nvSpPr>
          <p:spPr>
            <a:xfrm>
              <a:off x="5528375" y="1245500"/>
              <a:ext cx="98225" cy="33450"/>
            </a:xfrm>
            <a:custGeom>
              <a:avLst/>
              <a:gdLst/>
              <a:ahLst/>
              <a:cxnLst/>
              <a:rect l="l" t="t" r="r" b="b"/>
              <a:pathLst>
                <a:path w="3929" h="1338" extrusionOk="0">
                  <a:moveTo>
                    <a:pt x="3583" y="0"/>
                  </a:moveTo>
                  <a:cubicBezTo>
                    <a:pt x="2527" y="225"/>
                    <a:pt x="1715" y="289"/>
                    <a:pt x="1133" y="289"/>
                  </a:cubicBezTo>
                  <a:cubicBezTo>
                    <a:pt x="368" y="289"/>
                    <a:pt x="0" y="179"/>
                    <a:pt x="0" y="179"/>
                  </a:cubicBezTo>
                  <a:lnTo>
                    <a:pt x="0" y="179"/>
                  </a:lnTo>
                  <a:lnTo>
                    <a:pt x="335" y="1178"/>
                  </a:lnTo>
                  <a:cubicBezTo>
                    <a:pt x="530" y="1254"/>
                    <a:pt x="734" y="1301"/>
                    <a:pt x="943" y="1321"/>
                  </a:cubicBezTo>
                  <a:cubicBezTo>
                    <a:pt x="1055" y="1332"/>
                    <a:pt x="1171" y="1337"/>
                    <a:pt x="1292" y="1337"/>
                  </a:cubicBezTo>
                  <a:cubicBezTo>
                    <a:pt x="2120" y="1337"/>
                    <a:pt x="3118" y="1091"/>
                    <a:pt x="3928" y="840"/>
                  </a:cubicBezTo>
                  <a:lnTo>
                    <a:pt x="3583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1;p37">
              <a:extLst>
                <a:ext uri="{FF2B5EF4-FFF2-40B4-BE49-F238E27FC236}">
                  <a16:creationId xmlns:a16="http://schemas.microsoft.com/office/drawing/2014/main" id="{E0B511B2-1FBF-8C38-7A28-5FD63EF96D1A}"/>
                </a:ext>
              </a:extLst>
            </p:cNvPr>
            <p:cNvSpPr/>
            <p:nvPr/>
          </p:nvSpPr>
          <p:spPr>
            <a:xfrm>
              <a:off x="5525400" y="1242775"/>
              <a:ext cx="103800" cy="38700"/>
            </a:xfrm>
            <a:custGeom>
              <a:avLst/>
              <a:gdLst/>
              <a:ahLst/>
              <a:cxnLst/>
              <a:rect l="l" t="t" r="r" b="b"/>
              <a:pathLst>
                <a:path w="4152" h="1548" extrusionOk="0">
                  <a:moveTo>
                    <a:pt x="3642" y="237"/>
                  </a:moveTo>
                  <a:lnTo>
                    <a:pt x="3907" y="876"/>
                  </a:lnTo>
                  <a:cubicBezTo>
                    <a:pt x="3172" y="1101"/>
                    <a:pt x="2218" y="1335"/>
                    <a:pt x="1420" y="1335"/>
                  </a:cubicBezTo>
                  <a:cubicBezTo>
                    <a:pt x="1304" y="1335"/>
                    <a:pt x="1190" y="1330"/>
                    <a:pt x="1081" y="1320"/>
                  </a:cubicBezTo>
                  <a:cubicBezTo>
                    <a:pt x="898" y="1302"/>
                    <a:pt x="719" y="1262"/>
                    <a:pt x="545" y="1202"/>
                  </a:cubicBezTo>
                  <a:lnTo>
                    <a:pt x="290" y="435"/>
                  </a:lnTo>
                  <a:lnTo>
                    <a:pt x="290" y="435"/>
                  </a:lnTo>
                  <a:cubicBezTo>
                    <a:pt x="477" y="469"/>
                    <a:pt x="800" y="511"/>
                    <a:pt x="1267" y="511"/>
                  </a:cubicBezTo>
                  <a:cubicBezTo>
                    <a:pt x="1838" y="511"/>
                    <a:pt x="2624" y="449"/>
                    <a:pt x="3642" y="237"/>
                  </a:cubicBezTo>
                  <a:close/>
                  <a:moveTo>
                    <a:pt x="3700" y="1"/>
                  </a:moveTo>
                  <a:cubicBezTo>
                    <a:pt x="3692" y="1"/>
                    <a:pt x="3684" y="2"/>
                    <a:pt x="3676" y="3"/>
                  </a:cubicBezTo>
                  <a:cubicBezTo>
                    <a:pt x="2645" y="225"/>
                    <a:pt x="1847" y="288"/>
                    <a:pt x="1273" y="288"/>
                  </a:cubicBezTo>
                  <a:cubicBezTo>
                    <a:pt x="524" y="288"/>
                    <a:pt x="157" y="181"/>
                    <a:pt x="151" y="181"/>
                  </a:cubicBezTo>
                  <a:cubicBezTo>
                    <a:pt x="140" y="177"/>
                    <a:pt x="129" y="175"/>
                    <a:pt x="118" y="175"/>
                  </a:cubicBezTo>
                  <a:cubicBezTo>
                    <a:pt x="106" y="175"/>
                    <a:pt x="94" y="177"/>
                    <a:pt x="82" y="182"/>
                  </a:cubicBezTo>
                  <a:cubicBezTo>
                    <a:pt x="27" y="201"/>
                    <a:pt x="0" y="261"/>
                    <a:pt x="19" y="316"/>
                  </a:cubicBezTo>
                  <a:lnTo>
                    <a:pt x="352" y="1318"/>
                  </a:lnTo>
                  <a:cubicBezTo>
                    <a:pt x="362" y="1348"/>
                    <a:pt x="386" y="1373"/>
                    <a:pt x="416" y="1384"/>
                  </a:cubicBezTo>
                  <a:cubicBezTo>
                    <a:pt x="623" y="1460"/>
                    <a:pt x="837" y="1510"/>
                    <a:pt x="1056" y="1533"/>
                  </a:cubicBezTo>
                  <a:cubicBezTo>
                    <a:pt x="1169" y="1547"/>
                    <a:pt x="1288" y="1547"/>
                    <a:pt x="1412" y="1547"/>
                  </a:cubicBezTo>
                  <a:cubicBezTo>
                    <a:pt x="2318" y="1506"/>
                    <a:pt x="3215" y="1337"/>
                    <a:pt x="4075" y="1047"/>
                  </a:cubicBezTo>
                  <a:cubicBezTo>
                    <a:pt x="4104" y="1037"/>
                    <a:pt x="4126" y="1016"/>
                    <a:pt x="4139" y="989"/>
                  </a:cubicBezTo>
                  <a:cubicBezTo>
                    <a:pt x="4151" y="962"/>
                    <a:pt x="4151" y="931"/>
                    <a:pt x="4139" y="904"/>
                  </a:cubicBezTo>
                  <a:lnTo>
                    <a:pt x="3798" y="67"/>
                  </a:lnTo>
                  <a:cubicBezTo>
                    <a:pt x="3782" y="27"/>
                    <a:pt x="3742" y="1"/>
                    <a:pt x="37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2;p37">
              <a:extLst>
                <a:ext uri="{FF2B5EF4-FFF2-40B4-BE49-F238E27FC236}">
                  <a16:creationId xmlns:a16="http://schemas.microsoft.com/office/drawing/2014/main" id="{95E70E29-4191-EED7-9961-070741B91C3B}"/>
                </a:ext>
              </a:extLst>
            </p:cNvPr>
            <p:cNvSpPr/>
            <p:nvPr/>
          </p:nvSpPr>
          <p:spPr>
            <a:xfrm>
              <a:off x="5762425" y="1232075"/>
              <a:ext cx="48525" cy="48225"/>
            </a:xfrm>
            <a:custGeom>
              <a:avLst/>
              <a:gdLst/>
              <a:ahLst/>
              <a:cxnLst/>
              <a:rect l="l" t="t" r="r" b="b"/>
              <a:pathLst>
                <a:path w="1941" h="1929" extrusionOk="0">
                  <a:moveTo>
                    <a:pt x="259" y="1"/>
                  </a:moveTo>
                  <a:cubicBezTo>
                    <a:pt x="106" y="1"/>
                    <a:pt x="1" y="34"/>
                    <a:pt x="1" y="126"/>
                  </a:cubicBezTo>
                  <a:cubicBezTo>
                    <a:pt x="1" y="466"/>
                    <a:pt x="723" y="1739"/>
                    <a:pt x="1013" y="1891"/>
                  </a:cubicBezTo>
                  <a:cubicBezTo>
                    <a:pt x="1064" y="1917"/>
                    <a:pt x="1120" y="1929"/>
                    <a:pt x="1179" y="1929"/>
                  </a:cubicBezTo>
                  <a:cubicBezTo>
                    <a:pt x="1461" y="1929"/>
                    <a:pt x="1805" y="1665"/>
                    <a:pt x="1866" y="1480"/>
                  </a:cubicBezTo>
                  <a:cubicBezTo>
                    <a:pt x="1941" y="1253"/>
                    <a:pt x="1417" y="239"/>
                    <a:pt x="1417" y="239"/>
                  </a:cubicBezTo>
                  <a:cubicBezTo>
                    <a:pt x="1417" y="239"/>
                    <a:pt x="667" y="1"/>
                    <a:pt x="2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3;p37">
              <a:extLst>
                <a:ext uri="{FF2B5EF4-FFF2-40B4-BE49-F238E27FC236}">
                  <a16:creationId xmlns:a16="http://schemas.microsoft.com/office/drawing/2014/main" id="{52C1D40C-A51B-46AF-7A75-802A456C5EC3}"/>
                </a:ext>
              </a:extLst>
            </p:cNvPr>
            <p:cNvSpPr/>
            <p:nvPr/>
          </p:nvSpPr>
          <p:spPr>
            <a:xfrm>
              <a:off x="5759675" y="1229500"/>
              <a:ext cx="54225" cy="53450"/>
            </a:xfrm>
            <a:custGeom>
              <a:avLst/>
              <a:gdLst/>
              <a:ahLst/>
              <a:cxnLst/>
              <a:rect l="l" t="t" r="r" b="b"/>
              <a:pathLst>
                <a:path w="2169" h="2138" extrusionOk="0">
                  <a:moveTo>
                    <a:pt x="317" y="207"/>
                  </a:moveTo>
                  <a:cubicBezTo>
                    <a:pt x="326" y="207"/>
                    <a:pt x="335" y="207"/>
                    <a:pt x="344" y="208"/>
                  </a:cubicBezTo>
                  <a:cubicBezTo>
                    <a:pt x="720" y="237"/>
                    <a:pt x="1090" y="313"/>
                    <a:pt x="1448" y="432"/>
                  </a:cubicBezTo>
                  <a:cubicBezTo>
                    <a:pt x="1684" y="893"/>
                    <a:pt x="1908" y="1440"/>
                    <a:pt x="1874" y="1548"/>
                  </a:cubicBezTo>
                  <a:cubicBezTo>
                    <a:pt x="1787" y="1700"/>
                    <a:pt x="1652" y="1816"/>
                    <a:pt x="1488" y="1879"/>
                  </a:cubicBezTo>
                  <a:cubicBezTo>
                    <a:pt x="1429" y="1909"/>
                    <a:pt x="1365" y="1924"/>
                    <a:pt x="1300" y="1924"/>
                  </a:cubicBezTo>
                  <a:cubicBezTo>
                    <a:pt x="1253" y="1924"/>
                    <a:pt x="1205" y="1916"/>
                    <a:pt x="1159" y="1900"/>
                  </a:cubicBezTo>
                  <a:cubicBezTo>
                    <a:pt x="910" y="1773"/>
                    <a:pt x="200" y="543"/>
                    <a:pt x="200" y="238"/>
                  </a:cubicBezTo>
                  <a:cubicBezTo>
                    <a:pt x="235" y="217"/>
                    <a:pt x="275" y="207"/>
                    <a:pt x="317" y="207"/>
                  </a:cubicBezTo>
                  <a:close/>
                  <a:moveTo>
                    <a:pt x="379" y="1"/>
                  </a:moveTo>
                  <a:cubicBezTo>
                    <a:pt x="254" y="1"/>
                    <a:pt x="150" y="19"/>
                    <a:pt x="87" y="65"/>
                  </a:cubicBezTo>
                  <a:cubicBezTo>
                    <a:pt x="33" y="103"/>
                    <a:pt x="0" y="165"/>
                    <a:pt x="2" y="231"/>
                  </a:cubicBezTo>
                  <a:cubicBezTo>
                    <a:pt x="2" y="597"/>
                    <a:pt x="718" y="1915"/>
                    <a:pt x="1068" y="2089"/>
                  </a:cubicBezTo>
                  <a:cubicBezTo>
                    <a:pt x="1134" y="2122"/>
                    <a:pt x="1207" y="2138"/>
                    <a:pt x="1281" y="2138"/>
                  </a:cubicBezTo>
                  <a:cubicBezTo>
                    <a:pt x="1384" y="2138"/>
                    <a:pt x="1485" y="2116"/>
                    <a:pt x="1579" y="2074"/>
                  </a:cubicBezTo>
                  <a:cubicBezTo>
                    <a:pt x="1801" y="1992"/>
                    <a:pt x="1982" y="1828"/>
                    <a:pt x="2086" y="1617"/>
                  </a:cubicBezTo>
                  <a:cubicBezTo>
                    <a:pt x="2168" y="1361"/>
                    <a:pt x="1756" y="542"/>
                    <a:pt x="1628" y="295"/>
                  </a:cubicBezTo>
                  <a:cubicBezTo>
                    <a:pt x="1616" y="268"/>
                    <a:pt x="1594" y="250"/>
                    <a:pt x="1567" y="243"/>
                  </a:cubicBezTo>
                  <a:cubicBezTo>
                    <a:pt x="1354" y="175"/>
                    <a:pt x="766" y="1"/>
                    <a:pt x="37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4;p37">
              <a:extLst>
                <a:ext uri="{FF2B5EF4-FFF2-40B4-BE49-F238E27FC236}">
                  <a16:creationId xmlns:a16="http://schemas.microsoft.com/office/drawing/2014/main" id="{9492217A-E563-34D9-0C42-0BD7FC8C9D1A}"/>
                </a:ext>
              </a:extLst>
            </p:cNvPr>
            <p:cNvSpPr/>
            <p:nvPr/>
          </p:nvSpPr>
          <p:spPr>
            <a:xfrm>
              <a:off x="5771475" y="1267550"/>
              <a:ext cx="44200" cy="35475"/>
            </a:xfrm>
            <a:custGeom>
              <a:avLst/>
              <a:gdLst/>
              <a:ahLst/>
              <a:cxnLst/>
              <a:rect l="l" t="t" r="r" b="b"/>
              <a:pathLst>
                <a:path w="1768" h="1419" extrusionOk="0">
                  <a:moveTo>
                    <a:pt x="1365" y="1"/>
                  </a:moveTo>
                  <a:cubicBezTo>
                    <a:pt x="1087" y="1"/>
                    <a:pt x="641" y="472"/>
                    <a:pt x="641" y="472"/>
                  </a:cubicBezTo>
                  <a:cubicBezTo>
                    <a:pt x="641" y="472"/>
                    <a:pt x="0" y="1073"/>
                    <a:pt x="115" y="1299"/>
                  </a:cubicBezTo>
                  <a:cubicBezTo>
                    <a:pt x="157" y="1381"/>
                    <a:pt x="262" y="1418"/>
                    <a:pt x="392" y="1418"/>
                  </a:cubicBezTo>
                  <a:cubicBezTo>
                    <a:pt x="624" y="1418"/>
                    <a:pt x="937" y="1302"/>
                    <a:pt x="1129" y="1112"/>
                  </a:cubicBezTo>
                  <a:cubicBezTo>
                    <a:pt x="1430" y="813"/>
                    <a:pt x="1768" y="361"/>
                    <a:pt x="1504" y="61"/>
                  </a:cubicBezTo>
                  <a:cubicBezTo>
                    <a:pt x="1467" y="18"/>
                    <a:pt x="1419" y="1"/>
                    <a:pt x="13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5;p37">
              <a:extLst>
                <a:ext uri="{FF2B5EF4-FFF2-40B4-BE49-F238E27FC236}">
                  <a16:creationId xmlns:a16="http://schemas.microsoft.com/office/drawing/2014/main" id="{A5567D75-C11E-EF0E-5D82-06E118FCCD7B}"/>
                </a:ext>
              </a:extLst>
            </p:cNvPr>
            <p:cNvSpPr/>
            <p:nvPr/>
          </p:nvSpPr>
          <p:spPr>
            <a:xfrm>
              <a:off x="5768650" y="1265100"/>
              <a:ext cx="48600" cy="40575"/>
            </a:xfrm>
            <a:custGeom>
              <a:avLst/>
              <a:gdLst/>
              <a:ahLst/>
              <a:cxnLst/>
              <a:rect l="l" t="t" r="r" b="b"/>
              <a:pathLst>
                <a:path w="1944" h="1623" extrusionOk="0">
                  <a:moveTo>
                    <a:pt x="1499" y="200"/>
                  </a:moveTo>
                  <a:cubicBezTo>
                    <a:pt x="1518" y="200"/>
                    <a:pt x="1536" y="209"/>
                    <a:pt x="1547" y="224"/>
                  </a:cubicBezTo>
                  <a:cubicBezTo>
                    <a:pt x="1772" y="488"/>
                    <a:pt x="1363" y="942"/>
                    <a:pt x="1178" y="1128"/>
                  </a:cubicBezTo>
                  <a:cubicBezTo>
                    <a:pt x="993" y="1303"/>
                    <a:pt x="749" y="1400"/>
                    <a:pt x="496" y="1400"/>
                  </a:cubicBezTo>
                  <a:cubicBezTo>
                    <a:pt x="478" y="1400"/>
                    <a:pt x="460" y="1400"/>
                    <a:pt x="443" y="1399"/>
                  </a:cubicBezTo>
                  <a:cubicBezTo>
                    <a:pt x="410" y="1393"/>
                    <a:pt x="353" y="1380"/>
                    <a:pt x="335" y="1344"/>
                  </a:cubicBezTo>
                  <a:cubicBezTo>
                    <a:pt x="295" y="1265"/>
                    <a:pt x="541" y="924"/>
                    <a:pt x="839" y="644"/>
                  </a:cubicBezTo>
                  <a:cubicBezTo>
                    <a:pt x="992" y="474"/>
                    <a:pt x="1311" y="205"/>
                    <a:pt x="1479" y="205"/>
                  </a:cubicBezTo>
                  <a:lnTo>
                    <a:pt x="1491" y="200"/>
                  </a:lnTo>
                  <a:cubicBezTo>
                    <a:pt x="1494" y="200"/>
                    <a:pt x="1496" y="200"/>
                    <a:pt x="1499" y="200"/>
                  </a:cubicBezTo>
                  <a:close/>
                  <a:moveTo>
                    <a:pt x="1490" y="1"/>
                  </a:moveTo>
                  <a:cubicBezTo>
                    <a:pt x="1488" y="1"/>
                    <a:pt x="1486" y="1"/>
                    <a:pt x="1485" y="1"/>
                  </a:cubicBezTo>
                  <a:cubicBezTo>
                    <a:pt x="1174" y="1"/>
                    <a:pt x="739" y="441"/>
                    <a:pt x="679" y="503"/>
                  </a:cubicBezTo>
                  <a:cubicBezTo>
                    <a:pt x="468" y="702"/>
                    <a:pt x="0" y="1186"/>
                    <a:pt x="133" y="1452"/>
                  </a:cubicBezTo>
                  <a:cubicBezTo>
                    <a:pt x="186" y="1549"/>
                    <a:pt x="286" y="1612"/>
                    <a:pt x="398" y="1621"/>
                  </a:cubicBezTo>
                  <a:cubicBezTo>
                    <a:pt x="416" y="1622"/>
                    <a:pt x="435" y="1623"/>
                    <a:pt x="454" y="1623"/>
                  </a:cubicBezTo>
                  <a:cubicBezTo>
                    <a:pt x="473" y="1623"/>
                    <a:pt x="492" y="1622"/>
                    <a:pt x="511" y="1621"/>
                  </a:cubicBezTo>
                  <a:cubicBezTo>
                    <a:pt x="810" y="1613"/>
                    <a:pt x="1096" y="1497"/>
                    <a:pt x="1317" y="1293"/>
                  </a:cubicBezTo>
                  <a:cubicBezTo>
                    <a:pt x="1806" y="802"/>
                    <a:pt x="1943" y="377"/>
                    <a:pt x="1698" y="96"/>
                  </a:cubicBezTo>
                  <a:cubicBezTo>
                    <a:pt x="1645" y="36"/>
                    <a:pt x="1570" y="1"/>
                    <a:pt x="149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6;p37">
              <a:extLst>
                <a:ext uri="{FF2B5EF4-FFF2-40B4-BE49-F238E27FC236}">
                  <a16:creationId xmlns:a16="http://schemas.microsoft.com/office/drawing/2014/main" id="{23F3CB2B-D5CA-A33B-AF48-B791709DDDD7}"/>
                </a:ext>
              </a:extLst>
            </p:cNvPr>
            <p:cNvSpPr/>
            <p:nvPr/>
          </p:nvSpPr>
          <p:spPr>
            <a:xfrm>
              <a:off x="5738000" y="1232075"/>
              <a:ext cx="48800" cy="48225"/>
            </a:xfrm>
            <a:custGeom>
              <a:avLst/>
              <a:gdLst/>
              <a:ahLst/>
              <a:cxnLst/>
              <a:rect l="l" t="t" r="r" b="b"/>
              <a:pathLst>
                <a:path w="1952" h="1929" extrusionOk="0">
                  <a:moveTo>
                    <a:pt x="260" y="1"/>
                  </a:moveTo>
                  <a:cubicBezTo>
                    <a:pt x="107" y="1"/>
                    <a:pt x="1" y="34"/>
                    <a:pt x="1" y="126"/>
                  </a:cubicBezTo>
                  <a:cubicBezTo>
                    <a:pt x="1" y="466"/>
                    <a:pt x="713" y="1739"/>
                    <a:pt x="1013" y="1891"/>
                  </a:cubicBezTo>
                  <a:cubicBezTo>
                    <a:pt x="1066" y="1917"/>
                    <a:pt x="1123" y="1929"/>
                    <a:pt x="1184" y="1929"/>
                  </a:cubicBezTo>
                  <a:cubicBezTo>
                    <a:pt x="1471" y="1929"/>
                    <a:pt x="1815" y="1665"/>
                    <a:pt x="1877" y="1480"/>
                  </a:cubicBezTo>
                  <a:cubicBezTo>
                    <a:pt x="1951" y="1253"/>
                    <a:pt x="1424" y="239"/>
                    <a:pt x="1424" y="239"/>
                  </a:cubicBezTo>
                  <a:cubicBezTo>
                    <a:pt x="1424" y="239"/>
                    <a:pt x="671" y="1"/>
                    <a:pt x="2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7;p37">
              <a:extLst>
                <a:ext uri="{FF2B5EF4-FFF2-40B4-BE49-F238E27FC236}">
                  <a16:creationId xmlns:a16="http://schemas.microsoft.com/office/drawing/2014/main" id="{36076EE4-883C-9EAC-ACEB-F20B64E05823}"/>
                </a:ext>
              </a:extLst>
            </p:cNvPr>
            <p:cNvSpPr/>
            <p:nvPr/>
          </p:nvSpPr>
          <p:spPr>
            <a:xfrm>
              <a:off x="5735300" y="1229500"/>
              <a:ext cx="54225" cy="53450"/>
            </a:xfrm>
            <a:custGeom>
              <a:avLst/>
              <a:gdLst/>
              <a:ahLst/>
              <a:cxnLst/>
              <a:rect l="l" t="t" r="r" b="b"/>
              <a:pathLst>
                <a:path w="2169" h="2138" extrusionOk="0">
                  <a:moveTo>
                    <a:pt x="318" y="207"/>
                  </a:moveTo>
                  <a:cubicBezTo>
                    <a:pt x="327" y="207"/>
                    <a:pt x="336" y="207"/>
                    <a:pt x="346" y="208"/>
                  </a:cubicBezTo>
                  <a:cubicBezTo>
                    <a:pt x="721" y="237"/>
                    <a:pt x="1092" y="313"/>
                    <a:pt x="1447" y="432"/>
                  </a:cubicBezTo>
                  <a:cubicBezTo>
                    <a:pt x="1687" y="893"/>
                    <a:pt x="1909" y="1440"/>
                    <a:pt x="1875" y="1548"/>
                  </a:cubicBezTo>
                  <a:cubicBezTo>
                    <a:pt x="1788" y="1700"/>
                    <a:pt x="1651" y="1816"/>
                    <a:pt x="1488" y="1879"/>
                  </a:cubicBezTo>
                  <a:cubicBezTo>
                    <a:pt x="1429" y="1909"/>
                    <a:pt x="1365" y="1924"/>
                    <a:pt x="1300" y="1924"/>
                  </a:cubicBezTo>
                  <a:cubicBezTo>
                    <a:pt x="1253" y="1924"/>
                    <a:pt x="1205" y="1916"/>
                    <a:pt x="1160" y="1900"/>
                  </a:cubicBezTo>
                  <a:cubicBezTo>
                    <a:pt x="910" y="1773"/>
                    <a:pt x="203" y="543"/>
                    <a:pt x="203" y="238"/>
                  </a:cubicBezTo>
                  <a:cubicBezTo>
                    <a:pt x="238" y="217"/>
                    <a:pt x="277" y="207"/>
                    <a:pt x="318" y="207"/>
                  </a:cubicBezTo>
                  <a:close/>
                  <a:moveTo>
                    <a:pt x="378" y="1"/>
                  </a:moveTo>
                  <a:cubicBezTo>
                    <a:pt x="252" y="1"/>
                    <a:pt x="148" y="19"/>
                    <a:pt x="85" y="65"/>
                  </a:cubicBezTo>
                  <a:cubicBezTo>
                    <a:pt x="31" y="104"/>
                    <a:pt x="0" y="165"/>
                    <a:pt x="2" y="231"/>
                  </a:cubicBezTo>
                  <a:cubicBezTo>
                    <a:pt x="2" y="597"/>
                    <a:pt x="721" y="1915"/>
                    <a:pt x="1068" y="2089"/>
                  </a:cubicBezTo>
                  <a:cubicBezTo>
                    <a:pt x="1135" y="2122"/>
                    <a:pt x="1208" y="2138"/>
                    <a:pt x="1281" y="2138"/>
                  </a:cubicBezTo>
                  <a:cubicBezTo>
                    <a:pt x="1383" y="2138"/>
                    <a:pt x="1486" y="2116"/>
                    <a:pt x="1580" y="2074"/>
                  </a:cubicBezTo>
                  <a:cubicBezTo>
                    <a:pt x="1800" y="1992"/>
                    <a:pt x="1982" y="1828"/>
                    <a:pt x="2085" y="1617"/>
                  </a:cubicBezTo>
                  <a:cubicBezTo>
                    <a:pt x="2168" y="1361"/>
                    <a:pt x="1757" y="542"/>
                    <a:pt x="1629" y="295"/>
                  </a:cubicBezTo>
                  <a:cubicBezTo>
                    <a:pt x="1616" y="268"/>
                    <a:pt x="1593" y="250"/>
                    <a:pt x="1565" y="243"/>
                  </a:cubicBezTo>
                  <a:cubicBezTo>
                    <a:pt x="1353" y="175"/>
                    <a:pt x="764" y="1"/>
                    <a:pt x="37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78;p37">
              <a:extLst>
                <a:ext uri="{FF2B5EF4-FFF2-40B4-BE49-F238E27FC236}">
                  <a16:creationId xmlns:a16="http://schemas.microsoft.com/office/drawing/2014/main" id="{4B7E819F-CA83-47C9-D269-4374422C2472}"/>
                </a:ext>
              </a:extLst>
            </p:cNvPr>
            <p:cNvSpPr/>
            <p:nvPr/>
          </p:nvSpPr>
          <p:spPr>
            <a:xfrm>
              <a:off x="5746950" y="1267550"/>
              <a:ext cx="44250" cy="35475"/>
            </a:xfrm>
            <a:custGeom>
              <a:avLst/>
              <a:gdLst/>
              <a:ahLst/>
              <a:cxnLst/>
              <a:rect l="l" t="t" r="r" b="b"/>
              <a:pathLst>
                <a:path w="1770" h="1419" extrusionOk="0">
                  <a:moveTo>
                    <a:pt x="1367" y="1"/>
                  </a:moveTo>
                  <a:cubicBezTo>
                    <a:pt x="1090" y="1"/>
                    <a:pt x="640" y="472"/>
                    <a:pt x="640" y="472"/>
                  </a:cubicBezTo>
                  <a:cubicBezTo>
                    <a:pt x="640" y="472"/>
                    <a:pt x="0" y="1073"/>
                    <a:pt x="113" y="1299"/>
                  </a:cubicBezTo>
                  <a:cubicBezTo>
                    <a:pt x="154" y="1381"/>
                    <a:pt x="259" y="1418"/>
                    <a:pt x="390" y="1418"/>
                  </a:cubicBezTo>
                  <a:cubicBezTo>
                    <a:pt x="622" y="1418"/>
                    <a:pt x="937" y="1302"/>
                    <a:pt x="1129" y="1112"/>
                  </a:cubicBezTo>
                  <a:cubicBezTo>
                    <a:pt x="1430" y="813"/>
                    <a:pt x="1769" y="361"/>
                    <a:pt x="1504" y="61"/>
                  </a:cubicBezTo>
                  <a:cubicBezTo>
                    <a:pt x="1468" y="18"/>
                    <a:pt x="1420" y="1"/>
                    <a:pt x="13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79;p37">
              <a:extLst>
                <a:ext uri="{FF2B5EF4-FFF2-40B4-BE49-F238E27FC236}">
                  <a16:creationId xmlns:a16="http://schemas.microsoft.com/office/drawing/2014/main" id="{46C27EFB-F9C9-4227-EC00-05D6B48E4D74}"/>
                </a:ext>
              </a:extLst>
            </p:cNvPr>
            <p:cNvSpPr/>
            <p:nvPr/>
          </p:nvSpPr>
          <p:spPr>
            <a:xfrm>
              <a:off x="5744225" y="1265100"/>
              <a:ext cx="48675" cy="40575"/>
            </a:xfrm>
            <a:custGeom>
              <a:avLst/>
              <a:gdLst/>
              <a:ahLst/>
              <a:cxnLst/>
              <a:rect l="l" t="t" r="r" b="b"/>
              <a:pathLst>
                <a:path w="1947" h="1623" extrusionOk="0">
                  <a:moveTo>
                    <a:pt x="1499" y="200"/>
                  </a:moveTo>
                  <a:cubicBezTo>
                    <a:pt x="1518" y="200"/>
                    <a:pt x="1537" y="208"/>
                    <a:pt x="1549" y="224"/>
                  </a:cubicBezTo>
                  <a:cubicBezTo>
                    <a:pt x="1772" y="488"/>
                    <a:pt x="1366" y="942"/>
                    <a:pt x="1178" y="1128"/>
                  </a:cubicBezTo>
                  <a:cubicBezTo>
                    <a:pt x="993" y="1303"/>
                    <a:pt x="750" y="1400"/>
                    <a:pt x="497" y="1400"/>
                  </a:cubicBezTo>
                  <a:cubicBezTo>
                    <a:pt x="479" y="1400"/>
                    <a:pt x="461" y="1400"/>
                    <a:pt x="443" y="1399"/>
                  </a:cubicBezTo>
                  <a:cubicBezTo>
                    <a:pt x="410" y="1393"/>
                    <a:pt x="353" y="1380"/>
                    <a:pt x="336" y="1344"/>
                  </a:cubicBezTo>
                  <a:cubicBezTo>
                    <a:pt x="297" y="1265"/>
                    <a:pt x="541" y="925"/>
                    <a:pt x="839" y="644"/>
                  </a:cubicBezTo>
                  <a:cubicBezTo>
                    <a:pt x="995" y="474"/>
                    <a:pt x="1311" y="205"/>
                    <a:pt x="1479" y="205"/>
                  </a:cubicBezTo>
                  <a:lnTo>
                    <a:pt x="1494" y="200"/>
                  </a:lnTo>
                  <a:cubicBezTo>
                    <a:pt x="1496" y="200"/>
                    <a:pt x="1497" y="200"/>
                    <a:pt x="1499" y="200"/>
                  </a:cubicBezTo>
                  <a:close/>
                  <a:moveTo>
                    <a:pt x="1493" y="1"/>
                  </a:moveTo>
                  <a:cubicBezTo>
                    <a:pt x="1491" y="1"/>
                    <a:pt x="1490" y="1"/>
                    <a:pt x="1488" y="1"/>
                  </a:cubicBezTo>
                  <a:cubicBezTo>
                    <a:pt x="1178" y="1"/>
                    <a:pt x="739" y="441"/>
                    <a:pt x="680" y="503"/>
                  </a:cubicBezTo>
                  <a:cubicBezTo>
                    <a:pt x="470" y="702"/>
                    <a:pt x="1" y="1186"/>
                    <a:pt x="136" y="1452"/>
                  </a:cubicBezTo>
                  <a:cubicBezTo>
                    <a:pt x="188" y="1549"/>
                    <a:pt x="288" y="1613"/>
                    <a:pt x="398" y="1621"/>
                  </a:cubicBezTo>
                  <a:cubicBezTo>
                    <a:pt x="417" y="1622"/>
                    <a:pt x="435" y="1623"/>
                    <a:pt x="454" y="1623"/>
                  </a:cubicBezTo>
                  <a:cubicBezTo>
                    <a:pt x="473" y="1623"/>
                    <a:pt x="492" y="1622"/>
                    <a:pt x="511" y="1621"/>
                  </a:cubicBezTo>
                  <a:cubicBezTo>
                    <a:pt x="812" y="1613"/>
                    <a:pt x="1099" y="1497"/>
                    <a:pt x="1321" y="1293"/>
                  </a:cubicBezTo>
                  <a:cubicBezTo>
                    <a:pt x="1811" y="802"/>
                    <a:pt x="1947" y="377"/>
                    <a:pt x="1701" y="96"/>
                  </a:cubicBezTo>
                  <a:cubicBezTo>
                    <a:pt x="1648" y="35"/>
                    <a:pt x="1573" y="1"/>
                    <a:pt x="149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0;p37">
              <a:extLst>
                <a:ext uri="{FF2B5EF4-FFF2-40B4-BE49-F238E27FC236}">
                  <a16:creationId xmlns:a16="http://schemas.microsoft.com/office/drawing/2014/main" id="{6E250CA9-FDB8-6089-3DBD-4C0397E90D73}"/>
                </a:ext>
              </a:extLst>
            </p:cNvPr>
            <p:cNvSpPr/>
            <p:nvPr/>
          </p:nvSpPr>
          <p:spPr>
            <a:xfrm>
              <a:off x="5727100" y="1218000"/>
              <a:ext cx="35475" cy="56200"/>
            </a:xfrm>
            <a:custGeom>
              <a:avLst/>
              <a:gdLst/>
              <a:ahLst/>
              <a:cxnLst/>
              <a:rect l="l" t="t" r="r" b="b"/>
              <a:pathLst>
                <a:path w="1419" h="2248" extrusionOk="0">
                  <a:moveTo>
                    <a:pt x="248" y="0"/>
                  </a:moveTo>
                  <a:cubicBezTo>
                    <a:pt x="202" y="0"/>
                    <a:pt x="167" y="17"/>
                    <a:pt x="148" y="56"/>
                  </a:cubicBezTo>
                  <a:cubicBezTo>
                    <a:pt x="1" y="359"/>
                    <a:pt x="87" y="1822"/>
                    <a:pt x="294" y="2084"/>
                  </a:cubicBezTo>
                  <a:cubicBezTo>
                    <a:pt x="387" y="2202"/>
                    <a:pt x="555" y="2248"/>
                    <a:pt x="727" y="2248"/>
                  </a:cubicBezTo>
                  <a:cubicBezTo>
                    <a:pt x="940" y="2248"/>
                    <a:pt x="1159" y="2177"/>
                    <a:pt x="1251" y="2084"/>
                  </a:cubicBezTo>
                  <a:cubicBezTo>
                    <a:pt x="1418" y="1916"/>
                    <a:pt x="1384" y="776"/>
                    <a:pt x="1384" y="776"/>
                  </a:cubicBezTo>
                  <a:cubicBezTo>
                    <a:pt x="1384" y="776"/>
                    <a:pt x="558" y="0"/>
                    <a:pt x="2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1;p37">
              <a:extLst>
                <a:ext uri="{FF2B5EF4-FFF2-40B4-BE49-F238E27FC236}">
                  <a16:creationId xmlns:a16="http://schemas.microsoft.com/office/drawing/2014/main" id="{31369846-89B5-89EE-C83A-D3E57675D2F9}"/>
                </a:ext>
              </a:extLst>
            </p:cNvPr>
            <p:cNvSpPr/>
            <p:nvPr/>
          </p:nvSpPr>
          <p:spPr>
            <a:xfrm>
              <a:off x="5724450" y="1215325"/>
              <a:ext cx="40375" cy="61600"/>
            </a:xfrm>
            <a:custGeom>
              <a:avLst/>
              <a:gdLst/>
              <a:ahLst/>
              <a:cxnLst/>
              <a:rect l="l" t="t" r="r" b="b"/>
              <a:pathLst>
                <a:path w="1615" h="2464" extrusionOk="0">
                  <a:moveTo>
                    <a:pt x="361" y="208"/>
                  </a:moveTo>
                  <a:cubicBezTo>
                    <a:pt x="497" y="208"/>
                    <a:pt x="954" y="533"/>
                    <a:pt x="1384" y="933"/>
                  </a:cubicBezTo>
                  <a:cubicBezTo>
                    <a:pt x="1395" y="1450"/>
                    <a:pt x="1359" y="2041"/>
                    <a:pt x="1280" y="2123"/>
                  </a:cubicBezTo>
                  <a:cubicBezTo>
                    <a:pt x="1156" y="2208"/>
                    <a:pt x="1008" y="2254"/>
                    <a:pt x="859" y="2254"/>
                  </a:cubicBezTo>
                  <a:cubicBezTo>
                    <a:pt x="836" y="2254"/>
                    <a:pt x="813" y="2253"/>
                    <a:pt x="790" y="2251"/>
                  </a:cubicBezTo>
                  <a:cubicBezTo>
                    <a:pt x="785" y="2251"/>
                    <a:pt x="780" y="2251"/>
                    <a:pt x="774" y="2251"/>
                  </a:cubicBezTo>
                  <a:cubicBezTo>
                    <a:pt x="665" y="2251"/>
                    <a:pt x="560" y="2207"/>
                    <a:pt x="485" y="2127"/>
                  </a:cubicBezTo>
                  <a:cubicBezTo>
                    <a:pt x="314" y="1899"/>
                    <a:pt x="214" y="483"/>
                    <a:pt x="343" y="208"/>
                  </a:cubicBezTo>
                  <a:close/>
                  <a:moveTo>
                    <a:pt x="349" y="0"/>
                  </a:moveTo>
                  <a:cubicBezTo>
                    <a:pt x="334" y="0"/>
                    <a:pt x="320" y="1"/>
                    <a:pt x="306" y="4"/>
                  </a:cubicBezTo>
                  <a:cubicBezTo>
                    <a:pt x="241" y="14"/>
                    <a:pt x="186" y="58"/>
                    <a:pt x="159" y="117"/>
                  </a:cubicBezTo>
                  <a:cubicBezTo>
                    <a:pt x="1" y="434"/>
                    <a:pt x="77" y="1943"/>
                    <a:pt x="317" y="2249"/>
                  </a:cubicBezTo>
                  <a:cubicBezTo>
                    <a:pt x="430" y="2384"/>
                    <a:pt x="596" y="2462"/>
                    <a:pt x="772" y="2462"/>
                  </a:cubicBezTo>
                  <a:cubicBezTo>
                    <a:pt x="773" y="2462"/>
                    <a:pt x="775" y="2462"/>
                    <a:pt x="777" y="2462"/>
                  </a:cubicBezTo>
                  <a:lnTo>
                    <a:pt x="836" y="2462"/>
                  </a:lnTo>
                  <a:cubicBezTo>
                    <a:pt x="849" y="2463"/>
                    <a:pt x="861" y="2463"/>
                    <a:pt x="874" y="2463"/>
                  </a:cubicBezTo>
                  <a:cubicBezTo>
                    <a:pt x="1077" y="2463"/>
                    <a:pt x="1275" y="2395"/>
                    <a:pt x="1433" y="2269"/>
                  </a:cubicBezTo>
                  <a:cubicBezTo>
                    <a:pt x="1615" y="2081"/>
                    <a:pt x="1596" y="1159"/>
                    <a:pt x="1596" y="880"/>
                  </a:cubicBezTo>
                  <a:cubicBezTo>
                    <a:pt x="1596" y="851"/>
                    <a:pt x="1584" y="824"/>
                    <a:pt x="1561" y="805"/>
                  </a:cubicBezTo>
                  <a:cubicBezTo>
                    <a:pt x="1356" y="611"/>
                    <a:pt x="683" y="0"/>
                    <a:pt x="34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2;p37">
              <a:extLst>
                <a:ext uri="{FF2B5EF4-FFF2-40B4-BE49-F238E27FC236}">
                  <a16:creationId xmlns:a16="http://schemas.microsoft.com/office/drawing/2014/main" id="{A2160906-9311-6E0B-3322-7632DDC13707}"/>
                </a:ext>
              </a:extLst>
            </p:cNvPr>
            <p:cNvSpPr/>
            <p:nvPr/>
          </p:nvSpPr>
          <p:spPr>
            <a:xfrm>
              <a:off x="5713600" y="1266400"/>
              <a:ext cx="47450" cy="24625"/>
            </a:xfrm>
            <a:custGeom>
              <a:avLst/>
              <a:gdLst/>
              <a:ahLst/>
              <a:cxnLst/>
              <a:rect l="l" t="t" r="r" b="b"/>
              <a:pathLst>
                <a:path w="1898" h="985" extrusionOk="0">
                  <a:moveTo>
                    <a:pt x="1501" y="0"/>
                  </a:moveTo>
                  <a:cubicBezTo>
                    <a:pt x="1217" y="0"/>
                    <a:pt x="834" y="147"/>
                    <a:pt x="834" y="147"/>
                  </a:cubicBezTo>
                  <a:cubicBezTo>
                    <a:pt x="834" y="147"/>
                    <a:pt x="0" y="410"/>
                    <a:pt x="2" y="662"/>
                  </a:cubicBezTo>
                  <a:cubicBezTo>
                    <a:pt x="4" y="849"/>
                    <a:pt x="332" y="984"/>
                    <a:pt x="665" y="984"/>
                  </a:cubicBezTo>
                  <a:cubicBezTo>
                    <a:pt x="780" y="984"/>
                    <a:pt x="895" y="968"/>
                    <a:pt x="998" y="933"/>
                  </a:cubicBezTo>
                  <a:cubicBezTo>
                    <a:pt x="1398" y="794"/>
                    <a:pt x="1897" y="534"/>
                    <a:pt x="1791" y="148"/>
                  </a:cubicBezTo>
                  <a:cubicBezTo>
                    <a:pt x="1760" y="37"/>
                    <a:pt x="1643" y="0"/>
                    <a:pt x="15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3;p37">
              <a:extLst>
                <a:ext uri="{FF2B5EF4-FFF2-40B4-BE49-F238E27FC236}">
                  <a16:creationId xmlns:a16="http://schemas.microsoft.com/office/drawing/2014/main" id="{DC3A2494-EA53-AD07-616C-EEAB566D0C5B}"/>
                </a:ext>
              </a:extLst>
            </p:cNvPr>
            <p:cNvSpPr/>
            <p:nvPr/>
          </p:nvSpPr>
          <p:spPr>
            <a:xfrm>
              <a:off x="5710975" y="1263750"/>
              <a:ext cx="52475" cy="29950"/>
            </a:xfrm>
            <a:custGeom>
              <a:avLst/>
              <a:gdLst/>
              <a:ahLst/>
              <a:cxnLst/>
              <a:rect l="l" t="t" r="r" b="b"/>
              <a:pathLst>
                <a:path w="2099" h="1198" extrusionOk="0">
                  <a:moveTo>
                    <a:pt x="1637" y="213"/>
                  </a:moveTo>
                  <a:cubicBezTo>
                    <a:pt x="1680" y="213"/>
                    <a:pt x="1722" y="220"/>
                    <a:pt x="1761" y="235"/>
                  </a:cubicBezTo>
                  <a:cubicBezTo>
                    <a:pt x="1782" y="244"/>
                    <a:pt x="1797" y="262"/>
                    <a:pt x="1803" y="283"/>
                  </a:cubicBezTo>
                  <a:cubicBezTo>
                    <a:pt x="1892" y="610"/>
                    <a:pt x="1325" y="850"/>
                    <a:pt x="1074" y="935"/>
                  </a:cubicBezTo>
                  <a:cubicBezTo>
                    <a:pt x="975" y="967"/>
                    <a:pt x="873" y="982"/>
                    <a:pt x="771" y="982"/>
                  </a:cubicBezTo>
                  <a:cubicBezTo>
                    <a:pt x="606" y="982"/>
                    <a:pt x="442" y="941"/>
                    <a:pt x="294" y="860"/>
                  </a:cubicBezTo>
                  <a:cubicBezTo>
                    <a:pt x="269" y="841"/>
                    <a:pt x="221" y="802"/>
                    <a:pt x="221" y="764"/>
                  </a:cubicBezTo>
                  <a:cubicBezTo>
                    <a:pt x="221" y="674"/>
                    <a:pt x="589" y="475"/>
                    <a:pt x="979" y="353"/>
                  </a:cubicBezTo>
                  <a:cubicBezTo>
                    <a:pt x="1183" y="272"/>
                    <a:pt x="1399" y="226"/>
                    <a:pt x="1619" y="214"/>
                  </a:cubicBezTo>
                  <a:lnTo>
                    <a:pt x="1608" y="214"/>
                  </a:lnTo>
                  <a:cubicBezTo>
                    <a:pt x="1617" y="213"/>
                    <a:pt x="1627" y="213"/>
                    <a:pt x="1637" y="213"/>
                  </a:cubicBezTo>
                  <a:close/>
                  <a:moveTo>
                    <a:pt x="1603" y="0"/>
                  </a:moveTo>
                  <a:cubicBezTo>
                    <a:pt x="1316" y="0"/>
                    <a:pt x="966" y="128"/>
                    <a:pt x="905" y="152"/>
                  </a:cubicBezTo>
                  <a:cubicBezTo>
                    <a:pt x="629" y="239"/>
                    <a:pt x="1" y="472"/>
                    <a:pt x="1" y="768"/>
                  </a:cubicBezTo>
                  <a:cubicBezTo>
                    <a:pt x="7" y="880"/>
                    <a:pt x="69" y="979"/>
                    <a:pt x="165" y="1037"/>
                  </a:cubicBezTo>
                  <a:cubicBezTo>
                    <a:pt x="336" y="1142"/>
                    <a:pt x="533" y="1197"/>
                    <a:pt x="735" y="1197"/>
                  </a:cubicBezTo>
                  <a:cubicBezTo>
                    <a:pt x="745" y="1197"/>
                    <a:pt x="756" y="1197"/>
                    <a:pt x="766" y="1197"/>
                  </a:cubicBezTo>
                  <a:cubicBezTo>
                    <a:pt x="774" y="1197"/>
                    <a:pt x="782" y="1197"/>
                    <a:pt x="790" y="1197"/>
                  </a:cubicBezTo>
                  <a:cubicBezTo>
                    <a:pt x="910" y="1197"/>
                    <a:pt x="1030" y="1176"/>
                    <a:pt x="1146" y="1140"/>
                  </a:cubicBezTo>
                  <a:cubicBezTo>
                    <a:pt x="1785" y="911"/>
                    <a:pt x="2099" y="588"/>
                    <a:pt x="1999" y="227"/>
                  </a:cubicBezTo>
                  <a:cubicBezTo>
                    <a:pt x="1977" y="149"/>
                    <a:pt x="1923" y="83"/>
                    <a:pt x="1849" y="47"/>
                  </a:cubicBezTo>
                  <a:cubicBezTo>
                    <a:pt x="1781" y="13"/>
                    <a:pt x="1695" y="0"/>
                    <a:pt x="160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4;p37">
              <a:extLst>
                <a:ext uri="{FF2B5EF4-FFF2-40B4-BE49-F238E27FC236}">
                  <a16:creationId xmlns:a16="http://schemas.microsoft.com/office/drawing/2014/main" id="{988AAB40-1EDD-B8CE-3B1A-CFCFAB019536}"/>
                </a:ext>
              </a:extLst>
            </p:cNvPr>
            <p:cNvSpPr/>
            <p:nvPr/>
          </p:nvSpPr>
          <p:spPr>
            <a:xfrm>
              <a:off x="5643475" y="1194225"/>
              <a:ext cx="105325" cy="61825"/>
            </a:xfrm>
            <a:custGeom>
              <a:avLst/>
              <a:gdLst/>
              <a:ahLst/>
              <a:cxnLst/>
              <a:rect l="l" t="t" r="r" b="b"/>
              <a:pathLst>
                <a:path w="4213" h="2473" extrusionOk="0">
                  <a:moveTo>
                    <a:pt x="2150" y="1"/>
                  </a:moveTo>
                  <a:cubicBezTo>
                    <a:pt x="1946" y="1"/>
                    <a:pt x="1742" y="9"/>
                    <a:pt x="1538" y="26"/>
                  </a:cubicBezTo>
                  <a:cubicBezTo>
                    <a:pt x="1324" y="41"/>
                    <a:pt x="1118" y="115"/>
                    <a:pt x="946" y="241"/>
                  </a:cubicBezTo>
                  <a:cubicBezTo>
                    <a:pt x="609" y="483"/>
                    <a:pt x="92" y="933"/>
                    <a:pt x="58" y="1457"/>
                  </a:cubicBezTo>
                  <a:cubicBezTo>
                    <a:pt x="0" y="2246"/>
                    <a:pt x="789" y="2472"/>
                    <a:pt x="1520" y="2472"/>
                  </a:cubicBezTo>
                  <a:cubicBezTo>
                    <a:pt x="2253" y="2472"/>
                    <a:pt x="3654" y="1457"/>
                    <a:pt x="3654" y="1457"/>
                  </a:cubicBezTo>
                  <a:cubicBezTo>
                    <a:pt x="3654" y="1457"/>
                    <a:pt x="4212" y="312"/>
                    <a:pt x="3594" y="144"/>
                  </a:cubicBezTo>
                  <a:cubicBezTo>
                    <a:pt x="3118" y="48"/>
                    <a:pt x="2634" y="1"/>
                    <a:pt x="21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5;p37">
              <a:extLst>
                <a:ext uri="{FF2B5EF4-FFF2-40B4-BE49-F238E27FC236}">
                  <a16:creationId xmlns:a16="http://schemas.microsoft.com/office/drawing/2014/main" id="{7DEA49CB-83DB-DCCE-72D8-152F6681DB58}"/>
                </a:ext>
              </a:extLst>
            </p:cNvPr>
            <p:cNvSpPr/>
            <p:nvPr/>
          </p:nvSpPr>
          <p:spPr>
            <a:xfrm>
              <a:off x="5641500" y="1191725"/>
              <a:ext cx="104975" cy="66900"/>
            </a:xfrm>
            <a:custGeom>
              <a:avLst/>
              <a:gdLst/>
              <a:ahLst/>
              <a:cxnLst/>
              <a:rect l="l" t="t" r="r" b="b"/>
              <a:pathLst>
                <a:path w="4199" h="2676" extrusionOk="0">
                  <a:moveTo>
                    <a:pt x="2452" y="212"/>
                  </a:moveTo>
                  <a:cubicBezTo>
                    <a:pt x="2853" y="212"/>
                    <a:pt x="3252" y="256"/>
                    <a:pt x="3644" y="342"/>
                  </a:cubicBezTo>
                  <a:cubicBezTo>
                    <a:pt x="3721" y="360"/>
                    <a:pt x="3786" y="414"/>
                    <a:pt x="3818" y="486"/>
                  </a:cubicBezTo>
                  <a:cubicBezTo>
                    <a:pt x="3937" y="749"/>
                    <a:pt x="3743" y="1270"/>
                    <a:pt x="3645" y="1483"/>
                  </a:cubicBezTo>
                  <a:cubicBezTo>
                    <a:pt x="3466" y="1609"/>
                    <a:pt x="2231" y="2461"/>
                    <a:pt x="1592" y="2461"/>
                  </a:cubicBezTo>
                  <a:cubicBezTo>
                    <a:pt x="1273" y="2461"/>
                    <a:pt x="695" y="2415"/>
                    <a:pt x="405" y="2103"/>
                  </a:cubicBezTo>
                  <a:cubicBezTo>
                    <a:pt x="271" y="1958"/>
                    <a:pt x="209" y="1758"/>
                    <a:pt x="235" y="1561"/>
                  </a:cubicBezTo>
                  <a:cubicBezTo>
                    <a:pt x="277" y="1063"/>
                    <a:pt x="788" y="637"/>
                    <a:pt x="1089" y="422"/>
                  </a:cubicBezTo>
                  <a:cubicBezTo>
                    <a:pt x="1245" y="311"/>
                    <a:pt x="1431" y="244"/>
                    <a:pt x="1623" y="233"/>
                  </a:cubicBezTo>
                  <a:cubicBezTo>
                    <a:pt x="1811" y="214"/>
                    <a:pt x="2056" y="214"/>
                    <a:pt x="2323" y="214"/>
                  </a:cubicBezTo>
                  <a:cubicBezTo>
                    <a:pt x="2366" y="213"/>
                    <a:pt x="2409" y="212"/>
                    <a:pt x="2452" y="212"/>
                  </a:cubicBezTo>
                  <a:close/>
                  <a:moveTo>
                    <a:pt x="2308" y="0"/>
                  </a:moveTo>
                  <a:cubicBezTo>
                    <a:pt x="2039" y="0"/>
                    <a:pt x="1791" y="10"/>
                    <a:pt x="1602" y="20"/>
                  </a:cubicBezTo>
                  <a:cubicBezTo>
                    <a:pt x="1371" y="34"/>
                    <a:pt x="1150" y="114"/>
                    <a:pt x="962" y="250"/>
                  </a:cubicBezTo>
                  <a:cubicBezTo>
                    <a:pt x="560" y="539"/>
                    <a:pt x="69" y="999"/>
                    <a:pt x="30" y="1547"/>
                  </a:cubicBezTo>
                  <a:cubicBezTo>
                    <a:pt x="0" y="1803"/>
                    <a:pt x="83" y="2059"/>
                    <a:pt x="259" y="2248"/>
                  </a:cubicBezTo>
                  <a:cubicBezTo>
                    <a:pt x="585" y="2601"/>
                    <a:pt x="1173" y="2675"/>
                    <a:pt x="1599" y="2675"/>
                  </a:cubicBezTo>
                  <a:cubicBezTo>
                    <a:pt x="2357" y="2675"/>
                    <a:pt x="3743" y="1690"/>
                    <a:pt x="3792" y="1640"/>
                  </a:cubicBezTo>
                  <a:cubicBezTo>
                    <a:pt x="3807" y="1630"/>
                    <a:pt x="3819" y="1617"/>
                    <a:pt x="3827" y="1600"/>
                  </a:cubicBezTo>
                  <a:cubicBezTo>
                    <a:pt x="3864" y="1521"/>
                    <a:pt x="4199" y="813"/>
                    <a:pt x="4011" y="399"/>
                  </a:cubicBezTo>
                  <a:cubicBezTo>
                    <a:pt x="3953" y="268"/>
                    <a:pt x="3837" y="171"/>
                    <a:pt x="3699" y="137"/>
                  </a:cubicBezTo>
                  <a:cubicBezTo>
                    <a:pt x="3305" y="30"/>
                    <a:pt x="2776" y="0"/>
                    <a:pt x="230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6;p37">
              <a:extLst>
                <a:ext uri="{FF2B5EF4-FFF2-40B4-BE49-F238E27FC236}">
                  <a16:creationId xmlns:a16="http://schemas.microsoft.com/office/drawing/2014/main" id="{7D066F9D-A166-5E6F-54DD-93852B849016}"/>
                </a:ext>
              </a:extLst>
            </p:cNvPr>
            <p:cNvSpPr/>
            <p:nvPr/>
          </p:nvSpPr>
          <p:spPr>
            <a:xfrm>
              <a:off x="5695575" y="1197900"/>
              <a:ext cx="92900" cy="48825"/>
            </a:xfrm>
            <a:custGeom>
              <a:avLst/>
              <a:gdLst/>
              <a:ahLst/>
              <a:cxnLst/>
              <a:rect l="l" t="t" r="r" b="b"/>
              <a:pathLst>
                <a:path w="3716" h="1953" extrusionOk="0">
                  <a:moveTo>
                    <a:pt x="1737" y="0"/>
                  </a:moveTo>
                  <a:cubicBezTo>
                    <a:pt x="1547" y="0"/>
                    <a:pt x="1360" y="20"/>
                    <a:pt x="1177" y="70"/>
                  </a:cubicBezTo>
                  <a:cubicBezTo>
                    <a:pt x="553" y="238"/>
                    <a:pt x="1" y="1364"/>
                    <a:pt x="337" y="1813"/>
                  </a:cubicBezTo>
                  <a:cubicBezTo>
                    <a:pt x="856" y="1906"/>
                    <a:pt x="1382" y="1953"/>
                    <a:pt x="1908" y="1953"/>
                  </a:cubicBezTo>
                  <a:cubicBezTo>
                    <a:pt x="2135" y="1953"/>
                    <a:pt x="2362" y="1944"/>
                    <a:pt x="2588" y="1926"/>
                  </a:cubicBezTo>
                  <a:cubicBezTo>
                    <a:pt x="3656" y="1813"/>
                    <a:pt x="3715" y="406"/>
                    <a:pt x="3096" y="238"/>
                  </a:cubicBezTo>
                  <a:cubicBezTo>
                    <a:pt x="2659" y="119"/>
                    <a:pt x="2193" y="0"/>
                    <a:pt x="17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7;p37">
              <a:extLst>
                <a:ext uri="{FF2B5EF4-FFF2-40B4-BE49-F238E27FC236}">
                  <a16:creationId xmlns:a16="http://schemas.microsoft.com/office/drawing/2014/main" id="{5930ED28-B0B5-B16B-5E2E-DDA231B49C63}"/>
                </a:ext>
              </a:extLst>
            </p:cNvPr>
            <p:cNvSpPr/>
            <p:nvPr/>
          </p:nvSpPr>
          <p:spPr>
            <a:xfrm>
              <a:off x="5697800" y="1195450"/>
              <a:ext cx="88525" cy="54125"/>
            </a:xfrm>
            <a:custGeom>
              <a:avLst/>
              <a:gdLst/>
              <a:ahLst/>
              <a:cxnLst/>
              <a:rect l="l" t="t" r="r" b="b"/>
              <a:pathLst>
                <a:path w="3541" h="2165" extrusionOk="0">
                  <a:moveTo>
                    <a:pt x="1648" y="210"/>
                  </a:moveTo>
                  <a:cubicBezTo>
                    <a:pt x="2073" y="210"/>
                    <a:pt x="2519" y="320"/>
                    <a:pt x="2977" y="445"/>
                  </a:cubicBezTo>
                  <a:cubicBezTo>
                    <a:pt x="3190" y="495"/>
                    <a:pt x="3321" y="762"/>
                    <a:pt x="3296" y="1083"/>
                  </a:cubicBezTo>
                  <a:cubicBezTo>
                    <a:pt x="3272" y="1524"/>
                    <a:pt x="2928" y="1880"/>
                    <a:pt x="2489" y="1919"/>
                  </a:cubicBezTo>
                  <a:cubicBezTo>
                    <a:pt x="2267" y="1935"/>
                    <a:pt x="2045" y="1943"/>
                    <a:pt x="1823" y="1943"/>
                  </a:cubicBezTo>
                  <a:cubicBezTo>
                    <a:pt x="1317" y="1943"/>
                    <a:pt x="812" y="1901"/>
                    <a:pt x="312" y="1816"/>
                  </a:cubicBezTo>
                  <a:cubicBezTo>
                    <a:pt x="230" y="1613"/>
                    <a:pt x="236" y="1386"/>
                    <a:pt x="325" y="1186"/>
                  </a:cubicBezTo>
                  <a:cubicBezTo>
                    <a:pt x="480" y="742"/>
                    <a:pt x="811" y="361"/>
                    <a:pt x="1121" y="276"/>
                  </a:cubicBezTo>
                  <a:cubicBezTo>
                    <a:pt x="1292" y="230"/>
                    <a:pt x="1468" y="210"/>
                    <a:pt x="1648" y="210"/>
                  </a:cubicBezTo>
                  <a:close/>
                  <a:moveTo>
                    <a:pt x="1648" y="1"/>
                  </a:moveTo>
                  <a:cubicBezTo>
                    <a:pt x="1451" y="1"/>
                    <a:pt x="1256" y="23"/>
                    <a:pt x="1064" y="75"/>
                  </a:cubicBezTo>
                  <a:cubicBezTo>
                    <a:pt x="623" y="195"/>
                    <a:pt x="267" y="696"/>
                    <a:pt x="121" y="1122"/>
                  </a:cubicBezTo>
                  <a:cubicBezTo>
                    <a:pt x="1" y="1471"/>
                    <a:pt x="13" y="1777"/>
                    <a:pt x="163" y="1975"/>
                  </a:cubicBezTo>
                  <a:cubicBezTo>
                    <a:pt x="180" y="1996"/>
                    <a:pt x="202" y="2011"/>
                    <a:pt x="229" y="2016"/>
                  </a:cubicBezTo>
                  <a:cubicBezTo>
                    <a:pt x="763" y="2112"/>
                    <a:pt x="1307" y="2161"/>
                    <a:pt x="1850" y="2163"/>
                  </a:cubicBezTo>
                  <a:lnTo>
                    <a:pt x="1849" y="2163"/>
                  </a:lnTo>
                  <a:cubicBezTo>
                    <a:pt x="1886" y="2164"/>
                    <a:pt x="1924" y="2164"/>
                    <a:pt x="1962" y="2164"/>
                  </a:cubicBezTo>
                  <a:cubicBezTo>
                    <a:pt x="2145" y="2164"/>
                    <a:pt x="2328" y="2155"/>
                    <a:pt x="2510" y="2139"/>
                  </a:cubicBezTo>
                  <a:cubicBezTo>
                    <a:pt x="3052" y="2091"/>
                    <a:pt x="3475" y="1654"/>
                    <a:pt x="3506" y="1112"/>
                  </a:cubicBezTo>
                  <a:cubicBezTo>
                    <a:pt x="3540" y="686"/>
                    <a:pt x="3346" y="329"/>
                    <a:pt x="3035" y="244"/>
                  </a:cubicBezTo>
                  <a:cubicBezTo>
                    <a:pt x="2556" y="114"/>
                    <a:pt x="2095" y="1"/>
                    <a:pt x="164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88;p37">
              <a:extLst>
                <a:ext uri="{FF2B5EF4-FFF2-40B4-BE49-F238E27FC236}">
                  <a16:creationId xmlns:a16="http://schemas.microsoft.com/office/drawing/2014/main" id="{78BBD2AA-EE9C-A3A4-1092-C1DB8EEEE04B}"/>
                </a:ext>
              </a:extLst>
            </p:cNvPr>
            <p:cNvSpPr/>
            <p:nvPr/>
          </p:nvSpPr>
          <p:spPr>
            <a:xfrm>
              <a:off x="5645800" y="1233250"/>
              <a:ext cx="55375" cy="74350"/>
            </a:xfrm>
            <a:custGeom>
              <a:avLst/>
              <a:gdLst/>
              <a:ahLst/>
              <a:cxnLst/>
              <a:rect l="l" t="t" r="r" b="b"/>
              <a:pathLst>
                <a:path w="2215" h="2974" extrusionOk="0">
                  <a:moveTo>
                    <a:pt x="512" y="0"/>
                  </a:moveTo>
                  <a:cubicBezTo>
                    <a:pt x="129" y="0"/>
                    <a:pt x="0" y="400"/>
                    <a:pt x="188" y="907"/>
                  </a:cubicBezTo>
                  <a:cubicBezTo>
                    <a:pt x="413" y="1509"/>
                    <a:pt x="1240" y="2484"/>
                    <a:pt x="1316" y="2782"/>
                  </a:cubicBezTo>
                  <a:cubicBezTo>
                    <a:pt x="1345" y="2901"/>
                    <a:pt x="1472" y="2973"/>
                    <a:pt x="1617" y="2973"/>
                  </a:cubicBezTo>
                  <a:cubicBezTo>
                    <a:pt x="1835" y="2973"/>
                    <a:pt x="2096" y="2812"/>
                    <a:pt x="2140" y="2406"/>
                  </a:cubicBezTo>
                  <a:cubicBezTo>
                    <a:pt x="2215" y="1730"/>
                    <a:pt x="1654" y="643"/>
                    <a:pt x="1654" y="643"/>
                  </a:cubicBezTo>
                  <a:cubicBezTo>
                    <a:pt x="1409" y="369"/>
                    <a:pt x="1098" y="164"/>
                    <a:pt x="751" y="43"/>
                  </a:cubicBezTo>
                  <a:cubicBezTo>
                    <a:pt x="663" y="14"/>
                    <a:pt x="583" y="0"/>
                    <a:pt x="5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89;p37">
              <a:extLst>
                <a:ext uri="{FF2B5EF4-FFF2-40B4-BE49-F238E27FC236}">
                  <a16:creationId xmlns:a16="http://schemas.microsoft.com/office/drawing/2014/main" id="{CD930956-D43A-5A2C-7C63-2D731C4C6E8F}"/>
                </a:ext>
              </a:extLst>
            </p:cNvPr>
            <p:cNvSpPr/>
            <p:nvPr/>
          </p:nvSpPr>
          <p:spPr>
            <a:xfrm>
              <a:off x="5644550" y="1230300"/>
              <a:ext cx="59500" cy="80050"/>
            </a:xfrm>
            <a:custGeom>
              <a:avLst/>
              <a:gdLst/>
              <a:ahLst/>
              <a:cxnLst/>
              <a:rect l="l" t="t" r="r" b="b"/>
              <a:pathLst>
                <a:path w="2380" h="3202" extrusionOk="0">
                  <a:moveTo>
                    <a:pt x="543" y="223"/>
                  </a:moveTo>
                  <a:cubicBezTo>
                    <a:pt x="550" y="223"/>
                    <a:pt x="556" y="223"/>
                    <a:pt x="563" y="224"/>
                  </a:cubicBezTo>
                  <a:cubicBezTo>
                    <a:pt x="627" y="228"/>
                    <a:pt x="690" y="240"/>
                    <a:pt x="751" y="261"/>
                  </a:cubicBezTo>
                  <a:cubicBezTo>
                    <a:pt x="1077" y="376"/>
                    <a:pt x="1370" y="566"/>
                    <a:pt x="1604" y="821"/>
                  </a:cubicBezTo>
                  <a:cubicBezTo>
                    <a:pt x="1659" y="934"/>
                    <a:pt x="2141" y="1912"/>
                    <a:pt x="2074" y="2514"/>
                  </a:cubicBezTo>
                  <a:cubicBezTo>
                    <a:pt x="2037" y="2844"/>
                    <a:pt x="1846" y="2974"/>
                    <a:pt x="1678" y="2984"/>
                  </a:cubicBezTo>
                  <a:cubicBezTo>
                    <a:pt x="1671" y="2985"/>
                    <a:pt x="1663" y="2985"/>
                    <a:pt x="1656" y="2985"/>
                  </a:cubicBezTo>
                  <a:cubicBezTo>
                    <a:pt x="1562" y="2985"/>
                    <a:pt x="1481" y="2942"/>
                    <a:pt x="1465" y="2874"/>
                  </a:cubicBezTo>
                  <a:cubicBezTo>
                    <a:pt x="1346" y="2600"/>
                    <a:pt x="1191" y="2343"/>
                    <a:pt x="1007" y="2109"/>
                  </a:cubicBezTo>
                  <a:cubicBezTo>
                    <a:pt x="745" y="1759"/>
                    <a:pt x="520" y="1382"/>
                    <a:pt x="335" y="986"/>
                  </a:cubicBezTo>
                  <a:cubicBezTo>
                    <a:pt x="224" y="690"/>
                    <a:pt x="231" y="428"/>
                    <a:pt x="350" y="303"/>
                  </a:cubicBezTo>
                  <a:cubicBezTo>
                    <a:pt x="402" y="252"/>
                    <a:pt x="471" y="223"/>
                    <a:pt x="543" y="223"/>
                  </a:cubicBezTo>
                  <a:close/>
                  <a:moveTo>
                    <a:pt x="593" y="1"/>
                  </a:moveTo>
                  <a:cubicBezTo>
                    <a:pt x="451" y="1"/>
                    <a:pt x="311" y="54"/>
                    <a:pt x="203" y="155"/>
                  </a:cubicBezTo>
                  <a:cubicBezTo>
                    <a:pt x="21" y="343"/>
                    <a:pt x="0" y="681"/>
                    <a:pt x="143" y="1061"/>
                  </a:cubicBezTo>
                  <a:cubicBezTo>
                    <a:pt x="332" y="1473"/>
                    <a:pt x="565" y="1865"/>
                    <a:pt x="835" y="2228"/>
                  </a:cubicBezTo>
                  <a:cubicBezTo>
                    <a:pt x="1002" y="2445"/>
                    <a:pt x="1145" y="2679"/>
                    <a:pt x="1263" y="2925"/>
                  </a:cubicBezTo>
                  <a:cubicBezTo>
                    <a:pt x="1314" y="3090"/>
                    <a:pt x="1467" y="3200"/>
                    <a:pt x="1637" y="3200"/>
                  </a:cubicBezTo>
                  <a:cubicBezTo>
                    <a:pt x="1647" y="3200"/>
                    <a:pt x="1657" y="3200"/>
                    <a:pt x="1666" y="3199"/>
                  </a:cubicBezTo>
                  <a:lnTo>
                    <a:pt x="1665" y="3197"/>
                  </a:lnTo>
                  <a:lnTo>
                    <a:pt x="1711" y="3202"/>
                  </a:lnTo>
                  <a:cubicBezTo>
                    <a:pt x="2046" y="3163"/>
                    <a:pt x="2301" y="2880"/>
                    <a:pt x="2304" y="2541"/>
                  </a:cubicBezTo>
                  <a:cubicBezTo>
                    <a:pt x="2380" y="1842"/>
                    <a:pt x="1827" y="763"/>
                    <a:pt x="1805" y="715"/>
                  </a:cubicBezTo>
                  <a:lnTo>
                    <a:pt x="1791" y="699"/>
                  </a:lnTo>
                  <a:cubicBezTo>
                    <a:pt x="1537" y="407"/>
                    <a:pt x="1209" y="185"/>
                    <a:pt x="843" y="59"/>
                  </a:cubicBezTo>
                  <a:cubicBezTo>
                    <a:pt x="763" y="20"/>
                    <a:pt x="678" y="1"/>
                    <a:pt x="59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0;p37">
              <a:extLst>
                <a:ext uri="{FF2B5EF4-FFF2-40B4-BE49-F238E27FC236}">
                  <a16:creationId xmlns:a16="http://schemas.microsoft.com/office/drawing/2014/main" id="{DF4F414A-5EA4-ECAC-03FE-B09AD870F69D}"/>
                </a:ext>
              </a:extLst>
            </p:cNvPr>
            <p:cNvSpPr/>
            <p:nvPr/>
          </p:nvSpPr>
          <p:spPr>
            <a:xfrm>
              <a:off x="5663675" y="1267725"/>
              <a:ext cx="30950" cy="10725"/>
            </a:xfrm>
            <a:custGeom>
              <a:avLst/>
              <a:gdLst/>
              <a:ahLst/>
              <a:cxnLst/>
              <a:rect l="l" t="t" r="r" b="b"/>
              <a:pathLst>
                <a:path w="1238" h="429" extrusionOk="0">
                  <a:moveTo>
                    <a:pt x="770" y="0"/>
                  </a:moveTo>
                  <a:cubicBezTo>
                    <a:pt x="348" y="0"/>
                    <a:pt x="1" y="429"/>
                    <a:pt x="1" y="429"/>
                  </a:cubicBezTo>
                  <a:lnTo>
                    <a:pt x="1238" y="202"/>
                  </a:lnTo>
                  <a:cubicBezTo>
                    <a:pt x="1081" y="55"/>
                    <a:pt x="921" y="0"/>
                    <a:pt x="7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1;p37">
              <a:extLst>
                <a:ext uri="{FF2B5EF4-FFF2-40B4-BE49-F238E27FC236}">
                  <a16:creationId xmlns:a16="http://schemas.microsoft.com/office/drawing/2014/main" id="{31DD38B1-106C-FE03-8B43-CEDDE1883EF1}"/>
                </a:ext>
              </a:extLst>
            </p:cNvPr>
            <p:cNvSpPr/>
            <p:nvPr/>
          </p:nvSpPr>
          <p:spPr>
            <a:xfrm>
              <a:off x="5660650" y="1264950"/>
              <a:ext cx="36925" cy="16150"/>
            </a:xfrm>
            <a:custGeom>
              <a:avLst/>
              <a:gdLst/>
              <a:ahLst/>
              <a:cxnLst/>
              <a:rect l="l" t="t" r="r" b="b"/>
              <a:pathLst>
                <a:path w="1477" h="646" extrusionOk="0">
                  <a:moveTo>
                    <a:pt x="887" y="1"/>
                  </a:moveTo>
                  <a:cubicBezTo>
                    <a:pt x="872" y="1"/>
                    <a:pt x="856" y="1"/>
                    <a:pt x="841" y="2"/>
                  </a:cubicBezTo>
                  <a:cubicBezTo>
                    <a:pt x="527" y="54"/>
                    <a:pt x="242" y="220"/>
                    <a:pt x="41" y="467"/>
                  </a:cubicBezTo>
                  <a:cubicBezTo>
                    <a:pt x="40" y="468"/>
                    <a:pt x="40" y="468"/>
                    <a:pt x="38" y="470"/>
                  </a:cubicBezTo>
                  <a:cubicBezTo>
                    <a:pt x="1" y="516"/>
                    <a:pt x="7" y="584"/>
                    <a:pt x="53" y="622"/>
                  </a:cubicBezTo>
                  <a:cubicBezTo>
                    <a:pt x="72" y="638"/>
                    <a:pt x="98" y="646"/>
                    <a:pt x="122" y="646"/>
                  </a:cubicBezTo>
                  <a:cubicBezTo>
                    <a:pt x="156" y="644"/>
                    <a:pt x="187" y="625"/>
                    <a:pt x="205" y="595"/>
                  </a:cubicBezTo>
                  <a:cubicBezTo>
                    <a:pt x="370" y="395"/>
                    <a:pt x="601" y="258"/>
                    <a:pt x="856" y="209"/>
                  </a:cubicBezTo>
                  <a:cubicBezTo>
                    <a:pt x="864" y="209"/>
                    <a:pt x="872" y="209"/>
                    <a:pt x="881" y="209"/>
                  </a:cubicBezTo>
                  <a:cubicBezTo>
                    <a:pt x="1032" y="209"/>
                    <a:pt x="1177" y="272"/>
                    <a:pt x="1281" y="382"/>
                  </a:cubicBezTo>
                  <a:lnTo>
                    <a:pt x="1283" y="382"/>
                  </a:lnTo>
                  <a:cubicBezTo>
                    <a:pt x="1304" y="403"/>
                    <a:pt x="1331" y="413"/>
                    <a:pt x="1358" y="413"/>
                  </a:cubicBezTo>
                  <a:cubicBezTo>
                    <a:pt x="1385" y="413"/>
                    <a:pt x="1412" y="403"/>
                    <a:pt x="1433" y="382"/>
                  </a:cubicBezTo>
                  <a:cubicBezTo>
                    <a:pt x="1435" y="380"/>
                    <a:pt x="1436" y="379"/>
                    <a:pt x="1438" y="378"/>
                  </a:cubicBezTo>
                  <a:cubicBezTo>
                    <a:pt x="1476" y="336"/>
                    <a:pt x="1475" y="270"/>
                    <a:pt x="1433" y="232"/>
                  </a:cubicBezTo>
                  <a:cubicBezTo>
                    <a:pt x="1289" y="83"/>
                    <a:pt x="1092" y="1"/>
                    <a:pt x="88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2;p37">
              <a:extLst>
                <a:ext uri="{FF2B5EF4-FFF2-40B4-BE49-F238E27FC236}">
                  <a16:creationId xmlns:a16="http://schemas.microsoft.com/office/drawing/2014/main" id="{33BEAB16-06DA-DB4B-416D-BAC295AC5170}"/>
                </a:ext>
              </a:extLst>
            </p:cNvPr>
            <p:cNvSpPr/>
            <p:nvPr/>
          </p:nvSpPr>
          <p:spPr>
            <a:xfrm>
              <a:off x="5764875" y="1206175"/>
              <a:ext cx="66700" cy="47800"/>
            </a:xfrm>
            <a:custGeom>
              <a:avLst/>
              <a:gdLst/>
              <a:ahLst/>
              <a:cxnLst/>
              <a:rect l="l" t="t" r="r" b="b"/>
              <a:pathLst>
                <a:path w="2668" h="1912" extrusionOk="0">
                  <a:moveTo>
                    <a:pt x="564" y="1"/>
                  </a:moveTo>
                  <a:cubicBezTo>
                    <a:pt x="564" y="1"/>
                    <a:pt x="1" y="337"/>
                    <a:pt x="1" y="864"/>
                  </a:cubicBezTo>
                  <a:cubicBezTo>
                    <a:pt x="1" y="1391"/>
                    <a:pt x="263" y="1505"/>
                    <a:pt x="564" y="1576"/>
                  </a:cubicBezTo>
                  <a:cubicBezTo>
                    <a:pt x="815" y="1637"/>
                    <a:pt x="1328" y="1912"/>
                    <a:pt x="1667" y="1912"/>
                  </a:cubicBezTo>
                  <a:cubicBezTo>
                    <a:pt x="1733" y="1912"/>
                    <a:pt x="1793" y="1901"/>
                    <a:pt x="1843" y="1877"/>
                  </a:cubicBezTo>
                  <a:cubicBezTo>
                    <a:pt x="2148" y="1728"/>
                    <a:pt x="2668" y="1201"/>
                    <a:pt x="2105" y="638"/>
                  </a:cubicBezTo>
                  <a:cubicBezTo>
                    <a:pt x="1542" y="75"/>
                    <a:pt x="564" y="1"/>
                    <a:pt x="5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3;p37">
              <a:extLst>
                <a:ext uri="{FF2B5EF4-FFF2-40B4-BE49-F238E27FC236}">
                  <a16:creationId xmlns:a16="http://schemas.microsoft.com/office/drawing/2014/main" id="{CE6E34B5-B63F-A67F-C14D-ACCA075FCC44}"/>
                </a:ext>
              </a:extLst>
            </p:cNvPr>
            <p:cNvSpPr/>
            <p:nvPr/>
          </p:nvSpPr>
          <p:spPr>
            <a:xfrm>
              <a:off x="5762425" y="1203500"/>
              <a:ext cx="64725" cy="53150"/>
            </a:xfrm>
            <a:custGeom>
              <a:avLst/>
              <a:gdLst/>
              <a:ahLst/>
              <a:cxnLst/>
              <a:rect l="l" t="t" r="r" b="b"/>
              <a:pathLst>
                <a:path w="2589" h="2126" extrusionOk="0">
                  <a:moveTo>
                    <a:pt x="698" y="217"/>
                  </a:moveTo>
                  <a:cubicBezTo>
                    <a:pt x="889" y="239"/>
                    <a:pt x="1664" y="355"/>
                    <a:pt x="2131" y="819"/>
                  </a:cubicBezTo>
                  <a:cubicBezTo>
                    <a:pt x="2285" y="948"/>
                    <a:pt x="2364" y="1143"/>
                    <a:pt x="2344" y="1341"/>
                  </a:cubicBezTo>
                  <a:cubicBezTo>
                    <a:pt x="2282" y="1579"/>
                    <a:pt x="2119" y="1778"/>
                    <a:pt x="1898" y="1889"/>
                  </a:cubicBezTo>
                  <a:cubicBezTo>
                    <a:pt x="1864" y="1906"/>
                    <a:pt x="1821" y="1913"/>
                    <a:pt x="1771" y="1913"/>
                  </a:cubicBezTo>
                  <a:cubicBezTo>
                    <a:pt x="1574" y="1913"/>
                    <a:pt x="1275" y="1795"/>
                    <a:pt x="1044" y="1702"/>
                  </a:cubicBezTo>
                  <a:cubicBezTo>
                    <a:pt x="931" y="1655"/>
                    <a:pt x="815" y="1613"/>
                    <a:pt x="697" y="1579"/>
                  </a:cubicBezTo>
                  <a:cubicBezTo>
                    <a:pt x="416" y="1509"/>
                    <a:pt x="215" y="1423"/>
                    <a:pt x="215" y="971"/>
                  </a:cubicBezTo>
                  <a:cubicBezTo>
                    <a:pt x="215" y="578"/>
                    <a:pt x="588" y="292"/>
                    <a:pt x="698" y="217"/>
                  </a:cubicBezTo>
                  <a:close/>
                  <a:moveTo>
                    <a:pt x="671" y="0"/>
                  </a:moveTo>
                  <a:cubicBezTo>
                    <a:pt x="651" y="0"/>
                    <a:pt x="631" y="6"/>
                    <a:pt x="614" y="15"/>
                  </a:cubicBezTo>
                  <a:cubicBezTo>
                    <a:pt x="589" y="30"/>
                    <a:pt x="1" y="370"/>
                    <a:pt x="1" y="971"/>
                  </a:cubicBezTo>
                  <a:cubicBezTo>
                    <a:pt x="1" y="1573"/>
                    <a:pt x="328" y="1710"/>
                    <a:pt x="639" y="1786"/>
                  </a:cubicBezTo>
                  <a:cubicBezTo>
                    <a:pt x="718" y="1807"/>
                    <a:pt x="836" y="1851"/>
                    <a:pt x="960" y="1900"/>
                  </a:cubicBezTo>
                  <a:cubicBezTo>
                    <a:pt x="1214" y="2021"/>
                    <a:pt x="1487" y="2097"/>
                    <a:pt x="1767" y="2125"/>
                  </a:cubicBezTo>
                  <a:cubicBezTo>
                    <a:pt x="1773" y="2126"/>
                    <a:pt x="1779" y="2126"/>
                    <a:pt x="1785" y="2126"/>
                  </a:cubicBezTo>
                  <a:cubicBezTo>
                    <a:pt x="1857" y="2126"/>
                    <a:pt x="1928" y="2109"/>
                    <a:pt x="1994" y="2078"/>
                  </a:cubicBezTo>
                  <a:cubicBezTo>
                    <a:pt x="2276" y="1938"/>
                    <a:pt x="2481" y="1680"/>
                    <a:pt x="2556" y="1375"/>
                  </a:cubicBezTo>
                  <a:cubicBezTo>
                    <a:pt x="2588" y="1108"/>
                    <a:pt x="2487" y="845"/>
                    <a:pt x="2285" y="671"/>
                  </a:cubicBezTo>
                  <a:cubicBezTo>
                    <a:pt x="1700" y="85"/>
                    <a:pt x="718" y="1"/>
                    <a:pt x="678" y="1"/>
                  </a:cubicBezTo>
                  <a:cubicBezTo>
                    <a:pt x="676" y="0"/>
                    <a:pt x="674" y="0"/>
                    <a:pt x="67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4;p37">
              <a:extLst>
                <a:ext uri="{FF2B5EF4-FFF2-40B4-BE49-F238E27FC236}">
                  <a16:creationId xmlns:a16="http://schemas.microsoft.com/office/drawing/2014/main" id="{635DA751-9AC8-13F2-3EBC-12DA9378705A}"/>
                </a:ext>
              </a:extLst>
            </p:cNvPr>
            <p:cNvSpPr/>
            <p:nvPr/>
          </p:nvSpPr>
          <p:spPr>
            <a:xfrm>
              <a:off x="5804425" y="1233350"/>
              <a:ext cx="38475" cy="36875"/>
            </a:xfrm>
            <a:custGeom>
              <a:avLst/>
              <a:gdLst/>
              <a:ahLst/>
              <a:cxnLst/>
              <a:rect l="l" t="t" r="r" b="b"/>
              <a:pathLst>
                <a:path w="1539" h="1475" extrusionOk="0">
                  <a:moveTo>
                    <a:pt x="751" y="0"/>
                  </a:moveTo>
                  <a:cubicBezTo>
                    <a:pt x="605" y="0"/>
                    <a:pt x="68" y="27"/>
                    <a:pt x="37" y="415"/>
                  </a:cubicBezTo>
                  <a:cubicBezTo>
                    <a:pt x="0" y="864"/>
                    <a:pt x="186" y="940"/>
                    <a:pt x="374" y="1089"/>
                  </a:cubicBezTo>
                  <a:cubicBezTo>
                    <a:pt x="518" y="1204"/>
                    <a:pt x="861" y="1475"/>
                    <a:pt x="1115" y="1475"/>
                  </a:cubicBezTo>
                  <a:cubicBezTo>
                    <a:pt x="1191" y="1475"/>
                    <a:pt x="1260" y="1450"/>
                    <a:pt x="1312" y="1390"/>
                  </a:cubicBezTo>
                  <a:cubicBezTo>
                    <a:pt x="1538" y="1128"/>
                    <a:pt x="1199" y="188"/>
                    <a:pt x="788" y="1"/>
                  </a:cubicBezTo>
                  <a:cubicBezTo>
                    <a:pt x="788" y="1"/>
                    <a:pt x="774" y="0"/>
                    <a:pt x="7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5;p37">
              <a:extLst>
                <a:ext uri="{FF2B5EF4-FFF2-40B4-BE49-F238E27FC236}">
                  <a16:creationId xmlns:a16="http://schemas.microsoft.com/office/drawing/2014/main" id="{1ADDF722-48DC-2161-3DAD-177306C883EE}"/>
                </a:ext>
              </a:extLst>
            </p:cNvPr>
            <p:cNvSpPr/>
            <p:nvPr/>
          </p:nvSpPr>
          <p:spPr>
            <a:xfrm>
              <a:off x="5801025" y="1230700"/>
              <a:ext cx="41225" cy="42200"/>
            </a:xfrm>
            <a:custGeom>
              <a:avLst/>
              <a:gdLst/>
              <a:ahLst/>
              <a:cxnLst/>
              <a:rect l="l" t="t" r="r" b="b"/>
              <a:pathLst>
                <a:path w="1649" h="1688" extrusionOk="0">
                  <a:moveTo>
                    <a:pt x="891" y="214"/>
                  </a:moveTo>
                  <a:cubicBezTo>
                    <a:pt x="1152" y="410"/>
                    <a:pt x="1327" y="699"/>
                    <a:pt x="1382" y="1019"/>
                  </a:cubicBezTo>
                  <a:cubicBezTo>
                    <a:pt x="1432" y="1152"/>
                    <a:pt x="1426" y="1299"/>
                    <a:pt x="1363" y="1427"/>
                  </a:cubicBezTo>
                  <a:cubicBezTo>
                    <a:pt x="1341" y="1452"/>
                    <a:pt x="1305" y="1474"/>
                    <a:pt x="1244" y="1474"/>
                  </a:cubicBezTo>
                  <a:cubicBezTo>
                    <a:pt x="1130" y="1474"/>
                    <a:pt x="929" y="1397"/>
                    <a:pt x="571" y="1112"/>
                  </a:cubicBezTo>
                  <a:lnTo>
                    <a:pt x="501" y="1058"/>
                  </a:lnTo>
                  <a:cubicBezTo>
                    <a:pt x="313" y="954"/>
                    <a:pt x="220" y="737"/>
                    <a:pt x="273" y="530"/>
                  </a:cubicBezTo>
                  <a:cubicBezTo>
                    <a:pt x="298" y="235"/>
                    <a:pt x="751" y="214"/>
                    <a:pt x="879" y="214"/>
                  </a:cubicBezTo>
                  <a:close/>
                  <a:moveTo>
                    <a:pt x="876" y="0"/>
                  </a:moveTo>
                  <a:cubicBezTo>
                    <a:pt x="714" y="0"/>
                    <a:pt x="101" y="29"/>
                    <a:pt x="62" y="512"/>
                  </a:cubicBezTo>
                  <a:cubicBezTo>
                    <a:pt x="1" y="793"/>
                    <a:pt x="127" y="1082"/>
                    <a:pt x="373" y="1229"/>
                  </a:cubicBezTo>
                  <a:cubicBezTo>
                    <a:pt x="394" y="1246"/>
                    <a:pt x="418" y="1261"/>
                    <a:pt x="440" y="1280"/>
                  </a:cubicBezTo>
                  <a:cubicBezTo>
                    <a:pt x="584" y="1395"/>
                    <a:pt x="951" y="1688"/>
                    <a:pt x="1250" y="1688"/>
                  </a:cubicBezTo>
                  <a:cubicBezTo>
                    <a:pt x="1353" y="1688"/>
                    <a:pt x="1449" y="1643"/>
                    <a:pt x="1516" y="1566"/>
                  </a:cubicBezTo>
                  <a:cubicBezTo>
                    <a:pt x="1625" y="1387"/>
                    <a:pt x="1649" y="1171"/>
                    <a:pt x="1582" y="973"/>
                  </a:cubicBezTo>
                  <a:cubicBezTo>
                    <a:pt x="1499" y="600"/>
                    <a:pt x="1256" y="148"/>
                    <a:pt x="954" y="11"/>
                  </a:cubicBezTo>
                  <a:cubicBezTo>
                    <a:pt x="942" y="5"/>
                    <a:pt x="928" y="2"/>
                    <a:pt x="915" y="1"/>
                  </a:cubicBezTo>
                  <a:cubicBezTo>
                    <a:pt x="912" y="1"/>
                    <a:pt x="898" y="0"/>
                    <a:pt x="87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6;p37">
              <a:extLst>
                <a:ext uri="{FF2B5EF4-FFF2-40B4-BE49-F238E27FC236}">
                  <a16:creationId xmlns:a16="http://schemas.microsoft.com/office/drawing/2014/main" id="{7B3CA515-0618-704E-5A65-4D76AFBC480B}"/>
                </a:ext>
              </a:extLst>
            </p:cNvPr>
            <p:cNvSpPr/>
            <p:nvPr/>
          </p:nvSpPr>
          <p:spPr>
            <a:xfrm>
              <a:off x="4914075" y="1643400"/>
              <a:ext cx="171025" cy="491575"/>
            </a:xfrm>
            <a:custGeom>
              <a:avLst/>
              <a:gdLst/>
              <a:ahLst/>
              <a:cxnLst/>
              <a:rect l="l" t="t" r="r" b="b"/>
              <a:pathLst>
                <a:path w="6841" h="19663" extrusionOk="0">
                  <a:moveTo>
                    <a:pt x="5791" y="1"/>
                  </a:moveTo>
                  <a:lnTo>
                    <a:pt x="1655" y="297"/>
                  </a:lnTo>
                  <a:cubicBezTo>
                    <a:pt x="1655" y="297"/>
                    <a:pt x="0" y="4125"/>
                    <a:pt x="0" y="6677"/>
                  </a:cubicBezTo>
                  <a:cubicBezTo>
                    <a:pt x="0" y="9231"/>
                    <a:pt x="1729" y="15234"/>
                    <a:pt x="1729" y="15234"/>
                  </a:cubicBezTo>
                  <a:lnTo>
                    <a:pt x="1729" y="19662"/>
                  </a:lnTo>
                  <a:lnTo>
                    <a:pt x="4740" y="19662"/>
                  </a:lnTo>
                  <a:lnTo>
                    <a:pt x="4817" y="14411"/>
                  </a:lnTo>
                  <a:cubicBezTo>
                    <a:pt x="4817" y="14411"/>
                    <a:pt x="6541" y="9381"/>
                    <a:pt x="6692" y="5252"/>
                  </a:cubicBezTo>
                  <a:cubicBezTo>
                    <a:pt x="6841" y="1125"/>
                    <a:pt x="5791" y="1"/>
                    <a:pt x="5791" y="1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7;p37">
              <a:extLst>
                <a:ext uri="{FF2B5EF4-FFF2-40B4-BE49-F238E27FC236}">
                  <a16:creationId xmlns:a16="http://schemas.microsoft.com/office/drawing/2014/main" id="{CC9AD267-C921-DE15-A630-A7DC3C2566FC}"/>
                </a:ext>
              </a:extLst>
            </p:cNvPr>
            <p:cNvSpPr/>
            <p:nvPr/>
          </p:nvSpPr>
          <p:spPr>
            <a:xfrm>
              <a:off x="4911425" y="1640675"/>
              <a:ext cx="176125" cy="496900"/>
            </a:xfrm>
            <a:custGeom>
              <a:avLst/>
              <a:gdLst/>
              <a:ahLst/>
              <a:cxnLst/>
              <a:rect l="l" t="t" r="r" b="b"/>
              <a:pathLst>
                <a:path w="7045" h="19876" extrusionOk="0">
                  <a:moveTo>
                    <a:pt x="5843" y="216"/>
                  </a:moveTo>
                  <a:cubicBezTo>
                    <a:pt x="6012" y="451"/>
                    <a:pt x="6819" y="1730"/>
                    <a:pt x="6686" y="5355"/>
                  </a:cubicBezTo>
                  <a:cubicBezTo>
                    <a:pt x="6539" y="9420"/>
                    <a:pt x="4832" y="14432"/>
                    <a:pt x="4816" y="14481"/>
                  </a:cubicBezTo>
                  <a:cubicBezTo>
                    <a:pt x="4814" y="14491"/>
                    <a:pt x="4814" y="14503"/>
                    <a:pt x="4816" y="14515"/>
                  </a:cubicBezTo>
                  <a:lnTo>
                    <a:pt x="4741" y="19663"/>
                  </a:lnTo>
                  <a:lnTo>
                    <a:pt x="1951" y="19663"/>
                  </a:lnTo>
                  <a:lnTo>
                    <a:pt x="1944" y="15346"/>
                  </a:lnTo>
                  <a:cubicBezTo>
                    <a:pt x="1944" y="15337"/>
                    <a:pt x="1944" y="15327"/>
                    <a:pt x="1944" y="15316"/>
                  </a:cubicBezTo>
                  <a:cubicBezTo>
                    <a:pt x="1926" y="15252"/>
                    <a:pt x="220" y="9295"/>
                    <a:pt x="220" y="6786"/>
                  </a:cubicBezTo>
                  <a:cubicBezTo>
                    <a:pt x="220" y="4458"/>
                    <a:pt x="1625" y="1003"/>
                    <a:pt x="1840" y="509"/>
                  </a:cubicBezTo>
                  <a:lnTo>
                    <a:pt x="5843" y="216"/>
                  </a:lnTo>
                  <a:close/>
                  <a:moveTo>
                    <a:pt x="5889" y="1"/>
                  </a:moveTo>
                  <a:cubicBezTo>
                    <a:pt x="5886" y="1"/>
                    <a:pt x="5883" y="1"/>
                    <a:pt x="5881" y="1"/>
                  </a:cubicBezTo>
                  <a:lnTo>
                    <a:pt x="1752" y="302"/>
                  </a:lnTo>
                  <a:cubicBezTo>
                    <a:pt x="1711" y="303"/>
                    <a:pt x="1677" y="329"/>
                    <a:pt x="1662" y="366"/>
                  </a:cubicBezTo>
                  <a:cubicBezTo>
                    <a:pt x="1644" y="403"/>
                    <a:pt x="1" y="4288"/>
                    <a:pt x="1" y="6786"/>
                  </a:cubicBezTo>
                  <a:cubicBezTo>
                    <a:pt x="1" y="9286"/>
                    <a:pt x="1613" y="14955"/>
                    <a:pt x="1728" y="15357"/>
                  </a:cubicBezTo>
                  <a:lnTo>
                    <a:pt x="1728" y="19770"/>
                  </a:lnTo>
                  <a:cubicBezTo>
                    <a:pt x="1728" y="19828"/>
                    <a:pt x="1776" y="19875"/>
                    <a:pt x="1835" y="19875"/>
                  </a:cubicBezTo>
                  <a:lnTo>
                    <a:pt x="4846" y="19875"/>
                  </a:lnTo>
                  <a:cubicBezTo>
                    <a:pt x="4899" y="19871"/>
                    <a:pt x="4941" y="19826"/>
                    <a:pt x="4941" y="19771"/>
                  </a:cubicBezTo>
                  <a:lnTo>
                    <a:pt x="5018" y="14536"/>
                  </a:lnTo>
                  <a:cubicBezTo>
                    <a:pt x="5126" y="14216"/>
                    <a:pt x="6750" y="9346"/>
                    <a:pt x="6893" y="5366"/>
                  </a:cubicBezTo>
                  <a:cubicBezTo>
                    <a:pt x="7045" y="1240"/>
                    <a:pt x="6009" y="82"/>
                    <a:pt x="5965" y="35"/>
                  </a:cubicBezTo>
                  <a:cubicBezTo>
                    <a:pt x="5945" y="14"/>
                    <a:pt x="5917" y="1"/>
                    <a:pt x="588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498;p37">
              <a:extLst>
                <a:ext uri="{FF2B5EF4-FFF2-40B4-BE49-F238E27FC236}">
                  <a16:creationId xmlns:a16="http://schemas.microsoft.com/office/drawing/2014/main" id="{4F89F55E-707E-92BE-89B5-069CAFD6FF17}"/>
                </a:ext>
              </a:extLst>
            </p:cNvPr>
            <p:cNvSpPr/>
            <p:nvPr/>
          </p:nvSpPr>
          <p:spPr>
            <a:xfrm>
              <a:off x="4989150" y="1643400"/>
              <a:ext cx="95950" cy="491575"/>
            </a:xfrm>
            <a:custGeom>
              <a:avLst/>
              <a:gdLst/>
              <a:ahLst/>
              <a:cxnLst/>
              <a:rect l="l" t="t" r="r" b="b"/>
              <a:pathLst>
                <a:path w="3838" h="19663" extrusionOk="0">
                  <a:moveTo>
                    <a:pt x="2788" y="1"/>
                  </a:moveTo>
                  <a:lnTo>
                    <a:pt x="1" y="199"/>
                  </a:lnTo>
                  <a:lnTo>
                    <a:pt x="1" y="19662"/>
                  </a:lnTo>
                  <a:lnTo>
                    <a:pt x="1737" y="19662"/>
                  </a:lnTo>
                  <a:lnTo>
                    <a:pt x="1814" y="14411"/>
                  </a:lnTo>
                  <a:cubicBezTo>
                    <a:pt x="1814" y="14411"/>
                    <a:pt x="3538" y="9381"/>
                    <a:pt x="3689" y="5252"/>
                  </a:cubicBezTo>
                  <a:cubicBezTo>
                    <a:pt x="3838" y="1125"/>
                    <a:pt x="2788" y="1"/>
                    <a:pt x="2788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499;p37">
              <a:extLst>
                <a:ext uri="{FF2B5EF4-FFF2-40B4-BE49-F238E27FC236}">
                  <a16:creationId xmlns:a16="http://schemas.microsoft.com/office/drawing/2014/main" id="{A4DD80DF-4482-DA8F-9BF9-667B8A6730A9}"/>
                </a:ext>
              </a:extLst>
            </p:cNvPr>
            <p:cNvSpPr/>
            <p:nvPr/>
          </p:nvSpPr>
          <p:spPr>
            <a:xfrm>
              <a:off x="4986775" y="1640700"/>
              <a:ext cx="100850" cy="496875"/>
            </a:xfrm>
            <a:custGeom>
              <a:avLst/>
              <a:gdLst/>
              <a:ahLst/>
              <a:cxnLst/>
              <a:rect l="l" t="t" r="r" b="b"/>
              <a:pathLst>
                <a:path w="4034" h="19875" extrusionOk="0">
                  <a:moveTo>
                    <a:pt x="2829" y="215"/>
                  </a:moveTo>
                  <a:cubicBezTo>
                    <a:pt x="2998" y="450"/>
                    <a:pt x="3805" y="1729"/>
                    <a:pt x="3672" y="5354"/>
                  </a:cubicBezTo>
                  <a:cubicBezTo>
                    <a:pt x="3525" y="9419"/>
                    <a:pt x="1818" y="14431"/>
                    <a:pt x="1802" y="14480"/>
                  </a:cubicBezTo>
                  <a:cubicBezTo>
                    <a:pt x="1800" y="14490"/>
                    <a:pt x="1800" y="14502"/>
                    <a:pt x="1802" y="14514"/>
                  </a:cubicBezTo>
                  <a:lnTo>
                    <a:pt x="1727" y="19662"/>
                  </a:lnTo>
                  <a:lnTo>
                    <a:pt x="213" y="19662"/>
                  </a:lnTo>
                  <a:lnTo>
                    <a:pt x="209" y="407"/>
                  </a:lnTo>
                  <a:lnTo>
                    <a:pt x="2829" y="215"/>
                  </a:lnTo>
                  <a:close/>
                  <a:moveTo>
                    <a:pt x="2875" y="0"/>
                  </a:moveTo>
                  <a:cubicBezTo>
                    <a:pt x="2873" y="0"/>
                    <a:pt x="2871" y="0"/>
                    <a:pt x="2869" y="0"/>
                  </a:cubicBezTo>
                  <a:lnTo>
                    <a:pt x="99" y="200"/>
                  </a:lnTo>
                  <a:cubicBezTo>
                    <a:pt x="42" y="204"/>
                    <a:pt x="0" y="252"/>
                    <a:pt x="0" y="307"/>
                  </a:cubicBezTo>
                  <a:lnTo>
                    <a:pt x="0" y="19769"/>
                  </a:lnTo>
                  <a:cubicBezTo>
                    <a:pt x="0" y="19827"/>
                    <a:pt x="48" y="19874"/>
                    <a:pt x="106" y="19874"/>
                  </a:cubicBezTo>
                  <a:lnTo>
                    <a:pt x="1832" y="19874"/>
                  </a:lnTo>
                  <a:cubicBezTo>
                    <a:pt x="1885" y="19871"/>
                    <a:pt x="1927" y="19825"/>
                    <a:pt x="1927" y="19770"/>
                  </a:cubicBezTo>
                  <a:lnTo>
                    <a:pt x="2009" y="14535"/>
                  </a:lnTo>
                  <a:cubicBezTo>
                    <a:pt x="2115" y="14215"/>
                    <a:pt x="3741" y="9345"/>
                    <a:pt x="3883" y="5365"/>
                  </a:cubicBezTo>
                  <a:cubicBezTo>
                    <a:pt x="4034" y="1239"/>
                    <a:pt x="2998" y="81"/>
                    <a:pt x="2956" y="34"/>
                  </a:cubicBezTo>
                  <a:cubicBezTo>
                    <a:pt x="2935" y="12"/>
                    <a:pt x="2906" y="0"/>
                    <a:pt x="28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0;p37">
              <a:extLst>
                <a:ext uri="{FF2B5EF4-FFF2-40B4-BE49-F238E27FC236}">
                  <a16:creationId xmlns:a16="http://schemas.microsoft.com/office/drawing/2014/main" id="{6620AEF8-AFEE-045E-58AA-72BE20CAE198}"/>
                </a:ext>
              </a:extLst>
            </p:cNvPr>
            <p:cNvSpPr/>
            <p:nvPr/>
          </p:nvSpPr>
          <p:spPr>
            <a:xfrm>
              <a:off x="4863200" y="1401000"/>
              <a:ext cx="294825" cy="274750"/>
            </a:xfrm>
            <a:custGeom>
              <a:avLst/>
              <a:gdLst/>
              <a:ahLst/>
              <a:cxnLst/>
              <a:rect l="l" t="t" r="r" b="b"/>
              <a:pathLst>
                <a:path w="11793" h="10990" extrusionOk="0">
                  <a:moveTo>
                    <a:pt x="6959" y="0"/>
                  </a:moveTo>
                  <a:cubicBezTo>
                    <a:pt x="5051" y="0"/>
                    <a:pt x="2620" y="2370"/>
                    <a:pt x="1431" y="4740"/>
                  </a:cubicBezTo>
                  <a:cubicBezTo>
                    <a:pt x="0" y="7591"/>
                    <a:pt x="2710" y="10145"/>
                    <a:pt x="5408" y="10821"/>
                  </a:cubicBezTo>
                  <a:cubicBezTo>
                    <a:pt x="5884" y="10940"/>
                    <a:pt x="6309" y="10989"/>
                    <a:pt x="6686" y="10989"/>
                  </a:cubicBezTo>
                  <a:cubicBezTo>
                    <a:pt x="8447" y="10989"/>
                    <a:pt x="9167" y="9919"/>
                    <a:pt x="9167" y="9919"/>
                  </a:cubicBezTo>
                  <a:cubicBezTo>
                    <a:pt x="9167" y="9919"/>
                    <a:pt x="11042" y="8717"/>
                    <a:pt x="11417" y="6692"/>
                  </a:cubicBezTo>
                  <a:cubicBezTo>
                    <a:pt x="11792" y="4666"/>
                    <a:pt x="9992" y="1588"/>
                    <a:pt x="8042" y="314"/>
                  </a:cubicBezTo>
                  <a:cubicBezTo>
                    <a:pt x="7712" y="98"/>
                    <a:pt x="7346" y="0"/>
                    <a:pt x="69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1;p37">
              <a:extLst>
                <a:ext uri="{FF2B5EF4-FFF2-40B4-BE49-F238E27FC236}">
                  <a16:creationId xmlns:a16="http://schemas.microsoft.com/office/drawing/2014/main" id="{3D0565A0-FC55-E3EC-28FB-B503388D47F8}"/>
                </a:ext>
              </a:extLst>
            </p:cNvPr>
            <p:cNvSpPr/>
            <p:nvPr/>
          </p:nvSpPr>
          <p:spPr>
            <a:xfrm>
              <a:off x="4883300" y="1398225"/>
              <a:ext cx="277875" cy="280125"/>
            </a:xfrm>
            <a:custGeom>
              <a:avLst/>
              <a:gdLst/>
              <a:ahLst/>
              <a:cxnLst/>
              <a:rect l="l" t="t" r="r" b="b"/>
              <a:pathLst>
                <a:path w="11115" h="11205" extrusionOk="0">
                  <a:moveTo>
                    <a:pt x="6176" y="217"/>
                  </a:moveTo>
                  <a:cubicBezTo>
                    <a:pt x="6533" y="217"/>
                    <a:pt x="6881" y="323"/>
                    <a:pt x="7178" y="518"/>
                  </a:cubicBezTo>
                  <a:cubicBezTo>
                    <a:pt x="9030" y="1729"/>
                    <a:pt x="10890" y="4732"/>
                    <a:pt x="10509" y="6788"/>
                  </a:cubicBezTo>
                  <a:cubicBezTo>
                    <a:pt x="10146" y="8743"/>
                    <a:pt x="8323" y="9933"/>
                    <a:pt x="8305" y="9945"/>
                  </a:cubicBezTo>
                  <a:cubicBezTo>
                    <a:pt x="8293" y="9952"/>
                    <a:pt x="8283" y="9963"/>
                    <a:pt x="8274" y="9975"/>
                  </a:cubicBezTo>
                  <a:cubicBezTo>
                    <a:pt x="8241" y="10021"/>
                    <a:pt x="7561" y="10990"/>
                    <a:pt x="5896" y="10990"/>
                  </a:cubicBezTo>
                  <a:cubicBezTo>
                    <a:pt x="5526" y="10990"/>
                    <a:pt x="5107" y="10943"/>
                    <a:pt x="4637" y="10826"/>
                  </a:cubicBezTo>
                  <a:cubicBezTo>
                    <a:pt x="2853" y="10386"/>
                    <a:pt x="1298" y="9205"/>
                    <a:pt x="658" y="7826"/>
                  </a:cubicBezTo>
                  <a:cubicBezTo>
                    <a:pt x="220" y="6894"/>
                    <a:pt x="247" y="5809"/>
                    <a:pt x="730" y="4899"/>
                  </a:cubicBezTo>
                  <a:cubicBezTo>
                    <a:pt x="1840" y="2685"/>
                    <a:pt x="3828" y="757"/>
                    <a:pt x="5466" y="316"/>
                  </a:cubicBezTo>
                  <a:cubicBezTo>
                    <a:pt x="5689" y="252"/>
                    <a:pt x="5922" y="219"/>
                    <a:pt x="6154" y="218"/>
                  </a:cubicBezTo>
                  <a:cubicBezTo>
                    <a:pt x="6161" y="218"/>
                    <a:pt x="6169" y="217"/>
                    <a:pt x="6176" y="217"/>
                  </a:cubicBezTo>
                  <a:close/>
                  <a:moveTo>
                    <a:pt x="6109" y="1"/>
                  </a:moveTo>
                  <a:cubicBezTo>
                    <a:pt x="5873" y="1"/>
                    <a:pt x="5637" y="38"/>
                    <a:pt x="5408" y="113"/>
                  </a:cubicBezTo>
                  <a:cubicBezTo>
                    <a:pt x="3493" y="627"/>
                    <a:pt x="1507" y="2863"/>
                    <a:pt x="538" y="4805"/>
                  </a:cubicBezTo>
                  <a:cubicBezTo>
                    <a:pt x="27" y="5773"/>
                    <a:pt x="0" y="6924"/>
                    <a:pt x="465" y="7914"/>
                  </a:cubicBezTo>
                  <a:cubicBezTo>
                    <a:pt x="1124" y="9349"/>
                    <a:pt x="2743" y="10573"/>
                    <a:pt x="4585" y="11033"/>
                  </a:cubicBezTo>
                  <a:cubicBezTo>
                    <a:pt x="5007" y="11143"/>
                    <a:pt x="5441" y="11200"/>
                    <a:pt x="5877" y="11204"/>
                  </a:cubicBezTo>
                  <a:cubicBezTo>
                    <a:pt x="7550" y="11204"/>
                    <a:pt x="8317" y="10257"/>
                    <a:pt x="8438" y="10113"/>
                  </a:cubicBezTo>
                  <a:cubicBezTo>
                    <a:pt x="8640" y="9978"/>
                    <a:pt x="10356" y="8795"/>
                    <a:pt x="10720" y="6827"/>
                  </a:cubicBezTo>
                  <a:cubicBezTo>
                    <a:pt x="11115" y="4692"/>
                    <a:pt x="9203" y="1587"/>
                    <a:pt x="7294" y="340"/>
                  </a:cubicBezTo>
                  <a:cubicBezTo>
                    <a:pt x="6935" y="116"/>
                    <a:pt x="6523" y="1"/>
                    <a:pt x="610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502;p37">
              <a:extLst>
                <a:ext uri="{FF2B5EF4-FFF2-40B4-BE49-F238E27FC236}">
                  <a16:creationId xmlns:a16="http://schemas.microsoft.com/office/drawing/2014/main" id="{8A08F5FF-6E89-D402-DCFD-4A0DB970FE0D}"/>
                </a:ext>
              </a:extLst>
            </p:cNvPr>
            <p:cNvSpPr/>
            <p:nvPr/>
          </p:nvSpPr>
          <p:spPr>
            <a:xfrm>
              <a:off x="4975075" y="1422775"/>
              <a:ext cx="66700" cy="170625"/>
            </a:xfrm>
            <a:custGeom>
              <a:avLst/>
              <a:gdLst/>
              <a:ahLst/>
              <a:cxnLst/>
              <a:rect l="l" t="t" r="r" b="b"/>
              <a:pathLst>
                <a:path w="2668" h="6825" extrusionOk="0">
                  <a:moveTo>
                    <a:pt x="117" y="0"/>
                  </a:moveTo>
                  <a:cubicBezTo>
                    <a:pt x="113" y="0"/>
                    <a:pt x="108" y="0"/>
                    <a:pt x="104" y="1"/>
                  </a:cubicBezTo>
                  <a:cubicBezTo>
                    <a:pt x="102" y="1"/>
                    <a:pt x="102" y="2"/>
                    <a:pt x="101" y="2"/>
                  </a:cubicBezTo>
                  <a:cubicBezTo>
                    <a:pt x="42" y="8"/>
                    <a:pt x="1" y="59"/>
                    <a:pt x="8" y="117"/>
                  </a:cubicBezTo>
                  <a:lnTo>
                    <a:pt x="278" y="2837"/>
                  </a:lnTo>
                  <a:cubicBezTo>
                    <a:pt x="282" y="2872"/>
                    <a:pt x="303" y="2901"/>
                    <a:pt x="331" y="2918"/>
                  </a:cubicBezTo>
                  <a:cubicBezTo>
                    <a:pt x="346" y="2926"/>
                    <a:pt x="362" y="2930"/>
                    <a:pt x="378" y="2930"/>
                  </a:cubicBezTo>
                  <a:cubicBezTo>
                    <a:pt x="394" y="2930"/>
                    <a:pt x="410" y="2926"/>
                    <a:pt x="425" y="2918"/>
                  </a:cubicBezTo>
                  <a:lnTo>
                    <a:pt x="2017" y="2249"/>
                  </a:lnTo>
                  <a:cubicBezTo>
                    <a:pt x="2061" y="2547"/>
                    <a:pt x="2136" y="3280"/>
                    <a:pt x="2274" y="4106"/>
                  </a:cubicBezTo>
                  <a:cubicBezTo>
                    <a:pt x="2392" y="4972"/>
                    <a:pt x="2452" y="5845"/>
                    <a:pt x="2453" y="6719"/>
                  </a:cubicBezTo>
                  <a:cubicBezTo>
                    <a:pt x="2455" y="6777"/>
                    <a:pt x="2502" y="6825"/>
                    <a:pt x="2560" y="6825"/>
                  </a:cubicBezTo>
                  <a:lnTo>
                    <a:pt x="2562" y="6825"/>
                  </a:lnTo>
                  <a:cubicBezTo>
                    <a:pt x="2621" y="6825"/>
                    <a:pt x="2667" y="6776"/>
                    <a:pt x="2666" y="6716"/>
                  </a:cubicBezTo>
                  <a:cubicBezTo>
                    <a:pt x="2664" y="5832"/>
                    <a:pt x="2603" y="4947"/>
                    <a:pt x="2486" y="4070"/>
                  </a:cubicBezTo>
                  <a:cubicBezTo>
                    <a:pt x="2306" y="2998"/>
                    <a:pt x="2215" y="2082"/>
                    <a:pt x="2215" y="2082"/>
                  </a:cubicBezTo>
                  <a:cubicBezTo>
                    <a:pt x="2210" y="2048"/>
                    <a:pt x="2191" y="2018"/>
                    <a:pt x="2161" y="2002"/>
                  </a:cubicBezTo>
                  <a:cubicBezTo>
                    <a:pt x="2146" y="1994"/>
                    <a:pt x="2130" y="1990"/>
                    <a:pt x="2113" y="1990"/>
                  </a:cubicBezTo>
                  <a:cubicBezTo>
                    <a:pt x="2097" y="1990"/>
                    <a:pt x="2080" y="1994"/>
                    <a:pt x="2064" y="2002"/>
                  </a:cubicBezTo>
                  <a:lnTo>
                    <a:pt x="476" y="2671"/>
                  </a:lnTo>
                  <a:lnTo>
                    <a:pt x="218" y="95"/>
                  </a:lnTo>
                  <a:cubicBezTo>
                    <a:pt x="218" y="93"/>
                    <a:pt x="218" y="92"/>
                    <a:pt x="218" y="90"/>
                  </a:cubicBezTo>
                  <a:cubicBezTo>
                    <a:pt x="211" y="38"/>
                    <a:pt x="168" y="0"/>
                    <a:pt x="11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503;p37">
              <a:extLst>
                <a:ext uri="{FF2B5EF4-FFF2-40B4-BE49-F238E27FC236}">
                  <a16:creationId xmlns:a16="http://schemas.microsoft.com/office/drawing/2014/main" id="{1344658E-7487-7EC1-19E2-238B2870FA53}"/>
                </a:ext>
              </a:extLst>
            </p:cNvPr>
            <p:cNvSpPr/>
            <p:nvPr/>
          </p:nvSpPr>
          <p:spPr>
            <a:xfrm>
              <a:off x="4944150" y="1568300"/>
              <a:ext cx="151975" cy="151950"/>
            </a:xfrm>
            <a:custGeom>
              <a:avLst/>
              <a:gdLst/>
              <a:ahLst/>
              <a:cxnLst/>
              <a:rect l="l" t="t" r="r" b="b"/>
              <a:pathLst>
                <a:path w="6079" h="6078" extrusionOk="0">
                  <a:moveTo>
                    <a:pt x="3039" y="0"/>
                  </a:moveTo>
                  <a:cubicBezTo>
                    <a:pt x="1361" y="0"/>
                    <a:pt x="0" y="1361"/>
                    <a:pt x="0" y="3039"/>
                  </a:cubicBezTo>
                  <a:cubicBezTo>
                    <a:pt x="0" y="4717"/>
                    <a:pt x="1361" y="6078"/>
                    <a:pt x="3039" y="6078"/>
                  </a:cubicBezTo>
                  <a:cubicBezTo>
                    <a:pt x="4717" y="6078"/>
                    <a:pt x="6078" y="4717"/>
                    <a:pt x="6078" y="3039"/>
                  </a:cubicBezTo>
                  <a:cubicBezTo>
                    <a:pt x="6078" y="1361"/>
                    <a:pt x="4717" y="0"/>
                    <a:pt x="3039" y="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504;p37">
              <a:extLst>
                <a:ext uri="{FF2B5EF4-FFF2-40B4-BE49-F238E27FC236}">
                  <a16:creationId xmlns:a16="http://schemas.microsoft.com/office/drawing/2014/main" id="{52E66527-E45B-C8B6-1C3A-409BBE8D619A}"/>
                </a:ext>
              </a:extLst>
            </p:cNvPr>
            <p:cNvSpPr/>
            <p:nvPr/>
          </p:nvSpPr>
          <p:spPr>
            <a:xfrm>
              <a:off x="4941350" y="1565575"/>
              <a:ext cx="157450" cy="157400"/>
            </a:xfrm>
            <a:custGeom>
              <a:avLst/>
              <a:gdLst/>
              <a:ahLst/>
              <a:cxnLst/>
              <a:rect l="l" t="t" r="r" b="b"/>
              <a:pathLst>
                <a:path w="6298" h="6296" extrusionOk="0">
                  <a:moveTo>
                    <a:pt x="3151" y="215"/>
                  </a:moveTo>
                  <a:cubicBezTo>
                    <a:pt x="4774" y="218"/>
                    <a:pt x="6086" y="1534"/>
                    <a:pt x="6085" y="3157"/>
                  </a:cubicBezTo>
                  <a:cubicBezTo>
                    <a:pt x="6080" y="4775"/>
                    <a:pt x="4768" y="6084"/>
                    <a:pt x="3150" y="6084"/>
                  </a:cubicBezTo>
                  <a:cubicBezTo>
                    <a:pt x="3149" y="6084"/>
                    <a:pt x="3148" y="6084"/>
                    <a:pt x="3147" y="6084"/>
                  </a:cubicBezTo>
                  <a:cubicBezTo>
                    <a:pt x="1527" y="6083"/>
                    <a:pt x="214" y="4768"/>
                    <a:pt x="215" y="3148"/>
                  </a:cubicBezTo>
                  <a:cubicBezTo>
                    <a:pt x="217" y="1527"/>
                    <a:pt x="1531" y="215"/>
                    <a:pt x="3151" y="215"/>
                  </a:cubicBezTo>
                  <a:close/>
                  <a:moveTo>
                    <a:pt x="3151" y="0"/>
                  </a:moveTo>
                  <a:cubicBezTo>
                    <a:pt x="3150" y="0"/>
                    <a:pt x="3149" y="0"/>
                    <a:pt x="3148" y="0"/>
                  </a:cubicBezTo>
                  <a:cubicBezTo>
                    <a:pt x="1409" y="2"/>
                    <a:pt x="1" y="1412"/>
                    <a:pt x="2" y="3150"/>
                  </a:cubicBezTo>
                  <a:cubicBezTo>
                    <a:pt x="4" y="4888"/>
                    <a:pt x="1412" y="6296"/>
                    <a:pt x="3149" y="6296"/>
                  </a:cubicBezTo>
                  <a:cubicBezTo>
                    <a:pt x="3150" y="6296"/>
                    <a:pt x="3150" y="6296"/>
                    <a:pt x="3151" y="6296"/>
                  </a:cubicBezTo>
                  <a:cubicBezTo>
                    <a:pt x="4885" y="6291"/>
                    <a:pt x="6290" y="4890"/>
                    <a:pt x="6298" y="3157"/>
                  </a:cubicBezTo>
                  <a:lnTo>
                    <a:pt x="6298" y="3145"/>
                  </a:lnTo>
                  <a:cubicBezTo>
                    <a:pt x="6296" y="1408"/>
                    <a:pt x="4887" y="0"/>
                    <a:pt x="315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05;p37">
              <a:extLst>
                <a:ext uri="{FF2B5EF4-FFF2-40B4-BE49-F238E27FC236}">
                  <a16:creationId xmlns:a16="http://schemas.microsoft.com/office/drawing/2014/main" id="{D2EBC15B-CC37-80FD-44F1-9CA4CFACD9CF}"/>
                </a:ext>
              </a:extLst>
            </p:cNvPr>
            <p:cNvSpPr/>
            <p:nvPr/>
          </p:nvSpPr>
          <p:spPr>
            <a:xfrm>
              <a:off x="4964800" y="1568500"/>
              <a:ext cx="109050" cy="82450"/>
            </a:xfrm>
            <a:custGeom>
              <a:avLst/>
              <a:gdLst/>
              <a:ahLst/>
              <a:cxnLst/>
              <a:rect l="l" t="t" r="r" b="b"/>
              <a:pathLst>
                <a:path w="4362" h="3298" extrusionOk="0">
                  <a:moveTo>
                    <a:pt x="2221" y="0"/>
                  </a:moveTo>
                  <a:cubicBezTo>
                    <a:pt x="1442" y="0"/>
                    <a:pt x="662" y="298"/>
                    <a:pt x="69" y="894"/>
                  </a:cubicBezTo>
                  <a:cubicBezTo>
                    <a:pt x="48" y="915"/>
                    <a:pt x="28" y="938"/>
                    <a:pt x="7" y="960"/>
                  </a:cubicBezTo>
                  <a:lnTo>
                    <a:pt x="1" y="951"/>
                  </a:lnTo>
                  <a:lnTo>
                    <a:pt x="427" y="3298"/>
                  </a:lnTo>
                  <a:lnTo>
                    <a:pt x="3801" y="3298"/>
                  </a:lnTo>
                  <a:lnTo>
                    <a:pt x="4362" y="883"/>
                  </a:lnTo>
                  <a:cubicBezTo>
                    <a:pt x="3770" y="294"/>
                    <a:pt x="2996" y="0"/>
                    <a:pt x="222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06;p37">
              <a:extLst>
                <a:ext uri="{FF2B5EF4-FFF2-40B4-BE49-F238E27FC236}">
                  <a16:creationId xmlns:a16="http://schemas.microsoft.com/office/drawing/2014/main" id="{FB2EECBC-B11B-4E54-F357-E66986E0C86E}"/>
                </a:ext>
              </a:extLst>
            </p:cNvPr>
            <p:cNvSpPr/>
            <p:nvPr/>
          </p:nvSpPr>
          <p:spPr>
            <a:xfrm>
              <a:off x="4961875" y="1565400"/>
              <a:ext cx="114450" cy="88000"/>
            </a:xfrm>
            <a:custGeom>
              <a:avLst/>
              <a:gdLst/>
              <a:ahLst/>
              <a:cxnLst/>
              <a:rect l="l" t="t" r="r" b="b"/>
              <a:pathLst>
                <a:path w="4578" h="3520" extrusionOk="0">
                  <a:moveTo>
                    <a:pt x="2333" y="220"/>
                  </a:moveTo>
                  <a:cubicBezTo>
                    <a:pt x="3060" y="220"/>
                    <a:pt x="3788" y="489"/>
                    <a:pt x="4355" y="1030"/>
                  </a:cubicBezTo>
                  <a:lnTo>
                    <a:pt x="3825" y="3305"/>
                  </a:lnTo>
                  <a:lnTo>
                    <a:pt x="627" y="3305"/>
                  </a:lnTo>
                  <a:lnTo>
                    <a:pt x="232" y="1108"/>
                  </a:lnTo>
                  <a:cubicBezTo>
                    <a:pt x="806" y="517"/>
                    <a:pt x="1569" y="220"/>
                    <a:pt x="2333" y="220"/>
                  </a:cubicBezTo>
                  <a:close/>
                  <a:moveTo>
                    <a:pt x="2327" y="1"/>
                  </a:moveTo>
                  <a:cubicBezTo>
                    <a:pt x="1489" y="1"/>
                    <a:pt x="653" y="335"/>
                    <a:pt x="34" y="995"/>
                  </a:cubicBezTo>
                  <a:cubicBezTo>
                    <a:pt x="11" y="1018"/>
                    <a:pt x="0" y="1053"/>
                    <a:pt x="6" y="1085"/>
                  </a:cubicBezTo>
                  <a:lnTo>
                    <a:pt x="433" y="3432"/>
                  </a:lnTo>
                  <a:cubicBezTo>
                    <a:pt x="441" y="3483"/>
                    <a:pt x="486" y="3520"/>
                    <a:pt x="538" y="3520"/>
                  </a:cubicBezTo>
                  <a:lnTo>
                    <a:pt x="3912" y="3520"/>
                  </a:lnTo>
                  <a:cubicBezTo>
                    <a:pt x="3959" y="3515"/>
                    <a:pt x="3999" y="3478"/>
                    <a:pt x="4007" y="3429"/>
                  </a:cubicBezTo>
                  <a:lnTo>
                    <a:pt x="4570" y="1014"/>
                  </a:lnTo>
                  <a:cubicBezTo>
                    <a:pt x="4577" y="978"/>
                    <a:pt x="4567" y="941"/>
                    <a:pt x="4540" y="916"/>
                  </a:cubicBezTo>
                  <a:cubicBezTo>
                    <a:pt x="4518" y="893"/>
                    <a:pt x="4495" y="871"/>
                    <a:pt x="4471" y="849"/>
                  </a:cubicBezTo>
                  <a:cubicBezTo>
                    <a:pt x="3866" y="282"/>
                    <a:pt x="3095" y="1"/>
                    <a:pt x="232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07;p37">
              <a:extLst>
                <a:ext uri="{FF2B5EF4-FFF2-40B4-BE49-F238E27FC236}">
                  <a16:creationId xmlns:a16="http://schemas.microsoft.com/office/drawing/2014/main" id="{91DB9C1A-FD55-DD1C-8828-E4A57DA04B86}"/>
                </a:ext>
              </a:extLst>
            </p:cNvPr>
            <p:cNvSpPr/>
            <p:nvPr/>
          </p:nvSpPr>
          <p:spPr>
            <a:xfrm>
              <a:off x="4810925" y="2134950"/>
              <a:ext cx="232450" cy="197100"/>
            </a:xfrm>
            <a:custGeom>
              <a:avLst/>
              <a:gdLst/>
              <a:ahLst/>
              <a:cxnLst/>
              <a:rect l="l" t="t" r="r" b="b"/>
              <a:pathLst>
                <a:path w="9298" h="7884" extrusionOk="0">
                  <a:moveTo>
                    <a:pt x="5855" y="0"/>
                  </a:moveTo>
                  <a:cubicBezTo>
                    <a:pt x="5855" y="0"/>
                    <a:pt x="4878" y="2852"/>
                    <a:pt x="4429" y="3453"/>
                  </a:cubicBezTo>
                  <a:cubicBezTo>
                    <a:pt x="3978" y="4055"/>
                    <a:pt x="2253" y="6013"/>
                    <a:pt x="1126" y="6754"/>
                  </a:cubicBezTo>
                  <a:cubicBezTo>
                    <a:pt x="1" y="7497"/>
                    <a:pt x="976" y="7881"/>
                    <a:pt x="1277" y="7881"/>
                  </a:cubicBezTo>
                  <a:lnTo>
                    <a:pt x="8706" y="7881"/>
                  </a:lnTo>
                  <a:cubicBezTo>
                    <a:pt x="8706" y="7881"/>
                    <a:pt x="8717" y="7884"/>
                    <a:pt x="8736" y="7884"/>
                  </a:cubicBezTo>
                  <a:cubicBezTo>
                    <a:pt x="8855" y="7884"/>
                    <a:pt x="9298" y="7771"/>
                    <a:pt x="9230" y="6081"/>
                  </a:cubicBezTo>
                  <a:cubicBezTo>
                    <a:pt x="9155" y="4129"/>
                    <a:pt x="8866" y="0"/>
                    <a:pt x="886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08;p37">
              <a:extLst>
                <a:ext uri="{FF2B5EF4-FFF2-40B4-BE49-F238E27FC236}">
                  <a16:creationId xmlns:a16="http://schemas.microsoft.com/office/drawing/2014/main" id="{3F86845A-4F56-93E2-66AF-401C22A4071B}"/>
                </a:ext>
              </a:extLst>
            </p:cNvPr>
            <p:cNvSpPr/>
            <p:nvPr/>
          </p:nvSpPr>
          <p:spPr>
            <a:xfrm>
              <a:off x="4821500" y="2132325"/>
              <a:ext cx="224100" cy="202300"/>
            </a:xfrm>
            <a:custGeom>
              <a:avLst/>
              <a:gdLst/>
              <a:ahLst/>
              <a:cxnLst/>
              <a:rect l="l" t="t" r="r" b="b"/>
              <a:pathLst>
                <a:path w="8964" h="8092" extrusionOk="0">
                  <a:moveTo>
                    <a:pt x="8338" y="214"/>
                  </a:moveTo>
                  <a:cubicBezTo>
                    <a:pt x="8385" y="854"/>
                    <a:pt x="8639" y="4425"/>
                    <a:pt x="8705" y="6186"/>
                  </a:cubicBezTo>
                  <a:cubicBezTo>
                    <a:pt x="8752" y="7356"/>
                    <a:pt x="8550" y="7717"/>
                    <a:pt x="8426" y="7827"/>
                  </a:cubicBezTo>
                  <a:cubicBezTo>
                    <a:pt x="8397" y="7860"/>
                    <a:pt x="8356" y="7878"/>
                    <a:pt x="8313" y="7879"/>
                  </a:cubicBezTo>
                  <a:lnTo>
                    <a:pt x="8309" y="7883"/>
                  </a:lnTo>
                  <a:lnTo>
                    <a:pt x="854" y="7883"/>
                  </a:lnTo>
                  <a:cubicBezTo>
                    <a:pt x="693" y="7883"/>
                    <a:pt x="340" y="7732"/>
                    <a:pt x="291" y="7569"/>
                  </a:cubicBezTo>
                  <a:cubicBezTo>
                    <a:pt x="242" y="7407"/>
                    <a:pt x="407" y="7190"/>
                    <a:pt x="761" y="6953"/>
                  </a:cubicBezTo>
                  <a:cubicBezTo>
                    <a:pt x="1862" y="6219"/>
                    <a:pt x="3593" y="4289"/>
                    <a:pt x="4091" y="3627"/>
                  </a:cubicBezTo>
                  <a:cubicBezTo>
                    <a:pt x="4510" y="3064"/>
                    <a:pt x="5349" y="673"/>
                    <a:pt x="5507" y="214"/>
                  </a:cubicBezTo>
                  <a:close/>
                  <a:moveTo>
                    <a:pt x="8446" y="1"/>
                  </a:moveTo>
                  <a:cubicBezTo>
                    <a:pt x="8445" y="1"/>
                    <a:pt x="8444" y="1"/>
                    <a:pt x="8443" y="1"/>
                  </a:cubicBezTo>
                  <a:lnTo>
                    <a:pt x="5428" y="1"/>
                  </a:lnTo>
                  <a:cubicBezTo>
                    <a:pt x="5381" y="1"/>
                    <a:pt x="5340" y="31"/>
                    <a:pt x="5325" y="74"/>
                  </a:cubicBezTo>
                  <a:cubicBezTo>
                    <a:pt x="5316" y="101"/>
                    <a:pt x="4342" y="2916"/>
                    <a:pt x="3915" y="3497"/>
                  </a:cubicBezTo>
                  <a:cubicBezTo>
                    <a:pt x="3425" y="4151"/>
                    <a:pt x="1719" y="6054"/>
                    <a:pt x="639" y="6774"/>
                  </a:cubicBezTo>
                  <a:cubicBezTo>
                    <a:pt x="188" y="7072"/>
                    <a:pt x="0" y="7361"/>
                    <a:pt x="81" y="7627"/>
                  </a:cubicBezTo>
                  <a:cubicBezTo>
                    <a:pt x="182" y="7958"/>
                    <a:pt x="666" y="8092"/>
                    <a:pt x="849" y="8092"/>
                  </a:cubicBezTo>
                  <a:lnTo>
                    <a:pt x="8313" y="8092"/>
                  </a:lnTo>
                  <a:cubicBezTo>
                    <a:pt x="8315" y="8092"/>
                    <a:pt x="8317" y="8092"/>
                    <a:pt x="8320" y="8092"/>
                  </a:cubicBezTo>
                  <a:cubicBezTo>
                    <a:pt x="8407" y="8092"/>
                    <a:pt x="8491" y="8062"/>
                    <a:pt x="8559" y="8007"/>
                  </a:cubicBezTo>
                  <a:cubicBezTo>
                    <a:pt x="8840" y="7779"/>
                    <a:pt x="8964" y="7164"/>
                    <a:pt x="8925" y="6183"/>
                  </a:cubicBezTo>
                  <a:cubicBezTo>
                    <a:pt x="8852" y="4252"/>
                    <a:pt x="8550" y="142"/>
                    <a:pt x="8550" y="99"/>
                  </a:cubicBezTo>
                  <a:cubicBezTo>
                    <a:pt x="8547" y="44"/>
                    <a:pt x="8501" y="1"/>
                    <a:pt x="844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09;p37">
              <a:extLst>
                <a:ext uri="{FF2B5EF4-FFF2-40B4-BE49-F238E27FC236}">
                  <a16:creationId xmlns:a16="http://schemas.microsoft.com/office/drawing/2014/main" id="{F5FF8C60-8EF1-EFAD-B3A9-9330A9E0F542}"/>
                </a:ext>
              </a:extLst>
            </p:cNvPr>
            <p:cNvSpPr/>
            <p:nvPr/>
          </p:nvSpPr>
          <p:spPr>
            <a:xfrm>
              <a:off x="4826225" y="2221325"/>
              <a:ext cx="159975" cy="95625"/>
            </a:xfrm>
            <a:custGeom>
              <a:avLst/>
              <a:gdLst/>
              <a:ahLst/>
              <a:cxnLst/>
              <a:rect l="l" t="t" r="r" b="b"/>
              <a:pathLst>
                <a:path w="6399" h="3825" extrusionOk="0">
                  <a:moveTo>
                    <a:pt x="4125" y="0"/>
                  </a:moveTo>
                  <a:cubicBezTo>
                    <a:pt x="4009" y="0"/>
                    <a:pt x="3892" y="13"/>
                    <a:pt x="3775" y="38"/>
                  </a:cubicBezTo>
                  <a:cubicBezTo>
                    <a:pt x="3282" y="679"/>
                    <a:pt x="1609" y="2564"/>
                    <a:pt x="507" y="3298"/>
                  </a:cubicBezTo>
                  <a:cubicBezTo>
                    <a:pt x="288" y="3417"/>
                    <a:pt x="111" y="3600"/>
                    <a:pt x="1" y="3825"/>
                  </a:cubicBezTo>
                  <a:lnTo>
                    <a:pt x="6360" y="3825"/>
                  </a:lnTo>
                  <a:cubicBezTo>
                    <a:pt x="6398" y="2763"/>
                    <a:pt x="6110" y="1715"/>
                    <a:pt x="5535" y="821"/>
                  </a:cubicBezTo>
                  <a:cubicBezTo>
                    <a:pt x="5243" y="306"/>
                    <a:pt x="4700" y="0"/>
                    <a:pt x="41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10;p37">
              <a:extLst>
                <a:ext uri="{FF2B5EF4-FFF2-40B4-BE49-F238E27FC236}">
                  <a16:creationId xmlns:a16="http://schemas.microsoft.com/office/drawing/2014/main" id="{3CA73371-46AA-6BFC-30A2-38C8F273AD92}"/>
                </a:ext>
              </a:extLst>
            </p:cNvPr>
            <p:cNvSpPr/>
            <p:nvPr/>
          </p:nvSpPr>
          <p:spPr>
            <a:xfrm>
              <a:off x="4823650" y="2218675"/>
              <a:ext cx="165525" cy="100925"/>
            </a:xfrm>
            <a:custGeom>
              <a:avLst/>
              <a:gdLst/>
              <a:ahLst/>
              <a:cxnLst/>
              <a:rect l="l" t="t" r="r" b="b"/>
              <a:pathLst>
                <a:path w="6621" h="4037" extrusionOk="0">
                  <a:moveTo>
                    <a:pt x="4233" y="213"/>
                  </a:moveTo>
                  <a:cubicBezTo>
                    <a:pt x="4771" y="213"/>
                    <a:pt x="5278" y="502"/>
                    <a:pt x="5549" y="983"/>
                  </a:cubicBezTo>
                  <a:cubicBezTo>
                    <a:pt x="6086" y="1831"/>
                    <a:pt x="6369" y="2818"/>
                    <a:pt x="6363" y="3823"/>
                  </a:cubicBezTo>
                  <a:lnTo>
                    <a:pt x="294" y="3823"/>
                  </a:lnTo>
                  <a:cubicBezTo>
                    <a:pt x="401" y="3694"/>
                    <a:pt x="528" y="3582"/>
                    <a:pt x="669" y="3493"/>
                  </a:cubicBezTo>
                  <a:cubicBezTo>
                    <a:pt x="1767" y="2762"/>
                    <a:pt x="3422" y="908"/>
                    <a:pt x="3938" y="243"/>
                  </a:cubicBezTo>
                  <a:cubicBezTo>
                    <a:pt x="4036" y="223"/>
                    <a:pt x="4135" y="213"/>
                    <a:pt x="4233" y="213"/>
                  </a:cubicBezTo>
                  <a:close/>
                  <a:moveTo>
                    <a:pt x="4234" y="0"/>
                  </a:moveTo>
                  <a:cubicBezTo>
                    <a:pt x="4113" y="0"/>
                    <a:pt x="3992" y="13"/>
                    <a:pt x="3871" y="39"/>
                  </a:cubicBezTo>
                  <a:cubicBezTo>
                    <a:pt x="3842" y="43"/>
                    <a:pt x="3818" y="56"/>
                    <a:pt x="3802" y="79"/>
                  </a:cubicBezTo>
                  <a:cubicBezTo>
                    <a:pt x="3330" y="703"/>
                    <a:pt x="1654" y="2585"/>
                    <a:pt x="558" y="3316"/>
                  </a:cubicBezTo>
                  <a:cubicBezTo>
                    <a:pt x="321" y="3447"/>
                    <a:pt x="129" y="3649"/>
                    <a:pt x="13" y="3893"/>
                  </a:cubicBezTo>
                  <a:cubicBezTo>
                    <a:pt x="1" y="3926"/>
                    <a:pt x="7" y="3963"/>
                    <a:pt x="28" y="3992"/>
                  </a:cubicBezTo>
                  <a:cubicBezTo>
                    <a:pt x="47" y="4020"/>
                    <a:pt x="78" y="4036"/>
                    <a:pt x="112" y="4036"/>
                  </a:cubicBezTo>
                  <a:lnTo>
                    <a:pt x="6472" y="4036"/>
                  </a:lnTo>
                  <a:cubicBezTo>
                    <a:pt x="6525" y="4035"/>
                    <a:pt x="6571" y="3995"/>
                    <a:pt x="6576" y="3941"/>
                  </a:cubicBezTo>
                  <a:cubicBezTo>
                    <a:pt x="6621" y="2856"/>
                    <a:pt x="6327" y="1784"/>
                    <a:pt x="5736" y="872"/>
                  </a:cubicBezTo>
                  <a:cubicBezTo>
                    <a:pt x="5423" y="325"/>
                    <a:pt x="4845" y="0"/>
                    <a:pt x="42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11;p37">
              <a:extLst>
                <a:ext uri="{FF2B5EF4-FFF2-40B4-BE49-F238E27FC236}">
                  <a16:creationId xmlns:a16="http://schemas.microsoft.com/office/drawing/2014/main" id="{39203C4B-058C-F36E-EFCE-939D83316D87}"/>
                </a:ext>
              </a:extLst>
            </p:cNvPr>
            <p:cNvSpPr/>
            <p:nvPr/>
          </p:nvSpPr>
          <p:spPr>
            <a:xfrm>
              <a:off x="5002300" y="2238425"/>
              <a:ext cx="39925" cy="74725"/>
            </a:xfrm>
            <a:custGeom>
              <a:avLst/>
              <a:gdLst/>
              <a:ahLst/>
              <a:cxnLst/>
              <a:rect l="l" t="t" r="r" b="b"/>
              <a:pathLst>
                <a:path w="1597" h="2989" extrusionOk="0">
                  <a:moveTo>
                    <a:pt x="1477" y="0"/>
                  </a:moveTo>
                  <a:cubicBezTo>
                    <a:pt x="876" y="724"/>
                    <a:pt x="0" y="1952"/>
                    <a:pt x="0" y="2987"/>
                  </a:cubicBezTo>
                  <a:lnTo>
                    <a:pt x="1532" y="2989"/>
                  </a:lnTo>
                  <a:cubicBezTo>
                    <a:pt x="1581" y="2642"/>
                    <a:pt x="1596" y="2290"/>
                    <a:pt x="1575" y="1939"/>
                  </a:cubicBezTo>
                  <a:cubicBezTo>
                    <a:pt x="1556" y="1411"/>
                    <a:pt x="1520" y="724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12;p37">
              <a:extLst>
                <a:ext uri="{FF2B5EF4-FFF2-40B4-BE49-F238E27FC236}">
                  <a16:creationId xmlns:a16="http://schemas.microsoft.com/office/drawing/2014/main" id="{528F6CA6-D0C2-11B7-51A9-895B12B2FDD5}"/>
                </a:ext>
              </a:extLst>
            </p:cNvPr>
            <p:cNvSpPr/>
            <p:nvPr/>
          </p:nvSpPr>
          <p:spPr>
            <a:xfrm>
              <a:off x="4999600" y="2235800"/>
              <a:ext cx="45050" cy="80025"/>
            </a:xfrm>
            <a:custGeom>
              <a:avLst/>
              <a:gdLst/>
              <a:ahLst/>
              <a:cxnLst/>
              <a:rect l="l" t="t" r="r" b="b"/>
              <a:pathLst>
                <a:path w="1802" h="3201" extrusionOk="0">
                  <a:moveTo>
                    <a:pt x="1493" y="387"/>
                  </a:moveTo>
                  <a:cubicBezTo>
                    <a:pt x="1535" y="1070"/>
                    <a:pt x="1561" y="1621"/>
                    <a:pt x="1576" y="2049"/>
                  </a:cubicBezTo>
                  <a:cubicBezTo>
                    <a:pt x="1593" y="2361"/>
                    <a:pt x="1584" y="2675"/>
                    <a:pt x="1549" y="2987"/>
                  </a:cubicBezTo>
                  <a:lnTo>
                    <a:pt x="218" y="2987"/>
                  </a:lnTo>
                  <a:cubicBezTo>
                    <a:pt x="272" y="2092"/>
                    <a:pt x="973" y="1047"/>
                    <a:pt x="1493" y="387"/>
                  </a:cubicBezTo>
                  <a:close/>
                  <a:moveTo>
                    <a:pt x="1575" y="0"/>
                  </a:moveTo>
                  <a:cubicBezTo>
                    <a:pt x="1545" y="0"/>
                    <a:pt x="1515" y="13"/>
                    <a:pt x="1494" y="38"/>
                  </a:cubicBezTo>
                  <a:cubicBezTo>
                    <a:pt x="817" y="860"/>
                    <a:pt x="1" y="2059"/>
                    <a:pt x="1" y="3094"/>
                  </a:cubicBezTo>
                  <a:cubicBezTo>
                    <a:pt x="1" y="3152"/>
                    <a:pt x="49" y="3201"/>
                    <a:pt x="108" y="3201"/>
                  </a:cubicBezTo>
                  <a:lnTo>
                    <a:pt x="1640" y="3201"/>
                  </a:lnTo>
                  <a:cubicBezTo>
                    <a:pt x="1692" y="3197"/>
                    <a:pt x="1733" y="3156"/>
                    <a:pt x="1739" y="3107"/>
                  </a:cubicBezTo>
                  <a:cubicBezTo>
                    <a:pt x="1786" y="2753"/>
                    <a:pt x="1801" y="2397"/>
                    <a:pt x="1782" y="2040"/>
                  </a:cubicBezTo>
                  <a:cubicBezTo>
                    <a:pt x="1765" y="1563"/>
                    <a:pt x="1731" y="910"/>
                    <a:pt x="1682" y="100"/>
                  </a:cubicBezTo>
                  <a:cubicBezTo>
                    <a:pt x="1679" y="56"/>
                    <a:pt x="1651" y="19"/>
                    <a:pt x="1609" y="6"/>
                  </a:cubicBezTo>
                  <a:cubicBezTo>
                    <a:pt x="1598" y="2"/>
                    <a:pt x="1586" y="0"/>
                    <a:pt x="15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13;p37">
              <a:extLst>
                <a:ext uri="{FF2B5EF4-FFF2-40B4-BE49-F238E27FC236}">
                  <a16:creationId xmlns:a16="http://schemas.microsoft.com/office/drawing/2014/main" id="{20C7F3D9-10B5-0479-3A6F-C9ADB5003FAA}"/>
                </a:ext>
              </a:extLst>
            </p:cNvPr>
            <p:cNvSpPr/>
            <p:nvPr/>
          </p:nvSpPr>
          <p:spPr>
            <a:xfrm>
              <a:off x="4944375" y="2134900"/>
              <a:ext cx="90450" cy="35700"/>
            </a:xfrm>
            <a:custGeom>
              <a:avLst/>
              <a:gdLst/>
              <a:ahLst/>
              <a:cxnLst/>
              <a:rect l="l" t="t" r="r" b="b"/>
              <a:pathLst>
                <a:path w="3618" h="1428" extrusionOk="0">
                  <a:moveTo>
                    <a:pt x="517" y="1"/>
                  </a:moveTo>
                  <a:cubicBezTo>
                    <a:pt x="517" y="1"/>
                    <a:pt x="288" y="668"/>
                    <a:pt x="0" y="1427"/>
                  </a:cubicBezTo>
                  <a:lnTo>
                    <a:pt x="3617" y="1427"/>
                  </a:lnTo>
                  <a:cubicBezTo>
                    <a:pt x="3562" y="589"/>
                    <a:pt x="3517" y="1"/>
                    <a:pt x="35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14;p37">
              <a:extLst>
                <a:ext uri="{FF2B5EF4-FFF2-40B4-BE49-F238E27FC236}">
                  <a16:creationId xmlns:a16="http://schemas.microsoft.com/office/drawing/2014/main" id="{F6F15C5D-7C1A-8450-2FCB-88132BB78185}"/>
                </a:ext>
              </a:extLst>
            </p:cNvPr>
            <p:cNvSpPr/>
            <p:nvPr/>
          </p:nvSpPr>
          <p:spPr>
            <a:xfrm>
              <a:off x="4941325" y="2132225"/>
              <a:ext cx="96550" cy="41050"/>
            </a:xfrm>
            <a:custGeom>
              <a:avLst/>
              <a:gdLst/>
              <a:ahLst/>
              <a:cxnLst/>
              <a:rect l="l" t="t" r="r" b="b"/>
              <a:pathLst>
                <a:path w="3862" h="1642" extrusionOk="0">
                  <a:moveTo>
                    <a:pt x="3541" y="213"/>
                  </a:moveTo>
                  <a:cubicBezTo>
                    <a:pt x="3554" y="404"/>
                    <a:pt x="3586" y="848"/>
                    <a:pt x="3626" y="1427"/>
                  </a:cubicBezTo>
                  <a:lnTo>
                    <a:pt x="276" y="1427"/>
                  </a:lnTo>
                  <a:cubicBezTo>
                    <a:pt x="483" y="878"/>
                    <a:pt x="651" y="391"/>
                    <a:pt x="714" y="213"/>
                  </a:cubicBezTo>
                  <a:close/>
                  <a:moveTo>
                    <a:pt x="3653" y="1"/>
                  </a:moveTo>
                  <a:cubicBezTo>
                    <a:pt x="3652" y="1"/>
                    <a:pt x="3651" y="1"/>
                    <a:pt x="3650" y="1"/>
                  </a:cubicBezTo>
                  <a:lnTo>
                    <a:pt x="630" y="1"/>
                  </a:lnTo>
                  <a:cubicBezTo>
                    <a:pt x="584" y="1"/>
                    <a:pt x="542" y="30"/>
                    <a:pt x="527" y="74"/>
                  </a:cubicBezTo>
                  <a:cubicBezTo>
                    <a:pt x="526" y="79"/>
                    <a:pt x="297" y="749"/>
                    <a:pt x="14" y="1495"/>
                  </a:cubicBezTo>
                  <a:cubicBezTo>
                    <a:pt x="0" y="1528"/>
                    <a:pt x="6" y="1565"/>
                    <a:pt x="27" y="1594"/>
                  </a:cubicBezTo>
                  <a:cubicBezTo>
                    <a:pt x="46" y="1623"/>
                    <a:pt x="79" y="1641"/>
                    <a:pt x="113" y="1641"/>
                  </a:cubicBezTo>
                  <a:lnTo>
                    <a:pt x="3749" y="1641"/>
                  </a:lnTo>
                  <a:cubicBezTo>
                    <a:pt x="3752" y="1641"/>
                    <a:pt x="3755" y="1640"/>
                    <a:pt x="3758" y="1640"/>
                  </a:cubicBezTo>
                  <a:cubicBezTo>
                    <a:pt x="3818" y="1635"/>
                    <a:pt x="3861" y="1583"/>
                    <a:pt x="3857" y="1525"/>
                  </a:cubicBezTo>
                  <a:cubicBezTo>
                    <a:pt x="3799" y="687"/>
                    <a:pt x="3757" y="99"/>
                    <a:pt x="3757" y="99"/>
                  </a:cubicBezTo>
                  <a:cubicBezTo>
                    <a:pt x="3753" y="43"/>
                    <a:pt x="3708" y="1"/>
                    <a:pt x="365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15;p37">
              <a:extLst>
                <a:ext uri="{FF2B5EF4-FFF2-40B4-BE49-F238E27FC236}">
                  <a16:creationId xmlns:a16="http://schemas.microsoft.com/office/drawing/2014/main" id="{B621F152-C00C-DBEF-32EC-A7135FF02600}"/>
                </a:ext>
              </a:extLst>
            </p:cNvPr>
            <p:cNvSpPr/>
            <p:nvPr/>
          </p:nvSpPr>
          <p:spPr>
            <a:xfrm>
              <a:off x="5324225" y="1643400"/>
              <a:ext cx="170825" cy="491575"/>
            </a:xfrm>
            <a:custGeom>
              <a:avLst/>
              <a:gdLst/>
              <a:ahLst/>
              <a:cxnLst/>
              <a:rect l="l" t="t" r="r" b="b"/>
              <a:pathLst>
                <a:path w="6833" h="19663" extrusionOk="0">
                  <a:moveTo>
                    <a:pt x="1051" y="1"/>
                  </a:moveTo>
                  <a:cubicBezTo>
                    <a:pt x="1051" y="1"/>
                    <a:pt x="1" y="1125"/>
                    <a:pt x="150" y="5252"/>
                  </a:cubicBezTo>
                  <a:cubicBezTo>
                    <a:pt x="299" y="9381"/>
                    <a:pt x="2027" y="14411"/>
                    <a:pt x="2027" y="14411"/>
                  </a:cubicBezTo>
                  <a:lnTo>
                    <a:pt x="2102" y="19662"/>
                  </a:lnTo>
                  <a:lnTo>
                    <a:pt x="5107" y="19662"/>
                  </a:lnTo>
                  <a:lnTo>
                    <a:pt x="5107" y="15234"/>
                  </a:lnTo>
                  <a:cubicBezTo>
                    <a:pt x="5107" y="15234"/>
                    <a:pt x="6832" y="9231"/>
                    <a:pt x="6832" y="6677"/>
                  </a:cubicBezTo>
                  <a:cubicBezTo>
                    <a:pt x="6832" y="4125"/>
                    <a:pt x="5181" y="297"/>
                    <a:pt x="5181" y="297"/>
                  </a:cubicBezTo>
                  <a:lnTo>
                    <a:pt x="1051" y="1"/>
                  </a:ln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16;p37">
              <a:extLst>
                <a:ext uri="{FF2B5EF4-FFF2-40B4-BE49-F238E27FC236}">
                  <a16:creationId xmlns:a16="http://schemas.microsoft.com/office/drawing/2014/main" id="{6CC763A4-35AC-B581-4B75-1524ACB1CAFD}"/>
                </a:ext>
              </a:extLst>
            </p:cNvPr>
            <p:cNvSpPr/>
            <p:nvPr/>
          </p:nvSpPr>
          <p:spPr>
            <a:xfrm>
              <a:off x="5321550" y="1640600"/>
              <a:ext cx="175975" cy="496975"/>
            </a:xfrm>
            <a:custGeom>
              <a:avLst/>
              <a:gdLst/>
              <a:ahLst/>
              <a:cxnLst/>
              <a:rect l="l" t="t" r="r" b="b"/>
              <a:pathLst>
                <a:path w="7039" h="19879" extrusionOk="0">
                  <a:moveTo>
                    <a:pt x="1202" y="216"/>
                  </a:moveTo>
                  <a:lnTo>
                    <a:pt x="5209" y="507"/>
                  </a:lnTo>
                  <a:cubicBezTo>
                    <a:pt x="5416" y="1002"/>
                    <a:pt x="6826" y="4456"/>
                    <a:pt x="6826" y="6785"/>
                  </a:cubicBezTo>
                  <a:cubicBezTo>
                    <a:pt x="6826" y="9298"/>
                    <a:pt x="5121" y="15255"/>
                    <a:pt x="5102" y="15315"/>
                  </a:cubicBezTo>
                  <a:cubicBezTo>
                    <a:pt x="5102" y="15325"/>
                    <a:pt x="5102" y="15336"/>
                    <a:pt x="5102" y="15345"/>
                  </a:cubicBezTo>
                  <a:lnTo>
                    <a:pt x="5102" y="19666"/>
                  </a:lnTo>
                  <a:lnTo>
                    <a:pt x="2313" y="19666"/>
                  </a:lnTo>
                  <a:lnTo>
                    <a:pt x="2230" y="14514"/>
                  </a:lnTo>
                  <a:cubicBezTo>
                    <a:pt x="2231" y="14502"/>
                    <a:pt x="2231" y="14492"/>
                    <a:pt x="2230" y="14480"/>
                  </a:cubicBezTo>
                  <a:cubicBezTo>
                    <a:pt x="2213" y="14430"/>
                    <a:pt x="507" y="9419"/>
                    <a:pt x="360" y="5354"/>
                  </a:cubicBezTo>
                  <a:cubicBezTo>
                    <a:pt x="227" y="1733"/>
                    <a:pt x="1036" y="443"/>
                    <a:pt x="1202" y="216"/>
                  </a:cubicBezTo>
                  <a:close/>
                  <a:moveTo>
                    <a:pt x="1156" y="1"/>
                  </a:moveTo>
                  <a:cubicBezTo>
                    <a:pt x="1128" y="1"/>
                    <a:pt x="1099" y="14"/>
                    <a:pt x="1080" y="35"/>
                  </a:cubicBezTo>
                  <a:cubicBezTo>
                    <a:pt x="1036" y="85"/>
                    <a:pt x="1" y="1243"/>
                    <a:pt x="151" y="5367"/>
                  </a:cubicBezTo>
                  <a:cubicBezTo>
                    <a:pt x="296" y="9347"/>
                    <a:pt x="1918" y="14218"/>
                    <a:pt x="2027" y="14538"/>
                  </a:cubicBezTo>
                  <a:lnTo>
                    <a:pt x="2102" y="19774"/>
                  </a:lnTo>
                  <a:cubicBezTo>
                    <a:pt x="2103" y="19832"/>
                    <a:pt x="2151" y="19878"/>
                    <a:pt x="2209" y="19878"/>
                  </a:cubicBezTo>
                  <a:lnTo>
                    <a:pt x="5209" y="19878"/>
                  </a:lnTo>
                  <a:cubicBezTo>
                    <a:pt x="5266" y="19877"/>
                    <a:pt x="5310" y="19831"/>
                    <a:pt x="5312" y="19774"/>
                  </a:cubicBezTo>
                  <a:lnTo>
                    <a:pt x="5312" y="15361"/>
                  </a:lnTo>
                  <a:cubicBezTo>
                    <a:pt x="5426" y="14958"/>
                    <a:pt x="7039" y="9334"/>
                    <a:pt x="7039" y="6789"/>
                  </a:cubicBezTo>
                  <a:cubicBezTo>
                    <a:pt x="7039" y="4246"/>
                    <a:pt x="5394" y="408"/>
                    <a:pt x="5380" y="369"/>
                  </a:cubicBezTo>
                  <a:cubicBezTo>
                    <a:pt x="5362" y="332"/>
                    <a:pt x="5328" y="308"/>
                    <a:pt x="5288" y="305"/>
                  </a:cubicBezTo>
                  <a:lnTo>
                    <a:pt x="1165" y="1"/>
                  </a:lnTo>
                  <a:cubicBezTo>
                    <a:pt x="1162" y="1"/>
                    <a:pt x="1159" y="1"/>
                    <a:pt x="115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17;p37">
              <a:extLst>
                <a:ext uri="{FF2B5EF4-FFF2-40B4-BE49-F238E27FC236}">
                  <a16:creationId xmlns:a16="http://schemas.microsoft.com/office/drawing/2014/main" id="{6B377715-B69A-1FA6-3B49-E6F033E88D05}"/>
                </a:ext>
              </a:extLst>
            </p:cNvPr>
            <p:cNvSpPr/>
            <p:nvPr/>
          </p:nvSpPr>
          <p:spPr>
            <a:xfrm>
              <a:off x="5324225" y="1643400"/>
              <a:ext cx="95675" cy="491575"/>
            </a:xfrm>
            <a:custGeom>
              <a:avLst/>
              <a:gdLst/>
              <a:ahLst/>
              <a:cxnLst/>
              <a:rect l="l" t="t" r="r" b="b"/>
              <a:pathLst>
                <a:path w="3827" h="19663" extrusionOk="0">
                  <a:moveTo>
                    <a:pt x="1049" y="1"/>
                  </a:moveTo>
                  <a:cubicBezTo>
                    <a:pt x="1049" y="1"/>
                    <a:pt x="1" y="1125"/>
                    <a:pt x="150" y="5252"/>
                  </a:cubicBezTo>
                  <a:cubicBezTo>
                    <a:pt x="299" y="9381"/>
                    <a:pt x="2026" y="14411"/>
                    <a:pt x="2026" y="14411"/>
                  </a:cubicBezTo>
                  <a:lnTo>
                    <a:pt x="2102" y="19662"/>
                  </a:lnTo>
                  <a:lnTo>
                    <a:pt x="3826" y="19662"/>
                  </a:lnTo>
                  <a:lnTo>
                    <a:pt x="3826" y="199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18;p37">
              <a:extLst>
                <a:ext uri="{FF2B5EF4-FFF2-40B4-BE49-F238E27FC236}">
                  <a16:creationId xmlns:a16="http://schemas.microsoft.com/office/drawing/2014/main" id="{6E2A0387-628F-4018-950D-B47EA6396B05}"/>
                </a:ext>
              </a:extLst>
            </p:cNvPr>
            <p:cNvSpPr/>
            <p:nvPr/>
          </p:nvSpPr>
          <p:spPr>
            <a:xfrm>
              <a:off x="5321550" y="1640600"/>
              <a:ext cx="100900" cy="496975"/>
            </a:xfrm>
            <a:custGeom>
              <a:avLst/>
              <a:gdLst/>
              <a:ahLst/>
              <a:cxnLst/>
              <a:rect l="l" t="t" r="r" b="b"/>
              <a:pathLst>
                <a:path w="4036" h="19879" extrusionOk="0">
                  <a:moveTo>
                    <a:pt x="1207" y="219"/>
                  </a:moveTo>
                  <a:lnTo>
                    <a:pt x="3827" y="411"/>
                  </a:lnTo>
                  <a:lnTo>
                    <a:pt x="3827" y="19666"/>
                  </a:lnTo>
                  <a:lnTo>
                    <a:pt x="2313" y="19666"/>
                  </a:lnTo>
                  <a:lnTo>
                    <a:pt x="2234" y="14518"/>
                  </a:lnTo>
                  <a:cubicBezTo>
                    <a:pt x="2236" y="14506"/>
                    <a:pt x="2236" y="14494"/>
                    <a:pt x="2234" y="14484"/>
                  </a:cubicBezTo>
                  <a:cubicBezTo>
                    <a:pt x="2216" y="14435"/>
                    <a:pt x="511" y="9423"/>
                    <a:pt x="364" y="5358"/>
                  </a:cubicBezTo>
                  <a:cubicBezTo>
                    <a:pt x="232" y="1737"/>
                    <a:pt x="1040" y="448"/>
                    <a:pt x="1207" y="219"/>
                  </a:cubicBezTo>
                  <a:close/>
                  <a:moveTo>
                    <a:pt x="1156" y="1"/>
                  </a:moveTo>
                  <a:cubicBezTo>
                    <a:pt x="1128" y="1"/>
                    <a:pt x="1099" y="14"/>
                    <a:pt x="1080" y="35"/>
                  </a:cubicBezTo>
                  <a:cubicBezTo>
                    <a:pt x="1036" y="85"/>
                    <a:pt x="1" y="1243"/>
                    <a:pt x="150" y="5367"/>
                  </a:cubicBezTo>
                  <a:cubicBezTo>
                    <a:pt x="296" y="9347"/>
                    <a:pt x="1918" y="14218"/>
                    <a:pt x="2027" y="14538"/>
                  </a:cubicBezTo>
                  <a:lnTo>
                    <a:pt x="2102" y="19774"/>
                  </a:lnTo>
                  <a:cubicBezTo>
                    <a:pt x="2103" y="19832"/>
                    <a:pt x="2151" y="19878"/>
                    <a:pt x="2209" y="19878"/>
                  </a:cubicBezTo>
                  <a:lnTo>
                    <a:pt x="3933" y="19878"/>
                  </a:lnTo>
                  <a:cubicBezTo>
                    <a:pt x="3990" y="19877"/>
                    <a:pt x="4034" y="19831"/>
                    <a:pt x="4036" y="19774"/>
                  </a:cubicBezTo>
                  <a:lnTo>
                    <a:pt x="4036" y="309"/>
                  </a:lnTo>
                  <a:cubicBezTo>
                    <a:pt x="4036" y="253"/>
                    <a:pt x="3993" y="207"/>
                    <a:pt x="3937" y="202"/>
                  </a:cubicBezTo>
                  <a:lnTo>
                    <a:pt x="1165" y="1"/>
                  </a:lnTo>
                  <a:cubicBezTo>
                    <a:pt x="1162" y="1"/>
                    <a:pt x="1159" y="1"/>
                    <a:pt x="115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19;p37">
              <a:extLst>
                <a:ext uri="{FF2B5EF4-FFF2-40B4-BE49-F238E27FC236}">
                  <a16:creationId xmlns:a16="http://schemas.microsoft.com/office/drawing/2014/main" id="{4722379E-DD17-A727-67A4-2CB5113DF710}"/>
                </a:ext>
              </a:extLst>
            </p:cNvPr>
            <p:cNvSpPr/>
            <p:nvPr/>
          </p:nvSpPr>
          <p:spPr>
            <a:xfrm>
              <a:off x="5251025" y="1401000"/>
              <a:ext cx="294975" cy="274750"/>
            </a:xfrm>
            <a:custGeom>
              <a:avLst/>
              <a:gdLst/>
              <a:ahLst/>
              <a:cxnLst/>
              <a:rect l="l" t="t" r="r" b="b"/>
              <a:pathLst>
                <a:path w="11799" h="10990" extrusionOk="0">
                  <a:moveTo>
                    <a:pt x="4837" y="0"/>
                  </a:moveTo>
                  <a:cubicBezTo>
                    <a:pt x="4449" y="0"/>
                    <a:pt x="4083" y="98"/>
                    <a:pt x="3754" y="314"/>
                  </a:cubicBezTo>
                  <a:cubicBezTo>
                    <a:pt x="1803" y="1588"/>
                    <a:pt x="0" y="4666"/>
                    <a:pt x="377" y="6692"/>
                  </a:cubicBezTo>
                  <a:cubicBezTo>
                    <a:pt x="752" y="8717"/>
                    <a:pt x="2628" y="9919"/>
                    <a:pt x="2628" y="9919"/>
                  </a:cubicBezTo>
                  <a:cubicBezTo>
                    <a:pt x="2628" y="9919"/>
                    <a:pt x="3348" y="10989"/>
                    <a:pt x="5110" y="10989"/>
                  </a:cubicBezTo>
                  <a:cubicBezTo>
                    <a:pt x="5487" y="10989"/>
                    <a:pt x="5912" y="10940"/>
                    <a:pt x="6388" y="10821"/>
                  </a:cubicBezTo>
                  <a:cubicBezTo>
                    <a:pt x="9086" y="10145"/>
                    <a:pt x="11799" y="7591"/>
                    <a:pt x="10365" y="4740"/>
                  </a:cubicBezTo>
                  <a:cubicBezTo>
                    <a:pt x="9174" y="2370"/>
                    <a:pt x="6744" y="0"/>
                    <a:pt x="48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20;p37">
              <a:extLst>
                <a:ext uri="{FF2B5EF4-FFF2-40B4-BE49-F238E27FC236}">
                  <a16:creationId xmlns:a16="http://schemas.microsoft.com/office/drawing/2014/main" id="{7543C3C3-FE04-7BA1-60F0-A9E04AC4CB75}"/>
                </a:ext>
              </a:extLst>
            </p:cNvPr>
            <p:cNvSpPr/>
            <p:nvPr/>
          </p:nvSpPr>
          <p:spPr>
            <a:xfrm>
              <a:off x="5248150" y="1398150"/>
              <a:ext cx="277900" cy="280200"/>
            </a:xfrm>
            <a:custGeom>
              <a:avLst/>
              <a:gdLst/>
              <a:ahLst/>
              <a:cxnLst/>
              <a:rect l="l" t="t" r="r" b="b"/>
              <a:pathLst>
                <a:path w="11116" h="11208" extrusionOk="0">
                  <a:moveTo>
                    <a:pt x="4932" y="220"/>
                  </a:moveTo>
                  <a:cubicBezTo>
                    <a:pt x="4942" y="220"/>
                    <a:pt x="4952" y="220"/>
                    <a:pt x="4962" y="221"/>
                  </a:cubicBezTo>
                  <a:lnTo>
                    <a:pt x="4950" y="221"/>
                  </a:lnTo>
                  <a:cubicBezTo>
                    <a:pt x="5188" y="221"/>
                    <a:pt x="5423" y="252"/>
                    <a:pt x="5653" y="314"/>
                  </a:cubicBezTo>
                  <a:cubicBezTo>
                    <a:pt x="7289" y="755"/>
                    <a:pt x="9281" y="2683"/>
                    <a:pt x="10389" y="4897"/>
                  </a:cubicBezTo>
                  <a:cubicBezTo>
                    <a:pt x="10870" y="5809"/>
                    <a:pt x="10894" y="6893"/>
                    <a:pt x="10456" y="7825"/>
                  </a:cubicBezTo>
                  <a:cubicBezTo>
                    <a:pt x="9823" y="9203"/>
                    <a:pt x="8263" y="10380"/>
                    <a:pt x="6479" y="10826"/>
                  </a:cubicBezTo>
                  <a:cubicBezTo>
                    <a:pt x="6004" y="10946"/>
                    <a:pt x="5583" y="10995"/>
                    <a:pt x="5210" y="10995"/>
                  </a:cubicBezTo>
                  <a:cubicBezTo>
                    <a:pt x="3554" y="10995"/>
                    <a:pt x="2877" y="10023"/>
                    <a:pt x="2841" y="9973"/>
                  </a:cubicBezTo>
                  <a:cubicBezTo>
                    <a:pt x="2833" y="9961"/>
                    <a:pt x="2822" y="9952"/>
                    <a:pt x="2812" y="9943"/>
                  </a:cubicBezTo>
                  <a:cubicBezTo>
                    <a:pt x="2792" y="9933"/>
                    <a:pt x="968" y="8742"/>
                    <a:pt x="607" y="6787"/>
                  </a:cubicBezTo>
                  <a:cubicBezTo>
                    <a:pt x="227" y="4731"/>
                    <a:pt x="2084" y="1729"/>
                    <a:pt x="3937" y="517"/>
                  </a:cubicBezTo>
                  <a:cubicBezTo>
                    <a:pt x="4233" y="324"/>
                    <a:pt x="4579" y="220"/>
                    <a:pt x="4932" y="220"/>
                  </a:cubicBezTo>
                  <a:close/>
                  <a:moveTo>
                    <a:pt x="5008" y="0"/>
                  </a:moveTo>
                  <a:cubicBezTo>
                    <a:pt x="4593" y="0"/>
                    <a:pt x="4181" y="115"/>
                    <a:pt x="3820" y="338"/>
                  </a:cubicBezTo>
                  <a:cubicBezTo>
                    <a:pt x="1914" y="1586"/>
                    <a:pt x="1" y="4693"/>
                    <a:pt x="397" y="6826"/>
                  </a:cubicBezTo>
                  <a:cubicBezTo>
                    <a:pt x="760" y="8794"/>
                    <a:pt x="2466" y="9978"/>
                    <a:pt x="2679" y="10112"/>
                  </a:cubicBezTo>
                  <a:cubicBezTo>
                    <a:pt x="2789" y="10260"/>
                    <a:pt x="3564" y="11207"/>
                    <a:pt x="5239" y="11207"/>
                  </a:cubicBezTo>
                  <a:cubicBezTo>
                    <a:pt x="5675" y="11203"/>
                    <a:pt x="6108" y="11143"/>
                    <a:pt x="6531" y="11033"/>
                  </a:cubicBezTo>
                  <a:cubicBezTo>
                    <a:pt x="8374" y="10572"/>
                    <a:pt x="9991" y="9348"/>
                    <a:pt x="10651" y="7912"/>
                  </a:cubicBezTo>
                  <a:cubicBezTo>
                    <a:pt x="11115" y="6922"/>
                    <a:pt x="11089" y="5771"/>
                    <a:pt x="10578" y="4804"/>
                  </a:cubicBezTo>
                  <a:cubicBezTo>
                    <a:pt x="9607" y="2868"/>
                    <a:pt x="7627" y="630"/>
                    <a:pt x="5708" y="112"/>
                  </a:cubicBezTo>
                  <a:cubicBezTo>
                    <a:pt x="5479" y="37"/>
                    <a:pt x="5243" y="0"/>
                    <a:pt x="500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21;p37">
              <a:extLst>
                <a:ext uri="{FF2B5EF4-FFF2-40B4-BE49-F238E27FC236}">
                  <a16:creationId xmlns:a16="http://schemas.microsoft.com/office/drawing/2014/main" id="{4044B8FE-9F05-DE47-B5DE-FA23A63A96E7}"/>
                </a:ext>
              </a:extLst>
            </p:cNvPr>
            <p:cNvSpPr/>
            <p:nvPr/>
          </p:nvSpPr>
          <p:spPr>
            <a:xfrm>
              <a:off x="5367300" y="1422850"/>
              <a:ext cx="66650" cy="170600"/>
            </a:xfrm>
            <a:custGeom>
              <a:avLst/>
              <a:gdLst/>
              <a:ahLst/>
              <a:cxnLst/>
              <a:rect l="l" t="t" r="r" b="b"/>
              <a:pathLst>
                <a:path w="2666" h="6824" extrusionOk="0">
                  <a:moveTo>
                    <a:pt x="2555" y="0"/>
                  </a:moveTo>
                  <a:cubicBezTo>
                    <a:pt x="2502" y="0"/>
                    <a:pt x="2455" y="40"/>
                    <a:pt x="2448" y="95"/>
                  </a:cubicBezTo>
                  <a:lnTo>
                    <a:pt x="2191" y="2671"/>
                  </a:lnTo>
                  <a:lnTo>
                    <a:pt x="602" y="2001"/>
                  </a:lnTo>
                  <a:cubicBezTo>
                    <a:pt x="587" y="1992"/>
                    <a:pt x="571" y="1988"/>
                    <a:pt x="554" y="1988"/>
                  </a:cubicBezTo>
                  <a:cubicBezTo>
                    <a:pt x="538" y="1988"/>
                    <a:pt x="521" y="1992"/>
                    <a:pt x="505" y="2001"/>
                  </a:cubicBezTo>
                  <a:cubicBezTo>
                    <a:pt x="476" y="2017"/>
                    <a:pt x="458" y="2048"/>
                    <a:pt x="455" y="2082"/>
                  </a:cubicBezTo>
                  <a:cubicBezTo>
                    <a:pt x="453" y="2090"/>
                    <a:pt x="361" y="3003"/>
                    <a:pt x="184" y="4069"/>
                  </a:cubicBezTo>
                  <a:cubicBezTo>
                    <a:pt x="65" y="4946"/>
                    <a:pt x="4" y="5830"/>
                    <a:pt x="1" y="6716"/>
                  </a:cubicBezTo>
                  <a:cubicBezTo>
                    <a:pt x="1" y="6774"/>
                    <a:pt x="48" y="6822"/>
                    <a:pt x="108" y="6822"/>
                  </a:cubicBezTo>
                  <a:lnTo>
                    <a:pt x="108" y="6823"/>
                  </a:lnTo>
                  <a:cubicBezTo>
                    <a:pt x="163" y="6823"/>
                    <a:pt x="209" y="6780"/>
                    <a:pt x="214" y="6725"/>
                  </a:cubicBezTo>
                  <a:cubicBezTo>
                    <a:pt x="217" y="5851"/>
                    <a:pt x="276" y="4978"/>
                    <a:pt x="394" y="4112"/>
                  </a:cubicBezTo>
                  <a:cubicBezTo>
                    <a:pt x="532" y="3284"/>
                    <a:pt x="619" y="2553"/>
                    <a:pt x="651" y="2255"/>
                  </a:cubicBezTo>
                  <a:lnTo>
                    <a:pt x="2244" y="2909"/>
                  </a:lnTo>
                  <a:cubicBezTo>
                    <a:pt x="2259" y="2916"/>
                    <a:pt x="2276" y="2920"/>
                    <a:pt x="2292" y="2920"/>
                  </a:cubicBezTo>
                  <a:cubicBezTo>
                    <a:pt x="2308" y="2920"/>
                    <a:pt x="2325" y="2916"/>
                    <a:pt x="2340" y="2909"/>
                  </a:cubicBezTo>
                  <a:cubicBezTo>
                    <a:pt x="2368" y="2891"/>
                    <a:pt x="2387" y="2861"/>
                    <a:pt x="2392" y="2828"/>
                  </a:cubicBezTo>
                  <a:lnTo>
                    <a:pt x="2660" y="116"/>
                  </a:lnTo>
                  <a:lnTo>
                    <a:pt x="2660" y="114"/>
                  </a:lnTo>
                  <a:cubicBezTo>
                    <a:pt x="2666" y="57"/>
                    <a:pt x="2624" y="7"/>
                    <a:pt x="2566" y="1"/>
                  </a:cubicBezTo>
                  <a:cubicBezTo>
                    <a:pt x="2562" y="1"/>
                    <a:pt x="2559" y="0"/>
                    <a:pt x="25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22;p37">
              <a:extLst>
                <a:ext uri="{FF2B5EF4-FFF2-40B4-BE49-F238E27FC236}">
                  <a16:creationId xmlns:a16="http://schemas.microsoft.com/office/drawing/2014/main" id="{10A49917-2935-5416-8C9E-7F12CA9B12EF}"/>
                </a:ext>
              </a:extLst>
            </p:cNvPr>
            <p:cNvSpPr/>
            <p:nvPr/>
          </p:nvSpPr>
          <p:spPr>
            <a:xfrm>
              <a:off x="5313000" y="1568300"/>
              <a:ext cx="151975" cy="151950"/>
            </a:xfrm>
            <a:custGeom>
              <a:avLst/>
              <a:gdLst/>
              <a:ahLst/>
              <a:cxnLst/>
              <a:rect l="l" t="t" r="r" b="b"/>
              <a:pathLst>
                <a:path w="6079" h="6078" extrusionOk="0">
                  <a:moveTo>
                    <a:pt x="3039" y="0"/>
                  </a:moveTo>
                  <a:cubicBezTo>
                    <a:pt x="1360" y="0"/>
                    <a:pt x="0" y="1361"/>
                    <a:pt x="0" y="3039"/>
                  </a:cubicBezTo>
                  <a:cubicBezTo>
                    <a:pt x="0" y="4717"/>
                    <a:pt x="1360" y="6078"/>
                    <a:pt x="3039" y="6078"/>
                  </a:cubicBezTo>
                  <a:cubicBezTo>
                    <a:pt x="4717" y="6078"/>
                    <a:pt x="6078" y="4717"/>
                    <a:pt x="6078" y="3039"/>
                  </a:cubicBezTo>
                  <a:cubicBezTo>
                    <a:pt x="6078" y="1361"/>
                    <a:pt x="4717" y="0"/>
                    <a:pt x="3039" y="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23;p37">
              <a:extLst>
                <a:ext uri="{FF2B5EF4-FFF2-40B4-BE49-F238E27FC236}">
                  <a16:creationId xmlns:a16="http://schemas.microsoft.com/office/drawing/2014/main" id="{DCD81219-2F39-29FD-E2DF-8E21F65FC015}"/>
                </a:ext>
              </a:extLst>
            </p:cNvPr>
            <p:cNvSpPr/>
            <p:nvPr/>
          </p:nvSpPr>
          <p:spPr>
            <a:xfrm>
              <a:off x="5310200" y="1565575"/>
              <a:ext cx="157400" cy="157400"/>
            </a:xfrm>
            <a:custGeom>
              <a:avLst/>
              <a:gdLst/>
              <a:ahLst/>
              <a:cxnLst/>
              <a:rect l="l" t="t" r="r" b="b"/>
              <a:pathLst>
                <a:path w="6296" h="6296" extrusionOk="0">
                  <a:moveTo>
                    <a:pt x="3151" y="215"/>
                  </a:moveTo>
                  <a:cubicBezTo>
                    <a:pt x="4773" y="218"/>
                    <a:pt x="6086" y="1534"/>
                    <a:pt x="6083" y="3157"/>
                  </a:cubicBezTo>
                  <a:cubicBezTo>
                    <a:pt x="6080" y="4775"/>
                    <a:pt x="4767" y="6084"/>
                    <a:pt x="3149" y="6084"/>
                  </a:cubicBezTo>
                  <a:cubicBezTo>
                    <a:pt x="3149" y="6084"/>
                    <a:pt x="3148" y="6084"/>
                    <a:pt x="3147" y="6084"/>
                  </a:cubicBezTo>
                  <a:cubicBezTo>
                    <a:pt x="1525" y="6083"/>
                    <a:pt x="214" y="4768"/>
                    <a:pt x="214" y="3148"/>
                  </a:cubicBezTo>
                  <a:cubicBezTo>
                    <a:pt x="215" y="1527"/>
                    <a:pt x="1530" y="215"/>
                    <a:pt x="3151" y="215"/>
                  </a:cubicBezTo>
                  <a:close/>
                  <a:moveTo>
                    <a:pt x="3149" y="0"/>
                  </a:moveTo>
                  <a:cubicBezTo>
                    <a:pt x="3149" y="0"/>
                    <a:pt x="3148" y="0"/>
                    <a:pt x="3147" y="0"/>
                  </a:cubicBezTo>
                  <a:cubicBezTo>
                    <a:pt x="1408" y="2"/>
                    <a:pt x="1" y="1412"/>
                    <a:pt x="1" y="3150"/>
                  </a:cubicBezTo>
                  <a:cubicBezTo>
                    <a:pt x="2" y="4888"/>
                    <a:pt x="1411" y="6296"/>
                    <a:pt x="3148" y="6296"/>
                  </a:cubicBezTo>
                  <a:cubicBezTo>
                    <a:pt x="3149" y="6296"/>
                    <a:pt x="3150" y="6296"/>
                    <a:pt x="3151" y="6296"/>
                  </a:cubicBezTo>
                  <a:cubicBezTo>
                    <a:pt x="4884" y="6291"/>
                    <a:pt x="6290" y="4890"/>
                    <a:pt x="6296" y="3157"/>
                  </a:cubicBezTo>
                  <a:lnTo>
                    <a:pt x="6296" y="3145"/>
                  </a:lnTo>
                  <a:cubicBezTo>
                    <a:pt x="6296" y="1408"/>
                    <a:pt x="4886" y="0"/>
                    <a:pt x="314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24;p37">
              <a:extLst>
                <a:ext uri="{FF2B5EF4-FFF2-40B4-BE49-F238E27FC236}">
                  <a16:creationId xmlns:a16="http://schemas.microsoft.com/office/drawing/2014/main" id="{4FB15740-370E-950A-616F-8E2CABD80E63}"/>
                </a:ext>
              </a:extLst>
            </p:cNvPr>
            <p:cNvSpPr/>
            <p:nvPr/>
          </p:nvSpPr>
          <p:spPr>
            <a:xfrm>
              <a:off x="5333250" y="1568300"/>
              <a:ext cx="109150" cy="82425"/>
            </a:xfrm>
            <a:custGeom>
              <a:avLst/>
              <a:gdLst/>
              <a:ahLst/>
              <a:cxnLst/>
              <a:rect l="l" t="t" r="r" b="b"/>
              <a:pathLst>
                <a:path w="4366" h="3297" extrusionOk="0">
                  <a:moveTo>
                    <a:pt x="2240" y="0"/>
                  </a:moveTo>
                  <a:cubicBezTo>
                    <a:pt x="1455" y="0"/>
                    <a:pt x="671" y="303"/>
                    <a:pt x="78" y="907"/>
                  </a:cubicBezTo>
                  <a:cubicBezTo>
                    <a:pt x="55" y="929"/>
                    <a:pt x="33" y="953"/>
                    <a:pt x="11" y="977"/>
                  </a:cubicBezTo>
                  <a:lnTo>
                    <a:pt x="0" y="977"/>
                  </a:lnTo>
                  <a:lnTo>
                    <a:pt x="428" y="3297"/>
                  </a:lnTo>
                  <a:lnTo>
                    <a:pt x="3800" y="3297"/>
                  </a:lnTo>
                  <a:lnTo>
                    <a:pt x="4366" y="870"/>
                  </a:lnTo>
                  <a:cubicBezTo>
                    <a:pt x="3776" y="290"/>
                    <a:pt x="3008" y="0"/>
                    <a:pt x="224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25;p37">
              <a:extLst>
                <a:ext uri="{FF2B5EF4-FFF2-40B4-BE49-F238E27FC236}">
                  <a16:creationId xmlns:a16="http://schemas.microsoft.com/office/drawing/2014/main" id="{4E082585-C2B9-EFE3-C262-C24B9CCF3719}"/>
                </a:ext>
              </a:extLst>
            </p:cNvPr>
            <p:cNvSpPr/>
            <p:nvPr/>
          </p:nvSpPr>
          <p:spPr>
            <a:xfrm>
              <a:off x="5330525" y="1565875"/>
              <a:ext cx="114225" cy="87525"/>
            </a:xfrm>
            <a:custGeom>
              <a:avLst/>
              <a:gdLst/>
              <a:ahLst/>
              <a:cxnLst/>
              <a:rect l="l" t="t" r="r" b="b"/>
              <a:pathLst>
                <a:path w="4569" h="3501" extrusionOk="0">
                  <a:moveTo>
                    <a:pt x="2339" y="214"/>
                  </a:moveTo>
                  <a:cubicBezTo>
                    <a:pt x="3059" y="214"/>
                    <a:pt x="3781" y="479"/>
                    <a:pt x="4345" y="1011"/>
                  </a:cubicBezTo>
                  <a:lnTo>
                    <a:pt x="3814" y="3286"/>
                  </a:lnTo>
                  <a:lnTo>
                    <a:pt x="614" y="3286"/>
                  </a:lnTo>
                  <a:lnTo>
                    <a:pt x="224" y="1119"/>
                  </a:lnTo>
                  <a:cubicBezTo>
                    <a:pt x="798" y="517"/>
                    <a:pt x="1568" y="214"/>
                    <a:pt x="2339" y="214"/>
                  </a:cubicBezTo>
                  <a:close/>
                  <a:moveTo>
                    <a:pt x="2333" y="0"/>
                  </a:moveTo>
                  <a:cubicBezTo>
                    <a:pt x="1487" y="0"/>
                    <a:pt x="643" y="340"/>
                    <a:pt x="24" y="1011"/>
                  </a:cubicBezTo>
                  <a:cubicBezTo>
                    <a:pt x="7" y="1035"/>
                    <a:pt x="1" y="1065"/>
                    <a:pt x="5" y="1093"/>
                  </a:cubicBezTo>
                  <a:lnTo>
                    <a:pt x="420" y="3413"/>
                  </a:lnTo>
                  <a:cubicBezTo>
                    <a:pt x="429" y="3464"/>
                    <a:pt x="473" y="3501"/>
                    <a:pt x="525" y="3501"/>
                  </a:cubicBezTo>
                  <a:lnTo>
                    <a:pt x="3899" y="3501"/>
                  </a:lnTo>
                  <a:cubicBezTo>
                    <a:pt x="3943" y="3499"/>
                    <a:pt x="3982" y="3471"/>
                    <a:pt x="3997" y="3431"/>
                  </a:cubicBezTo>
                  <a:lnTo>
                    <a:pt x="4560" y="1001"/>
                  </a:lnTo>
                  <a:cubicBezTo>
                    <a:pt x="4569" y="965"/>
                    <a:pt x="4558" y="926"/>
                    <a:pt x="4531" y="901"/>
                  </a:cubicBezTo>
                  <a:cubicBezTo>
                    <a:pt x="4509" y="877"/>
                    <a:pt x="4484" y="855"/>
                    <a:pt x="4460" y="831"/>
                  </a:cubicBezTo>
                  <a:cubicBezTo>
                    <a:pt x="3857" y="275"/>
                    <a:pt x="3094" y="0"/>
                    <a:pt x="233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26;p37">
              <a:extLst>
                <a:ext uri="{FF2B5EF4-FFF2-40B4-BE49-F238E27FC236}">
                  <a16:creationId xmlns:a16="http://schemas.microsoft.com/office/drawing/2014/main" id="{D77F0EB0-3AB4-1DA5-CC9F-41B72D72BE85}"/>
                </a:ext>
              </a:extLst>
            </p:cNvPr>
            <p:cNvSpPr/>
            <p:nvPr/>
          </p:nvSpPr>
          <p:spPr>
            <a:xfrm>
              <a:off x="5365725" y="2134950"/>
              <a:ext cx="232450" cy="197100"/>
            </a:xfrm>
            <a:custGeom>
              <a:avLst/>
              <a:gdLst/>
              <a:ahLst/>
              <a:cxnLst/>
              <a:rect l="l" t="t" r="r" b="b"/>
              <a:pathLst>
                <a:path w="9298" h="7884" extrusionOk="0">
                  <a:moveTo>
                    <a:pt x="442" y="0"/>
                  </a:moveTo>
                  <a:cubicBezTo>
                    <a:pt x="442" y="0"/>
                    <a:pt x="141" y="4129"/>
                    <a:pt x="67" y="6081"/>
                  </a:cubicBezTo>
                  <a:cubicBezTo>
                    <a:pt x="1" y="7771"/>
                    <a:pt x="442" y="7884"/>
                    <a:pt x="562" y="7884"/>
                  </a:cubicBezTo>
                  <a:cubicBezTo>
                    <a:pt x="580" y="7884"/>
                    <a:pt x="591" y="7881"/>
                    <a:pt x="591" y="7881"/>
                  </a:cubicBezTo>
                  <a:lnTo>
                    <a:pt x="8020" y="7881"/>
                  </a:lnTo>
                  <a:cubicBezTo>
                    <a:pt x="8321" y="7881"/>
                    <a:pt x="9298" y="7497"/>
                    <a:pt x="8172" y="6754"/>
                  </a:cubicBezTo>
                  <a:cubicBezTo>
                    <a:pt x="7045" y="6013"/>
                    <a:pt x="5318" y="4055"/>
                    <a:pt x="4868" y="3453"/>
                  </a:cubicBezTo>
                  <a:cubicBezTo>
                    <a:pt x="4419" y="2852"/>
                    <a:pt x="3444" y="0"/>
                    <a:pt x="344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27;p37">
              <a:extLst>
                <a:ext uri="{FF2B5EF4-FFF2-40B4-BE49-F238E27FC236}">
                  <a16:creationId xmlns:a16="http://schemas.microsoft.com/office/drawing/2014/main" id="{82876778-F1A9-07AD-70CD-EBCAA362E31F}"/>
                </a:ext>
              </a:extLst>
            </p:cNvPr>
            <p:cNvSpPr/>
            <p:nvPr/>
          </p:nvSpPr>
          <p:spPr>
            <a:xfrm>
              <a:off x="5363625" y="2132075"/>
              <a:ext cx="223725" cy="202550"/>
            </a:xfrm>
            <a:custGeom>
              <a:avLst/>
              <a:gdLst/>
              <a:ahLst/>
              <a:cxnLst/>
              <a:rect l="l" t="t" r="r" b="b"/>
              <a:pathLst>
                <a:path w="8949" h="8102" extrusionOk="0">
                  <a:moveTo>
                    <a:pt x="3452" y="206"/>
                  </a:moveTo>
                  <a:cubicBezTo>
                    <a:pt x="3609" y="666"/>
                    <a:pt x="4440" y="3057"/>
                    <a:pt x="4868" y="3617"/>
                  </a:cubicBezTo>
                  <a:cubicBezTo>
                    <a:pt x="5363" y="4281"/>
                    <a:pt x="7098" y="6211"/>
                    <a:pt x="8195" y="6945"/>
                  </a:cubicBezTo>
                  <a:cubicBezTo>
                    <a:pt x="8550" y="7180"/>
                    <a:pt x="8728" y="7368"/>
                    <a:pt x="8669" y="7560"/>
                  </a:cubicBezTo>
                  <a:cubicBezTo>
                    <a:pt x="8609" y="7752"/>
                    <a:pt x="8267" y="7874"/>
                    <a:pt x="8104" y="7874"/>
                  </a:cubicBezTo>
                  <a:lnTo>
                    <a:pt x="654" y="7874"/>
                  </a:lnTo>
                  <a:cubicBezTo>
                    <a:pt x="652" y="7874"/>
                    <a:pt x="650" y="7874"/>
                    <a:pt x="649" y="7874"/>
                  </a:cubicBezTo>
                  <a:cubicBezTo>
                    <a:pt x="606" y="7874"/>
                    <a:pt x="565" y="7856"/>
                    <a:pt x="536" y="7825"/>
                  </a:cubicBezTo>
                  <a:cubicBezTo>
                    <a:pt x="413" y="7713"/>
                    <a:pt x="212" y="7353"/>
                    <a:pt x="256" y="6183"/>
                  </a:cubicBezTo>
                  <a:cubicBezTo>
                    <a:pt x="325" y="4427"/>
                    <a:pt x="578" y="851"/>
                    <a:pt x="624" y="212"/>
                  </a:cubicBezTo>
                  <a:lnTo>
                    <a:pt x="623" y="212"/>
                  </a:lnTo>
                  <a:lnTo>
                    <a:pt x="3452" y="206"/>
                  </a:lnTo>
                  <a:close/>
                  <a:moveTo>
                    <a:pt x="521" y="1"/>
                  </a:moveTo>
                  <a:cubicBezTo>
                    <a:pt x="465" y="1"/>
                    <a:pt x="419" y="42"/>
                    <a:pt x="414" y="99"/>
                  </a:cubicBezTo>
                  <a:cubicBezTo>
                    <a:pt x="413" y="141"/>
                    <a:pt x="113" y="4250"/>
                    <a:pt x="39" y="6183"/>
                  </a:cubicBezTo>
                  <a:cubicBezTo>
                    <a:pt x="0" y="7164"/>
                    <a:pt x="124" y="7777"/>
                    <a:pt x="405" y="8007"/>
                  </a:cubicBezTo>
                  <a:cubicBezTo>
                    <a:pt x="472" y="8066"/>
                    <a:pt x="557" y="8099"/>
                    <a:pt x="646" y="8102"/>
                  </a:cubicBezTo>
                  <a:lnTo>
                    <a:pt x="636" y="8091"/>
                  </a:lnTo>
                  <a:lnTo>
                    <a:pt x="8100" y="8091"/>
                  </a:lnTo>
                  <a:cubicBezTo>
                    <a:pt x="8286" y="8091"/>
                    <a:pt x="8767" y="7957"/>
                    <a:pt x="8868" y="7627"/>
                  </a:cubicBezTo>
                  <a:cubicBezTo>
                    <a:pt x="8949" y="7362"/>
                    <a:pt x="8761" y="7075"/>
                    <a:pt x="8308" y="6774"/>
                  </a:cubicBezTo>
                  <a:cubicBezTo>
                    <a:pt x="7232" y="6055"/>
                    <a:pt x="5524" y="4150"/>
                    <a:pt x="5033" y="3495"/>
                  </a:cubicBezTo>
                  <a:cubicBezTo>
                    <a:pt x="4598" y="2916"/>
                    <a:pt x="3624" y="100"/>
                    <a:pt x="3624" y="74"/>
                  </a:cubicBezTo>
                  <a:cubicBezTo>
                    <a:pt x="3608" y="29"/>
                    <a:pt x="3568" y="1"/>
                    <a:pt x="352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28;p37">
              <a:extLst>
                <a:ext uri="{FF2B5EF4-FFF2-40B4-BE49-F238E27FC236}">
                  <a16:creationId xmlns:a16="http://schemas.microsoft.com/office/drawing/2014/main" id="{0A54831D-4D9B-5CA6-1522-27AB5833033C}"/>
                </a:ext>
              </a:extLst>
            </p:cNvPr>
            <p:cNvSpPr/>
            <p:nvPr/>
          </p:nvSpPr>
          <p:spPr>
            <a:xfrm>
              <a:off x="5422700" y="2221325"/>
              <a:ext cx="159925" cy="95625"/>
            </a:xfrm>
            <a:custGeom>
              <a:avLst/>
              <a:gdLst/>
              <a:ahLst/>
              <a:cxnLst/>
              <a:rect l="l" t="t" r="r" b="b"/>
              <a:pathLst>
                <a:path w="6397" h="3825" extrusionOk="0">
                  <a:moveTo>
                    <a:pt x="2272" y="0"/>
                  </a:moveTo>
                  <a:cubicBezTo>
                    <a:pt x="1697" y="0"/>
                    <a:pt x="1155" y="306"/>
                    <a:pt x="864" y="821"/>
                  </a:cubicBezTo>
                  <a:cubicBezTo>
                    <a:pt x="288" y="1713"/>
                    <a:pt x="0" y="2762"/>
                    <a:pt x="39" y="3825"/>
                  </a:cubicBezTo>
                  <a:lnTo>
                    <a:pt x="6397" y="3825"/>
                  </a:lnTo>
                  <a:cubicBezTo>
                    <a:pt x="6286" y="3601"/>
                    <a:pt x="6111" y="3417"/>
                    <a:pt x="5893" y="3298"/>
                  </a:cubicBezTo>
                  <a:cubicBezTo>
                    <a:pt x="4790" y="2564"/>
                    <a:pt x="3114" y="679"/>
                    <a:pt x="2622" y="38"/>
                  </a:cubicBezTo>
                  <a:cubicBezTo>
                    <a:pt x="2505" y="13"/>
                    <a:pt x="2388" y="0"/>
                    <a:pt x="22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29;p37">
              <a:extLst>
                <a:ext uri="{FF2B5EF4-FFF2-40B4-BE49-F238E27FC236}">
                  <a16:creationId xmlns:a16="http://schemas.microsoft.com/office/drawing/2014/main" id="{F2AA1586-0565-2A40-B654-8D8F4A132265}"/>
                </a:ext>
              </a:extLst>
            </p:cNvPr>
            <p:cNvSpPr/>
            <p:nvPr/>
          </p:nvSpPr>
          <p:spPr>
            <a:xfrm>
              <a:off x="5419900" y="2218675"/>
              <a:ext cx="165475" cy="100925"/>
            </a:xfrm>
            <a:custGeom>
              <a:avLst/>
              <a:gdLst/>
              <a:ahLst/>
              <a:cxnLst/>
              <a:rect l="l" t="t" r="r" b="b"/>
              <a:pathLst>
                <a:path w="6619" h="4037" extrusionOk="0">
                  <a:moveTo>
                    <a:pt x="2380" y="213"/>
                  </a:moveTo>
                  <a:cubicBezTo>
                    <a:pt x="2478" y="213"/>
                    <a:pt x="2577" y="223"/>
                    <a:pt x="2676" y="243"/>
                  </a:cubicBezTo>
                  <a:cubicBezTo>
                    <a:pt x="3194" y="908"/>
                    <a:pt x="4847" y="2762"/>
                    <a:pt x="5946" y="3493"/>
                  </a:cubicBezTo>
                  <a:cubicBezTo>
                    <a:pt x="6089" y="3582"/>
                    <a:pt x="6218" y="3694"/>
                    <a:pt x="6327" y="3823"/>
                  </a:cubicBezTo>
                  <a:lnTo>
                    <a:pt x="251" y="3823"/>
                  </a:lnTo>
                  <a:cubicBezTo>
                    <a:pt x="245" y="2818"/>
                    <a:pt x="528" y="1831"/>
                    <a:pt x="1067" y="983"/>
                  </a:cubicBezTo>
                  <a:cubicBezTo>
                    <a:pt x="1336" y="502"/>
                    <a:pt x="1843" y="213"/>
                    <a:pt x="2380" y="213"/>
                  </a:cubicBezTo>
                  <a:close/>
                  <a:moveTo>
                    <a:pt x="2387" y="0"/>
                  </a:moveTo>
                  <a:cubicBezTo>
                    <a:pt x="1776" y="0"/>
                    <a:pt x="1197" y="325"/>
                    <a:pt x="885" y="872"/>
                  </a:cubicBezTo>
                  <a:cubicBezTo>
                    <a:pt x="294" y="1784"/>
                    <a:pt x="1" y="2856"/>
                    <a:pt x="44" y="3941"/>
                  </a:cubicBezTo>
                  <a:cubicBezTo>
                    <a:pt x="51" y="3995"/>
                    <a:pt x="96" y="4036"/>
                    <a:pt x="151" y="4036"/>
                  </a:cubicBezTo>
                  <a:lnTo>
                    <a:pt x="6509" y="4036"/>
                  </a:lnTo>
                  <a:cubicBezTo>
                    <a:pt x="6543" y="4036"/>
                    <a:pt x="6574" y="4020"/>
                    <a:pt x="6595" y="3992"/>
                  </a:cubicBezTo>
                  <a:cubicBezTo>
                    <a:pt x="6614" y="3963"/>
                    <a:pt x="6619" y="3926"/>
                    <a:pt x="6608" y="3893"/>
                  </a:cubicBezTo>
                  <a:cubicBezTo>
                    <a:pt x="6492" y="3648"/>
                    <a:pt x="6300" y="3447"/>
                    <a:pt x="6062" y="3316"/>
                  </a:cubicBezTo>
                  <a:cubicBezTo>
                    <a:pt x="4966" y="2585"/>
                    <a:pt x="3298" y="703"/>
                    <a:pt x="2819" y="79"/>
                  </a:cubicBezTo>
                  <a:cubicBezTo>
                    <a:pt x="2801" y="56"/>
                    <a:pt x="2777" y="43"/>
                    <a:pt x="2751" y="39"/>
                  </a:cubicBezTo>
                  <a:cubicBezTo>
                    <a:pt x="2629" y="13"/>
                    <a:pt x="2508" y="0"/>
                    <a:pt x="23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30;p37">
              <a:extLst>
                <a:ext uri="{FF2B5EF4-FFF2-40B4-BE49-F238E27FC236}">
                  <a16:creationId xmlns:a16="http://schemas.microsoft.com/office/drawing/2014/main" id="{764E6A05-EE81-0899-0874-8B28BB60CAC3}"/>
                </a:ext>
              </a:extLst>
            </p:cNvPr>
            <p:cNvSpPr/>
            <p:nvPr/>
          </p:nvSpPr>
          <p:spPr>
            <a:xfrm>
              <a:off x="5366900" y="2238425"/>
              <a:ext cx="39875" cy="74725"/>
            </a:xfrm>
            <a:custGeom>
              <a:avLst/>
              <a:gdLst/>
              <a:ahLst/>
              <a:cxnLst/>
              <a:rect l="l" t="t" r="r" b="b"/>
              <a:pathLst>
                <a:path w="1595" h="2989" extrusionOk="0">
                  <a:moveTo>
                    <a:pt x="119" y="0"/>
                  </a:moveTo>
                  <a:cubicBezTo>
                    <a:pt x="76" y="724"/>
                    <a:pt x="37" y="1411"/>
                    <a:pt x="20" y="1939"/>
                  </a:cubicBezTo>
                  <a:cubicBezTo>
                    <a:pt x="0" y="2290"/>
                    <a:pt x="14" y="2642"/>
                    <a:pt x="61" y="2989"/>
                  </a:cubicBezTo>
                  <a:lnTo>
                    <a:pt x="1595" y="2987"/>
                  </a:lnTo>
                  <a:cubicBezTo>
                    <a:pt x="1595" y="1952"/>
                    <a:pt x="718" y="724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31;p37">
              <a:extLst>
                <a:ext uri="{FF2B5EF4-FFF2-40B4-BE49-F238E27FC236}">
                  <a16:creationId xmlns:a16="http://schemas.microsoft.com/office/drawing/2014/main" id="{C7A9CDD6-BD76-5A8A-5023-EF3281D1318D}"/>
                </a:ext>
              </a:extLst>
            </p:cNvPr>
            <p:cNvSpPr/>
            <p:nvPr/>
          </p:nvSpPr>
          <p:spPr>
            <a:xfrm>
              <a:off x="5364225" y="2235900"/>
              <a:ext cx="45025" cy="79925"/>
            </a:xfrm>
            <a:custGeom>
              <a:avLst/>
              <a:gdLst/>
              <a:ahLst/>
              <a:cxnLst/>
              <a:rect l="l" t="t" r="r" b="b"/>
              <a:pathLst>
                <a:path w="1801" h="3197" extrusionOk="0">
                  <a:moveTo>
                    <a:pt x="311" y="383"/>
                  </a:moveTo>
                  <a:cubicBezTo>
                    <a:pt x="838" y="1043"/>
                    <a:pt x="1540" y="2088"/>
                    <a:pt x="1592" y="2983"/>
                  </a:cubicBezTo>
                  <a:lnTo>
                    <a:pt x="261" y="2983"/>
                  </a:lnTo>
                  <a:cubicBezTo>
                    <a:pt x="225" y="2671"/>
                    <a:pt x="214" y="2357"/>
                    <a:pt x="228" y="2045"/>
                  </a:cubicBezTo>
                  <a:cubicBezTo>
                    <a:pt x="243" y="1622"/>
                    <a:pt x="273" y="1066"/>
                    <a:pt x="311" y="383"/>
                  </a:cubicBezTo>
                  <a:close/>
                  <a:moveTo>
                    <a:pt x="228" y="0"/>
                  </a:moveTo>
                  <a:cubicBezTo>
                    <a:pt x="171" y="0"/>
                    <a:pt x="124" y="42"/>
                    <a:pt x="119" y="100"/>
                  </a:cubicBezTo>
                  <a:cubicBezTo>
                    <a:pt x="70" y="910"/>
                    <a:pt x="37" y="1562"/>
                    <a:pt x="19" y="2040"/>
                  </a:cubicBezTo>
                  <a:cubicBezTo>
                    <a:pt x="0" y="2396"/>
                    <a:pt x="15" y="2753"/>
                    <a:pt x="64" y="3106"/>
                  </a:cubicBezTo>
                  <a:cubicBezTo>
                    <a:pt x="72" y="3158"/>
                    <a:pt x="116" y="3197"/>
                    <a:pt x="168" y="3197"/>
                  </a:cubicBezTo>
                  <a:lnTo>
                    <a:pt x="1702" y="3197"/>
                  </a:lnTo>
                  <a:lnTo>
                    <a:pt x="1702" y="3196"/>
                  </a:lnTo>
                  <a:cubicBezTo>
                    <a:pt x="1756" y="3193"/>
                    <a:pt x="1799" y="3148"/>
                    <a:pt x="1800" y="3094"/>
                  </a:cubicBezTo>
                  <a:cubicBezTo>
                    <a:pt x="1800" y="2059"/>
                    <a:pt x="992" y="861"/>
                    <a:pt x="307" y="37"/>
                  </a:cubicBezTo>
                  <a:cubicBezTo>
                    <a:pt x="289" y="17"/>
                    <a:pt x="262" y="2"/>
                    <a:pt x="234" y="0"/>
                  </a:cubicBezTo>
                  <a:cubicBezTo>
                    <a:pt x="232" y="0"/>
                    <a:pt x="230" y="0"/>
                    <a:pt x="22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32;p37">
              <a:extLst>
                <a:ext uri="{FF2B5EF4-FFF2-40B4-BE49-F238E27FC236}">
                  <a16:creationId xmlns:a16="http://schemas.microsoft.com/office/drawing/2014/main" id="{547E1E78-AADE-A345-258F-B37A0683F665}"/>
                </a:ext>
              </a:extLst>
            </p:cNvPr>
            <p:cNvSpPr/>
            <p:nvPr/>
          </p:nvSpPr>
          <p:spPr>
            <a:xfrm>
              <a:off x="5374225" y="2134900"/>
              <a:ext cx="90450" cy="35700"/>
            </a:xfrm>
            <a:custGeom>
              <a:avLst/>
              <a:gdLst/>
              <a:ahLst/>
              <a:cxnLst/>
              <a:rect l="l" t="t" r="r" b="b"/>
              <a:pathLst>
                <a:path w="3618" h="1428" extrusionOk="0">
                  <a:moveTo>
                    <a:pt x="102" y="1"/>
                  </a:moveTo>
                  <a:cubicBezTo>
                    <a:pt x="102" y="1"/>
                    <a:pt x="59" y="589"/>
                    <a:pt x="1" y="1427"/>
                  </a:cubicBezTo>
                  <a:lnTo>
                    <a:pt x="3617" y="1427"/>
                  </a:lnTo>
                  <a:cubicBezTo>
                    <a:pt x="3333" y="668"/>
                    <a:pt x="3104" y="1"/>
                    <a:pt x="31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33;p37">
              <a:extLst>
                <a:ext uri="{FF2B5EF4-FFF2-40B4-BE49-F238E27FC236}">
                  <a16:creationId xmlns:a16="http://schemas.microsoft.com/office/drawing/2014/main" id="{7153AE06-C8A9-242E-4488-DA1D520E010B}"/>
                </a:ext>
              </a:extLst>
            </p:cNvPr>
            <p:cNvSpPr/>
            <p:nvPr/>
          </p:nvSpPr>
          <p:spPr>
            <a:xfrm>
              <a:off x="5371350" y="2132225"/>
              <a:ext cx="96100" cy="41050"/>
            </a:xfrm>
            <a:custGeom>
              <a:avLst/>
              <a:gdLst/>
              <a:ahLst/>
              <a:cxnLst/>
              <a:rect l="l" t="t" r="r" b="b"/>
              <a:pathLst>
                <a:path w="3844" h="1642" extrusionOk="0">
                  <a:moveTo>
                    <a:pt x="3143" y="213"/>
                  </a:moveTo>
                  <a:cubicBezTo>
                    <a:pt x="3204" y="391"/>
                    <a:pt x="3366" y="878"/>
                    <a:pt x="3579" y="1427"/>
                  </a:cubicBezTo>
                  <a:lnTo>
                    <a:pt x="229" y="1427"/>
                  </a:lnTo>
                  <a:cubicBezTo>
                    <a:pt x="269" y="848"/>
                    <a:pt x="311" y="404"/>
                    <a:pt x="311" y="213"/>
                  </a:cubicBezTo>
                  <a:close/>
                  <a:moveTo>
                    <a:pt x="208" y="1"/>
                  </a:moveTo>
                  <a:cubicBezTo>
                    <a:pt x="153" y="1"/>
                    <a:pt x="105" y="44"/>
                    <a:pt x="101" y="99"/>
                  </a:cubicBezTo>
                  <a:cubicBezTo>
                    <a:pt x="101" y="99"/>
                    <a:pt x="59" y="687"/>
                    <a:pt x="1" y="1525"/>
                  </a:cubicBezTo>
                  <a:cubicBezTo>
                    <a:pt x="1" y="1528"/>
                    <a:pt x="1" y="1531"/>
                    <a:pt x="1" y="1534"/>
                  </a:cubicBezTo>
                  <a:cubicBezTo>
                    <a:pt x="1" y="1594"/>
                    <a:pt x="49" y="1641"/>
                    <a:pt x="108" y="1641"/>
                  </a:cubicBezTo>
                  <a:lnTo>
                    <a:pt x="3725" y="1641"/>
                  </a:lnTo>
                  <a:cubicBezTo>
                    <a:pt x="3735" y="1641"/>
                    <a:pt x="3747" y="1638"/>
                    <a:pt x="3758" y="1635"/>
                  </a:cubicBezTo>
                  <a:cubicBezTo>
                    <a:pt x="3814" y="1615"/>
                    <a:pt x="3844" y="1552"/>
                    <a:pt x="3825" y="1495"/>
                  </a:cubicBezTo>
                  <a:cubicBezTo>
                    <a:pt x="3540" y="749"/>
                    <a:pt x="3311" y="74"/>
                    <a:pt x="3311" y="74"/>
                  </a:cubicBezTo>
                  <a:cubicBezTo>
                    <a:pt x="3296" y="30"/>
                    <a:pt x="3254" y="1"/>
                    <a:pt x="32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34;p37">
              <a:extLst>
                <a:ext uri="{FF2B5EF4-FFF2-40B4-BE49-F238E27FC236}">
                  <a16:creationId xmlns:a16="http://schemas.microsoft.com/office/drawing/2014/main" id="{81F02A84-857A-4D6A-70D5-42BBA9AC03C6}"/>
                </a:ext>
              </a:extLst>
            </p:cNvPr>
            <p:cNvSpPr/>
            <p:nvPr/>
          </p:nvSpPr>
          <p:spPr>
            <a:xfrm>
              <a:off x="5133175" y="691650"/>
              <a:ext cx="132375" cy="193125"/>
            </a:xfrm>
            <a:custGeom>
              <a:avLst/>
              <a:gdLst/>
              <a:ahLst/>
              <a:cxnLst/>
              <a:rect l="l" t="t" r="r" b="b"/>
              <a:pathLst>
                <a:path w="5295" h="7725" extrusionOk="0">
                  <a:moveTo>
                    <a:pt x="0" y="0"/>
                  </a:moveTo>
                  <a:lnTo>
                    <a:pt x="0" y="5077"/>
                  </a:lnTo>
                  <a:cubicBezTo>
                    <a:pt x="2" y="6540"/>
                    <a:pt x="1187" y="7725"/>
                    <a:pt x="2649" y="7725"/>
                  </a:cubicBezTo>
                  <a:cubicBezTo>
                    <a:pt x="4110" y="7725"/>
                    <a:pt x="5295" y="6540"/>
                    <a:pt x="5295" y="5077"/>
                  </a:cubicBezTo>
                  <a:lnTo>
                    <a:pt x="529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35;p37">
              <a:extLst>
                <a:ext uri="{FF2B5EF4-FFF2-40B4-BE49-F238E27FC236}">
                  <a16:creationId xmlns:a16="http://schemas.microsoft.com/office/drawing/2014/main" id="{5969488F-7FE7-0D99-460E-EA969FADE932}"/>
                </a:ext>
              </a:extLst>
            </p:cNvPr>
            <p:cNvSpPr/>
            <p:nvPr/>
          </p:nvSpPr>
          <p:spPr>
            <a:xfrm>
              <a:off x="5130500" y="689000"/>
              <a:ext cx="137700" cy="198425"/>
            </a:xfrm>
            <a:custGeom>
              <a:avLst/>
              <a:gdLst/>
              <a:ahLst/>
              <a:cxnLst/>
              <a:rect l="l" t="t" r="r" b="b"/>
              <a:pathLst>
                <a:path w="5508" h="7937" extrusionOk="0">
                  <a:moveTo>
                    <a:pt x="5295" y="213"/>
                  </a:moveTo>
                  <a:lnTo>
                    <a:pt x="5295" y="5183"/>
                  </a:lnTo>
                  <a:cubicBezTo>
                    <a:pt x="5256" y="6529"/>
                    <a:pt x="4174" y="7612"/>
                    <a:pt x="2828" y="7651"/>
                  </a:cubicBezTo>
                  <a:cubicBezTo>
                    <a:pt x="2802" y="7651"/>
                    <a:pt x="2776" y="7652"/>
                    <a:pt x="2751" y="7652"/>
                  </a:cubicBezTo>
                  <a:cubicBezTo>
                    <a:pt x="1383" y="7652"/>
                    <a:pt x="254" y="6562"/>
                    <a:pt x="213" y="5183"/>
                  </a:cubicBezTo>
                  <a:lnTo>
                    <a:pt x="213" y="213"/>
                  </a:lnTo>
                  <a:close/>
                  <a:moveTo>
                    <a:pt x="107" y="0"/>
                  </a:moveTo>
                  <a:cubicBezTo>
                    <a:pt x="48" y="0"/>
                    <a:pt x="2" y="48"/>
                    <a:pt x="0" y="106"/>
                  </a:cubicBezTo>
                  <a:lnTo>
                    <a:pt x="0" y="5183"/>
                  </a:lnTo>
                  <a:cubicBezTo>
                    <a:pt x="3" y="6704"/>
                    <a:pt x="1234" y="7937"/>
                    <a:pt x="2755" y="7937"/>
                  </a:cubicBezTo>
                  <a:cubicBezTo>
                    <a:pt x="4275" y="7937"/>
                    <a:pt x="5508" y="6704"/>
                    <a:pt x="5508" y="5183"/>
                  </a:cubicBezTo>
                  <a:lnTo>
                    <a:pt x="5508" y="106"/>
                  </a:lnTo>
                  <a:cubicBezTo>
                    <a:pt x="5508" y="48"/>
                    <a:pt x="5460" y="0"/>
                    <a:pt x="540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36;p37">
              <a:extLst>
                <a:ext uri="{FF2B5EF4-FFF2-40B4-BE49-F238E27FC236}">
                  <a16:creationId xmlns:a16="http://schemas.microsoft.com/office/drawing/2014/main" id="{B9AAC667-6863-361B-1C5E-E02597E71C4F}"/>
                </a:ext>
              </a:extLst>
            </p:cNvPr>
            <p:cNvSpPr/>
            <p:nvPr/>
          </p:nvSpPr>
          <p:spPr>
            <a:xfrm>
              <a:off x="5096200" y="459425"/>
              <a:ext cx="204525" cy="300650"/>
            </a:xfrm>
            <a:custGeom>
              <a:avLst/>
              <a:gdLst/>
              <a:ahLst/>
              <a:cxnLst/>
              <a:rect l="l" t="t" r="r" b="b"/>
              <a:pathLst>
                <a:path w="8181" h="12026" extrusionOk="0">
                  <a:moveTo>
                    <a:pt x="4263" y="0"/>
                  </a:moveTo>
                  <a:cubicBezTo>
                    <a:pt x="2612" y="0"/>
                    <a:pt x="933" y="1115"/>
                    <a:pt x="547" y="2555"/>
                  </a:cubicBezTo>
                  <a:cubicBezTo>
                    <a:pt x="1" y="4587"/>
                    <a:pt x="547" y="8804"/>
                    <a:pt x="547" y="8804"/>
                  </a:cubicBezTo>
                  <a:lnTo>
                    <a:pt x="2976" y="12026"/>
                  </a:lnTo>
                  <a:lnTo>
                    <a:pt x="5255" y="12026"/>
                  </a:lnTo>
                  <a:lnTo>
                    <a:pt x="7834" y="8752"/>
                  </a:lnTo>
                  <a:lnTo>
                    <a:pt x="7934" y="3995"/>
                  </a:lnTo>
                  <a:cubicBezTo>
                    <a:pt x="7934" y="3995"/>
                    <a:pt x="8181" y="2110"/>
                    <a:pt x="6198" y="624"/>
                  </a:cubicBezTo>
                  <a:cubicBezTo>
                    <a:pt x="5619" y="190"/>
                    <a:pt x="4943" y="0"/>
                    <a:pt x="42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37;p37">
              <a:extLst>
                <a:ext uri="{FF2B5EF4-FFF2-40B4-BE49-F238E27FC236}">
                  <a16:creationId xmlns:a16="http://schemas.microsoft.com/office/drawing/2014/main" id="{CA8A4103-1F16-85D8-881D-CE48B03F5F34}"/>
                </a:ext>
              </a:extLst>
            </p:cNvPr>
            <p:cNvSpPr/>
            <p:nvPr/>
          </p:nvSpPr>
          <p:spPr>
            <a:xfrm>
              <a:off x="5093650" y="456550"/>
              <a:ext cx="208425" cy="306175"/>
            </a:xfrm>
            <a:custGeom>
              <a:avLst/>
              <a:gdLst/>
              <a:ahLst/>
              <a:cxnLst/>
              <a:rect l="l" t="t" r="r" b="b"/>
              <a:pathLst>
                <a:path w="8337" h="12247" extrusionOk="0">
                  <a:moveTo>
                    <a:pt x="4364" y="223"/>
                  </a:moveTo>
                  <a:cubicBezTo>
                    <a:pt x="5055" y="223"/>
                    <a:pt x="5702" y="427"/>
                    <a:pt x="6236" y="826"/>
                  </a:cubicBezTo>
                  <a:cubicBezTo>
                    <a:pt x="8143" y="2256"/>
                    <a:pt x="7930" y="4081"/>
                    <a:pt x="7930" y="4099"/>
                  </a:cubicBezTo>
                  <a:lnTo>
                    <a:pt x="7930" y="4111"/>
                  </a:lnTo>
                  <a:lnTo>
                    <a:pt x="7832" y="8835"/>
                  </a:lnTo>
                  <a:lnTo>
                    <a:pt x="5307" y="12034"/>
                  </a:lnTo>
                  <a:lnTo>
                    <a:pt x="3131" y="12034"/>
                  </a:lnTo>
                  <a:lnTo>
                    <a:pt x="743" y="8886"/>
                  </a:lnTo>
                  <a:cubicBezTo>
                    <a:pt x="695" y="8511"/>
                    <a:pt x="234" y="4605"/>
                    <a:pt x="743" y="2701"/>
                  </a:cubicBezTo>
                  <a:cubicBezTo>
                    <a:pt x="1011" y="1724"/>
                    <a:pt x="1939" y="841"/>
                    <a:pt x="3088" y="445"/>
                  </a:cubicBezTo>
                  <a:cubicBezTo>
                    <a:pt x="3519" y="297"/>
                    <a:pt x="3949" y="223"/>
                    <a:pt x="4364" y="223"/>
                  </a:cubicBezTo>
                  <a:close/>
                  <a:moveTo>
                    <a:pt x="4384" y="1"/>
                  </a:moveTo>
                  <a:cubicBezTo>
                    <a:pt x="3945" y="1"/>
                    <a:pt x="3486" y="80"/>
                    <a:pt x="3018" y="241"/>
                  </a:cubicBezTo>
                  <a:cubicBezTo>
                    <a:pt x="1773" y="670"/>
                    <a:pt x="826" y="1590"/>
                    <a:pt x="542" y="2643"/>
                  </a:cubicBezTo>
                  <a:cubicBezTo>
                    <a:pt x="0" y="4666"/>
                    <a:pt x="521" y="8758"/>
                    <a:pt x="542" y="8931"/>
                  </a:cubicBezTo>
                  <a:cubicBezTo>
                    <a:pt x="545" y="8950"/>
                    <a:pt x="552" y="8968"/>
                    <a:pt x="564" y="8983"/>
                  </a:cubicBezTo>
                  <a:lnTo>
                    <a:pt x="2993" y="12205"/>
                  </a:lnTo>
                  <a:cubicBezTo>
                    <a:pt x="3014" y="12232"/>
                    <a:pt x="3045" y="12247"/>
                    <a:pt x="3078" y="12247"/>
                  </a:cubicBezTo>
                  <a:lnTo>
                    <a:pt x="5357" y="12247"/>
                  </a:lnTo>
                  <a:cubicBezTo>
                    <a:pt x="5359" y="12247"/>
                    <a:pt x="5360" y="12247"/>
                    <a:pt x="5362" y="12247"/>
                  </a:cubicBezTo>
                  <a:cubicBezTo>
                    <a:pt x="5395" y="12247"/>
                    <a:pt x="5427" y="12232"/>
                    <a:pt x="5447" y="12206"/>
                  </a:cubicBezTo>
                  <a:lnTo>
                    <a:pt x="8021" y="8934"/>
                  </a:lnTo>
                  <a:cubicBezTo>
                    <a:pt x="8034" y="8914"/>
                    <a:pt x="8042" y="8892"/>
                    <a:pt x="8042" y="8870"/>
                  </a:cubicBezTo>
                  <a:lnTo>
                    <a:pt x="8143" y="4116"/>
                  </a:lnTo>
                  <a:cubicBezTo>
                    <a:pt x="8159" y="3976"/>
                    <a:pt x="8337" y="2132"/>
                    <a:pt x="6364" y="652"/>
                  </a:cubicBezTo>
                  <a:cubicBezTo>
                    <a:pt x="5791" y="221"/>
                    <a:pt x="5115" y="1"/>
                    <a:pt x="438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38;p37">
              <a:extLst>
                <a:ext uri="{FF2B5EF4-FFF2-40B4-BE49-F238E27FC236}">
                  <a16:creationId xmlns:a16="http://schemas.microsoft.com/office/drawing/2014/main" id="{37DE68CA-E51E-11B5-31F7-344EC012BD68}"/>
                </a:ext>
              </a:extLst>
            </p:cNvPr>
            <p:cNvSpPr/>
            <p:nvPr/>
          </p:nvSpPr>
          <p:spPr>
            <a:xfrm>
              <a:off x="5104950" y="459400"/>
              <a:ext cx="189825" cy="94950"/>
            </a:xfrm>
            <a:custGeom>
              <a:avLst/>
              <a:gdLst/>
              <a:ahLst/>
              <a:cxnLst/>
              <a:rect l="l" t="t" r="r" b="b"/>
              <a:pathLst>
                <a:path w="7593" h="3798" extrusionOk="0">
                  <a:moveTo>
                    <a:pt x="3914" y="0"/>
                  </a:moveTo>
                  <a:cubicBezTo>
                    <a:pt x="2262" y="0"/>
                    <a:pt x="583" y="1116"/>
                    <a:pt x="197" y="2556"/>
                  </a:cubicBezTo>
                  <a:cubicBezTo>
                    <a:pt x="96" y="2964"/>
                    <a:pt x="30" y="3379"/>
                    <a:pt x="1" y="3798"/>
                  </a:cubicBezTo>
                  <a:lnTo>
                    <a:pt x="7593" y="3798"/>
                  </a:lnTo>
                  <a:cubicBezTo>
                    <a:pt x="7593" y="3275"/>
                    <a:pt x="7445" y="1820"/>
                    <a:pt x="5848" y="623"/>
                  </a:cubicBezTo>
                  <a:cubicBezTo>
                    <a:pt x="5269" y="189"/>
                    <a:pt x="4594" y="0"/>
                    <a:pt x="3914" y="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39;p37">
              <a:extLst>
                <a:ext uri="{FF2B5EF4-FFF2-40B4-BE49-F238E27FC236}">
                  <a16:creationId xmlns:a16="http://schemas.microsoft.com/office/drawing/2014/main" id="{E3EC8571-3D11-CB79-05C7-85AEDCE1BD53}"/>
                </a:ext>
              </a:extLst>
            </p:cNvPr>
            <p:cNvSpPr/>
            <p:nvPr/>
          </p:nvSpPr>
          <p:spPr>
            <a:xfrm>
              <a:off x="5102225" y="456475"/>
              <a:ext cx="195275" cy="100400"/>
            </a:xfrm>
            <a:custGeom>
              <a:avLst/>
              <a:gdLst/>
              <a:ahLst/>
              <a:cxnLst/>
              <a:rect l="l" t="t" r="r" b="b"/>
              <a:pathLst>
                <a:path w="7811" h="4016" extrusionOk="0">
                  <a:moveTo>
                    <a:pt x="4018" y="213"/>
                  </a:moveTo>
                  <a:cubicBezTo>
                    <a:pt x="4709" y="213"/>
                    <a:pt x="5357" y="418"/>
                    <a:pt x="5890" y="818"/>
                  </a:cubicBezTo>
                  <a:cubicBezTo>
                    <a:pt x="7343" y="1909"/>
                    <a:pt x="7574" y="3200"/>
                    <a:pt x="7595" y="3803"/>
                  </a:cubicBezTo>
                  <a:lnTo>
                    <a:pt x="227" y="3803"/>
                  </a:lnTo>
                  <a:cubicBezTo>
                    <a:pt x="253" y="3429"/>
                    <a:pt x="309" y="3057"/>
                    <a:pt x="396" y="2692"/>
                  </a:cubicBezTo>
                  <a:cubicBezTo>
                    <a:pt x="664" y="1715"/>
                    <a:pt x="1591" y="832"/>
                    <a:pt x="2741" y="436"/>
                  </a:cubicBezTo>
                  <a:cubicBezTo>
                    <a:pt x="3172" y="287"/>
                    <a:pt x="3603" y="213"/>
                    <a:pt x="4018" y="213"/>
                  </a:cubicBezTo>
                  <a:close/>
                  <a:moveTo>
                    <a:pt x="4036" y="1"/>
                  </a:moveTo>
                  <a:cubicBezTo>
                    <a:pt x="3599" y="1"/>
                    <a:pt x="3143" y="80"/>
                    <a:pt x="2678" y="240"/>
                  </a:cubicBezTo>
                  <a:cubicBezTo>
                    <a:pt x="1432" y="669"/>
                    <a:pt x="485" y="1589"/>
                    <a:pt x="202" y="2641"/>
                  </a:cubicBezTo>
                  <a:cubicBezTo>
                    <a:pt x="101" y="3054"/>
                    <a:pt x="34" y="3477"/>
                    <a:pt x="5" y="3901"/>
                  </a:cubicBezTo>
                  <a:cubicBezTo>
                    <a:pt x="1" y="3931"/>
                    <a:pt x="11" y="3959"/>
                    <a:pt x="34" y="3980"/>
                  </a:cubicBezTo>
                  <a:cubicBezTo>
                    <a:pt x="51" y="4003"/>
                    <a:pt x="77" y="4016"/>
                    <a:pt x="105" y="4016"/>
                  </a:cubicBezTo>
                  <a:cubicBezTo>
                    <a:pt x="107" y="4016"/>
                    <a:pt x="108" y="4016"/>
                    <a:pt x="110" y="4016"/>
                  </a:cubicBezTo>
                  <a:lnTo>
                    <a:pt x="7702" y="4016"/>
                  </a:lnTo>
                  <a:cubicBezTo>
                    <a:pt x="7758" y="4016"/>
                    <a:pt x="7806" y="3971"/>
                    <a:pt x="7809" y="3915"/>
                  </a:cubicBezTo>
                  <a:cubicBezTo>
                    <a:pt x="7810" y="3338"/>
                    <a:pt x="7642" y="1869"/>
                    <a:pt x="6021" y="655"/>
                  </a:cubicBezTo>
                  <a:cubicBezTo>
                    <a:pt x="5446" y="223"/>
                    <a:pt x="4768" y="1"/>
                    <a:pt x="403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40;p37">
              <a:extLst>
                <a:ext uri="{FF2B5EF4-FFF2-40B4-BE49-F238E27FC236}">
                  <a16:creationId xmlns:a16="http://schemas.microsoft.com/office/drawing/2014/main" id="{19F1AB72-0107-9D07-A80C-5AFB9A9597B6}"/>
                </a:ext>
              </a:extLst>
            </p:cNvPr>
            <p:cNvSpPr/>
            <p:nvPr/>
          </p:nvSpPr>
          <p:spPr>
            <a:xfrm>
              <a:off x="5144675" y="486050"/>
              <a:ext cx="15475" cy="69950"/>
            </a:xfrm>
            <a:custGeom>
              <a:avLst/>
              <a:gdLst/>
              <a:ahLst/>
              <a:cxnLst/>
              <a:rect l="l" t="t" r="r" b="b"/>
              <a:pathLst>
                <a:path w="619" h="2798" extrusionOk="0">
                  <a:moveTo>
                    <a:pt x="513" y="1"/>
                  </a:moveTo>
                  <a:cubicBezTo>
                    <a:pt x="453" y="2"/>
                    <a:pt x="407" y="50"/>
                    <a:pt x="405" y="108"/>
                  </a:cubicBezTo>
                  <a:lnTo>
                    <a:pt x="405" y="1387"/>
                  </a:lnTo>
                  <a:lnTo>
                    <a:pt x="32" y="1761"/>
                  </a:lnTo>
                  <a:cubicBezTo>
                    <a:pt x="12" y="1782"/>
                    <a:pt x="0" y="1808"/>
                    <a:pt x="0" y="1837"/>
                  </a:cubicBezTo>
                  <a:lnTo>
                    <a:pt x="0" y="2690"/>
                  </a:lnTo>
                  <a:cubicBezTo>
                    <a:pt x="0" y="2749"/>
                    <a:pt x="48" y="2797"/>
                    <a:pt x="108" y="2797"/>
                  </a:cubicBezTo>
                  <a:cubicBezTo>
                    <a:pt x="163" y="2794"/>
                    <a:pt x="207" y="2746"/>
                    <a:pt x="207" y="2691"/>
                  </a:cubicBezTo>
                  <a:lnTo>
                    <a:pt x="207" y="1875"/>
                  </a:lnTo>
                  <a:lnTo>
                    <a:pt x="588" y="1496"/>
                  </a:lnTo>
                  <a:cubicBezTo>
                    <a:pt x="608" y="1476"/>
                    <a:pt x="618" y="1450"/>
                    <a:pt x="618" y="1421"/>
                  </a:cubicBezTo>
                  <a:lnTo>
                    <a:pt x="618" y="108"/>
                  </a:lnTo>
                  <a:cubicBezTo>
                    <a:pt x="618" y="48"/>
                    <a:pt x="571" y="1"/>
                    <a:pt x="51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41;p37">
              <a:extLst>
                <a:ext uri="{FF2B5EF4-FFF2-40B4-BE49-F238E27FC236}">
                  <a16:creationId xmlns:a16="http://schemas.microsoft.com/office/drawing/2014/main" id="{197AC59B-0D6E-DE97-E20C-41B6E144CFA5}"/>
                </a:ext>
              </a:extLst>
            </p:cNvPr>
            <p:cNvSpPr/>
            <p:nvPr/>
          </p:nvSpPr>
          <p:spPr>
            <a:xfrm>
              <a:off x="5187625" y="470750"/>
              <a:ext cx="20825" cy="62575"/>
            </a:xfrm>
            <a:custGeom>
              <a:avLst/>
              <a:gdLst/>
              <a:ahLst/>
              <a:cxnLst/>
              <a:rect l="l" t="t" r="r" b="b"/>
              <a:pathLst>
                <a:path w="833" h="2503" extrusionOk="0">
                  <a:moveTo>
                    <a:pt x="108" y="1"/>
                  </a:moveTo>
                  <a:cubicBezTo>
                    <a:pt x="50" y="1"/>
                    <a:pt x="1" y="49"/>
                    <a:pt x="1" y="108"/>
                  </a:cubicBezTo>
                  <a:lnTo>
                    <a:pt x="1" y="1205"/>
                  </a:lnTo>
                  <a:cubicBezTo>
                    <a:pt x="1" y="1265"/>
                    <a:pt x="50" y="1313"/>
                    <a:pt x="108" y="1313"/>
                  </a:cubicBezTo>
                  <a:lnTo>
                    <a:pt x="620" y="1313"/>
                  </a:lnTo>
                  <a:lnTo>
                    <a:pt x="620" y="2397"/>
                  </a:lnTo>
                  <a:cubicBezTo>
                    <a:pt x="620" y="2455"/>
                    <a:pt x="668" y="2502"/>
                    <a:pt x="726" y="2502"/>
                  </a:cubicBezTo>
                  <a:cubicBezTo>
                    <a:pt x="784" y="2502"/>
                    <a:pt x="831" y="2456"/>
                    <a:pt x="833" y="2398"/>
                  </a:cubicBezTo>
                  <a:lnTo>
                    <a:pt x="833" y="1205"/>
                  </a:lnTo>
                  <a:cubicBezTo>
                    <a:pt x="833" y="1147"/>
                    <a:pt x="785" y="1100"/>
                    <a:pt x="726" y="1100"/>
                  </a:cubicBezTo>
                  <a:lnTo>
                    <a:pt x="215" y="1100"/>
                  </a:lnTo>
                  <a:lnTo>
                    <a:pt x="215" y="108"/>
                  </a:lnTo>
                  <a:cubicBezTo>
                    <a:pt x="215" y="49"/>
                    <a:pt x="167" y="1"/>
                    <a:pt x="1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42;p37">
              <a:extLst>
                <a:ext uri="{FF2B5EF4-FFF2-40B4-BE49-F238E27FC236}">
                  <a16:creationId xmlns:a16="http://schemas.microsoft.com/office/drawing/2014/main" id="{981D02CA-84F7-CDC7-3A56-4D328726ECE3}"/>
                </a:ext>
              </a:extLst>
            </p:cNvPr>
            <p:cNvSpPr/>
            <p:nvPr/>
          </p:nvSpPr>
          <p:spPr>
            <a:xfrm>
              <a:off x="5231725" y="472325"/>
              <a:ext cx="22100" cy="83675"/>
            </a:xfrm>
            <a:custGeom>
              <a:avLst/>
              <a:gdLst/>
              <a:ahLst/>
              <a:cxnLst/>
              <a:rect l="l" t="t" r="r" b="b"/>
              <a:pathLst>
                <a:path w="884" h="3347" extrusionOk="0">
                  <a:moveTo>
                    <a:pt x="777" y="0"/>
                  </a:moveTo>
                  <a:cubicBezTo>
                    <a:pt x="719" y="0"/>
                    <a:pt x="671" y="48"/>
                    <a:pt x="671" y="106"/>
                  </a:cubicBezTo>
                  <a:lnTo>
                    <a:pt x="671" y="1655"/>
                  </a:lnTo>
                  <a:lnTo>
                    <a:pt x="108" y="1655"/>
                  </a:lnTo>
                  <a:cubicBezTo>
                    <a:pt x="49" y="1655"/>
                    <a:pt x="1" y="1702"/>
                    <a:pt x="1" y="1762"/>
                  </a:cubicBezTo>
                  <a:lnTo>
                    <a:pt x="1" y="3239"/>
                  </a:lnTo>
                  <a:cubicBezTo>
                    <a:pt x="1" y="3298"/>
                    <a:pt x="49" y="3346"/>
                    <a:pt x="108" y="3346"/>
                  </a:cubicBezTo>
                  <a:cubicBezTo>
                    <a:pt x="166" y="3346"/>
                    <a:pt x="214" y="3298"/>
                    <a:pt x="214" y="3239"/>
                  </a:cubicBezTo>
                  <a:lnTo>
                    <a:pt x="214" y="1868"/>
                  </a:lnTo>
                  <a:lnTo>
                    <a:pt x="777" y="1868"/>
                  </a:lnTo>
                  <a:cubicBezTo>
                    <a:pt x="836" y="1868"/>
                    <a:pt x="884" y="1820"/>
                    <a:pt x="884" y="1762"/>
                  </a:cubicBezTo>
                  <a:lnTo>
                    <a:pt x="884" y="106"/>
                  </a:lnTo>
                  <a:cubicBezTo>
                    <a:pt x="884" y="48"/>
                    <a:pt x="836" y="0"/>
                    <a:pt x="77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543;p37">
              <a:extLst>
                <a:ext uri="{FF2B5EF4-FFF2-40B4-BE49-F238E27FC236}">
                  <a16:creationId xmlns:a16="http://schemas.microsoft.com/office/drawing/2014/main" id="{353468D1-59A5-3D87-78DD-3819EBD375FD}"/>
                </a:ext>
              </a:extLst>
            </p:cNvPr>
            <p:cNvSpPr/>
            <p:nvPr/>
          </p:nvSpPr>
          <p:spPr>
            <a:xfrm>
              <a:off x="5216475" y="461225"/>
              <a:ext cx="5425" cy="31700"/>
            </a:xfrm>
            <a:custGeom>
              <a:avLst/>
              <a:gdLst/>
              <a:ahLst/>
              <a:cxnLst/>
              <a:rect l="l" t="t" r="r" b="b"/>
              <a:pathLst>
                <a:path w="217" h="1268" extrusionOk="0"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lnTo>
                    <a:pt x="1" y="1161"/>
                  </a:lnTo>
                  <a:cubicBezTo>
                    <a:pt x="2" y="1219"/>
                    <a:pt x="50" y="1266"/>
                    <a:pt x="108" y="1268"/>
                  </a:cubicBezTo>
                  <a:lnTo>
                    <a:pt x="112" y="1268"/>
                  </a:lnTo>
                  <a:cubicBezTo>
                    <a:pt x="170" y="1265"/>
                    <a:pt x="216" y="1216"/>
                    <a:pt x="213" y="1156"/>
                  </a:cubicBezTo>
                  <a:lnTo>
                    <a:pt x="213" y="108"/>
                  </a:lnTo>
                  <a:cubicBezTo>
                    <a:pt x="213" y="48"/>
                    <a:pt x="166" y="1"/>
                    <a:pt x="1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544;p37">
              <a:extLst>
                <a:ext uri="{FF2B5EF4-FFF2-40B4-BE49-F238E27FC236}">
                  <a16:creationId xmlns:a16="http://schemas.microsoft.com/office/drawing/2014/main" id="{D22D4904-BB33-B988-6E45-92FA408BCC78}"/>
                </a:ext>
              </a:extLst>
            </p:cNvPr>
            <p:cNvSpPr/>
            <p:nvPr/>
          </p:nvSpPr>
          <p:spPr>
            <a:xfrm>
              <a:off x="5100750" y="555550"/>
              <a:ext cx="50025" cy="178175"/>
            </a:xfrm>
            <a:custGeom>
              <a:avLst/>
              <a:gdLst/>
              <a:ahLst/>
              <a:cxnLst/>
              <a:rect l="l" t="t" r="r" b="b"/>
              <a:pathLst>
                <a:path w="2001" h="7127" extrusionOk="0">
                  <a:moveTo>
                    <a:pt x="164" y="1"/>
                  </a:moveTo>
                  <a:cubicBezTo>
                    <a:pt x="0" y="2133"/>
                    <a:pt x="365" y="4959"/>
                    <a:pt x="365" y="4959"/>
                  </a:cubicBezTo>
                  <a:lnTo>
                    <a:pt x="2000" y="7127"/>
                  </a:lnTo>
                  <a:lnTo>
                    <a:pt x="2000" y="5157"/>
                  </a:lnTo>
                  <a:cubicBezTo>
                    <a:pt x="2000" y="4898"/>
                    <a:pt x="1918" y="4645"/>
                    <a:pt x="1766" y="4436"/>
                  </a:cubicBezTo>
                  <a:lnTo>
                    <a:pt x="1192" y="3644"/>
                  </a:lnTo>
                  <a:cubicBezTo>
                    <a:pt x="1041" y="3434"/>
                    <a:pt x="961" y="3183"/>
                    <a:pt x="959" y="2923"/>
                  </a:cubicBezTo>
                  <a:lnTo>
                    <a:pt x="95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545;p37">
              <a:extLst>
                <a:ext uri="{FF2B5EF4-FFF2-40B4-BE49-F238E27FC236}">
                  <a16:creationId xmlns:a16="http://schemas.microsoft.com/office/drawing/2014/main" id="{2E8059BE-B42A-6CAA-6CC6-6F8CAB17EEC9}"/>
                </a:ext>
              </a:extLst>
            </p:cNvPr>
            <p:cNvSpPr/>
            <p:nvPr/>
          </p:nvSpPr>
          <p:spPr>
            <a:xfrm>
              <a:off x="5098075" y="552875"/>
              <a:ext cx="55375" cy="183525"/>
            </a:xfrm>
            <a:custGeom>
              <a:avLst/>
              <a:gdLst/>
              <a:ahLst/>
              <a:cxnLst/>
              <a:rect l="l" t="t" r="r" b="b"/>
              <a:pathLst>
                <a:path w="2215" h="7341" extrusionOk="0">
                  <a:moveTo>
                    <a:pt x="965" y="213"/>
                  </a:moveTo>
                  <a:lnTo>
                    <a:pt x="965" y="3030"/>
                  </a:lnTo>
                  <a:cubicBezTo>
                    <a:pt x="964" y="3312"/>
                    <a:pt x="1053" y="3586"/>
                    <a:pt x="1218" y="3814"/>
                  </a:cubicBezTo>
                  <a:lnTo>
                    <a:pt x="1791" y="4607"/>
                  </a:lnTo>
                  <a:cubicBezTo>
                    <a:pt x="1930" y="4798"/>
                    <a:pt x="2006" y="5027"/>
                    <a:pt x="2006" y="5264"/>
                  </a:cubicBezTo>
                  <a:lnTo>
                    <a:pt x="2006" y="6917"/>
                  </a:lnTo>
                  <a:lnTo>
                    <a:pt x="579" y="5023"/>
                  </a:lnTo>
                  <a:lnTo>
                    <a:pt x="578" y="5023"/>
                  </a:lnTo>
                  <a:cubicBezTo>
                    <a:pt x="538" y="4731"/>
                    <a:pt x="235" y="2191"/>
                    <a:pt x="365" y="213"/>
                  </a:cubicBezTo>
                  <a:close/>
                  <a:moveTo>
                    <a:pt x="271" y="0"/>
                  </a:moveTo>
                  <a:cubicBezTo>
                    <a:pt x="216" y="0"/>
                    <a:pt x="170" y="44"/>
                    <a:pt x="167" y="99"/>
                  </a:cubicBezTo>
                  <a:cubicBezTo>
                    <a:pt x="0" y="2225"/>
                    <a:pt x="365" y="5051"/>
                    <a:pt x="365" y="5078"/>
                  </a:cubicBezTo>
                  <a:cubicBezTo>
                    <a:pt x="368" y="5097"/>
                    <a:pt x="375" y="5115"/>
                    <a:pt x="387" y="5130"/>
                  </a:cubicBezTo>
                  <a:lnTo>
                    <a:pt x="2022" y="7298"/>
                  </a:lnTo>
                  <a:cubicBezTo>
                    <a:pt x="2043" y="7325"/>
                    <a:pt x="2074" y="7341"/>
                    <a:pt x="2107" y="7341"/>
                  </a:cubicBezTo>
                  <a:cubicBezTo>
                    <a:pt x="2119" y="7341"/>
                    <a:pt x="2131" y="7339"/>
                    <a:pt x="2141" y="7336"/>
                  </a:cubicBezTo>
                  <a:cubicBezTo>
                    <a:pt x="2186" y="7322"/>
                    <a:pt x="2214" y="7280"/>
                    <a:pt x="2214" y="7234"/>
                  </a:cubicBezTo>
                  <a:lnTo>
                    <a:pt x="2214" y="5264"/>
                  </a:lnTo>
                  <a:cubicBezTo>
                    <a:pt x="2214" y="4982"/>
                    <a:pt x="2125" y="4708"/>
                    <a:pt x="1961" y="4481"/>
                  </a:cubicBezTo>
                  <a:lnTo>
                    <a:pt x="1386" y="3687"/>
                  </a:lnTo>
                  <a:cubicBezTo>
                    <a:pt x="1248" y="3496"/>
                    <a:pt x="1172" y="3267"/>
                    <a:pt x="1173" y="3030"/>
                  </a:cubicBezTo>
                  <a:lnTo>
                    <a:pt x="1173" y="108"/>
                  </a:lnTo>
                  <a:cubicBezTo>
                    <a:pt x="1173" y="48"/>
                    <a:pt x="1126" y="0"/>
                    <a:pt x="106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546;p37">
              <a:extLst>
                <a:ext uri="{FF2B5EF4-FFF2-40B4-BE49-F238E27FC236}">
                  <a16:creationId xmlns:a16="http://schemas.microsoft.com/office/drawing/2014/main" id="{98E1E0D5-233A-5EBC-4AD2-8E6E95EEE329}"/>
                </a:ext>
              </a:extLst>
            </p:cNvPr>
            <p:cNvSpPr/>
            <p:nvPr/>
          </p:nvSpPr>
          <p:spPr>
            <a:xfrm>
              <a:off x="5247850" y="555550"/>
              <a:ext cx="46600" cy="178175"/>
            </a:xfrm>
            <a:custGeom>
              <a:avLst/>
              <a:gdLst/>
              <a:ahLst/>
              <a:cxnLst/>
              <a:rect l="l" t="t" r="r" b="b"/>
              <a:pathLst>
                <a:path w="1864" h="7127" extrusionOk="0">
                  <a:moveTo>
                    <a:pt x="1040" y="1"/>
                  </a:moveTo>
                  <a:lnTo>
                    <a:pt x="1040" y="2923"/>
                  </a:lnTo>
                  <a:cubicBezTo>
                    <a:pt x="1040" y="3183"/>
                    <a:pt x="958" y="3436"/>
                    <a:pt x="806" y="3644"/>
                  </a:cubicBezTo>
                  <a:lnTo>
                    <a:pt x="233" y="4436"/>
                  </a:lnTo>
                  <a:cubicBezTo>
                    <a:pt x="81" y="4646"/>
                    <a:pt x="1" y="4898"/>
                    <a:pt x="1" y="5157"/>
                  </a:cubicBezTo>
                  <a:lnTo>
                    <a:pt x="1" y="7127"/>
                  </a:lnTo>
                  <a:lnTo>
                    <a:pt x="105" y="7018"/>
                  </a:lnTo>
                  <a:lnTo>
                    <a:pt x="1768" y="4907"/>
                  </a:lnTo>
                  <a:lnTo>
                    <a:pt x="1863" y="376"/>
                  </a:lnTo>
                  <a:cubicBezTo>
                    <a:pt x="1853" y="249"/>
                    <a:pt x="1844" y="124"/>
                    <a:pt x="183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547;p37">
              <a:extLst>
                <a:ext uri="{FF2B5EF4-FFF2-40B4-BE49-F238E27FC236}">
                  <a16:creationId xmlns:a16="http://schemas.microsoft.com/office/drawing/2014/main" id="{383977E8-A753-98EF-0740-A81DE5B1281C}"/>
                </a:ext>
              </a:extLst>
            </p:cNvPr>
            <p:cNvSpPr/>
            <p:nvPr/>
          </p:nvSpPr>
          <p:spPr>
            <a:xfrm>
              <a:off x="5245125" y="552875"/>
              <a:ext cx="52050" cy="183575"/>
            </a:xfrm>
            <a:custGeom>
              <a:avLst/>
              <a:gdLst/>
              <a:ahLst/>
              <a:cxnLst/>
              <a:rect l="l" t="t" r="r" b="b"/>
              <a:pathLst>
                <a:path w="2082" h="7343" extrusionOk="0">
                  <a:moveTo>
                    <a:pt x="1844" y="213"/>
                  </a:moveTo>
                  <a:lnTo>
                    <a:pt x="1867" y="486"/>
                  </a:lnTo>
                  <a:lnTo>
                    <a:pt x="1773" y="4978"/>
                  </a:lnTo>
                  <a:lnTo>
                    <a:pt x="215" y="6952"/>
                  </a:lnTo>
                  <a:lnTo>
                    <a:pt x="215" y="5264"/>
                  </a:lnTo>
                  <a:cubicBezTo>
                    <a:pt x="214" y="5027"/>
                    <a:pt x="290" y="4798"/>
                    <a:pt x="428" y="4607"/>
                  </a:cubicBezTo>
                  <a:lnTo>
                    <a:pt x="1002" y="3814"/>
                  </a:lnTo>
                  <a:cubicBezTo>
                    <a:pt x="1168" y="3586"/>
                    <a:pt x="1258" y="3312"/>
                    <a:pt x="1256" y="3030"/>
                  </a:cubicBezTo>
                  <a:lnTo>
                    <a:pt x="1256" y="213"/>
                  </a:lnTo>
                  <a:close/>
                  <a:moveTo>
                    <a:pt x="1149" y="0"/>
                  </a:moveTo>
                  <a:cubicBezTo>
                    <a:pt x="1091" y="0"/>
                    <a:pt x="1043" y="48"/>
                    <a:pt x="1043" y="108"/>
                  </a:cubicBezTo>
                  <a:lnTo>
                    <a:pt x="1043" y="3038"/>
                  </a:lnTo>
                  <a:cubicBezTo>
                    <a:pt x="1043" y="3273"/>
                    <a:pt x="969" y="3502"/>
                    <a:pt x="830" y="3695"/>
                  </a:cubicBezTo>
                  <a:lnTo>
                    <a:pt x="256" y="4487"/>
                  </a:lnTo>
                  <a:cubicBezTo>
                    <a:pt x="90" y="4714"/>
                    <a:pt x="2" y="4988"/>
                    <a:pt x="2" y="5270"/>
                  </a:cubicBezTo>
                  <a:lnTo>
                    <a:pt x="2" y="7240"/>
                  </a:lnTo>
                  <a:cubicBezTo>
                    <a:pt x="1" y="7284"/>
                    <a:pt x="28" y="7325"/>
                    <a:pt x="68" y="7341"/>
                  </a:cubicBezTo>
                  <a:cubicBezTo>
                    <a:pt x="75" y="7342"/>
                    <a:pt x="82" y="7342"/>
                    <a:pt x="89" y="7342"/>
                  </a:cubicBezTo>
                  <a:cubicBezTo>
                    <a:pt x="96" y="7342"/>
                    <a:pt x="102" y="7342"/>
                    <a:pt x="108" y="7341"/>
                  </a:cubicBezTo>
                  <a:cubicBezTo>
                    <a:pt x="139" y="7338"/>
                    <a:pt x="169" y="7323"/>
                    <a:pt x="187" y="7298"/>
                  </a:cubicBezTo>
                  <a:lnTo>
                    <a:pt x="300" y="7180"/>
                  </a:lnTo>
                  <a:lnTo>
                    <a:pt x="1963" y="5070"/>
                  </a:lnTo>
                  <a:cubicBezTo>
                    <a:pt x="1978" y="5051"/>
                    <a:pt x="1986" y="5029"/>
                    <a:pt x="1986" y="5006"/>
                  </a:cubicBezTo>
                  <a:lnTo>
                    <a:pt x="2081" y="475"/>
                  </a:lnTo>
                  <a:lnTo>
                    <a:pt x="2054" y="99"/>
                  </a:lnTo>
                  <a:cubicBezTo>
                    <a:pt x="2050" y="44"/>
                    <a:pt x="2002" y="0"/>
                    <a:pt x="194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548;p37">
              <a:extLst>
                <a:ext uri="{FF2B5EF4-FFF2-40B4-BE49-F238E27FC236}">
                  <a16:creationId xmlns:a16="http://schemas.microsoft.com/office/drawing/2014/main" id="{4A7986BA-D7E9-FC2A-8FDB-948252600F8A}"/>
                </a:ext>
              </a:extLst>
            </p:cNvPr>
            <p:cNvSpPr/>
            <p:nvPr/>
          </p:nvSpPr>
          <p:spPr>
            <a:xfrm>
              <a:off x="5147550" y="611050"/>
              <a:ext cx="29075" cy="12375"/>
            </a:xfrm>
            <a:custGeom>
              <a:avLst/>
              <a:gdLst/>
              <a:ahLst/>
              <a:cxnLst/>
              <a:rect l="l" t="t" r="r" b="b"/>
              <a:pathLst>
                <a:path w="1163" h="495" extrusionOk="0">
                  <a:moveTo>
                    <a:pt x="118" y="1"/>
                  </a:moveTo>
                  <a:lnTo>
                    <a:pt x="0" y="495"/>
                  </a:lnTo>
                  <a:lnTo>
                    <a:pt x="1163" y="495"/>
                  </a:lnTo>
                  <a:lnTo>
                    <a:pt x="1048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549;p37">
              <a:extLst>
                <a:ext uri="{FF2B5EF4-FFF2-40B4-BE49-F238E27FC236}">
                  <a16:creationId xmlns:a16="http://schemas.microsoft.com/office/drawing/2014/main" id="{DE12E7F1-E141-71BA-6C9B-55544D89F931}"/>
                </a:ext>
              </a:extLst>
            </p:cNvPr>
            <p:cNvSpPr/>
            <p:nvPr/>
          </p:nvSpPr>
          <p:spPr>
            <a:xfrm>
              <a:off x="5144700" y="608475"/>
              <a:ext cx="34625" cy="17725"/>
            </a:xfrm>
            <a:custGeom>
              <a:avLst/>
              <a:gdLst/>
              <a:ahLst/>
              <a:cxnLst/>
              <a:rect l="l" t="t" r="r" b="b"/>
              <a:pathLst>
                <a:path w="1385" h="709" extrusionOk="0">
                  <a:moveTo>
                    <a:pt x="1071" y="214"/>
                  </a:moveTo>
                  <a:lnTo>
                    <a:pt x="1138" y="495"/>
                  </a:lnTo>
                  <a:lnTo>
                    <a:pt x="247" y="495"/>
                  </a:lnTo>
                  <a:lnTo>
                    <a:pt x="314" y="214"/>
                  </a:lnTo>
                  <a:close/>
                  <a:moveTo>
                    <a:pt x="227" y="1"/>
                  </a:moveTo>
                  <a:cubicBezTo>
                    <a:pt x="178" y="1"/>
                    <a:pt x="135" y="35"/>
                    <a:pt x="123" y="84"/>
                  </a:cubicBezTo>
                  <a:lnTo>
                    <a:pt x="8" y="577"/>
                  </a:lnTo>
                  <a:cubicBezTo>
                    <a:pt x="1" y="608"/>
                    <a:pt x="7" y="643"/>
                    <a:pt x="28" y="668"/>
                  </a:cubicBezTo>
                  <a:cubicBezTo>
                    <a:pt x="48" y="694"/>
                    <a:pt x="77" y="708"/>
                    <a:pt x="108" y="708"/>
                  </a:cubicBezTo>
                  <a:cubicBezTo>
                    <a:pt x="110" y="708"/>
                    <a:pt x="111" y="708"/>
                    <a:pt x="113" y="708"/>
                  </a:cubicBezTo>
                  <a:lnTo>
                    <a:pt x="1272" y="708"/>
                  </a:lnTo>
                  <a:cubicBezTo>
                    <a:pt x="1274" y="708"/>
                    <a:pt x="1275" y="708"/>
                    <a:pt x="1277" y="708"/>
                  </a:cubicBezTo>
                  <a:cubicBezTo>
                    <a:pt x="1308" y="708"/>
                    <a:pt x="1337" y="692"/>
                    <a:pt x="1356" y="668"/>
                  </a:cubicBezTo>
                  <a:cubicBezTo>
                    <a:pt x="1377" y="643"/>
                    <a:pt x="1384" y="608"/>
                    <a:pt x="1377" y="577"/>
                  </a:cubicBezTo>
                  <a:lnTo>
                    <a:pt x="1260" y="84"/>
                  </a:lnTo>
                  <a:cubicBezTo>
                    <a:pt x="1250" y="35"/>
                    <a:pt x="1207" y="1"/>
                    <a:pt x="11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550;p37">
              <a:extLst>
                <a:ext uri="{FF2B5EF4-FFF2-40B4-BE49-F238E27FC236}">
                  <a16:creationId xmlns:a16="http://schemas.microsoft.com/office/drawing/2014/main" id="{CFE1E524-1FBD-27B1-77A2-B08EFB7D28F1}"/>
                </a:ext>
              </a:extLst>
            </p:cNvPr>
            <p:cNvSpPr/>
            <p:nvPr/>
          </p:nvSpPr>
          <p:spPr>
            <a:xfrm>
              <a:off x="5221600" y="611050"/>
              <a:ext cx="29075" cy="12375"/>
            </a:xfrm>
            <a:custGeom>
              <a:avLst/>
              <a:gdLst/>
              <a:ahLst/>
              <a:cxnLst/>
              <a:rect l="l" t="t" r="r" b="b"/>
              <a:pathLst>
                <a:path w="1163" h="495" extrusionOk="0">
                  <a:moveTo>
                    <a:pt x="119" y="1"/>
                  </a:moveTo>
                  <a:lnTo>
                    <a:pt x="1" y="495"/>
                  </a:lnTo>
                  <a:lnTo>
                    <a:pt x="1162" y="495"/>
                  </a:lnTo>
                  <a:lnTo>
                    <a:pt x="1048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551;p37">
              <a:extLst>
                <a:ext uri="{FF2B5EF4-FFF2-40B4-BE49-F238E27FC236}">
                  <a16:creationId xmlns:a16="http://schemas.microsoft.com/office/drawing/2014/main" id="{C01D41BA-0FFD-5005-598D-BE8AA2133038}"/>
                </a:ext>
              </a:extLst>
            </p:cNvPr>
            <p:cNvSpPr/>
            <p:nvPr/>
          </p:nvSpPr>
          <p:spPr>
            <a:xfrm>
              <a:off x="5218925" y="608475"/>
              <a:ext cx="34525" cy="17750"/>
            </a:xfrm>
            <a:custGeom>
              <a:avLst/>
              <a:gdLst/>
              <a:ahLst/>
              <a:cxnLst/>
              <a:rect l="l" t="t" r="r" b="b"/>
              <a:pathLst>
                <a:path w="1381" h="710" extrusionOk="0">
                  <a:moveTo>
                    <a:pt x="1070" y="214"/>
                  </a:moveTo>
                  <a:lnTo>
                    <a:pt x="1135" y="495"/>
                  </a:lnTo>
                  <a:lnTo>
                    <a:pt x="242" y="495"/>
                  </a:lnTo>
                  <a:lnTo>
                    <a:pt x="307" y="214"/>
                  </a:lnTo>
                  <a:close/>
                  <a:moveTo>
                    <a:pt x="226" y="1"/>
                  </a:moveTo>
                  <a:cubicBezTo>
                    <a:pt x="175" y="1"/>
                    <a:pt x="132" y="35"/>
                    <a:pt x="120" y="84"/>
                  </a:cubicBezTo>
                  <a:lnTo>
                    <a:pt x="5" y="577"/>
                  </a:lnTo>
                  <a:cubicBezTo>
                    <a:pt x="4" y="585"/>
                    <a:pt x="2" y="594"/>
                    <a:pt x="2" y="601"/>
                  </a:cubicBezTo>
                  <a:cubicBezTo>
                    <a:pt x="1" y="661"/>
                    <a:pt x="48" y="708"/>
                    <a:pt x="108" y="708"/>
                  </a:cubicBezTo>
                  <a:lnTo>
                    <a:pt x="1269" y="708"/>
                  </a:lnTo>
                  <a:lnTo>
                    <a:pt x="1269" y="710"/>
                  </a:lnTo>
                  <a:cubicBezTo>
                    <a:pt x="1302" y="710"/>
                    <a:pt x="1333" y="695"/>
                    <a:pt x="1353" y="668"/>
                  </a:cubicBezTo>
                  <a:cubicBezTo>
                    <a:pt x="1374" y="643"/>
                    <a:pt x="1381" y="608"/>
                    <a:pt x="1375" y="577"/>
                  </a:cubicBezTo>
                  <a:lnTo>
                    <a:pt x="1257" y="84"/>
                  </a:lnTo>
                  <a:cubicBezTo>
                    <a:pt x="1247" y="35"/>
                    <a:pt x="1204" y="1"/>
                    <a:pt x="115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552;p37">
              <a:extLst>
                <a:ext uri="{FF2B5EF4-FFF2-40B4-BE49-F238E27FC236}">
                  <a16:creationId xmlns:a16="http://schemas.microsoft.com/office/drawing/2014/main" id="{FBFC5771-1814-6AD8-B4E3-A869D60313EA}"/>
                </a:ext>
              </a:extLst>
            </p:cNvPr>
            <p:cNvSpPr/>
            <p:nvPr/>
          </p:nvSpPr>
          <p:spPr>
            <a:xfrm>
              <a:off x="5177575" y="696225"/>
              <a:ext cx="40900" cy="5375"/>
            </a:xfrm>
            <a:custGeom>
              <a:avLst/>
              <a:gdLst/>
              <a:ahLst/>
              <a:cxnLst/>
              <a:rect l="l" t="t" r="r" b="b"/>
              <a:pathLst>
                <a:path w="1636" h="215" extrusionOk="0">
                  <a:moveTo>
                    <a:pt x="106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2" y="166"/>
                    <a:pt x="48" y="213"/>
                    <a:pt x="106" y="215"/>
                  </a:cubicBezTo>
                  <a:lnTo>
                    <a:pt x="1530" y="215"/>
                  </a:lnTo>
                  <a:cubicBezTo>
                    <a:pt x="1588" y="215"/>
                    <a:pt x="1635" y="166"/>
                    <a:pt x="1635" y="108"/>
                  </a:cubicBezTo>
                  <a:cubicBezTo>
                    <a:pt x="1635" y="48"/>
                    <a:pt x="1588" y="0"/>
                    <a:pt x="153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553;p37">
              <a:extLst>
                <a:ext uri="{FF2B5EF4-FFF2-40B4-BE49-F238E27FC236}">
                  <a16:creationId xmlns:a16="http://schemas.microsoft.com/office/drawing/2014/main" id="{DE7EE5C9-96BE-CDF3-7222-D19BB8590FCF}"/>
                </a:ext>
              </a:extLst>
            </p:cNvPr>
            <p:cNvSpPr/>
            <p:nvPr/>
          </p:nvSpPr>
          <p:spPr>
            <a:xfrm>
              <a:off x="5644800" y="1131900"/>
              <a:ext cx="493225" cy="316075"/>
            </a:xfrm>
            <a:custGeom>
              <a:avLst/>
              <a:gdLst/>
              <a:ahLst/>
              <a:cxnLst/>
              <a:rect l="l" t="t" r="r" b="b"/>
              <a:pathLst>
                <a:path w="19729" h="12643" extrusionOk="0">
                  <a:moveTo>
                    <a:pt x="19410" y="284"/>
                  </a:moveTo>
                  <a:lnTo>
                    <a:pt x="16340" y="6801"/>
                  </a:lnTo>
                  <a:lnTo>
                    <a:pt x="318" y="12346"/>
                  </a:lnTo>
                  <a:lnTo>
                    <a:pt x="3389" y="5831"/>
                  </a:lnTo>
                  <a:lnTo>
                    <a:pt x="19410" y="284"/>
                  </a:lnTo>
                  <a:close/>
                  <a:moveTo>
                    <a:pt x="19616" y="1"/>
                  </a:moveTo>
                  <a:cubicBezTo>
                    <a:pt x="19604" y="1"/>
                    <a:pt x="19592" y="3"/>
                    <a:pt x="19580" y="7"/>
                  </a:cubicBezTo>
                  <a:lnTo>
                    <a:pt x="3276" y="5655"/>
                  </a:lnTo>
                  <a:cubicBezTo>
                    <a:pt x="3249" y="5664"/>
                    <a:pt x="3229" y="5685"/>
                    <a:pt x="3217" y="5710"/>
                  </a:cubicBezTo>
                  <a:lnTo>
                    <a:pt x="17" y="12495"/>
                  </a:lnTo>
                  <a:cubicBezTo>
                    <a:pt x="1" y="12535"/>
                    <a:pt x="8" y="12580"/>
                    <a:pt x="35" y="12613"/>
                  </a:cubicBezTo>
                  <a:cubicBezTo>
                    <a:pt x="54" y="12630"/>
                    <a:pt x="80" y="12639"/>
                    <a:pt x="105" y="12639"/>
                  </a:cubicBezTo>
                  <a:cubicBezTo>
                    <a:pt x="108" y="12639"/>
                    <a:pt x="112" y="12638"/>
                    <a:pt x="115" y="12638"/>
                  </a:cubicBezTo>
                  <a:lnTo>
                    <a:pt x="117" y="12638"/>
                  </a:lnTo>
                  <a:cubicBezTo>
                    <a:pt x="126" y="12641"/>
                    <a:pt x="138" y="12642"/>
                    <a:pt x="148" y="12642"/>
                  </a:cubicBezTo>
                  <a:lnTo>
                    <a:pt x="16452" y="6993"/>
                  </a:lnTo>
                  <a:cubicBezTo>
                    <a:pt x="16479" y="6984"/>
                    <a:pt x="16501" y="6964"/>
                    <a:pt x="16513" y="6938"/>
                  </a:cubicBezTo>
                  <a:lnTo>
                    <a:pt x="19713" y="152"/>
                  </a:lnTo>
                  <a:cubicBezTo>
                    <a:pt x="19729" y="113"/>
                    <a:pt x="19722" y="68"/>
                    <a:pt x="19695" y="37"/>
                  </a:cubicBezTo>
                  <a:cubicBezTo>
                    <a:pt x="19675" y="14"/>
                    <a:pt x="19645" y="1"/>
                    <a:pt x="196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554;p37">
              <a:extLst>
                <a:ext uri="{FF2B5EF4-FFF2-40B4-BE49-F238E27FC236}">
                  <a16:creationId xmlns:a16="http://schemas.microsoft.com/office/drawing/2014/main" id="{FF086027-9342-1219-490E-56AB6CD16724}"/>
                </a:ext>
              </a:extLst>
            </p:cNvPr>
            <p:cNvSpPr/>
            <p:nvPr/>
          </p:nvSpPr>
          <p:spPr>
            <a:xfrm>
              <a:off x="5819875" y="1317125"/>
              <a:ext cx="90100" cy="57775"/>
            </a:xfrm>
            <a:custGeom>
              <a:avLst/>
              <a:gdLst/>
              <a:ahLst/>
              <a:cxnLst/>
              <a:rect l="l" t="t" r="r" b="b"/>
              <a:pathLst>
                <a:path w="3604" h="2311" extrusionOk="0">
                  <a:moveTo>
                    <a:pt x="3277" y="290"/>
                  </a:moveTo>
                  <a:lnTo>
                    <a:pt x="2880" y="1128"/>
                  </a:lnTo>
                  <a:lnTo>
                    <a:pt x="322" y="2020"/>
                  </a:lnTo>
                  <a:lnTo>
                    <a:pt x="322" y="2020"/>
                  </a:lnTo>
                  <a:lnTo>
                    <a:pt x="716" y="1179"/>
                  </a:lnTo>
                  <a:lnTo>
                    <a:pt x="3277" y="290"/>
                  </a:lnTo>
                  <a:close/>
                  <a:moveTo>
                    <a:pt x="3491" y="1"/>
                  </a:moveTo>
                  <a:cubicBezTo>
                    <a:pt x="3478" y="1"/>
                    <a:pt x="3466" y="3"/>
                    <a:pt x="3453" y="7"/>
                  </a:cubicBezTo>
                  <a:lnTo>
                    <a:pt x="602" y="991"/>
                  </a:lnTo>
                  <a:cubicBezTo>
                    <a:pt x="576" y="1002"/>
                    <a:pt x="554" y="1023"/>
                    <a:pt x="542" y="1048"/>
                  </a:cubicBezTo>
                  <a:lnTo>
                    <a:pt x="21" y="2156"/>
                  </a:lnTo>
                  <a:cubicBezTo>
                    <a:pt x="0" y="2195"/>
                    <a:pt x="8" y="2242"/>
                    <a:pt x="37" y="2273"/>
                  </a:cubicBezTo>
                  <a:cubicBezTo>
                    <a:pt x="57" y="2297"/>
                    <a:pt x="86" y="2311"/>
                    <a:pt x="116" y="2311"/>
                  </a:cubicBezTo>
                  <a:lnTo>
                    <a:pt x="116" y="2309"/>
                  </a:lnTo>
                  <a:cubicBezTo>
                    <a:pt x="128" y="2309"/>
                    <a:pt x="140" y="2308"/>
                    <a:pt x="150" y="2303"/>
                  </a:cubicBezTo>
                  <a:lnTo>
                    <a:pt x="3002" y="1316"/>
                  </a:lnTo>
                  <a:cubicBezTo>
                    <a:pt x="3029" y="1306"/>
                    <a:pt x="3051" y="1286"/>
                    <a:pt x="3063" y="1261"/>
                  </a:cubicBezTo>
                  <a:lnTo>
                    <a:pt x="3585" y="152"/>
                  </a:lnTo>
                  <a:cubicBezTo>
                    <a:pt x="3603" y="113"/>
                    <a:pt x="3596" y="67"/>
                    <a:pt x="3569" y="34"/>
                  </a:cubicBezTo>
                  <a:cubicBezTo>
                    <a:pt x="3548" y="12"/>
                    <a:pt x="3520" y="1"/>
                    <a:pt x="34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555;p37">
              <a:extLst>
                <a:ext uri="{FF2B5EF4-FFF2-40B4-BE49-F238E27FC236}">
                  <a16:creationId xmlns:a16="http://schemas.microsoft.com/office/drawing/2014/main" id="{994E2F46-0A3C-A95F-4119-89AA7AE56CCB}"/>
                </a:ext>
              </a:extLst>
            </p:cNvPr>
            <p:cNvSpPr/>
            <p:nvPr/>
          </p:nvSpPr>
          <p:spPr>
            <a:xfrm>
              <a:off x="5685775" y="1166950"/>
              <a:ext cx="422150" cy="223150"/>
            </a:xfrm>
            <a:custGeom>
              <a:avLst/>
              <a:gdLst/>
              <a:ahLst/>
              <a:cxnLst/>
              <a:rect l="l" t="t" r="r" b="b"/>
              <a:pathLst>
                <a:path w="16886" h="8926" extrusionOk="0">
                  <a:moveTo>
                    <a:pt x="16561" y="283"/>
                  </a:moveTo>
                  <a:lnTo>
                    <a:pt x="15030" y="3534"/>
                  </a:lnTo>
                  <a:lnTo>
                    <a:pt x="315" y="8635"/>
                  </a:lnTo>
                  <a:lnTo>
                    <a:pt x="315" y="8635"/>
                  </a:lnTo>
                  <a:lnTo>
                    <a:pt x="1853" y="5384"/>
                  </a:lnTo>
                  <a:lnTo>
                    <a:pt x="16561" y="283"/>
                  </a:lnTo>
                  <a:close/>
                  <a:moveTo>
                    <a:pt x="16771" y="0"/>
                  </a:moveTo>
                  <a:cubicBezTo>
                    <a:pt x="16759" y="0"/>
                    <a:pt x="16747" y="2"/>
                    <a:pt x="16735" y="6"/>
                  </a:cubicBezTo>
                  <a:lnTo>
                    <a:pt x="1740" y="5197"/>
                  </a:lnTo>
                  <a:cubicBezTo>
                    <a:pt x="1713" y="5207"/>
                    <a:pt x="1691" y="5227"/>
                    <a:pt x="1677" y="5252"/>
                  </a:cubicBezTo>
                  <a:lnTo>
                    <a:pt x="20" y="8772"/>
                  </a:lnTo>
                  <a:cubicBezTo>
                    <a:pt x="1" y="8810"/>
                    <a:pt x="8" y="8857"/>
                    <a:pt x="38" y="8888"/>
                  </a:cubicBezTo>
                  <a:cubicBezTo>
                    <a:pt x="58" y="8912"/>
                    <a:pt x="87" y="8925"/>
                    <a:pt x="117" y="8925"/>
                  </a:cubicBezTo>
                  <a:cubicBezTo>
                    <a:pt x="120" y="8925"/>
                    <a:pt x="122" y="8926"/>
                    <a:pt x="125" y="8926"/>
                  </a:cubicBezTo>
                  <a:cubicBezTo>
                    <a:pt x="137" y="8926"/>
                    <a:pt x="149" y="8923"/>
                    <a:pt x="162" y="8918"/>
                  </a:cubicBezTo>
                  <a:lnTo>
                    <a:pt x="15146" y="3726"/>
                  </a:lnTo>
                  <a:cubicBezTo>
                    <a:pt x="15173" y="3717"/>
                    <a:pt x="15197" y="3697"/>
                    <a:pt x="15209" y="3672"/>
                  </a:cubicBezTo>
                  <a:lnTo>
                    <a:pt x="16866" y="151"/>
                  </a:lnTo>
                  <a:cubicBezTo>
                    <a:pt x="16885" y="114"/>
                    <a:pt x="16878" y="67"/>
                    <a:pt x="16848" y="36"/>
                  </a:cubicBezTo>
                  <a:cubicBezTo>
                    <a:pt x="16829" y="13"/>
                    <a:pt x="16800" y="0"/>
                    <a:pt x="167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556;p37">
              <a:extLst>
                <a:ext uri="{FF2B5EF4-FFF2-40B4-BE49-F238E27FC236}">
                  <a16:creationId xmlns:a16="http://schemas.microsoft.com/office/drawing/2014/main" id="{832C5AA6-D1D2-F12C-F167-B91A47557E2F}"/>
                </a:ext>
              </a:extLst>
            </p:cNvPr>
            <p:cNvSpPr/>
            <p:nvPr/>
          </p:nvSpPr>
          <p:spPr>
            <a:xfrm>
              <a:off x="5723000" y="1182525"/>
              <a:ext cx="377300" cy="134025"/>
            </a:xfrm>
            <a:custGeom>
              <a:avLst/>
              <a:gdLst/>
              <a:ahLst/>
              <a:cxnLst/>
              <a:rect l="l" t="t" r="r" b="b"/>
              <a:pathLst>
                <a:path w="15092" h="5361" extrusionOk="0">
                  <a:moveTo>
                    <a:pt x="14965" y="1"/>
                  </a:moveTo>
                  <a:cubicBezTo>
                    <a:pt x="14954" y="1"/>
                    <a:pt x="14943" y="2"/>
                    <a:pt x="14932" y="6"/>
                  </a:cubicBezTo>
                  <a:lnTo>
                    <a:pt x="99" y="5146"/>
                  </a:lnTo>
                  <a:cubicBezTo>
                    <a:pt x="41" y="5156"/>
                    <a:pt x="1" y="5211"/>
                    <a:pt x="11" y="5271"/>
                  </a:cubicBezTo>
                  <a:cubicBezTo>
                    <a:pt x="19" y="5323"/>
                    <a:pt x="65" y="5360"/>
                    <a:pt x="116" y="5360"/>
                  </a:cubicBezTo>
                  <a:cubicBezTo>
                    <a:pt x="123" y="5360"/>
                    <a:pt x="129" y="5360"/>
                    <a:pt x="135" y="5359"/>
                  </a:cubicBezTo>
                  <a:lnTo>
                    <a:pt x="136" y="5359"/>
                  </a:lnTo>
                  <a:cubicBezTo>
                    <a:pt x="147" y="5359"/>
                    <a:pt x="159" y="5357"/>
                    <a:pt x="169" y="5353"/>
                  </a:cubicBezTo>
                  <a:lnTo>
                    <a:pt x="14999" y="220"/>
                  </a:lnTo>
                  <a:cubicBezTo>
                    <a:pt x="15058" y="201"/>
                    <a:pt x="15091" y="138"/>
                    <a:pt x="15072" y="79"/>
                  </a:cubicBezTo>
                  <a:cubicBezTo>
                    <a:pt x="15056" y="30"/>
                    <a:pt x="15012" y="1"/>
                    <a:pt x="149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557;p37">
              <a:extLst>
                <a:ext uri="{FF2B5EF4-FFF2-40B4-BE49-F238E27FC236}">
                  <a16:creationId xmlns:a16="http://schemas.microsoft.com/office/drawing/2014/main" id="{CFF567AA-7AE3-C32E-477E-2473C3E376CA}"/>
                </a:ext>
              </a:extLst>
            </p:cNvPr>
            <p:cNvSpPr/>
            <p:nvPr/>
          </p:nvSpPr>
          <p:spPr>
            <a:xfrm>
              <a:off x="5716575" y="1197250"/>
              <a:ext cx="376450" cy="133700"/>
            </a:xfrm>
            <a:custGeom>
              <a:avLst/>
              <a:gdLst/>
              <a:ahLst/>
              <a:cxnLst/>
              <a:rect l="l" t="t" r="r" b="b"/>
              <a:pathLst>
                <a:path w="15058" h="5348" extrusionOk="0">
                  <a:moveTo>
                    <a:pt x="14941" y="0"/>
                  </a:moveTo>
                  <a:cubicBezTo>
                    <a:pt x="14932" y="0"/>
                    <a:pt x="14924" y="1"/>
                    <a:pt x="14915" y="3"/>
                  </a:cubicBezTo>
                  <a:lnTo>
                    <a:pt x="85" y="5142"/>
                  </a:lnTo>
                  <a:lnTo>
                    <a:pt x="84" y="5142"/>
                  </a:lnTo>
                  <a:cubicBezTo>
                    <a:pt x="29" y="5161"/>
                    <a:pt x="0" y="5222"/>
                    <a:pt x="20" y="5277"/>
                  </a:cubicBezTo>
                  <a:cubicBezTo>
                    <a:pt x="35" y="5320"/>
                    <a:pt x="75" y="5347"/>
                    <a:pt x="119" y="5347"/>
                  </a:cubicBezTo>
                  <a:lnTo>
                    <a:pt x="149" y="5344"/>
                  </a:lnTo>
                  <a:lnTo>
                    <a:pt x="14985" y="204"/>
                  </a:lnTo>
                  <a:cubicBezTo>
                    <a:pt x="15033" y="184"/>
                    <a:pt x="15058" y="131"/>
                    <a:pt x="15044" y="81"/>
                  </a:cubicBezTo>
                  <a:cubicBezTo>
                    <a:pt x="15032" y="33"/>
                    <a:pt x="14988" y="0"/>
                    <a:pt x="14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558;p37">
              <a:extLst>
                <a:ext uri="{FF2B5EF4-FFF2-40B4-BE49-F238E27FC236}">
                  <a16:creationId xmlns:a16="http://schemas.microsoft.com/office/drawing/2014/main" id="{12A91C83-1312-B9B6-D15E-1070A464CBD9}"/>
                </a:ext>
              </a:extLst>
            </p:cNvPr>
            <p:cNvSpPr/>
            <p:nvPr/>
          </p:nvSpPr>
          <p:spPr>
            <a:xfrm>
              <a:off x="5709375" y="1211625"/>
              <a:ext cx="377325" cy="133800"/>
            </a:xfrm>
            <a:custGeom>
              <a:avLst/>
              <a:gdLst/>
              <a:ahLst/>
              <a:cxnLst/>
              <a:rect l="l" t="t" r="r" b="b"/>
              <a:pathLst>
                <a:path w="15093" h="5352" extrusionOk="0">
                  <a:moveTo>
                    <a:pt x="14971" y="1"/>
                  </a:moveTo>
                  <a:cubicBezTo>
                    <a:pt x="14960" y="1"/>
                    <a:pt x="14949" y="3"/>
                    <a:pt x="14938" y="6"/>
                  </a:cubicBezTo>
                  <a:lnTo>
                    <a:pt x="101" y="5137"/>
                  </a:lnTo>
                  <a:cubicBezTo>
                    <a:pt x="41" y="5147"/>
                    <a:pt x="1" y="5203"/>
                    <a:pt x="11" y="5261"/>
                  </a:cubicBezTo>
                  <a:cubicBezTo>
                    <a:pt x="19" y="5314"/>
                    <a:pt x="64" y="5352"/>
                    <a:pt x="116" y="5352"/>
                  </a:cubicBezTo>
                  <a:cubicBezTo>
                    <a:pt x="122" y="5352"/>
                    <a:pt x="129" y="5351"/>
                    <a:pt x="135" y="5350"/>
                  </a:cubicBezTo>
                  <a:cubicBezTo>
                    <a:pt x="140" y="5351"/>
                    <a:pt x="145" y="5351"/>
                    <a:pt x="151" y="5351"/>
                  </a:cubicBezTo>
                  <a:cubicBezTo>
                    <a:pt x="160" y="5351"/>
                    <a:pt x="170" y="5350"/>
                    <a:pt x="180" y="5347"/>
                  </a:cubicBezTo>
                  <a:lnTo>
                    <a:pt x="15009" y="207"/>
                  </a:lnTo>
                  <a:cubicBezTo>
                    <a:pt x="15064" y="188"/>
                    <a:pt x="15093" y="128"/>
                    <a:pt x="15075" y="73"/>
                  </a:cubicBezTo>
                  <a:cubicBezTo>
                    <a:pt x="15059" y="29"/>
                    <a:pt x="15017" y="1"/>
                    <a:pt x="14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559;p37">
              <a:extLst>
                <a:ext uri="{FF2B5EF4-FFF2-40B4-BE49-F238E27FC236}">
                  <a16:creationId xmlns:a16="http://schemas.microsoft.com/office/drawing/2014/main" id="{59B72AC9-7A10-A525-D8CE-066D9CB8E547}"/>
                </a:ext>
              </a:extLst>
            </p:cNvPr>
            <p:cNvSpPr/>
            <p:nvPr/>
          </p:nvSpPr>
          <p:spPr>
            <a:xfrm>
              <a:off x="5702575" y="1225975"/>
              <a:ext cx="377125" cy="133975"/>
            </a:xfrm>
            <a:custGeom>
              <a:avLst/>
              <a:gdLst/>
              <a:ahLst/>
              <a:cxnLst/>
              <a:rect l="l" t="t" r="r" b="b"/>
              <a:pathLst>
                <a:path w="15085" h="5359" extrusionOk="0">
                  <a:moveTo>
                    <a:pt x="14964" y="1"/>
                  </a:moveTo>
                  <a:cubicBezTo>
                    <a:pt x="14952" y="1"/>
                    <a:pt x="14940" y="3"/>
                    <a:pt x="14928" y="7"/>
                  </a:cubicBezTo>
                  <a:lnTo>
                    <a:pt x="100" y="5144"/>
                  </a:lnTo>
                  <a:cubicBezTo>
                    <a:pt x="41" y="5154"/>
                    <a:pt x="0" y="5209"/>
                    <a:pt x="11" y="5269"/>
                  </a:cubicBezTo>
                  <a:cubicBezTo>
                    <a:pt x="20" y="5321"/>
                    <a:pt x="65" y="5358"/>
                    <a:pt x="117" y="5358"/>
                  </a:cubicBezTo>
                  <a:cubicBezTo>
                    <a:pt x="123" y="5358"/>
                    <a:pt x="130" y="5358"/>
                    <a:pt x="136" y="5357"/>
                  </a:cubicBezTo>
                  <a:cubicBezTo>
                    <a:pt x="148" y="5355"/>
                    <a:pt x="160" y="5352"/>
                    <a:pt x="170" y="5346"/>
                  </a:cubicBezTo>
                  <a:lnTo>
                    <a:pt x="15000" y="209"/>
                  </a:lnTo>
                  <a:cubicBezTo>
                    <a:pt x="15055" y="190"/>
                    <a:pt x="15085" y="129"/>
                    <a:pt x="15065" y="72"/>
                  </a:cubicBezTo>
                  <a:cubicBezTo>
                    <a:pt x="15050" y="29"/>
                    <a:pt x="15009" y="1"/>
                    <a:pt x="149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560;p37">
              <a:extLst>
                <a:ext uri="{FF2B5EF4-FFF2-40B4-BE49-F238E27FC236}">
                  <a16:creationId xmlns:a16="http://schemas.microsoft.com/office/drawing/2014/main" id="{B63228D8-5414-802F-6502-C8DD90DB0CC4}"/>
                </a:ext>
              </a:extLst>
            </p:cNvPr>
            <p:cNvSpPr/>
            <p:nvPr/>
          </p:nvSpPr>
          <p:spPr>
            <a:xfrm>
              <a:off x="5695950" y="1240550"/>
              <a:ext cx="376900" cy="133800"/>
            </a:xfrm>
            <a:custGeom>
              <a:avLst/>
              <a:gdLst/>
              <a:ahLst/>
              <a:cxnLst/>
              <a:rect l="l" t="t" r="r" b="b"/>
              <a:pathLst>
                <a:path w="15076" h="5352" extrusionOk="0">
                  <a:moveTo>
                    <a:pt x="14950" y="0"/>
                  </a:moveTo>
                  <a:cubicBezTo>
                    <a:pt x="14939" y="0"/>
                    <a:pt x="14927" y="2"/>
                    <a:pt x="14915" y="6"/>
                  </a:cubicBezTo>
                  <a:lnTo>
                    <a:pt x="85" y="5144"/>
                  </a:lnTo>
                  <a:cubicBezTo>
                    <a:pt x="30" y="5164"/>
                    <a:pt x="0" y="5223"/>
                    <a:pt x="20" y="5280"/>
                  </a:cubicBezTo>
                  <a:cubicBezTo>
                    <a:pt x="35" y="5323"/>
                    <a:pt x="75" y="5351"/>
                    <a:pt x="121" y="5351"/>
                  </a:cubicBezTo>
                  <a:cubicBezTo>
                    <a:pt x="123" y="5352"/>
                    <a:pt x="126" y="5352"/>
                    <a:pt x="128" y="5352"/>
                  </a:cubicBezTo>
                  <a:cubicBezTo>
                    <a:pt x="140" y="5352"/>
                    <a:pt x="151" y="5349"/>
                    <a:pt x="161" y="5345"/>
                  </a:cubicBezTo>
                  <a:lnTo>
                    <a:pt x="14985" y="219"/>
                  </a:lnTo>
                  <a:cubicBezTo>
                    <a:pt x="15045" y="200"/>
                    <a:pt x="15076" y="136"/>
                    <a:pt x="15056" y="77"/>
                  </a:cubicBezTo>
                  <a:cubicBezTo>
                    <a:pt x="15041" y="30"/>
                    <a:pt x="14997" y="0"/>
                    <a:pt x="149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561;p37">
              <a:extLst>
                <a:ext uri="{FF2B5EF4-FFF2-40B4-BE49-F238E27FC236}">
                  <a16:creationId xmlns:a16="http://schemas.microsoft.com/office/drawing/2014/main" id="{DB95B5E7-2BC9-F253-0406-D4B5C8050EDC}"/>
                </a:ext>
              </a:extLst>
            </p:cNvPr>
            <p:cNvSpPr/>
            <p:nvPr/>
          </p:nvSpPr>
          <p:spPr>
            <a:xfrm>
              <a:off x="6040675" y="1173775"/>
              <a:ext cx="47600" cy="93300"/>
            </a:xfrm>
            <a:custGeom>
              <a:avLst/>
              <a:gdLst/>
              <a:ahLst/>
              <a:cxnLst/>
              <a:rect l="l" t="t" r="r" b="b"/>
              <a:pathLst>
                <a:path w="1904" h="3732" extrusionOk="0">
                  <a:moveTo>
                    <a:pt x="1781" y="1"/>
                  </a:moveTo>
                  <a:cubicBezTo>
                    <a:pt x="1741" y="1"/>
                    <a:pt x="1704" y="23"/>
                    <a:pt x="1687" y="62"/>
                  </a:cubicBezTo>
                  <a:lnTo>
                    <a:pt x="26" y="3587"/>
                  </a:lnTo>
                  <a:cubicBezTo>
                    <a:pt x="0" y="3640"/>
                    <a:pt x="24" y="3704"/>
                    <a:pt x="76" y="3730"/>
                  </a:cubicBezTo>
                  <a:cubicBezTo>
                    <a:pt x="85" y="3731"/>
                    <a:pt x="92" y="3732"/>
                    <a:pt x="100" y="3732"/>
                  </a:cubicBezTo>
                  <a:cubicBezTo>
                    <a:pt x="108" y="3732"/>
                    <a:pt x="116" y="3731"/>
                    <a:pt x="124" y="3730"/>
                  </a:cubicBezTo>
                  <a:cubicBezTo>
                    <a:pt x="125" y="3730"/>
                    <a:pt x="127" y="3730"/>
                    <a:pt x="128" y="3730"/>
                  </a:cubicBezTo>
                  <a:cubicBezTo>
                    <a:pt x="167" y="3730"/>
                    <a:pt x="203" y="3708"/>
                    <a:pt x="221" y="3672"/>
                  </a:cubicBezTo>
                  <a:lnTo>
                    <a:pt x="1878" y="153"/>
                  </a:lnTo>
                  <a:cubicBezTo>
                    <a:pt x="1879" y="153"/>
                    <a:pt x="1879" y="153"/>
                    <a:pt x="1879" y="152"/>
                  </a:cubicBezTo>
                  <a:cubicBezTo>
                    <a:pt x="1903" y="100"/>
                    <a:pt x="1881" y="36"/>
                    <a:pt x="1827" y="10"/>
                  </a:cubicBezTo>
                  <a:lnTo>
                    <a:pt x="1824" y="10"/>
                  </a:lnTo>
                  <a:cubicBezTo>
                    <a:pt x="1810" y="4"/>
                    <a:pt x="1795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562;p37">
              <a:extLst>
                <a:ext uri="{FF2B5EF4-FFF2-40B4-BE49-F238E27FC236}">
                  <a16:creationId xmlns:a16="http://schemas.microsoft.com/office/drawing/2014/main" id="{71AB01B8-6C5A-EB19-BEC4-D945BE362AA9}"/>
                </a:ext>
              </a:extLst>
            </p:cNvPr>
            <p:cNvSpPr/>
            <p:nvPr/>
          </p:nvSpPr>
          <p:spPr>
            <a:xfrm>
              <a:off x="6017075" y="1181925"/>
              <a:ext cx="47525" cy="93325"/>
            </a:xfrm>
            <a:custGeom>
              <a:avLst/>
              <a:gdLst/>
              <a:ahLst/>
              <a:cxnLst/>
              <a:rect l="l" t="t" r="r" b="b"/>
              <a:pathLst>
                <a:path w="1901" h="3733" extrusionOk="0">
                  <a:moveTo>
                    <a:pt x="1778" y="0"/>
                  </a:moveTo>
                  <a:cubicBezTo>
                    <a:pt x="1738" y="0"/>
                    <a:pt x="1700" y="24"/>
                    <a:pt x="1681" y="63"/>
                  </a:cubicBezTo>
                  <a:lnTo>
                    <a:pt x="24" y="3581"/>
                  </a:lnTo>
                  <a:cubicBezTo>
                    <a:pt x="24" y="3582"/>
                    <a:pt x="24" y="3582"/>
                    <a:pt x="24" y="3584"/>
                  </a:cubicBezTo>
                  <a:cubicBezTo>
                    <a:pt x="0" y="3636"/>
                    <a:pt x="23" y="3699"/>
                    <a:pt x="76" y="3721"/>
                  </a:cubicBezTo>
                  <a:cubicBezTo>
                    <a:pt x="90" y="3728"/>
                    <a:pt x="105" y="3731"/>
                    <a:pt x="121" y="3733"/>
                  </a:cubicBezTo>
                  <a:cubicBezTo>
                    <a:pt x="163" y="3733"/>
                    <a:pt x="200" y="3709"/>
                    <a:pt x="216" y="3670"/>
                  </a:cubicBezTo>
                  <a:lnTo>
                    <a:pt x="1876" y="152"/>
                  </a:lnTo>
                  <a:cubicBezTo>
                    <a:pt x="1876" y="150"/>
                    <a:pt x="1876" y="150"/>
                    <a:pt x="1876" y="149"/>
                  </a:cubicBezTo>
                  <a:cubicBezTo>
                    <a:pt x="1900" y="97"/>
                    <a:pt x="1878" y="34"/>
                    <a:pt x="1824" y="10"/>
                  </a:cubicBezTo>
                  <a:lnTo>
                    <a:pt x="1823" y="10"/>
                  </a:lnTo>
                  <a:cubicBezTo>
                    <a:pt x="1808" y="4"/>
                    <a:pt x="1793" y="0"/>
                    <a:pt x="17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563;p37">
              <a:extLst>
                <a:ext uri="{FF2B5EF4-FFF2-40B4-BE49-F238E27FC236}">
                  <a16:creationId xmlns:a16="http://schemas.microsoft.com/office/drawing/2014/main" id="{B17D737E-1B1E-9C5A-C41C-B19382F5B0FF}"/>
                </a:ext>
              </a:extLst>
            </p:cNvPr>
            <p:cNvSpPr/>
            <p:nvPr/>
          </p:nvSpPr>
          <p:spPr>
            <a:xfrm>
              <a:off x="5993425" y="1190075"/>
              <a:ext cx="47575" cy="93375"/>
            </a:xfrm>
            <a:custGeom>
              <a:avLst/>
              <a:gdLst/>
              <a:ahLst/>
              <a:cxnLst/>
              <a:rect l="l" t="t" r="r" b="b"/>
              <a:pathLst>
                <a:path w="1903" h="3735" extrusionOk="0">
                  <a:moveTo>
                    <a:pt x="1780" y="0"/>
                  </a:moveTo>
                  <a:cubicBezTo>
                    <a:pt x="1739" y="0"/>
                    <a:pt x="1701" y="24"/>
                    <a:pt x="1683" y="63"/>
                  </a:cubicBezTo>
                  <a:lnTo>
                    <a:pt x="26" y="3581"/>
                  </a:lnTo>
                  <a:cubicBezTo>
                    <a:pt x="26" y="3581"/>
                    <a:pt x="25" y="3582"/>
                    <a:pt x="25" y="3582"/>
                  </a:cubicBezTo>
                  <a:cubicBezTo>
                    <a:pt x="1" y="3636"/>
                    <a:pt x="23" y="3699"/>
                    <a:pt x="77" y="3724"/>
                  </a:cubicBezTo>
                  <a:cubicBezTo>
                    <a:pt x="92" y="3731"/>
                    <a:pt x="107" y="3734"/>
                    <a:pt x="122" y="3734"/>
                  </a:cubicBezTo>
                  <a:cubicBezTo>
                    <a:pt x="123" y="3734"/>
                    <a:pt x="124" y="3734"/>
                    <a:pt x="125" y="3734"/>
                  </a:cubicBezTo>
                  <a:cubicBezTo>
                    <a:pt x="165" y="3734"/>
                    <a:pt x="201" y="3711"/>
                    <a:pt x="218" y="3675"/>
                  </a:cubicBezTo>
                  <a:lnTo>
                    <a:pt x="1877" y="153"/>
                  </a:lnTo>
                  <a:cubicBezTo>
                    <a:pt x="1902" y="100"/>
                    <a:pt x="1878" y="37"/>
                    <a:pt x="1826" y="10"/>
                  </a:cubicBezTo>
                  <a:lnTo>
                    <a:pt x="1825" y="10"/>
                  </a:lnTo>
                  <a:cubicBezTo>
                    <a:pt x="1810" y="4"/>
                    <a:pt x="1795" y="0"/>
                    <a:pt x="17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564;p37">
              <a:extLst>
                <a:ext uri="{FF2B5EF4-FFF2-40B4-BE49-F238E27FC236}">
                  <a16:creationId xmlns:a16="http://schemas.microsoft.com/office/drawing/2014/main" id="{C33965CF-C4AA-64E6-8BDB-92BA8789699C}"/>
                </a:ext>
              </a:extLst>
            </p:cNvPr>
            <p:cNvSpPr/>
            <p:nvPr/>
          </p:nvSpPr>
          <p:spPr>
            <a:xfrm>
              <a:off x="5969800" y="1198025"/>
              <a:ext cx="47600" cy="93575"/>
            </a:xfrm>
            <a:custGeom>
              <a:avLst/>
              <a:gdLst/>
              <a:ahLst/>
              <a:cxnLst/>
              <a:rect l="l" t="t" r="r" b="b"/>
              <a:pathLst>
                <a:path w="1904" h="3743" extrusionOk="0">
                  <a:moveTo>
                    <a:pt x="1785" y="0"/>
                  </a:moveTo>
                  <a:cubicBezTo>
                    <a:pt x="1740" y="0"/>
                    <a:pt x="1697" y="28"/>
                    <a:pt x="1683" y="74"/>
                  </a:cubicBezTo>
                  <a:lnTo>
                    <a:pt x="24" y="3592"/>
                  </a:lnTo>
                  <a:cubicBezTo>
                    <a:pt x="0" y="3644"/>
                    <a:pt x="23" y="3707"/>
                    <a:pt x="75" y="3732"/>
                  </a:cubicBezTo>
                  <a:cubicBezTo>
                    <a:pt x="88" y="3738"/>
                    <a:pt x="102" y="3743"/>
                    <a:pt x="116" y="3743"/>
                  </a:cubicBezTo>
                  <a:cubicBezTo>
                    <a:pt x="118" y="3743"/>
                    <a:pt x="120" y="3743"/>
                    <a:pt x="123" y="3742"/>
                  </a:cubicBezTo>
                  <a:cubicBezTo>
                    <a:pt x="163" y="3742"/>
                    <a:pt x="200" y="3719"/>
                    <a:pt x="218" y="3681"/>
                  </a:cubicBezTo>
                  <a:lnTo>
                    <a:pt x="1875" y="163"/>
                  </a:lnTo>
                  <a:cubicBezTo>
                    <a:pt x="1880" y="156"/>
                    <a:pt x="1882" y="148"/>
                    <a:pt x="1885" y="141"/>
                  </a:cubicBezTo>
                  <a:cubicBezTo>
                    <a:pt x="1903" y="84"/>
                    <a:pt x="1874" y="23"/>
                    <a:pt x="1818" y="5"/>
                  </a:cubicBezTo>
                  <a:cubicBezTo>
                    <a:pt x="1807" y="2"/>
                    <a:pt x="1796" y="0"/>
                    <a:pt x="1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565;p37">
              <a:extLst>
                <a:ext uri="{FF2B5EF4-FFF2-40B4-BE49-F238E27FC236}">
                  <a16:creationId xmlns:a16="http://schemas.microsoft.com/office/drawing/2014/main" id="{92998AEF-B96B-D5F2-EDEA-4FAFFB9ACCF2}"/>
                </a:ext>
              </a:extLst>
            </p:cNvPr>
            <p:cNvSpPr/>
            <p:nvPr/>
          </p:nvSpPr>
          <p:spPr>
            <a:xfrm>
              <a:off x="5946125" y="1206750"/>
              <a:ext cx="47550" cy="93125"/>
            </a:xfrm>
            <a:custGeom>
              <a:avLst/>
              <a:gdLst/>
              <a:ahLst/>
              <a:cxnLst/>
              <a:rect l="l" t="t" r="r" b="b"/>
              <a:pathLst>
                <a:path w="1902" h="3725" extrusionOk="0">
                  <a:moveTo>
                    <a:pt x="1779" y="1"/>
                  </a:moveTo>
                  <a:cubicBezTo>
                    <a:pt x="1739" y="1"/>
                    <a:pt x="1702" y="23"/>
                    <a:pt x="1683" y="61"/>
                  </a:cubicBezTo>
                  <a:lnTo>
                    <a:pt x="26" y="3580"/>
                  </a:lnTo>
                  <a:cubicBezTo>
                    <a:pt x="26" y="3580"/>
                    <a:pt x="26" y="3581"/>
                    <a:pt x="26" y="3581"/>
                  </a:cubicBezTo>
                  <a:cubicBezTo>
                    <a:pt x="1" y="3635"/>
                    <a:pt x="24" y="3697"/>
                    <a:pt x="78" y="3722"/>
                  </a:cubicBezTo>
                  <a:cubicBezTo>
                    <a:pt x="85" y="3724"/>
                    <a:pt x="93" y="3725"/>
                    <a:pt x="100" y="3725"/>
                  </a:cubicBezTo>
                  <a:cubicBezTo>
                    <a:pt x="108" y="3725"/>
                    <a:pt x="115" y="3724"/>
                    <a:pt x="123" y="3722"/>
                  </a:cubicBezTo>
                  <a:cubicBezTo>
                    <a:pt x="124" y="3723"/>
                    <a:pt x="125" y="3723"/>
                    <a:pt x="127" y="3723"/>
                  </a:cubicBezTo>
                  <a:cubicBezTo>
                    <a:pt x="164" y="3723"/>
                    <a:pt x="199" y="3703"/>
                    <a:pt x="218" y="3670"/>
                  </a:cubicBezTo>
                  <a:lnTo>
                    <a:pt x="1878" y="152"/>
                  </a:lnTo>
                  <a:cubicBezTo>
                    <a:pt x="1878" y="152"/>
                    <a:pt x="1878" y="151"/>
                    <a:pt x="1878" y="149"/>
                  </a:cubicBezTo>
                  <a:cubicBezTo>
                    <a:pt x="1902" y="97"/>
                    <a:pt x="1880" y="36"/>
                    <a:pt x="1826" y="12"/>
                  </a:cubicBezTo>
                  <a:cubicBezTo>
                    <a:pt x="1811" y="4"/>
                    <a:pt x="1794" y="1"/>
                    <a:pt x="17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566;p37">
              <a:extLst>
                <a:ext uri="{FF2B5EF4-FFF2-40B4-BE49-F238E27FC236}">
                  <a16:creationId xmlns:a16="http://schemas.microsoft.com/office/drawing/2014/main" id="{C929F40F-A3EA-1152-AF62-FD7D934FAEE6}"/>
                </a:ext>
              </a:extLst>
            </p:cNvPr>
            <p:cNvSpPr/>
            <p:nvPr/>
          </p:nvSpPr>
          <p:spPr>
            <a:xfrm>
              <a:off x="5922525" y="1214850"/>
              <a:ext cx="47550" cy="93175"/>
            </a:xfrm>
            <a:custGeom>
              <a:avLst/>
              <a:gdLst/>
              <a:ahLst/>
              <a:cxnLst/>
              <a:rect l="l" t="t" r="r" b="b"/>
              <a:pathLst>
                <a:path w="1902" h="3727" extrusionOk="0">
                  <a:moveTo>
                    <a:pt x="1779" y="1"/>
                  </a:moveTo>
                  <a:cubicBezTo>
                    <a:pt x="1739" y="1"/>
                    <a:pt x="1700" y="24"/>
                    <a:pt x="1683" y="63"/>
                  </a:cubicBezTo>
                  <a:lnTo>
                    <a:pt x="26" y="3582"/>
                  </a:lnTo>
                  <a:cubicBezTo>
                    <a:pt x="26" y="3582"/>
                    <a:pt x="26" y="3583"/>
                    <a:pt x="26" y="3583"/>
                  </a:cubicBezTo>
                  <a:cubicBezTo>
                    <a:pt x="1" y="3637"/>
                    <a:pt x="23" y="3699"/>
                    <a:pt x="76" y="3725"/>
                  </a:cubicBezTo>
                  <a:cubicBezTo>
                    <a:pt x="84" y="3726"/>
                    <a:pt x="91" y="3727"/>
                    <a:pt x="99" y="3727"/>
                  </a:cubicBezTo>
                  <a:cubicBezTo>
                    <a:pt x="106" y="3727"/>
                    <a:pt x="114" y="3726"/>
                    <a:pt x="121" y="3725"/>
                  </a:cubicBezTo>
                  <a:cubicBezTo>
                    <a:pt x="126" y="3725"/>
                    <a:pt x="131" y="3725"/>
                    <a:pt x="135" y="3725"/>
                  </a:cubicBezTo>
                  <a:cubicBezTo>
                    <a:pt x="176" y="3725"/>
                    <a:pt x="212" y="3702"/>
                    <a:pt x="228" y="3665"/>
                  </a:cubicBezTo>
                  <a:lnTo>
                    <a:pt x="1877" y="154"/>
                  </a:lnTo>
                  <a:cubicBezTo>
                    <a:pt x="1902" y="100"/>
                    <a:pt x="1878" y="38"/>
                    <a:pt x="1826" y="11"/>
                  </a:cubicBezTo>
                  <a:lnTo>
                    <a:pt x="1824" y="11"/>
                  </a:lnTo>
                  <a:cubicBezTo>
                    <a:pt x="1810" y="4"/>
                    <a:pt x="1795" y="1"/>
                    <a:pt x="17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567;p37">
              <a:extLst>
                <a:ext uri="{FF2B5EF4-FFF2-40B4-BE49-F238E27FC236}">
                  <a16:creationId xmlns:a16="http://schemas.microsoft.com/office/drawing/2014/main" id="{6B1FF8C5-0921-7B67-36E6-04E9A6812592}"/>
                </a:ext>
              </a:extLst>
            </p:cNvPr>
            <p:cNvSpPr/>
            <p:nvPr/>
          </p:nvSpPr>
          <p:spPr>
            <a:xfrm>
              <a:off x="5898900" y="1223425"/>
              <a:ext cx="47275" cy="92825"/>
            </a:xfrm>
            <a:custGeom>
              <a:avLst/>
              <a:gdLst/>
              <a:ahLst/>
              <a:cxnLst/>
              <a:rect l="l" t="t" r="r" b="b"/>
              <a:pathLst>
                <a:path w="1891" h="3713" extrusionOk="0">
                  <a:moveTo>
                    <a:pt x="1773" y="0"/>
                  </a:moveTo>
                  <a:cubicBezTo>
                    <a:pt x="1737" y="0"/>
                    <a:pt x="1703" y="18"/>
                    <a:pt x="1683" y="51"/>
                  </a:cubicBezTo>
                  <a:lnTo>
                    <a:pt x="24" y="3569"/>
                  </a:lnTo>
                  <a:cubicBezTo>
                    <a:pt x="0" y="3623"/>
                    <a:pt x="22" y="3685"/>
                    <a:pt x="75" y="3711"/>
                  </a:cubicBezTo>
                  <a:cubicBezTo>
                    <a:pt x="83" y="3712"/>
                    <a:pt x="91" y="3713"/>
                    <a:pt x="99" y="3713"/>
                  </a:cubicBezTo>
                  <a:cubicBezTo>
                    <a:pt x="107" y="3713"/>
                    <a:pt x="115" y="3712"/>
                    <a:pt x="122" y="3711"/>
                  </a:cubicBezTo>
                  <a:cubicBezTo>
                    <a:pt x="123" y="3711"/>
                    <a:pt x="125" y="3711"/>
                    <a:pt x="126" y="3711"/>
                  </a:cubicBezTo>
                  <a:cubicBezTo>
                    <a:pt x="163" y="3711"/>
                    <a:pt x="199" y="3690"/>
                    <a:pt x="217" y="3658"/>
                  </a:cubicBezTo>
                  <a:lnTo>
                    <a:pt x="1875" y="140"/>
                  </a:lnTo>
                  <a:cubicBezTo>
                    <a:pt x="1891" y="94"/>
                    <a:pt x="1872" y="42"/>
                    <a:pt x="1830" y="17"/>
                  </a:cubicBezTo>
                  <a:cubicBezTo>
                    <a:pt x="1812" y="6"/>
                    <a:pt x="1792" y="0"/>
                    <a:pt x="17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568;p37">
              <a:extLst>
                <a:ext uri="{FF2B5EF4-FFF2-40B4-BE49-F238E27FC236}">
                  <a16:creationId xmlns:a16="http://schemas.microsoft.com/office/drawing/2014/main" id="{0C715F51-9C4C-C1A0-7FF4-602C532773BB}"/>
                </a:ext>
              </a:extLst>
            </p:cNvPr>
            <p:cNvSpPr/>
            <p:nvPr/>
          </p:nvSpPr>
          <p:spPr>
            <a:xfrm>
              <a:off x="5875225" y="1231225"/>
              <a:ext cx="47575" cy="93400"/>
            </a:xfrm>
            <a:custGeom>
              <a:avLst/>
              <a:gdLst/>
              <a:ahLst/>
              <a:cxnLst/>
              <a:rect l="l" t="t" r="r" b="b"/>
              <a:pathLst>
                <a:path w="1903" h="3736" extrusionOk="0">
                  <a:moveTo>
                    <a:pt x="1779" y="1"/>
                  </a:moveTo>
                  <a:cubicBezTo>
                    <a:pt x="1739" y="1"/>
                    <a:pt x="1701" y="23"/>
                    <a:pt x="1683" y="62"/>
                  </a:cubicBezTo>
                  <a:lnTo>
                    <a:pt x="25" y="3582"/>
                  </a:lnTo>
                  <a:cubicBezTo>
                    <a:pt x="25" y="3582"/>
                    <a:pt x="25" y="3582"/>
                    <a:pt x="25" y="3583"/>
                  </a:cubicBezTo>
                  <a:cubicBezTo>
                    <a:pt x="0" y="3637"/>
                    <a:pt x="24" y="3699"/>
                    <a:pt x="78" y="3725"/>
                  </a:cubicBezTo>
                  <a:cubicBezTo>
                    <a:pt x="91" y="3731"/>
                    <a:pt x="107" y="3735"/>
                    <a:pt x="122" y="3735"/>
                  </a:cubicBezTo>
                  <a:cubicBezTo>
                    <a:pt x="164" y="3735"/>
                    <a:pt x="201" y="3711"/>
                    <a:pt x="217" y="3673"/>
                  </a:cubicBezTo>
                  <a:lnTo>
                    <a:pt x="1878" y="154"/>
                  </a:lnTo>
                  <a:cubicBezTo>
                    <a:pt x="1903" y="101"/>
                    <a:pt x="1879" y="37"/>
                    <a:pt x="1826" y="11"/>
                  </a:cubicBezTo>
                  <a:cubicBezTo>
                    <a:pt x="1811" y="4"/>
                    <a:pt x="1795" y="1"/>
                    <a:pt x="17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569;p37">
              <a:extLst>
                <a:ext uri="{FF2B5EF4-FFF2-40B4-BE49-F238E27FC236}">
                  <a16:creationId xmlns:a16="http://schemas.microsoft.com/office/drawing/2014/main" id="{848C5DDB-22A1-D742-0550-4182EC0FBD5E}"/>
                </a:ext>
              </a:extLst>
            </p:cNvPr>
            <p:cNvSpPr/>
            <p:nvPr/>
          </p:nvSpPr>
          <p:spPr>
            <a:xfrm>
              <a:off x="5851625" y="1239225"/>
              <a:ext cx="47550" cy="93325"/>
            </a:xfrm>
            <a:custGeom>
              <a:avLst/>
              <a:gdLst/>
              <a:ahLst/>
              <a:cxnLst/>
              <a:rect l="l" t="t" r="r" b="b"/>
              <a:pathLst>
                <a:path w="1902" h="3733" extrusionOk="0">
                  <a:moveTo>
                    <a:pt x="1781" y="1"/>
                  </a:moveTo>
                  <a:cubicBezTo>
                    <a:pt x="1740" y="1"/>
                    <a:pt x="1700" y="24"/>
                    <a:pt x="1683" y="63"/>
                  </a:cubicBezTo>
                  <a:lnTo>
                    <a:pt x="25" y="3582"/>
                  </a:lnTo>
                  <a:cubicBezTo>
                    <a:pt x="25" y="3582"/>
                    <a:pt x="24" y="3583"/>
                    <a:pt x="24" y="3585"/>
                  </a:cubicBezTo>
                  <a:cubicBezTo>
                    <a:pt x="0" y="3637"/>
                    <a:pt x="24" y="3698"/>
                    <a:pt x="76" y="3722"/>
                  </a:cubicBezTo>
                  <a:cubicBezTo>
                    <a:pt x="89" y="3728"/>
                    <a:pt x="102" y="3733"/>
                    <a:pt x="115" y="3733"/>
                  </a:cubicBezTo>
                  <a:cubicBezTo>
                    <a:pt x="117" y="3733"/>
                    <a:pt x="119" y="3732"/>
                    <a:pt x="121" y="3732"/>
                  </a:cubicBezTo>
                  <a:cubicBezTo>
                    <a:pt x="122" y="3732"/>
                    <a:pt x="123" y="3732"/>
                    <a:pt x="124" y="3732"/>
                  </a:cubicBezTo>
                  <a:cubicBezTo>
                    <a:pt x="165" y="3732"/>
                    <a:pt x="202" y="3707"/>
                    <a:pt x="218" y="3671"/>
                  </a:cubicBezTo>
                  <a:lnTo>
                    <a:pt x="1876" y="153"/>
                  </a:lnTo>
                  <a:cubicBezTo>
                    <a:pt x="1901" y="99"/>
                    <a:pt x="1878" y="35"/>
                    <a:pt x="1824" y="10"/>
                  </a:cubicBezTo>
                  <a:cubicBezTo>
                    <a:pt x="1810" y="4"/>
                    <a:pt x="1795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570;p37">
              <a:extLst>
                <a:ext uri="{FF2B5EF4-FFF2-40B4-BE49-F238E27FC236}">
                  <a16:creationId xmlns:a16="http://schemas.microsoft.com/office/drawing/2014/main" id="{E281AC48-980B-E15B-D7D2-63CFBD4853E3}"/>
                </a:ext>
              </a:extLst>
            </p:cNvPr>
            <p:cNvSpPr/>
            <p:nvPr/>
          </p:nvSpPr>
          <p:spPr>
            <a:xfrm>
              <a:off x="5827975" y="1247425"/>
              <a:ext cx="47375" cy="93200"/>
            </a:xfrm>
            <a:custGeom>
              <a:avLst/>
              <a:gdLst/>
              <a:ahLst/>
              <a:cxnLst/>
              <a:rect l="l" t="t" r="r" b="b"/>
              <a:pathLst>
                <a:path w="1895" h="3728" extrusionOk="0">
                  <a:moveTo>
                    <a:pt x="1777" y="1"/>
                  </a:moveTo>
                  <a:cubicBezTo>
                    <a:pt x="1740" y="1"/>
                    <a:pt x="1703" y="20"/>
                    <a:pt x="1683" y="54"/>
                  </a:cubicBezTo>
                  <a:lnTo>
                    <a:pt x="24" y="3574"/>
                  </a:lnTo>
                  <a:cubicBezTo>
                    <a:pt x="1" y="3626"/>
                    <a:pt x="23" y="3690"/>
                    <a:pt x="77" y="3715"/>
                  </a:cubicBezTo>
                  <a:cubicBezTo>
                    <a:pt x="90" y="3723"/>
                    <a:pt x="106" y="3726"/>
                    <a:pt x="123" y="3727"/>
                  </a:cubicBezTo>
                  <a:cubicBezTo>
                    <a:pt x="163" y="3726"/>
                    <a:pt x="200" y="3702"/>
                    <a:pt x="218" y="3665"/>
                  </a:cubicBezTo>
                  <a:lnTo>
                    <a:pt x="1875" y="146"/>
                  </a:lnTo>
                  <a:cubicBezTo>
                    <a:pt x="1895" y="97"/>
                    <a:pt x="1875" y="41"/>
                    <a:pt x="1829" y="14"/>
                  </a:cubicBezTo>
                  <a:cubicBezTo>
                    <a:pt x="1813" y="5"/>
                    <a:pt x="1795" y="1"/>
                    <a:pt x="17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571;p37">
              <a:extLst>
                <a:ext uri="{FF2B5EF4-FFF2-40B4-BE49-F238E27FC236}">
                  <a16:creationId xmlns:a16="http://schemas.microsoft.com/office/drawing/2014/main" id="{B90B30A5-23D3-F2C5-4D25-5A54BCB58190}"/>
                </a:ext>
              </a:extLst>
            </p:cNvPr>
            <p:cNvSpPr/>
            <p:nvPr/>
          </p:nvSpPr>
          <p:spPr>
            <a:xfrm>
              <a:off x="5804300" y="1255825"/>
              <a:ext cx="47600" cy="93150"/>
            </a:xfrm>
            <a:custGeom>
              <a:avLst/>
              <a:gdLst/>
              <a:ahLst/>
              <a:cxnLst/>
              <a:rect l="l" t="t" r="r" b="b"/>
              <a:pathLst>
                <a:path w="1904" h="3726" extrusionOk="0">
                  <a:moveTo>
                    <a:pt x="1780" y="0"/>
                  </a:moveTo>
                  <a:cubicBezTo>
                    <a:pt x="1741" y="0"/>
                    <a:pt x="1704" y="23"/>
                    <a:pt x="1686" y="62"/>
                  </a:cubicBezTo>
                  <a:lnTo>
                    <a:pt x="27" y="3580"/>
                  </a:lnTo>
                  <a:cubicBezTo>
                    <a:pt x="26" y="3580"/>
                    <a:pt x="26" y="3582"/>
                    <a:pt x="26" y="3582"/>
                  </a:cubicBezTo>
                  <a:cubicBezTo>
                    <a:pt x="1" y="3636"/>
                    <a:pt x="25" y="3698"/>
                    <a:pt x="78" y="3723"/>
                  </a:cubicBezTo>
                  <a:cubicBezTo>
                    <a:pt x="86" y="3725"/>
                    <a:pt x="93" y="3726"/>
                    <a:pt x="100" y="3726"/>
                  </a:cubicBezTo>
                  <a:cubicBezTo>
                    <a:pt x="108" y="3726"/>
                    <a:pt x="115" y="3725"/>
                    <a:pt x="123" y="3723"/>
                  </a:cubicBezTo>
                  <a:cubicBezTo>
                    <a:pt x="124" y="3723"/>
                    <a:pt x="126" y="3723"/>
                    <a:pt x="127" y="3723"/>
                  </a:cubicBezTo>
                  <a:cubicBezTo>
                    <a:pt x="164" y="3723"/>
                    <a:pt x="201" y="3704"/>
                    <a:pt x="221" y="3673"/>
                  </a:cubicBezTo>
                  <a:lnTo>
                    <a:pt x="1878" y="153"/>
                  </a:lnTo>
                  <a:cubicBezTo>
                    <a:pt x="1904" y="99"/>
                    <a:pt x="1880" y="35"/>
                    <a:pt x="1826" y="10"/>
                  </a:cubicBezTo>
                  <a:lnTo>
                    <a:pt x="1823" y="10"/>
                  </a:lnTo>
                  <a:cubicBezTo>
                    <a:pt x="1809" y="4"/>
                    <a:pt x="1794" y="0"/>
                    <a:pt x="17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572;p37">
              <a:extLst>
                <a:ext uri="{FF2B5EF4-FFF2-40B4-BE49-F238E27FC236}">
                  <a16:creationId xmlns:a16="http://schemas.microsoft.com/office/drawing/2014/main" id="{7E45DA2B-445C-CBC0-2986-A0427ED0BE93}"/>
                </a:ext>
              </a:extLst>
            </p:cNvPr>
            <p:cNvSpPr/>
            <p:nvPr/>
          </p:nvSpPr>
          <p:spPr>
            <a:xfrm>
              <a:off x="5780700" y="1263800"/>
              <a:ext cx="47575" cy="93350"/>
            </a:xfrm>
            <a:custGeom>
              <a:avLst/>
              <a:gdLst/>
              <a:ahLst/>
              <a:cxnLst/>
              <a:rect l="l" t="t" r="r" b="b"/>
              <a:pathLst>
                <a:path w="1903" h="3734" extrusionOk="0">
                  <a:moveTo>
                    <a:pt x="1780" y="1"/>
                  </a:moveTo>
                  <a:cubicBezTo>
                    <a:pt x="1740" y="1"/>
                    <a:pt x="1702" y="24"/>
                    <a:pt x="1683" y="63"/>
                  </a:cubicBezTo>
                  <a:lnTo>
                    <a:pt x="26" y="3582"/>
                  </a:lnTo>
                  <a:cubicBezTo>
                    <a:pt x="26" y="3583"/>
                    <a:pt x="26" y="3583"/>
                    <a:pt x="25" y="3585"/>
                  </a:cubicBezTo>
                  <a:cubicBezTo>
                    <a:pt x="1" y="3637"/>
                    <a:pt x="25" y="3699"/>
                    <a:pt x="77" y="3722"/>
                  </a:cubicBezTo>
                  <a:cubicBezTo>
                    <a:pt x="92" y="3729"/>
                    <a:pt x="106" y="3732"/>
                    <a:pt x="121" y="3733"/>
                  </a:cubicBezTo>
                  <a:cubicBezTo>
                    <a:pt x="163" y="3733"/>
                    <a:pt x="202" y="3710"/>
                    <a:pt x="218" y="3671"/>
                  </a:cubicBezTo>
                  <a:lnTo>
                    <a:pt x="1877" y="153"/>
                  </a:lnTo>
                  <a:cubicBezTo>
                    <a:pt x="1902" y="99"/>
                    <a:pt x="1878" y="36"/>
                    <a:pt x="1826" y="11"/>
                  </a:cubicBezTo>
                  <a:lnTo>
                    <a:pt x="1825" y="11"/>
                  </a:lnTo>
                  <a:cubicBezTo>
                    <a:pt x="1810" y="4"/>
                    <a:pt x="1795" y="1"/>
                    <a:pt x="17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573;p37">
              <a:extLst>
                <a:ext uri="{FF2B5EF4-FFF2-40B4-BE49-F238E27FC236}">
                  <a16:creationId xmlns:a16="http://schemas.microsoft.com/office/drawing/2014/main" id="{09E0842A-F9D9-309D-D41A-44903E76170B}"/>
                </a:ext>
              </a:extLst>
            </p:cNvPr>
            <p:cNvSpPr/>
            <p:nvPr/>
          </p:nvSpPr>
          <p:spPr>
            <a:xfrm>
              <a:off x="5757075" y="1271975"/>
              <a:ext cx="47525" cy="93350"/>
            </a:xfrm>
            <a:custGeom>
              <a:avLst/>
              <a:gdLst/>
              <a:ahLst/>
              <a:cxnLst/>
              <a:rect l="l" t="t" r="r" b="b"/>
              <a:pathLst>
                <a:path w="1901" h="3734" extrusionOk="0">
                  <a:moveTo>
                    <a:pt x="1780" y="1"/>
                  </a:moveTo>
                  <a:cubicBezTo>
                    <a:pt x="1740" y="1"/>
                    <a:pt x="1701" y="23"/>
                    <a:pt x="1683" y="62"/>
                  </a:cubicBezTo>
                  <a:lnTo>
                    <a:pt x="24" y="3581"/>
                  </a:lnTo>
                  <a:cubicBezTo>
                    <a:pt x="0" y="3634"/>
                    <a:pt x="23" y="3698"/>
                    <a:pt x="75" y="3724"/>
                  </a:cubicBezTo>
                  <a:cubicBezTo>
                    <a:pt x="90" y="3730"/>
                    <a:pt x="106" y="3734"/>
                    <a:pt x="122" y="3734"/>
                  </a:cubicBezTo>
                  <a:cubicBezTo>
                    <a:pt x="163" y="3734"/>
                    <a:pt x="200" y="3710"/>
                    <a:pt x="218" y="3673"/>
                  </a:cubicBezTo>
                  <a:lnTo>
                    <a:pt x="1875" y="153"/>
                  </a:lnTo>
                  <a:lnTo>
                    <a:pt x="1876" y="153"/>
                  </a:lnTo>
                  <a:cubicBezTo>
                    <a:pt x="1900" y="99"/>
                    <a:pt x="1878" y="35"/>
                    <a:pt x="1824" y="10"/>
                  </a:cubicBezTo>
                  <a:cubicBezTo>
                    <a:pt x="1810" y="4"/>
                    <a:pt x="1795" y="1"/>
                    <a:pt x="17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574;p37">
              <a:extLst>
                <a:ext uri="{FF2B5EF4-FFF2-40B4-BE49-F238E27FC236}">
                  <a16:creationId xmlns:a16="http://schemas.microsoft.com/office/drawing/2014/main" id="{39AED37B-211E-D317-40CE-20204137DA5A}"/>
                </a:ext>
              </a:extLst>
            </p:cNvPr>
            <p:cNvSpPr/>
            <p:nvPr/>
          </p:nvSpPr>
          <p:spPr>
            <a:xfrm>
              <a:off x="5733275" y="1280450"/>
              <a:ext cx="47300" cy="93050"/>
            </a:xfrm>
            <a:custGeom>
              <a:avLst/>
              <a:gdLst/>
              <a:ahLst/>
              <a:cxnLst/>
              <a:rect l="l" t="t" r="r" b="b"/>
              <a:pathLst>
                <a:path w="1892" h="3722" extrusionOk="0">
                  <a:moveTo>
                    <a:pt x="1775" y="1"/>
                  </a:moveTo>
                  <a:cubicBezTo>
                    <a:pt x="1740" y="1"/>
                    <a:pt x="1704" y="19"/>
                    <a:pt x="1685" y="51"/>
                  </a:cubicBezTo>
                  <a:lnTo>
                    <a:pt x="25" y="3571"/>
                  </a:lnTo>
                  <a:cubicBezTo>
                    <a:pt x="25" y="3571"/>
                    <a:pt x="25" y="3572"/>
                    <a:pt x="25" y="3572"/>
                  </a:cubicBezTo>
                  <a:cubicBezTo>
                    <a:pt x="1" y="3626"/>
                    <a:pt x="23" y="3687"/>
                    <a:pt x="77" y="3711"/>
                  </a:cubicBezTo>
                  <a:cubicBezTo>
                    <a:pt x="88" y="3717"/>
                    <a:pt x="101" y="3721"/>
                    <a:pt x="115" y="3721"/>
                  </a:cubicBezTo>
                  <a:cubicBezTo>
                    <a:pt x="117" y="3721"/>
                    <a:pt x="119" y="3721"/>
                    <a:pt x="121" y="3721"/>
                  </a:cubicBezTo>
                  <a:cubicBezTo>
                    <a:pt x="123" y="3721"/>
                    <a:pt x="124" y="3721"/>
                    <a:pt x="125" y="3721"/>
                  </a:cubicBezTo>
                  <a:cubicBezTo>
                    <a:pt x="165" y="3721"/>
                    <a:pt x="202" y="3696"/>
                    <a:pt x="220" y="3660"/>
                  </a:cubicBezTo>
                  <a:lnTo>
                    <a:pt x="1877" y="140"/>
                  </a:lnTo>
                  <a:cubicBezTo>
                    <a:pt x="1892" y="94"/>
                    <a:pt x="1872" y="42"/>
                    <a:pt x="1831" y="17"/>
                  </a:cubicBezTo>
                  <a:cubicBezTo>
                    <a:pt x="1814" y="6"/>
                    <a:pt x="1794" y="1"/>
                    <a:pt x="17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575;p37">
              <a:extLst>
                <a:ext uri="{FF2B5EF4-FFF2-40B4-BE49-F238E27FC236}">
                  <a16:creationId xmlns:a16="http://schemas.microsoft.com/office/drawing/2014/main" id="{752A1B2D-5316-8988-EC99-430C302ED076}"/>
                </a:ext>
              </a:extLst>
            </p:cNvPr>
            <p:cNvSpPr/>
            <p:nvPr/>
          </p:nvSpPr>
          <p:spPr>
            <a:xfrm>
              <a:off x="5709800" y="1288600"/>
              <a:ext cx="47550" cy="93175"/>
            </a:xfrm>
            <a:custGeom>
              <a:avLst/>
              <a:gdLst/>
              <a:ahLst/>
              <a:cxnLst/>
              <a:rect l="l" t="t" r="r" b="b"/>
              <a:pathLst>
                <a:path w="1902" h="3727" extrusionOk="0">
                  <a:moveTo>
                    <a:pt x="1781" y="1"/>
                  </a:moveTo>
                  <a:cubicBezTo>
                    <a:pt x="1740" y="1"/>
                    <a:pt x="1701" y="24"/>
                    <a:pt x="1683" y="63"/>
                  </a:cubicBezTo>
                  <a:lnTo>
                    <a:pt x="26" y="3581"/>
                  </a:lnTo>
                  <a:cubicBezTo>
                    <a:pt x="26" y="3581"/>
                    <a:pt x="26" y="3583"/>
                    <a:pt x="26" y="3583"/>
                  </a:cubicBezTo>
                  <a:cubicBezTo>
                    <a:pt x="0" y="3636"/>
                    <a:pt x="24" y="3699"/>
                    <a:pt x="78" y="3724"/>
                  </a:cubicBezTo>
                  <a:cubicBezTo>
                    <a:pt x="84" y="3726"/>
                    <a:pt x="92" y="3726"/>
                    <a:pt x="100" y="3726"/>
                  </a:cubicBezTo>
                  <a:cubicBezTo>
                    <a:pt x="107" y="3726"/>
                    <a:pt x="115" y="3726"/>
                    <a:pt x="122" y="3724"/>
                  </a:cubicBezTo>
                  <a:cubicBezTo>
                    <a:pt x="124" y="3724"/>
                    <a:pt x="125" y="3724"/>
                    <a:pt x="127" y="3724"/>
                  </a:cubicBezTo>
                  <a:cubicBezTo>
                    <a:pt x="164" y="3724"/>
                    <a:pt x="199" y="3705"/>
                    <a:pt x="218" y="3672"/>
                  </a:cubicBezTo>
                  <a:lnTo>
                    <a:pt x="1876" y="154"/>
                  </a:lnTo>
                  <a:cubicBezTo>
                    <a:pt x="1902" y="100"/>
                    <a:pt x="1879" y="36"/>
                    <a:pt x="1826" y="11"/>
                  </a:cubicBezTo>
                  <a:cubicBezTo>
                    <a:pt x="1811" y="4"/>
                    <a:pt x="1796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576;p37">
              <a:extLst>
                <a:ext uri="{FF2B5EF4-FFF2-40B4-BE49-F238E27FC236}">
                  <a16:creationId xmlns:a16="http://schemas.microsoft.com/office/drawing/2014/main" id="{C3779829-9599-E5CF-FED3-23C752577435}"/>
                </a:ext>
              </a:extLst>
            </p:cNvPr>
            <p:cNvSpPr/>
            <p:nvPr/>
          </p:nvSpPr>
          <p:spPr>
            <a:xfrm>
              <a:off x="4664375" y="656725"/>
              <a:ext cx="218350" cy="174750"/>
            </a:xfrm>
            <a:custGeom>
              <a:avLst/>
              <a:gdLst/>
              <a:ahLst/>
              <a:cxnLst/>
              <a:rect l="l" t="t" r="r" b="b"/>
              <a:pathLst>
                <a:path w="8734" h="6990" extrusionOk="0">
                  <a:moveTo>
                    <a:pt x="700" y="209"/>
                  </a:moveTo>
                  <a:lnTo>
                    <a:pt x="8047" y="214"/>
                  </a:lnTo>
                  <a:cubicBezTo>
                    <a:pt x="8313" y="214"/>
                    <a:pt x="8531" y="431"/>
                    <a:pt x="8531" y="697"/>
                  </a:cubicBezTo>
                  <a:lnTo>
                    <a:pt x="8531" y="6296"/>
                  </a:lnTo>
                  <a:cubicBezTo>
                    <a:pt x="8531" y="6564"/>
                    <a:pt x="8313" y="6780"/>
                    <a:pt x="8047" y="6780"/>
                  </a:cubicBezTo>
                  <a:lnTo>
                    <a:pt x="711" y="6780"/>
                  </a:lnTo>
                  <a:cubicBezTo>
                    <a:pt x="443" y="6780"/>
                    <a:pt x="227" y="6564"/>
                    <a:pt x="227" y="6296"/>
                  </a:cubicBezTo>
                  <a:lnTo>
                    <a:pt x="227" y="697"/>
                  </a:lnTo>
                  <a:cubicBezTo>
                    <a:pt x="224" y="434"/>
                    <a:pt x="435" y="215"/>
                    <a:pt x="700" y="209"/>
                  </a:cubicBezTo>
                  <a:close/>
                  <a:moveTo>
                    <a:pt x="696" y="1"/>
                  </a:moveTo>
                  <a:cubicBezTo>
                    <a:pt x="312" y="2"/>
                    <a:pt x="1" y="313"/>
                    <a:pt x="2" y="697"/>
                  </a:cubicBezTo>
                  <a:lnTo>
                    <a:pt x="2" y="6291"/>
                  </a:lnTo>
                  <a:cubicBezTo>
                    <a:pt x="2" y="6677"/>
                    <a:pt x="315" y="6990"/>
                    <a:pt x="700" y="6990"/>
                  </a:cubicBezTo>
                  <a:lnTo>
                    <a:pt x="8036" y="6990"/>
                  </a:lnTo>
                  <a:lnTo>
                    <a:pt x="8036" y="6988"/>
                  </a:lnTo>
                  <a:cubicBezTo>
                    <a:pt x="8419" y="6988"/>
                    <a:pt x="8730" y="6678"/>
                    <a:pt x="8733" y="6296"/>
                  </a:cubicBezTo>
                  <a:lnTo>
                    <a:pt x="8733" y="697"/>
                  </a:lnTo>
                  <a:cubicBezTo>
                    <a:pt x="8733" y="313"/>
                    <a:pt x="8421" y="1"/>
                    <a:pt x="80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577;p37">
              <a:extLst>
                <a:ext uri="{FF2B5EF4-FFF2-40B4-BE49-F238E27FC236}">
                  <a16:creationId xmlns:a16="http://schemas.microsoft.com/office/drawing/2014/main" id="{C6CD727E-0DFC-8C6A-90E2-C84350411928}"/>
                </a:ext>
              </a:extLst>
            </p:cNvPr>
            <p:cNvSpPr/>
            <p:nvPr/>
          </p:nvSpPr>
          <p:spPr>
            <a:xfrm>
              <a:off x="4433975" y="743450"/>
              <a:ext cx="296550" cy="272700"/>
            </a:xfrm>
            <a:custGeom>
              <a:avLst/>
              <a:gdLst/>
              <a:ahLst/>
              <a:cxnLst/>
              <a:rect l="l" t="t" r="r" b="b"/>
              <a:pathLst>
                <a:path w="11862" h="10908" extrusionOk="0">
                  <a:moveTo>
                    <a:pt x="699" y="215"/>
                  </a:moveTo>
                  <a:lnTo>
                    <a:pt x="11164" y="217"/>
                  </a:lnTo>
                  <a:cubicBezTo>
                    <a:pt x="11431" y="217"/>
                    <a:pt x="11648" y="434"/>
                    <a:pt x="11648" y="701"/>
                  </a:cubicBezTo>
                  <a:lnTo>
                    <a:pt x="11648" y="10207"/>
                  </a:lnTo>
                  <a:cubicBezTo>
                    <a:pt x="11648" y="10475"/>
                    <a:pt x="11431" y="10691"/>
                    <a:pt x="11164" y="10691"/>
                  </a:cubicBezTo>
                  <a:lnTo>
                    <a:pt x="699" y="10691"/>
                  </a:lnTo>
                  <a:cubicBezTo>
                    <a:pt x="432" y="10691"/>
                    <a:pt x="215" y="10475"/>
                    <a:pt x="215" y="10207"/>
                  </a:cubicBezTo>
                  <a:lnTo>
                    <a:pt x="215" y="699"/>
                  </a:lnTo>
                  <a:cubicBezTo>
                    <a:pt x="215" y="431"/>
                    <a:pt x="432" y="215"/>
                    <a:pt x="699" y="215"/>
                  </a:cubicBezTo>
                  <a:close/>
                  <a:moveTo>
                    <a:pt x="697" y="1"/>
                  </a:moveTo>
                  <a:cubicBezTo>
                    <a:pt x="311" y="2"/>
                    <a:pt x="0" y="315"/>
                    <a:pt x="2" y="701"/>
                  </a:cubicBezTo>
                  <a:lnTo>
                    <a:pt x="2" y="10210"/>
                  </a:lnTo>
                  <a:cubicBezTo>
                    <a:pt x="2" y="10595"/>
                    <a:pt x="314" y="10907"/>
                    <a:pt x="699" y="10907"/>
                  </a:cubicBezTo>
                  <a:lnTo>
                    <a:pt x="11167" y="10907"/>
                  </a:lnTo>
                  <a:cubicBezTo>
                    <a:pt x="11551" y="10904"/>
                    <a:pt x="11861" y="10592"/>
                    <a:pt x="11861" y="10207"/>
                  </a:cubicBezTo>
                  <a:lnTo>
                    <a:pt x="11861" y="699"/>
                  </a:lnTo>
                  <a:cubicBezTo>
                    <a:pt x="11860" y="313"/>
                    <a:pt x="11548" y="2"/>
                    <a:pt x="1116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578;p37">
              <a:extLst>
                <a:ext uri="{FF2B5EF4-FFF2-40B4-BE49-F238E27FC236}">
                  <a16:creationId xmlns:a16="http://schemas.microsoft.com/office/drawing/2014/main" id="{F9923676-8F70-BEE7-63EC-DB055E8DF4C6}"/>
                </a:ext>
              </a:extLst>
            </p:cNvPr>
            <p:cNvSpPr/>
            <p:nvPr/>
          </p:nvSpPr>
          <p:spPr>
            <a:xfrm>
              <a:off x="4371875" y="1254050"/>
              <a:ext cx="292750" cy="157625"/>
            </a:xfrm>
            <a:custGeom>
              <a:avLst/>
              <a:gdLst/>
              <a:ahLst/>
              <a:cxnLst/>
              <a:rect l="l" t="t" r="r" b="b"/>
              <a:pathLst>
                <a:path w="11710" h="6305" extrusionOk="0">
                  <a:moveTo>
                    <a:pt x="1" y="1"/>
                  </a:moveTo>
                  <a:lnTo>
                    <a:pt x="1" y="6305"/>
                  </a:lnTo>
                  <a:lnTo>
                    <a:pt x="11710" y="6305"/>
                  </a:lnTo>
                  <a:lnTo>
                    <a:pt x="1171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579;p37">
              <a:extLst>
                <a:ext uri="{FF2B5EF4-FFF2-40B4-BE49-F238E27FC236}">
                  <a16:creationId xmlns:a16="http://schemas.microsoft.com/office/drawing/2014/main" id="{C8414254-5446-6F15-3A75-B9559AC3006B}"/>
                </a:ext>
              </a:extLst>
            </p:cNvPr>
            <p:cNvSpPr/>
            <p:nvPr/>
          </p:nvSpPr>
          <p:spPr>
            <a:xfrm>
              <a:off x="4369225" y="1251375"/>
              <a:ext cx="298150" cy="162950"/>
            </a:xfrm>
            <a:custGeom>
              <a:avLst/>
              <a:gdLst/>
              <a:ahLst/>
              <a:cxnLst/>
              <a:rect l="l" t="t" r="r" b="b"/>
              <a:pathLst>
                <a:path w="11926" h="6518" extrusionOk="0">
                  <a:moveTo>
                    <a:pt x="11713" y="215"/>
                  </a:moveTo>
                  <a:lnTo>
                    <a:pt x="11713" y="6305"/>
                  </a:lnTo>
                  <a:lnTo>
                    <a:pt x="218" y="6305"/>
                  </a:lnTo>
                  <a:lnTo>
                    <a:pt x="214" y="215"/>
                  </a:lnTo>
                  <a:close/>
                  <a:moveTo>
                    <a:pt x="108" y="0"/>
                  </a:moveTo>
                  <a:cubicBezTo>
                    <a:pt x="49" y="0"/>
                    <a:pt x="1" y="49"/>
                    <a:pt x="1" y="108"/>
                  </a:cubicBezTo>
                  <a:lnTo>
                    <a:pt x="1" y="6412"/>
                  </a:lnTo>
                  <a:cubicBezTo>
                    <a:pt x="1" y="6470"/>
                    <a:pt x="49" y="6517"/>
                    <a:pt x="108" y="6517"/>
                  </a:cubicBezTo>
                  <a:lnTo>
                    <a:pt x="11820" y="6517"/>
                  </a:lnTo>
                  <a:cubicBezTo>
                    <a:pt x="11878" y="6517"/>
                    <a:pt x="11926" y="6470"/>
                    <a:pt x="11926" y="6412"/>
                  </a:cubicBezTo>
                  <a:lnTo>
                    <a:pt x="11926" y="108"/>
                  </a:lnTo>
                  <a:cubicBezTo>
                    <a:pt x="11926" y="49"/>
                    <a:pt x="11878" y="0"/>
                    <a:pt x="118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580;p37">
              <a:extLst>
                <a:ext uri="{FF2B5EF4-FFF2-40B4-BE49-F238E27FC236}">
                  <a16:creationId xmlns:a16="http://schemas.microsoft.com/office/drawing/2014/main" id="{B91AB2A8-590F-FB1C-89EB-2F37FBA4D637}"/>
                </a:ext>
              </a:extLst>
            </p:cNvPr>
            <p:cNvSpPr/>
            <p:nvPr/>
          </p:nvSpPr>
          <p:spPr>
            <a:xfrm>
              <a:off x="4371875" y="1383300"/>
              <a:ext cx="292750" cy="28375"/>
            </a:xfrm>
            <a:custGeom>
              <a:avLst/>
              <a:gdLst/>
              <a:ahLst/>
              <a:cxnLst/>
              <a:rect l="l" t="t" r="r" b="b"/>
              <a:pathLst>
                <a:path w="11710" h="1135" extrusionOk="0">
                  <a:moveTo>
                    <a:pt x="1" y="0"/>
                  </a:moveTo>
                  <a:lnTo>
                    <a:pt x="1" y="1135"/>
                  </a:lnTo>
                  <a:lnTo>
                    <a:pt x="11710" y="1135"/>
                  </a:lnTo>
                  <a:lnTo>
                    <a:pt x="117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581;p37">
              <a:extLst>
                <a:ext uri="{FF2B5EF4-FFF2-40B4-BE49-F238E27FC236}">
                  <a16:creationId xmlns:a16="http://schemas.microsoft.com/office/drawing/2014/main" id="{D0C1524C-99CC-1B55-83C2-266181F8786B}"/>
                </a:ext>
              </a:extLst>
            </p:cNvPr>
            <p:cNvSpPr/>
            <p:nvPr/>
          </p:nvSpPr>
          <p:spPr>
            <a:xfrm>
              <a:off x="4369225" y="1380575"/>
              <a:ext cx="298200" cy="33750"/>
            </a:xfrm>
            <a:custGeom>
              <a:avLst/>
              <a:gdLst/>
              <a:ahLst/>
              <a:cxnLst/>
              <a:rect l="l" t="t" r="r" b="b"/>
              <a:pathLst>
                <a:path w="11928" h="1350" extrusionOk="0">
                  <a:moveTo>
                    <a:pt x="11713" y="215"/>
                  </a:moveTo>
                  <a:lnTo>
                    <a:pt x="11713" y="1137"/>
                  </a:lnTo>
                  <a:lnTo>
                    <a:pt x="218" y="1137"/>
                  </a:lnTo>
                  <a:lnTo>
                    <a:pt x="214" y="215"/>
                  </a:lnTo>
                  <a:close/>
                  <a:moveTo>
                    <a:pt x="108" y="0"/>
                  </a:moveTo>
                  <a:cubicBezTo>
                    <a:pt x="49" y="0"/>
                    <a:pt x="1" y="48"/>
                    <a:pt x="1" y="106"/>
                  </a:cubicBezTo>
                  <a:lnTo>
                    <a:pt x="1" y="1244"/>
                  </a:lnTo>
                  <a:cubicBezTo>
                    <a:pt x="1" y="1302"/>
                    <a:pt x="49" y="1349"/>
                    <a:pt x="108" y="1349"/>
                  </a:cubicBezTo>
                  <a:lnTo>
                    <a:pt x="11822" y="1349"/>
                  </a:lnTo>
                  <a:cubicBezTo>
                    <a:pt x="11881" y="1349"/>
                    <a:pt x="11927" y="1300"/>
                    <a:pt x="11926" y="1241"/>
                  </a:cubicBezTo>
                  <a:lnTo>
                    <a:pt x="11926" y="106"/>
                  </a:lnTo>
                  <a:cubicBezTo>
                    <a:pt x="11926" y="48"/>
                    <a:pt x="11878" y="0"/>
                    <a:pt x="118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582;p37">
              <a:extLst>
                <a:ext uri="{FF2B5EF4-FFF2-40B4-BE49-F238E27FC236}">
                  <a16:creationId xmlns:a16="http://schemas.microsoft.com/office/drawing/2014/main" id="{A45402CD-2CD1-9024-4841-2C3B216FB0AF}"/>
                </a:ext>
              </a:extLst>
            </p:cNvPr>
            <p:cNvSpPr/>
            <p:nvPr/>
          </p:nvSpPr>
          <p:spPr>
            <a:xfrm>
              <a:off x="4466350" y="1273375"/>
              <a:ext cx="103850" cy="94600"/>
            </a:xfrm>
            <a:custGeom>
              <a:avLst/>
              <a:gdLst/>
              <a:ahLst/>
              <a:cxnLst/>
              <a:rect l="l" t="t" r="r" b="b"/>
              <a:pathLst>
                <a:path w="4154" h="3784" extrusionOk="0">
                  <a:moveTo>
                    <a:pt x="2077" y="0"/>
                  </a:moveTo>
                  <a:cubicBezTo>
                    <a:pt x="1593" y="0"/>
                    <a:pt x="1108" y="185"/>
                    <a:pt x="739" y="554"/>
                  </a:cubicBezTo>
                  <a:cubicBezTo>
                    <a:pt x="1" y="1293"/>
                    <a:pt x="1" y="2490"/>
                    <a:pt x="739" y="3228"/>
                  </a:cubicBezTo>
                  <a:cubicBezTo>
                    <a:pt x="1108" y="3598"/>
                    <a:pt x="1593" y="3783"/>
                    <a:pt x="2077" y="3783"/>
                  </a:cubicBezTo>
                  <a:cubicBezTo>
                    <a:pt x="2561" y="3783"/>
                    <a:pt x="3045" y="3598"/>
                    <a:pt x="3415" y="3228"/>
                  </a:cubicBezTo>
                  <a:cubicBezTo>
                    <a:pt x="4153" y="2490"/>
                    <a:pt x="4153" y="1293"/>
                    <a:pt x="3415" y="554"/>
                  </a:cubicBezTo>
                  <a:cubicBezTo>
                    <a:pt x="3045" y="185"/>
                    <a:pt x="2561" y="0"/>
                    <a:pt x="20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583;p37">
              <a:extLst>
                <a:ext uri="{FF2B5EF4-FFF2-40B4-BE49-F238E27FC236}">
                  <a16:creationId xmlns:a16="http://schemas.microsoft.com/office/drawing/2014/main" id="{81739721-BE43-2707-CE44-23CB56D00E72}"/>
                </a:ext>
              </a:extLst>
            </p:cNvPr>
            <p:cNvSpPr/>
            <p:nvPr/>
          </p:nvSpPr>
          <p:spPr>
            <a:xfrm>
              <a:off x="4494825" y="1282925"/>
              <a:ext cx="62750" cy="72400"/>
            </a:xfrm>
            <a:custGeom>
              <a:avLst/>
              <a:gdLst/>
              <a:ahLst/>
              <a:cxnLst/>
              <a:rect l="l" t="t" r="r" b="b"/>
              <a:pathLst>
                <a:path w="2510" h="2896" extrusionOk="0">
                  <a:moveTo>
                    <a:pt x="1" y="1"/>
                  </a:moveTo>
                  <a:lnTo>
                    <a:pt x="1" y="2895"/>
                  </a:lnTo>
                  <a:lnTo>
                    <a:pt x="2509" y="14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584;p37">
              <a:extLst>
                <a:ext uri="{FF2B5EF4-FFF2-40B4-BE49-F238E27FC236}">
                  <a16:creationId xmlns:a16="http://schemas.microsoft.com/office/drawing/2014/main" id="{21B812AB-D4D1-8A5B-8F49-B2C760B0401B}"/>
                </a:ext>
              </a:extLst>
            </p:cNvPr>
            <p:cNvSpPr/>
            <p:nvPr/>
          </p:nvSpPr>
          <p:spPr>
            <a:xfrm>
              <a:off x="5636975" y="715100"/>
              <a:ext cx="469450" cy="355425"/>
            </a:xfrm>
            <a:custGeom>
              <a:avLst/>
              <a:gdLst/>
              <a:ahLst/>
              <a:cxnLst/>
              <a:rect l="l" t="t" r="r" b="b"/>
              <a:pathLst>
                <a:path w="18778" h="14217" extrusionOk="0">
                  <a:moveTo>
                    <a:pt x="18178" y="222"/>
                  </a:moveTo>
                  <a:cubicBezTo>
                    <a:pt x="18392" y="224"/>
                    <a:pt x="18565" y="398"/>
                    <a:pt x="18563" y="612"/>
                  </a:cubicBezTo>
                  <a:lnTo>
                    <a:pt x="18563" y="13621"/>
                  </a:lnTo>
                  <a:lnTo>
                    <a:pt x="18563" y="13624"/>
                  </a:lnTo>
                  <a:cubicBezTo>
                    <a:pt x="18563" y="13838"/>
                    <a:pt x="18391" y="14011"/>
                    <a:pt x="18176" y="14011"/>
                  </a:cubicBezTo>
                  <a:lnTo>
                    <a:pt x="601" y="14011"/>
                  </a:lnTo>
                  <a:cubicBezTo>
                    <a:pt x="387" y="14011"/>
                    <a:pt x="214" y="13835"/>
                    <a:pt x="214" y="13621"/>
                  </a:cubicBezTo>
                  <a:lnTo>
                    <a:pt x="214" y="612"/>
                  </a:lnTo>
                  <a:cubicBezTo>
                    <a:pt x="214" y="398"/>
                    <a:pt x="387" y="224"/>
                    <a:pt x="601" y="222"/>
                  </a:cubicBezTo>
                  <a:close/>
                  <a:moveTo>
                    <a:pt x="601" y="0"/>
                  </a:moveTo>
                  <a:cubicBezTo>
                    <a:pt x="269" y="2"/>
                    <a:pt x="1" y="271"/>
                    <a:pt x="1" y="605"/>
                  </a:cubicBezTo>
                  <a:lnTo>
                    <a:pt x="1" y="13612"/>
                  </a:lnTo>
                  <a:cubicBezTo>
                    <a:pt x="1" y="13946"/>
                    <a:pt x="269" y="14215"/>
                    <a:pt x="601" y="14217"/>
                  </a:cubicBezTo>
                  <a:lnTo>
                    <a:pt x="18176" y="14217"/>
                  </a:lnTo>
                  <a:cubicBezTo>
                    <a:pt x="18508" y="14215"/>
                    <a:pt x="18778" y="13946"/>
                    <a:pt x="18778" y="13612"/>
                  </a:cubicBezTo>
                  <a:lnTo>
                    <a:pt x="18778" y="605"/>
                  </a:lnTo>
                  <a:cubicBezTo>
                    <a:pt x="18778" y="271"/>
                    <a:pt x="18508" y="2"/>
                    <a:pt x="1817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585;p37">
              <a:extLst>
                <a:ext uri="{FF2B5EF4-FFF2-40B4-BE49-F238E27FC236}">
                  <a16:creationId xmlns:a16="http://schemas.microsoft.com/office/drawing/2014/main" id="{4110F55E-B1B7-38B5-019E-F99B00E0BD4D}"/>
                </a:ext>
              </a:extLst>
            </p:cNvPr>
            <p:cNvSpPr/>
            <p:nvPr/>
          </p:nvSpPr>
          <p:spPr>
            <a:xfrm>
              <a:off x="5661175" y="1033725"/>
              <a:ext cx="435775" cy="2675"/>
            </a:xfrm>
            <a:custGeom>
              <a:avLst/>
              <a:gdLst/>
              <a:ahLst/>
              <a:cxnLst/>
              <a:rect l="l" t="t" r="r" b="b"/>
              <a:pathLst>
                <a:path w="17431" h="107" extrusionOk="0">
                  <a:moveTo>
                    <a:pt x="1" y="1"/>
                  </a:moveTo>
                  <a:lnTo>
                    <a:pt x="1" y="106"/>
                  </a:lnTo>
                  <a:lnTo>
                    <a:pt x="17430" y="106"/>
                  </a:lnTo>
                  <a:lnTo>
                    <a:pt x="1743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586;p37">
              <a:extLst>
                <a:ext uri="{FF2B5EF4-FFF2-40B4-BE49-F238E27FC236}">
                  <a16:creationId xmlns:a16="http://schemas.microsoft.com/office/drawing/2014/main" id="{DBB80259-C875-269F-3CE6-9D98C0E651D1}"/>
                </a:ext>
              </a:extLst>
            </p:cNvPr>
            <p:cNvSpPr/>
            <p:nvPr/>
          </p:nvSpPr>
          <p:spPr>
            <a:xfrm>
              <a:off x="565985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7" y="260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587;p37">
              <a:extLst>
                <a:ext uri="{FF2B5EF4-FFF2-40B4-BE49-F238E27FC236}">
                  <a16:creationId xmlns:a16="http://schemas.microsoft.com/office/drawing/2014/main" id="{FD4432FA-433C-E7F0-CA4C-DAA24A277A0C}"/>
                </a:ext>
              </a:extLst>
            </p:cNvPr>
            <p:cNvSpPr/>
            <p:nvPr/>
          </p:nvSpPr>
          <p:spPr>
            <a:xfrm>
              <a:off x="568887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588;p37">
              <a:extLst>
                <a:ext uri="{FF2B5EF4-FFF2-40B4-BE49-F238E27FC236}">
                  <a16:creationId xmlns:a16="http://schemas.microsoft.com/office/drawing/2014/main" id="{001A80B5-CF17-C3A2-21EB-7A5927ECC686}"/>
                </a:ext>
              </a:extLst>
            </p:cNvPr>
            <p:cNvSpPr/>
            <p:nvPr/>
          </p:nvSpPr>
          <p:spPr>
            <a:xfrm>
              <a:off x="5717900" y="1035025"/>
              <a:ext cx="2675" cy="6500"/>
            </a:xfrm>
            <a:custGeom>
              <a:avLst/>
              <a:gdLst/>
              <a:ahLst/>
              <a:cxnLst/>
              <a:rect l="l" t="t" r="r" b="b"/>
              <a:pathLst>
                <a:path w="107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7" y="260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589;p37">
              <a:extLst>
                <a:ext uri="{FF2B5EF4-FFF2-40B4-BE49-F238E27FC236}">
                  <a16:creationId xmlns:a16="http://schemas.microsoft.com/office/drawing/2014/main" id="{DA3FDBC3-26B6-D46B-E28A-7B451E981336}"/>
                </a:ext>
              </a:extLst>
            </p:cNvPr>
            <p:cNvSpPr/>
            <p:nvPr/>
          </p:nvSpPr>
          <p:spPr>
            <a:xfrm>
              <a:off x="574695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7" y="260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590;p37">
              <a:extLst>
                <a:ext uri="{FF2B5EF4-FFF2-40B4-BE49-F238E27FC236}">
                  <a16:creationId xmlns:a16="http://schemas.microsoft.com/office/drawing/2014/main" id="{FA2DE921-F681-9D1F-E783-D1258383C67C}"/>
                </a:ext>
              </a:extLst>
            </p:cNvPr>
            <p:cNvSpPr/>
            <p:nvPr/>
          </p:nvSpPr>
          <p:spPr>
            <a:xfrm>
              <a:off x="577602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7" y="260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591;p37">
              <a:extLst>
                <a:ext uri="{FF2B5EF4-FFF2-40B4-BE49-F238E27FC236}">
                  <a16:creationId xmlns:a16="http://schemas.microsoft.com/office/drawing/2014/main" id="{400EC8EC-5C59-8B49-1129-9F210E2D5A42}"/>
                </a:ext>
              </a:extLst>
            </p:cNvPr>
            <p:cNvSpPr/>
            <p:nvPr/>
          </p:nvSpPr>
          <p:spPr>
            <a:xfrm>
              <a:off x="580505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592;p37">
              <a:extLst>
                <a:ext uri="{FF2B5EF4-FFF2-40B4-BE49-F238E27FC236}">
                  <a16:creationId xmlns:a16="http://schemas.microsoft.com/office/drawing/2014/main" id="{9F6B2E34-74D0-6C12-97CA-E8E56295DB1D}"/>
                </a:ext>
              </a:extLst>
            </p:cNvPr>
            <p:cNvSpPr/>
            <p:nvPr/>
          </p:nvSpPr>
          <p:spPr>
            <a:xfrm>
              <a:off x="583412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593;p37">
              <a:extLst>
                <a:ext uri="{FF2B5EF4-FFF2-40B4-BE49-F238E27FC236}">
                  <a16:creationId xmlns:a16="http://schemas.microsoft.com/office/drawing/2014/main" id="{FB071445-F444-DE07-96B3-700B350189AC}"/>
                </a:ext>
              </a:extLst>
            </p:cNvPr>
            <p:cNvSpPr/>
            <p:nvPr/>
          </p:nvSpPr>
          <p:spPr>
            <a:xfrm>
              <a:off x="5863200" y="1035025"/>
              <a:ext cx="2650" cy="6500"/>
            </a:xfrm>
            <a:custGeom>
              <a:avLst/>
              <a:gdLst/>
              <a:ahLst/>
              <a:cxnLst/>
              <a:rect l="l" t="t" r="r" b="b"/>
              <a:pathLst>
                <a:path w="106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6" y="26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594;p37">
              <a:extLst>
                <a:ext uri="{FF2B5EF4-FFF2-40B4-BE49-F238E27FC236}">
                  <a16:creationId xmlns:a16="http://schemas.microsoft.com/office/drawing/2014/main" id="{D531D914-7119-3EF7-A60C-4E636572DE14}"/>
                </a:ext>
              </a:extLst>
            </p:cNvPr>
            <p:cNvSpPr/>
            <p:nvPr/>
          </p:nvSpPr>
          <p:spPr>
            <a:xfrm>
              <a:off x="589222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595;p37">
              <a:extLst>
                <a:ext uri="{FF2B5EF4-FFF2-40B4-BE49-F238E27FC236}">
                  <a16:creationId xmlns:a16="http://schemas.microsoft.com/office/drawing/2014/main" id="{F092A8DB-7C7D-BEF0-9855-1A7C8FDC9E3F}"/>
                </a:ext>
              </a:extLst>
            </p:cNvPr>
            <p:cNvSpPr/>
            <p:nvPr/>
          </p:nvSpPr>
          <p:spPr>
            <a:xfrm>
              <a:off x="5921300" y="1035025"/>
              <a:ext cx="2675" cy="6500"/>
            </a:xfrm>
            <a:custGeom>
              <a:avLst/>
              <a:gdLst/>
              <a:ahLst/>
              <a:cxnLst/>
              <a:rect l="l" t="t" r="r" b="b"/>
              <a:pathLst>
                <a:path w="107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6" y="26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596;p37">
              <a:extLst>
                <a:ext uri="{FF2B5EF4-FFF2-40B4-BE49-F238E27FC236}">
                  <a16:creationId xmlns:a16="http://schemas.microsoft.com/office/drawing/2014/main" id="{797357EF-A705-F632-FD74-FACB211F4155}"/>
                </a:ext>
              </a:extLst>
            </p:cNvPr>
            <p:cNvSpPr/>
            <p:nvPr/>
          </p:nvSpPr>
          <p:spPr>
            <a:xfrm>
              <a:off x="595032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597;p37">
              <a:extLst>
                <a:ext uri="{FF2B5EF4-FFF2-40B4-BE49-F238E27FC236}">
                  <a16:creationId xmlns:a16="http://schemas.microsoft.com/office/drawing/2014/main" id="{945DD549-7C20-6882-F9DB-9354728B5BB7}"/>
                </a:ext>
              </a:extLst>
            </p:cNvPr>
            <p:cNvSpPr/>
            <p:nvPr/>
          </p:nvSpPr>
          <p:spPr>
            <a:xfrm>
              <a:off x="597940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598;p37">
              <a:extLst>
                <a:ext uri="{FF2B5EF4-FFF2-40B4-BE49-F238E27FC236}">
                  <a16:creationId xmlns:a16="http://schemas.microsoft.com/office/drawing/2014/main" id="{3EBAF6D5-86CA-248A-CE7A-95E08FB1DD71}"/>
                </a:ext>
              </a:extLst>
            </p:cNvPr>
            <p:cNvSpPr/>
            <p:nvPr/>
          </p:nvSpPr>
          <p:spPr>
            <a:xfrm>
              <a:off x="600840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599;p37">
              <a:extLst>
                <a:ext uri="{FF2B5EF4-FFF2-40B4-BE49-F238E27FC236}">
                  <a16:creationId xmlns:a16="http://schemas.microsoft.com/office/drawing/2014/main" id="{F1B85D82-82A0-660D-5DF9-0FB4773AB721}"/>
                </a:ext>
              </a:extLst>
            </p:cNvPr>
            <p:cNvSpPr/>
            <p:nvPr/>
          </p:nvSpPr>
          <p:spPr>
            <a:xfrm>
              <a:off x="6037475" y="1035025"/>
              <a:ext cx="2675" cy="6500"/>
            </a:xfrm>
            <a:custGeom>
              <a:avLst/>
              <a:gdLst/>
              <a:ahLst/>
              <a:cxnLst/>
              <a:rect l="l" t="t" r="r" b="b"/>
              <a:pathLst>
                <a:path w="107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6" y="26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00;p37">
              <a:extLst>
                <a:ext uri="{FF2B5EF4-FFF2-40B4-BE49-F238E27FC236}">
                  <a16:creationId xmlns:a16="http://schemas.microsoft.com/office/drawing/2014/main" id="{5AA63F64-CF4F-5BB0-8520-2779AB4F2094}"/>
                </a:ext>
              </a:extLst>
            </p:cNvPr>
            <p:cNvSpPr/>
            <p:nvPr/>
          </p:nvSpPr>
          <p:spPr>
            <a:xfrm>
              <a:off x="606650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01;p37">
              <a:extLst>
                <a:ext uri="{FF2B5EF4-FFF2-40B4-BE49-F238E27FC236}">
                  <a16:creationId xmlns:a16="http://schemas.microsoft.com/office/drawing/2014/main" id="{7D93826D-E11C-DC61-8111-73AA878E4ABC}"/>
                </a:ext>
              </a:extLst>
            </p:cNvPr>
            <p:cNvSpPr/>
            <p:nvPr/>
          </p:nvSpPr>
          <p:spPr>
            <a:xfrm>
              <a:off x="6095575" y="1035025"/>
              <a:ext cx="2675" cy="6500"/>
            </a:xfrm>
            <a:custGeom>
              <a:avLst/>
              <a:gdLst/>
              <a:ahLst/>
              <a:cxnLst/>
              <a:rect l="l" t="t" r="r" b="b"/>
              <a:pathLst>
                <a:path w="107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6" y="26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02;p37">
              <a:extLst>
                <a:ext uri="{FF2B5EF4-FFF2-40B4-BE49-F238E27FC236}">
                  <a16:creationId xmlns:a16="http://schemas.microsoft.com/office/drawing/2014/main" id="{387215D6-72B7-9015-0296-336F0E021A40}"/>
                </a:ext>
              </a:extLst>
            </p:cNvPr>
            <p:cNvSpPr/>
            <p:nvPr/>
          </p:nvSpPr>
          <p:spPr>
            <a:xfrm>
              <a:off x="5675650" y="748625"/>
              <a:ext cx="406775" cy="281225"/>
            </a:xfrm>
            <a:custGeom>
              <a:avLst/>
              <a:gdLst/>
              <a:ahLst/>
              <a:cxnLst/>
              <a:rect l="l" t="t" r="r" b="b"/>
              <a:pathLst>
                <a:path w="16271" h="11249" extrusionOk="0">
                  <a:moveTo>
                    <a:pt x="13957" y="1"/>
                  </a:moveTo>
                  <a:cubicBezTo>
                    <a:pt x="13888" y="1"/>
                    <a:pt x="13833" y="56"/>
                    <a:pt x="13833" y="124"/>
                  </a:cubicBezTo>
                  <a:lnTo>
                    <a:pt x="12792" y="8181"/>
                  </a:lnTo>
                  <a:cubicBezTo>
                    <a:pt x="12786" y="8221"/>
                    <a:pt x="12767" y="8257"/>
                    <a:pt x="12737" y="8282"/>
                  </a:cubicBezTo>
                  <a:lnTo>
                    <a:pt x="11735" y="9058"/>
                  </a:lnTo>
                  <a:cubicBezTo>
                    <a:pt x="11714" y="9074"/>
                    <a:pt x="11689" y="9081"/>
                    <a:pt x="11664" y="9081"/>
                  </a:cubicBezTo>
                  <a:cubicBezTo>
                    <a:pt x="11629" y="9081"/>
                    <a:pt x="11594" y="9066"/>
                    <a:pt x="11570" y="9036"/>
                  </a:cubicBezTo>
                  <a:cubicBezTo>
                    <a:pt x="11564" y="9027"/>
                    <a:pt x="11560" y="9019"/>
                    <a:pt x="11555" y="9009"/>
                  </a:cubicBezTo>
                  <a:lnTo>
                    <a:pt x="10544" y="6924"/>
                  </a:lnTo>
                  <a:cubicBezTo>
                    <a:pt x="10528" y="6878"/>
                    <a:pt x="10483" y="6849"/>
                    <a:pt x="10436" y="6849"/>
                  </a:cubicBezTo>
                  <a:cubicBezTo>
                    <a:pt x="10423" y="6849"/>
                    <a:pt x="10410" y="6851"/>
                    <a:pt x="10397" y="6856"/>
                  </a:cubicBezTo>
                  <a:cubicBezTo>
                    <a:pt x="10374" y="6863"/>
                    <a:pt x="10355" y="6878"/>
                    <a:pt x="10342" y="6898"/>
                  </a:cubicBezTo>
                  <a:lnTo>
                    <a:pt x="9298" y="8247"/>
                  </a:lnTo>
                  <a:lnTo>
                    <a:pt x="8135" y="9738"/>
                  </a:lnTo>
                  <a:lnTo>
                    <a:pt x="6975" y="8247"/>
                  </a:lnTo>
                  <a:lnTo>
                    <a:pt x="5949" y="6926"/>
                  </a:lnTo>
                  <a:cubicBezTo>
                    <a:pt x="5927" y="6892"/>
                    <a:pt x="5889" y="6874"/>
                    <a:pt x="5851" y="6874"/>
                  </a:cubicBezTo>
                  <a:cubicBezTo>
                    <a:pt x="5829" y="6874"/>
                    <a:pt x="5807" y="6880"/>
                    <a:pt x="5787" y="6893"/>
                  </a:cubicBezTo>
                  <a:cubicBezTo>
                    <a:pt x="5760" y="6912"/>
                    <a:pt x="5741" y="6941"/>
                    <a:pt x="5736" y="6973"/>
                  </a:cubicBezTo>
                  <a:lnTo>
                    <a:pt x="4646" y="10344"/>
                  </a:lnTo>
                  <a:lnTo>
                    <a:pt x="3492" y="4337"/>
                  </a:lnTo>
                  <a:lnTo>
                    <a:pt x="2331" y="10947"/>
                  </a:lnTo>
                  <a:lnTo>
                    <a:pt x="1168" y="10048"/>
                  </a:lnTo>
                  <a:lnTo>
                    <a:pt x="250" y="7435"/>
                  </a:lnTo>
                  <a:cubicBezTo>
                    <a:pt x="230" y="7385"/>
                    <a:pt x="182" y="7354"/>
                    <a:pt x="131" y="7354"/>
                  </a:cubicBezTo>
                  <a:cubicBezTo>
                    <a:pt x="117" y="7354"/>
                    <a:pt x="102" y="7357"/>
                    <a:pt x="87" y="7362"/>
                  </a:cubicBezTo>
                  <a:cubicBezTo>
                    <a:pt x="34" y="7381"/>
                    <a:pt x="1" y="7435"/>
                    <a:pt x="5" y="7492"/>
                  </a:cubicBezTo>
                  <a:lnTo>
                    <a:pt x="2" y="11248"/>
                  </a:lnTo>
                  <a:lnTo>
                    <a:pt x="16271" y="11248"/>
                  </a:lnTo>
                  <a:lnTo>
                    <a:pt x="16271" y="9000"/>
                  </a:lnTo>
                  <a:lnTo>
                    <a:pt x="15120" y="6774"/>
                  </a:lnTo>
                  <a:cubicBezTo>
                    <a:pt x="15112" y="6759"/>
                    <a:pt x="15106" y="6743"/>
                    <a:pt x="15105" y="6725"/>
                  </a:cubicBezTo>
                  <a:lnTo>
                    <a:pt x="14080" y="124"/>
                  </a:lnTo>
                  <a:cubicBezTo>
                    <a:pt x="14080" y="56"/>
                    <a:pt x="14025" y="1"/>
                    <a:pt x="139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03;p37">
              <a:extLst>
                <a:ext uri="{FF2B5EF4-FFF2-40B4-BE49-F238E27FC236}">
                  <a16:creationId xmlns:a16="http://schemas.microsoft.com/office/drawing/2014/main" id="{25669967-BBEA-8062-0D5E-A204657228C9}"/>
                </a:ext>
              </a:extLst>
            </p:cNvPr>
            <p:cNvSpPr/>
            <p:nvPr/>
          </p:nvSpPr>
          <p:spPr>
            <a:xfrm>
              <a:off x="5672875" y="746175"/>
              <a:ext cx="412225" cy="286350"/>
            </a:xfrm>
            <a:custGeom>
              <a:avLst/>
              <a:gdLst/>
              <a:ahLst/>
              <a:cxnLst/>
              <a:rect l="l" t="t" r="r" b="b"/>
              <a:pathLst>
                <a:path w="16489" h="11454" extrusionOk="0">
                  <a:moveTo>
                    <a:pt x="239" y="7551"/>
                  </a:moveTo>
                  <a:cubicBezTo>
                    <a:pt x="253" y="7551"/>
                    <a:pt x="253" y="7570"/>
                    <a:pt x="253" y="7570"/>
                  </a:cubicBezTo>
                  <a:lnTo>
                    <a:pt x="1185" y="10212"/>
                  </a:lnTo>
                  <a:lnTo>
                    <a:pt x="2510" y="11239"/>
                  </a:lnTo>
                  <a:lnTo>
                    <a:pt x="219" y="11239"/>
                  </a:lnTo>
                  <a:lnTo>
                    <a:pt x="219" y="7590"/>
                  </a:lnTo>
                  <a:cubicBezTo>
                    <a:pt x="219" y="7563"/>
                    <a:pt x="224" y="7551"/>
                    <a:pt x="239" y="7551"/>
                  </a:cubicBezTo>
                  <a:close/>
                  <a:moveTo>
                    <a:pt x="14068" y="209"/>
                  </a:moveTo>
                  <a:cubicBezTo>
                    <a:pt x="14087" y="209"/>
                    <a:pt x="14087" y="222"/>
                    <a:pt x="14087" y="237"/>
                  </a:cubicBezTo>
                  <a:lnTo>
                    <a:pt x="15110" y="6850"/>
                  </a:lnTo>
                  <a:cubicBezTo>
                    <a:pt x="15114" y="6876"/>
                    <a:pt x="15123" y="6905"/>
                    <a:pt x="15137" y="6930"/>
                  </a:cubicBezTo>
                  <a:lnTo>
                    <a:pt x="16274" y="9125"/>
                  </a:lnTo>
                  <a:lnTo>
                    <a:pt x="16274" y="11239"/>
                  </a:lnTo>
                  <a:lnTo>
                    <a:pt x="2512" y="11239"/>
                  </a:lnTo>
                  <a:lnTo>
                    <a:pt x="3603" y="5024"/>
                  </a:lnTo>
                  <a:lnTo>
                    <a:pt x="4735" y="10876"/>
                  </a:lnTo>
                  <a:lnTo>
                    <a:pt x="5952" y="7107"/>
                  </a:lnTo>
                  <a:cubicBezTo>
                    <a:pt x="5957" y="7094"/>
                    <a:pt x="5963" y="7094"/>
                    <a:pt x="5977" y="7094"/>
                  </a:cubicBezTo>
                  <a:lnTo>
                    <a:pt x="8246" y="10023"/>
                  </a:lnTo>
                  <a:lnTo>
                    <a:pt x="10539" y="7064"/>
                  </a:lnTo>
                  <a:lnTo>
                    <a:pt x="10453" y="6999"/>
                  </a:lnTo>
                  <a:lnTo>
                    <a:pt x="10560" y="7071"/>
                  </a:lnTo>
                  <a:lnTo>
                    <a:pt x="11571" y="9157"/>
                  </a:lnTo>
                  <a:cubicBezTo>
                    <a:pt x="11601" y="9220"/>
                    <a:pt x="11657" y="9268"/>
                    <a:pt x="11726" y="9284"/>
                  </a:cubicBezTo>
                  <a:cubicBezTo>
                    <a:pt x="11743" y="9288"/>
                    <a:pt x="11761" y="9291"/>
                    <a:pt x="11778" y="9291"/>
                  </a:cubicBezTo>
                  <a:cubicBezTo>
                    <a:pt x="11827" y="9291"/>
                    <a:pt x="11874" y="9274"/>
                    <a:pt x="11912" y="9244"/>
                  </a:cubicBezTo>
                  <a:lnTo>
                    <a:pt x="12914" y="8468"/>
                  </a:lnTo>
                  <a:cubicBezTo>
                    <a:pt x="12966" y="8425"/>
                    <a:pt x="13000" y="8364"/>
                    <a:pt x="13009" y="8297"/>
                  </a:cubicBezTo>
                  <a:lnTo>
                    <a:pt x="14050" y="240"/>
                  </a:lnTo>
                  <a:cubicBezTo>
                    <a:pt x="14053" y="209"/>
                    <a:pt x="14048" y="209"/>
                    <a:pt x="14068" y="209"/>
                  </a:cubicBezTo>
                  <a:close/>
                  <a:moveTo>
                    <a:pt x="14068" y="1"/>
                  </a:moveTo>
                  <a:cubicBezTo>
                    <a:pt x="13949" y="5"/>
                    <a:pt x="13852" y="96"/>
                    <a:pt x="13840" y="215"/>
                  </a:cubicBezTo>
                  <a:lnTo>
                    <a:pt x="12813" y="8264"/>
                  </a:lnTo>
                  <a:cubicBezTo>
                    <a:pt x="12811" y="8275"/>
                    <a:pt x="12807" y="8285"/>
                    <a:pt x="12799" y="8292"/>
                  </a:cubicBezTo>
                  <a:lnTo>
                    <a:pt x="11794" y="9071"/>
                  </a:lnTo>
                  <a:lnTo>
                    <a:pt x="11861" y="9154"/>
                  </a:lnTo>
                  <a:lnTo>
                    <a:pt x="11861" y="9154"/>
                  </a:lnTo>
                  <a:lnTo>
                    <a:pt x="11778" y="9058"/>
                  </a:lnTo>
                  <a:lnTo>
                    <a:pt x="10767" y="6972"/>
                  </a:lnTo>
                  <a:cubicBezTo>
                    <a:pt x="10732" y="6900"/>
                    <a:pt x="10664" y="6850"/>
                    <a:pt x="10585" y="6841"/>
                  </a:cubicBezTo>
                  <a:cubicBezTo>
                    <a:pt x="10578" y="6840"/>
                    <a:pt x="10571" y="6840"/>
                    <a:pt x="10563" y="6840"/>
                  </a:cubicBezTo>
                  <a:cubicBezTo>
                    <a:pt x="10494" y="6840"/>
                    <a:pt x="10427" y="6872"/>
                    <a:pt x="10386" y="6927"/>
                  </a:cubicBezTo>
                  <a:lnTo>
                    <a:pt x="8252" y="9668"/>
                  </a:lnTo>
                  <a:lnTo>
                    <a:pt x="6153" y="6955"/>
                  </a:lnTo>
                  <a:cubicBezTo>
                    <a:pt x="6112" y="6899"/>
                    <a:pt x="6047" y="6866"/>
                    <a:pt x="5979" y="6866"/>
                  </a:cubicBezTo>
                  <a:cubicBezTo>
                    <a:pt x="5965" y="6866"/>
                    <a:pt x="5952" y="6868"/>
                    <a:pt x="5938" y="6870"/>
                  </a:cubicBezTo>
                  <a:cubicBezTo>
                    <a:pt x="5853" y="6887"/>
                    <a:pt x="5783" y="6951"/>
                    <a:pt x="5758" y="7034"/>
                  </a:cubicBezTo>
                  <a:lnTo>
                    <a:pt x="4796" y="10020"/>
                  </a:lnTo>
                  <a:lnTo>
                    <a:pt x="3603" y="3848"/>
                  </a:lnTo>
                  <a:lnTo>
                    <a:pt x="2362" y="10853"/>
                  </a:lnTo>
                  <a:lnTo>
                    <a:pt x="1364" y="10082"/>
                  </a:lnTo>
                  <a:lnTo>
                    <a:pt x="456" y="7499"/>
                  </a:lnTo>
                  <a:cubicBezTo>
                    <a:pt x="427" y="7402"/>
                    <a:pt x="337" y="7338"/>
                    <a:pt x="239" y="7338"/>
                  </a:cubicBezTo>
                  <a:cubicBezTo>
                    <a:pt x="227" y="7338"/>
                    <a:pt x="215" y="7339"/>
                    <a:pt x="203" y="7341"/>
                  </a:cubicBezTo>
                  <a:cubicBezTo>
                    <a:pt x="84" y="7365"/>
                    <a:pt x="0" y="7470"/>
                    <a:pt x="6" y="7591"/>
                  </a:cubicBezTo>
                  <a:lnTo>
                    <a:pt x="6" y="11453"/>
                  </a:lnTo>
                  <a:lnTo>
                    <a:pt x="16489" y="11453"/>
                  </a:lnTo>
                  <a:lnTo>
                    <a:pt x="16489" y="9082"/>
                  </a:lnTo>
                  <a:lnTo>
                    <a:pt x="15320" y="6815"/>
                  </a:lnTo>
                  <a:lnTo>
                    <a:pt x="14298" y="215"/>
                  </a:lnTo>
                  <a:cubicBezTo>
                    <a:pt x="14288" y="94"/>
                    <a:pt x="14188" y="2"/>
                    <a:pt x="1406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04;p37">
              <a:extLst>
                <a:ext uri="{FF2B5EF4-FFF2-40B4-BE49-F238E27FC236}">
                  <a16:creationId xmlns:a16="http://schemas.microsoft.com/office/drawing/2014/main" id="{FAF9E005-D2B8-4FC5-804D-F5C8D04BBD79}"/>
                </a:ext>
              </a:extLst>
            </p:cNvPr>
            <p:cNvSpPr/>
            <p:nvPr/>
          </p:nvSpPr>
          <p:spPr>
            <a:xfrm>
              <a:off x="5675650" y="788050"/>
              <a:ext cx="406850" cy="241900"/>
            </a:xfrm>
            <a:custGeom>
              <a:avLst/>
              <a:gdLst/>
              <a:ahLst/>
              <a:cxnLst/>
              <a:rect l="l" t="t" r="r" b="b"/>
              <a:pathLst>
                <a:path w="16274" h="9676" extrusionOk="0">
                  <a:moveTo>
                    <a:pt x="2316" y="0"/>
                  </a:moveTo>
                  <a:cubicBezTo>
                    <a:pt x="2256" y="0"/>
                    <a:pt x="2203" y="42"/>
                    <a:pt x="2191" y="103"/>
                  </a:cubicBezTo>
                  <a:lnTo>
                    <a:pt x="1168" y="5779"/>
                  </a:lnTo>
                  <a:cubicBezTo>
                    <a:pt x="1165" y="5794"/>
                    <a:pt x="1159" y="5809"/>
                    <a:pt x="1150" y="5822"/>
                  </a:cubicBezTo>
                  <a:lnTo>
                    <a:pt x="1" y="7742"/>
                  </a:lnTo>
                  <a:lnTo>
                    <a:pt x="1" y="9676"/>
                  </a:lnTo>
                  <a:lnTo>
                    <a:pt x="16271" y="9676"/>
                  </a:lnTo>
                  <a:lnTo>
                    <a:pt x="16273" y="6434"/>
                  </a:lnTo>
                  <a:cubicBezTo>
                    <a:pt x="16273" y="6382"/>
                    <a:pt x="16242" y="6334"/>
                    <a:pt x="16193" y="6315"/>
                  </a:cubicBezTo>
                  <a:cubicBezTo>
                    <a:pt x="16178" y="6309"/>
                    <a:pt x="16163" y="6307"/>
                    <a:pt x="16147" y="6307"/>
                  </a:cubicBezTo>
                  <a:cubicBezTo>
                    <a:pt x="16097" y="6307"/>
                    <a:pt x="16049" y="6337"/>
                    <a:pt x="16029" y="6387"/>
                  </a:cubicBezTo>
                  <a:lnTo>
                    <a:pt x="15111" y="8633"/>
                  </a:lnTo>
                  <a:lnTo>
                    <a:pt x="13949" y="9406"/>
                  </a:lnTo>
                  <a:lnTo>
                    <a:pt x="12786" y="8891"/>
                  </a:lnTo>
                  <a:lnTo>
                    <a:pt x="11624" y="8891"/>
                  </a:lnTo>
                  <a:lnTo>
                    <a:pt x="10534" y="5991"/>
                  </a:lnTo>
                  <a:cubicBezTo>
                    <a:pt x="10528" y="5970"/>
                    <a:pt x="10514" y="5952"/>
                    <a:pt x="10498" y="5938"/>
                  </a:cubicBezTo>
                  <a:cubicBezTo>
                    <a:pt x="10474" y="5917"/>
                    <a:pt x="10445" y="5907"/>
                    <a:pt x="10416" y="5907"/>
                  </a:cubicBezTo>
                  <a:cubicBezTo>
                    <a:pt x="10381" y="5907"/>
                    <a:pt x="10346" y="5922"/>
                    <a:pt x="10321" y="5950"/>
                  </a:cubicBezTo>
                  <a:lnTo>
                    <a:pt x="9298" y="7086"/>
                  </a:lnTo>
                  <a:lnTo>
                    <a:pt x="8135" y="8365"/>
                  </a:lnTo>
                  <a:lnTo>
                    <a:pt x="6975" y="7086"/>
                  </a:lnTo>
                  <a:lnTo>
                    <a:pt x="5928" y="5927"/>
                  </a:lnTo>
                  <a:cubicBezTo>
                    <a:pt x="5919" y="5916"/>
                    <a:pt x="5909" y="5909"/>
                    <a:pt x="5897" y="5901"/>
                  </a:cubicBezTo>
                  <a:cubicBezTo>
                    <a:pt x="5878" y="5890"/>
                    <a:pt x="5857" y="5885"/>
                    <a:pt x="5836" y="5885"/>
                  </a:cubicBezTo>
                  <a:cubicBezTo>
                    <a:pt x="5791" y="5885"/>
                    <a:pt x="5748" y="5909"/>
                    <a:pt x="5726" y="5950"/>
                  </a:cubicBezTo>
                  <a:lnTo>
                    <a:pt x="4716" y="7742"/>
                  </a:lnTo>
                  <a:cubicBezTo>
                    <a:pt x="4715" y="7745"/>
                    <a:pt x="4713" y="7746"/>
                    <a:pt x="4712" y="7749"/>
                  </a:cubicBezTo>
                  <a:cubicBezTo>
                    <a:pt x="4687" y="7786"/>
                    <a:pt x="4648" y="7805"/>
                    <a:pt x="4607" y="7805"/>
                  </a:cubicBezTo>
                  <a:cubicBezTo>
                    <a:pt x="4583" y="7805"/>
                    <a:pt x="4559" y="7798"/>
                    <a:pt x="4538" y="7785"/>
                  </a:cubicBezTo>
                  <a:lnTo>
                    <a:pt x="3536" y="7116"/>
                  </a:lnTo>
                  <a:cubicBezTo>
                    <a:pt x="3504" y="7098"/>
                    <a:pt x="3485" y="7067"/>
                    <a:pt x="3481" y="7031"/>
                  </a:cubicBezTo>
                  <a:lnTo>
                    <a:pt x="2440" y="103"/>
                  </a:lnTo>
                  <a:cubicBezTo>
                    <a:pt x="2429" y="51"/>
                    <a:pt x="2389" y="11"/>
                    <a:pt x="2339" y="2"/>
                  </a:cubicBezTo>
                  <a:cubicBezTo>
                    <a:pt x="2331" y="1"/>
                    <a:pt x="2324" y="0"/>
                    <a:pt x="231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05;p37">
              <a:extLst>
                <a:ext uri="{FF2B5EF4-FFF2-40B4-BE49-F238E27FC236}">
                  <a16:creationId xmlns:a16="http://schemas.microsoft.com/office/drawing/2014/main" id="{7A63EF24-1714-A5CA-261E-59909C96EE6A}"/>
                </a:ext>
              </a:extLst>
            </p:cNvPr>
            <p:cNvSpPr/>
            <p:nvPr/>
          </p:nvSpPr>
          <p:spPr>
            <a:xfrm>
              <a:off x="5893225" y="762025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1"/>
                  </a:moveTo>
                  <a:cubicBezTo>
                    <a:pt x="48" y="1"/>
                    <a:pt x="1" y="48"/>
                    <a:pt x="1" y="107"/>
                  </a:cubicBezTo>
                  <a:cubicBezTo>
                    <a:pt x="2" y="166"/>
                    <a:pt x="50" y="212"/>
                    <a:pt x="108" y="214"/>
                  </a:cubicBezTo>
                  <a:lnTo>
                    <a:pt x="3710" y="214"/>
                  </a:lnTo>
                  <a:cubicBezTo>
                    <a:pt x="3768" y="212"/>
                    <a:pt x="3815" y="166"/>
                    <a:pt x="3817" y="107"/>
                  </a:cubicBezTo>
                  <a:cubicBezTo>
                    <a:pt x="3817" y="48"/>
                    <a:pt x="3769" y="1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06;p37">
              <a:extLst>
                <a:ext uri="{FF2B5EF4-FFF2-40B4-BE49-F238E27FC236}">
                  <a16:creationId xmlns:a16="http://schemas.microsoft.com/office/drawing/2014/main" id="{1B510AF0-83B4-1CEC-A960-2F1A802EA3E4}"/>
                </a:ext>
              </a:extLst>
            </p:cNvPr>
            <p:cNvSpPr/>
            <p:nvPr/>
          </p:nvSpPr>
          <p:spPr>
            <a:xfrm>
              <a:off x="5893225" y="783100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1"/>
                  </a:moveTo>
                  <a:cubicBezTo>
                    <a:pt x="48" y="1"/>
                    <a:pt x="1" y="48"/>
                    <a:pt x="1" y="106"/>
                  </a:cubicBezTo>
                  <a:cubicBezTo>
                    <a:pt x="2" y="164"/>
                    <a:pt x="50" y="212"/>
                    <a:pt x="108" y="213"/>
                  </a:cubicBezTo>
                  <a:lnTo>
                    <a:pt x="3710" y="213"/>
                  </a:lnTo>
                  <a:cubicBezTo>
                    <a:pt x="3768" y="212"/>
                    <a:pt x="3815" y="164"/>
                    <a:pt x="3817" y="106"/>
                  </a:cubicBezTo>
                  <a:cubicBezTo>
                    <a:pt x="3817" y="48"/>
                    <a:pt x="3769" y="1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07;p37">
              <a:extLst>
                <a:ext uri="{FF2B5EF4-FFF2-40B4-BE49-F238E27FC236}">
                  <a16:creationId xmlns:a16="http://schemas.microsoft.com/office/drawing/2014/main" id="{DEBB8038-BBF3-5FE4-0125-60BDFF7E4A9B}"/>
                </a:ext>
              </a:extLst>
            </p:cNvPr>
            <p:cNvSpPr/>
            <p:nvPr/>
          </p:nvSpPr>
          <p:spPr>
            <a:xfrm>
              <a:off x="5893225" y="804125"/>
              <a:ext cx="95425" cy="5400"/>
            </a:xfrm>
            <a:custGeom>
              <a:avLst/>
              <a:gdLst/>
              <a:ahLst/>
              <a:cxnLst/>
              <a:rect l="l" t="t" r="r" b="b"/>
              <a:pathLst>
                <a:path w="3817" h="216" extrusionOk="0"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50" y="215"/>
                    <a:pt x="108" y="215"/>
                  </a:cubicBezTo>
                  <a:lnTo>
                    <a:pt x="3710" y="215"/>
                  </a:lnTo>
                  <a:cubicBezTo>
                    <a:pt x="3769" y="215"/>
                    <a:pt x="3817" y="166"/>
                    <a:pt x="3817" y="108"/>
                  </a:cubicBezTo>
                  <a:cubicBezTo>
                    <a:pt x="3817" y="48"/>
                    <a:pt x="3769" y="1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08;p37">
              <a:extLst>
                <a:ext uri="{FF2B5EF4-FFF2-40B4-BE49-F238E27FC236}">
                  <a16:creationId xmlns:a16="http://schemas.microsoft.com/office/drawing/2014/main" id="{6D880A9D-7BF9-488D-0504-22FE01865909}"/>
                </a:ext>
              </a:extLst>
            </p:cNvPr>
            <p:cNvSpPr/>
            <p:nvPr/>
          </p:nvSpPr>
          <p:spPr>
            <a:xfrm>
              <a:off x="5893225" y="825200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1"/>
                  </a:moveTo>
                  <a:cubicBezTo>
                    <a:pt x="50" y="2"/>
                    <a:pt x="2" y="48"/>
                    <a:pt x="1" y="108"/>
                  </a:cubicBezTo>
                  <a:cubicBezTo>
                    <a:pt x="1" y="166"/>
                    <a:pt x="50" y="213"/>
                    <a:pt x="108" y="213"/>
                  </a:cubicBezTo>
                  <a:lnTo>
                    <a:pt x="3710" y="213"/>
                  </a:lnTo>
                  <a:cubicBezTo>
                    <a:pt x="3769" y="213"/>
                    <a:pt x="3817" y="166"/>
                    <a:pt x="3817" y="108"/>
                  </a:cubicBezTo>
                  <a:cubicBezTo>
                    <a:pt x="3815" y="48"/>
                    <a:pt x="3768" y="2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09;p37">
              <a:extLst>
                <a:ext uri="{FF2B5EF4-FFF2-40B4-BE49-F238E27FC236}">
                  <a16:creationId xmlns:a16="http://schemas.microsoft.com/office/drawing/2014/main" id="{6C48C3AB-2CBE-EA88-847C-2049D9711293}"/>
                </a:ext>
              </a:extLst>
            </p:cNvPr>
            <p:cNvSpPr/>
            <p:nvPr/>
          </p:nvSpPr>
          <p:spPr>
            <a:xfrm>
              <a:off x="5893225" y="846300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2" y="166"/>
                    <a:pt x="50" y="214"/>
                    <a:pt x="108" y="214"/>
                  </a:cubicBezTo>
                  <a:lnTo>
                    <a:pt x="3710" y="214"/>
                  </a:lnTo>
                  <a:cubicBezTo>
                    <a:pt x="3768" y="214"/>
                    <a:pt x="3815" y="166"/>
                    <a:pt x="3817" y="108"/>
                  </a:cubicBezTo>
                  <a:cubicBezTo>
                    <a:pt x="3817" y="48"/>
                    <a:pt x="3769" y="1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10;p37">
              <a:extLst>
                <a:ext uri="{FF2B5EF4-FFF2-40B4-BE49-F238E27FC236}">
                  <a16:creationId xmlns:a16="http://schemas.microsoft.com/office/drawing/2014/main" id="{7129F647-5FFD-91C7-84F1-33920FDDE212}"/>
                </a:ext>
              </a:extLst>
            </p:cNvPr>
            <p:cNvSpPr/>
            <p:nvPr/>
          </p:nvSpPr>
          <p:spPr>
            <a:xfrm>
              <a:off x="5893225" y="867375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6"/>
                    <a:pt x="50" y="213"/>
                    <a:pt x="108" y="213"/>
                  </a:cubicBezTo>
                  <a:lnTo>
                    <a:pt x="3710" y="213"/>
                  </a:lnTo>
                  <a:cubicBezTo>
                    <a:pt x="3769" y="213"/>
                    <a:pt x="3817" y="166"/>
                    <a:pt x="3817" y="108"/>
                  </a:cubicBezTo>
                  <a:cubicBezTo>
                    <a:pt x="3817" y="48"/>
                    <a:pt x="3769" y="0"/>
                    <a:pt x="371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11;p37">
              <a:extLst>
                <a:ext uri="{FF2B5EF4-FFF2-40B4-BE49-F238E27FC236}">
                  <a16:creationId xmlns:a16="http://schemas.microsoft.com/office/drawing/2014/main" id="{DD3D09E9-70DC-F4FE-B87D-922986B06FDD}"/>
                </a:ext>
              </a:extLst>
            </p:cNvPr>
            <p:cNvSpPr/>
            <p:nvPr/>
          </p:nvSpPr>
          <p:spPr>
            <a:xfrm>
              <a:off x="5872825" y="762025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7"/>
                  </a:cubicBezTo>
                  <a:cubicBezTo>
                    <a:pt x="1" y="166"/>
                    <a:pt x="48" y="214"/>
                    <a:pt x="107" y="214"/>
                  </a:cubicBezTo>
                  <a:lnTo>
                    <a:pt x="558" y="214"/>
                  </a:lnTo>
                  <a:cubicBezTo>
                    <a:pt x="616" y="212"/>
                    <a:pt x="663" y="166"/>
                    <a:pt x="663" y="107"/>
                  </a:cubicBezTo>
                  <a:cubicBezTo>
                    <a:pt x="663" y="48"/>
                    <a:pt x="616" y="1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12;p37">
              <a:extLst>
                <a:ext uri="{FF2B5EF4-FFF2-40B4-BE49-F238E27FC236}">
                  <a16:creationId xmlns:a16="http://schemas.microsoft.com/office/drawing/2014/main" id="{793C56F4-84E6-C528-0C15-5797FBABD78C}"/>
                </a:ext>
              </a:extLst>
            </p:cNvPr>
            <p:cNvSpPr/>
            <p:nvPr/>
          </p:nvSpPr>
          <p:spPr>
            <a:xfrm>
              <a:off x="5872825" y="783100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6"/>
                  </a:cubicBezTo>
                  <a:cubicBezTo>
                    <a:pt x="1" y="166"/>
                    <a:pt x="48" y="213"/>
                    <a:pt x="107" y="213"/>
                  </a:cubicBezTo>
                  <a:lnTo>
                    <a:pt x="558" y="213"/>
                  </a:lnTo>
                  <a:cubicBezTo>
                    <a:pt x="616" y="212"/>
                    <a:pt x="663" y="164"/>
                    <a:pt x="663" y="106"/>
                  </a:cubicBezTo>
                  <a:cubicBezTo>
                    <a:pt x="663" y="48"/>
                    <a:pt x="616" y="1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13;p37">
              <a:extLst>
                <a:ext uri="{FF2B5EF4-FFF2-40B4-BE49-F238E27FC236}">
                  <a16:creationId xmlns:a16="http://schemas.microsoft.com/office/drawing/2014/main" id="{CFF3E47D-BD57-0997-A4D3-F65D24FF5418}"/>
                </a:ext>
              </a:extLst>
            </p:cNvPr>
            <p:cNvSpPr/>
            <p:nvPr/>
          </p:nvSpPr>
          <p:spPr>
            <a:xfrm>
              <a:off x="5872825" y="804125"/>
              <a:ext cx="16600" cy="5400"/>
            </a:xfrm>
            <a:custGeom>
              <a:avLst/>
              <a:gdLst/>
              <a:ahLst/>
              <a:cxnLst/>
              <a:rect l="l" t="t" r="r" b="b"/>
              <a:pathLst>
                <a:path w="664" h="216" extrusionOk="0">
                  <a:moveTo>
                    <a:pt x="107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48" y="215"/>
                    <a:pt x="107" y="215"/>
                  </a:cubicBezTo>
                  <a:lnTo>
                    <a:pt x="558" y="215"/>
                  </a:lnTo>
                  <a:cubicBezTo>
                    <a:pt x="616" y="215"/>
                    <a:pt x="663" y="166"/>
                    <a:pt x="663" y="108"/>
                  </a:cubicBezTo>
                  <a:cubicBezTo>
                    <a:pt x="663" y="48"/>
                    <a:pt x="616" y="1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14;p37">
              <a:extLst>
                <a:ext uri="{FF2B5EF4-FFF2-40B4-BE49-F238E27FC236}">
                  <a16:creationId xmlns:a16="http://schemas.microsoft.com/office/drawing/2014/main" id="{1FA205EF-AB42-C3CB-482E-E2D998A48BEA}"/>
                </a:ext>
              </a:extLst>
            </p:cNvPr>
            <p:cNvSpPr/>
            <p:nvPr/>
          </p:nvSpPr>
          <p:spPr>
            <a:xfrm>
              <a:off x="5872825" y="825200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48" y="213"/>
                    <a:pt x="107" y="213"/>
                  </a:cubicBezTo>
                  <a:lnTo>
                    <a:pt x="558" y="213"/>
                  </a:lnTo>
                  <a:cubicBezTo>
                    <a:pt x="616" y="213"/>
                    <a:pt x="663" y="166"/>
                    <a:pt x="663" y="108"/>
                  </a:cubicBezTo>
                  <a:cubicBezTo>
                    <a:pt x="663" y="48"/>
                    <a:pt x="616" y="2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15;p37">
              <a:extLst>
                <a:ext uri="{FF2B5EF4-FFF2-40B4-BE49-F238E27FC236}">
                  <a16:creationId xmlns:a16="http://schemas.microsoft.com/office/drawing/2014/main" id="{6B11D7F4-F7CF-B3A6-45A4-AE924E9A17C2}"/>
                </a:ext>
              </a:extLst>
            </p:cNvPr>
            <p:cNvSpPr/>
            <p:nvPr/>
          </p:nvSpPr>
          <p:spPr>
            <a:xfrm>
              <a:off x="5872825" y="846300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48" y="214"/>
                    <a:pt x="107" y="214"/>
                  </a:cubicBezTo>
                  <a:lnTo>
                    <a:pt x="558" y="214"/>
                  </a:lnTo>
                  <a:cubicBezTo>
                    <a:pt x="616" y="214"/>
                    <a:pt x="663" y="166"/>
                    <a:pt x="663" y="108"/>
                  </a:cubicBezTo>
                  <a:cubicBezTo>
                    <a:pt x="663" y="48"/>
                    <a:pt x="616" y="1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16;p37">
              <a:extLst>
                <a:ext uri="{FF2B5EF4-FFF2-40B4-BE49-F238E27FC236}">
                  <a16:creationId xmlns:a16="http://schemas.microsoft.com/office/drawing/2014/main" id="{515D4958-B4BF-4EC2-9EF6-166A59F51AFD}"/>
                </a:ext>
              </a:extLst>
            </p:cNvPr>
            <p:cNvSpPr/>
            <p:nvPr/>
          </p:nvSpPr>
          <p:spPr>
            <a:xfrm>
              <a:off x="5872825" y="867375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6"/>
                    <a:pt x="48" y="213"/>
                    <a:pt x="107" y="213"/>
                  </a:cubicBezTo>
                  <a:lnTo>
                    <a:pt x="558" y="213"/>
                  </a:lnTo>
                  <a:cubicBezTo>
                    <a:pt x="616" y="213"/>
                    <a:pt x="663" y="166"/>
                    <a:pt x="663" y="108"/>
                  </a:cubicBezTo>
                  <a:cubicBezTo>
                    <a:pt x="663" y="48"/>
                    <a:pt x="616" y="0"/>
                    <a:pt x="55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17;p37">
              <a:extLst>
                <a:ext uri="{FF2B5EF4-FFF2-40B4-BE49-F238E27FC236}">
                  <a16:creationId xmlns:a16="http://schemas.microsoft.com/office/drawing/2014/main" id="{49F68316-56D0-DDD2-EAB7-8D1DC9184BAD}"/>
                </a:ext>
              </a:extLst>
            </p:cNvPr>
            <p:cNvSpPr/>
            <p:nvPr/>
          </p:nvSpPr>
          <p:spPr>
            <a:xfrm>
              <a:off x="4447300" y="1644425"/>
              <a:ext cx="157625" cy="211150"/>
            </a:xfrm>
            <a:custGeom>
              <a:avLst/>
              <a:gdLst/>
              <a:ahLst/>
              <a:cxnLst/>
              <a:rect l="l" t="t" r="r" b="b"/>
              <a:pathLst>
                <a:path w="6305" h="8446" extrusionOk="0">
                  <a:moveTo>
                    <a:pt x="0" y="0"/>
                  </a:moveTo>
                  <a:lnTo>
                    <a:pt x="0" y="8445"/>
                  </a:lnTo>
                  <a:lnTo>
                    <a:pt x="6304" y="8445"/>
                  </a:lnTo>
                  <a:lnTo>
                    <a:pt x="6304" y="1721"/>
                  </a:lnTo>
                  <a:lnTo>
                    <a:pt x="44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18;p37">
              <a:extLst>
                <a:ext uri="{FF2B5EF4-FFF2-40B4-BE49-F238E27FC236}">
                  <a16:creationId xmlns:a16="http://schemas.microsoft.com/office/drawing/2014/main" id="{7EE9A555-0071-688E-B637-3249C7AAC0EC}"/>
                </a:ext>
              </a:extLst>
            </p:cNvPr>
            <p:cNvSpPr/>
            <p:nvPr/>
          </p:nvSpPr>
          <p:spPr>
            <a:xfrm>
              <a:off x="4456525" y="1637275"/>
              <a:ext cx="157600" cy="211150"/>
            </a:xfrm>
            <a:custGeom>
              <a:avLst/>
              <a:gdLst/>
              <a:ahLst/>
              <a:cxnLst/>
              <a:rect l="l" t="t" r="r" b="b"/>
              <a:pathLst>
                <a:path w="6304" h="8446" extrusionOk="0">
                  <a:moveTo>
                    <a:pt x="0" y="0"/>
                  </a:moveTo>
                  <a:lnTo>
                    <a:pt x="0" y="8445"/>
                  </a:lnTo>
                  <a:lnTo>
                    <a:pt x="6303" y="8445"/>
                  </a:lnTo>
                  <a:lnTo>
                    <a:pt x="6303" y="1721"/>
                  </a:lnTo>
                  <a:lnTo>
                    <a:pt x="44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19;p37">
              <a:extLst>
                <a:ext uri="{FF2B5EF4-FFF2-40B4-BE49-F238E27FC236}">
                  <a16:creationId xmlns:a16="http://schemas.microsoft.com/office/drawing/2014/main" id="{F2551012-150D-47E5-E0ED-2C56C545E1CA}"/>
                </a:ext>
              </a:extLst>
            </p:cNvPr>
            <p:cNvSpPr/>
            <p:nvPr/>
          </p:nvSpPr>
          <p:spPr>
            <a:xfrm>
              <a:off x="4454100" y="1634625"/>
              <a:ext cx="162950" cy="216475"/>
            </a:xfrm>
            <a:custGeom>
              <a:avLst/>
              <a:gdLst/>
              <a:ahLst/>
              <a:cxnLst/>
              <a:rect l="l" t="t" r="r" b="b"/>
              <a:pathLst>
                <a:path w="6518" h="8659" extrusionOk="0">
                  <a:moveTo>
                    <a:pt x="4481" y="213"/>
                  </a:moveTo>
                  <a:lnTo>
                    <a:pt x="6291" y="1875"/>
                  </a:lnTo>
                  <a:lnTo>
                    <a:pt x="6291" y="8444"/>
                  </a:lnTo>
                  <a:lnTo>
                    <a:pt x="203" y="8444"/>
                  </a:lnTo>
                  <a:lnTo>
                    <a:pt x="203" y="213"/>
                  </a:lnTo>
                  <a:close/>
                  <a:moveTo>
                    <a:pt x="108" y="0"/>
                  </a:moveTo>
                  <a:cubicBezTo>
                    <a:pt x="48" y="0"/>
                    <a:pt x="1" y="48"/>
                    <a:pt x="1" y="106"/>
                  </a:cubicBezTo>
                  <a:lnTo>
                    <a:pt x="1" y="8551"/>
                  </a:lnTo>
                  <a:cubicBezTo>
                    <a:pt x="1" y="8611"/>
                    <a:pt x="48" y="8659"/>
                    <a:pt x="108" y="8659"/>
                  </a:cubicBezTo>
                  <a:lnTo>
                    <a:pt x="6400" y="8659"/>
                  </a:lnTo>
                  <a:lnTo>
                    <a:pt x="6400" y="8657"/>
                  </a:lnTo>
                  <a:cubicBezTo>
                    <a:pt x="6405" y="8659"/>
                    <a:pt x="6408" y="8659"/>
                    <a:pt x="6412" y="8659"/>
                  </a:cubicBezTo>
                  <a:cubicBezTo>
                    <a:pt x="6470" y="8657"/>
                    <a:pt x="6518" y="8609"/>
                    <a:pt x="6518" y="8551"/>
                  </a:cubicBezTo>
                  <a:lnTo>
                    <a:pt x="6518" y="1827"/>
                  </a:lnTo>
                  <a:cubicBezTo>
                    <a:pt x="6518" y="1798"/>
                    <a:pt x="6506" y="1769"/>
                    <a:pt x="6484" y="1748"/>
                  </a:cubicBezTo>
                  <a:lnTo>
                    <a:pt x="4607" y="30"/>
                  </a:lnTo>
                  <a:cubicBezTo>
                    <a:pt x="4588" y="11"/>
                    <a:pt x="4561" y="0"/>
                    <a:pt x="453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20;p37">
              <a:extLst>
                <a:ext uri="{FF2B5EF4-FFF2-40B4-BE49-F238E27FC236}">
                  <a16:creationId xmlns:a16="http://schemas.microsoft.com/office/drawing/2014/main" id="{F26DFF9A-D6FB-3CE5-7D60-768BBCF973E2}"/>
                </a:ext>
              </a:extLst>
            </p:cNvPr>
            <p:cNvSpPr/>
            <p:nvPr/>
          </p:nvSpPr>
          <p:spPr>
            <a:xfrm>
              <a:off x="4555700" y="1637275"/>
              <a:ext cx="58425" cy="50575"/>
            </a:xfrm>
            <a:custGeom>
              <a:avLst/>
              <a:gdLst/>
              <a:ahLst/>
              <a:cxnLst/>
              <a:rect l="l" t="t" r="r" b="b"/>
              <a:pathLst>
                <a:path w="2337" h="2023" extrusionOk="0">
                  <a:moveTo>
                    <a:pt x="460" y="0"/>
                  </a:moveTo>
                  <a:lnTo>
                    <a:pt x="0" y="2022"/>
                  </a:lnTo>
                  <a:lnTo>
                    <a:pt x="0" y="2022"/>
                  </a:lnTo>
                  <a:lnTo>
                    <a:pt x="2336" y="172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21;p37">
              <a:extLst>
                <a:ext uri="{FF2B5EF4-FFF2-40B4-BE49-F238E27FC236}">
                  <a16:creationId xmlns:a16="http://schemas.microsoft.com/office/drawing/2014/main" id="{DB8AAB2B-F2A1-088E-521F-30EEF2CA7AB7}"/>
                </a:ext>
              </a:extLst>
            </p:cNvPr>
            <p:cNvSpPr/>
            <p:nvPr/>
          </p:nvSpPr>
          <p:spPr>
            <a:xfrm>
              <a:off x="4552900" y="1634625"/>
              <a:ext cx="64225" cy="55900"/>
            </a:xfrm>
            <a:custGeom>
              <a:avLst/>
              <a:gdLst/>
              <a:ahLst/>
              <a:cxnLst/>
              <a:rect l="l" t="t" r="r" b="b"/>
              <a:pathLst>
                <a:path w="2569" h="2236" extrusionOk="0">
                  <a:moveTo>
                    <a:pt x="636" y="316"/>
                  </a:moveTo>
                  <a:lnTo>
                    <a:pt x="2207" y="1757"/>
                  </a:lnTo>
                  <a:lnTo>
                    <a:pt x="250" y="2009"/>
                  </a:lnTo>
                  <a:lnTo>
                    <a:pt x="250" y="2009"/>
                  </a:lnTo>
                  <a:lnTo>
                    <a:pt x="636" y="316"/>
                  </a:lnTo>
                  <a:close/>
                  <a:moveTo>
                    <a:pt x="571" y="1"/>
                  </a:moveTo>
                  <a:cubicBezTo>
                    <a:pt x="523" y="1"/>
                    <a:pt x="479" y="34"/>
                    <a:pt x="468" y="82"/>
                  </a:cubicBezTo>
                  <a:lnTo>
                    <a:pt x="6" y="2103"/>
                  </a:lnTo>
                  <a:cubicBezTo>
                    <a:pt x="0" y="2137"/>
                    <a:pt x="9" y="2173"/>
                    <a:pt x="33" y="2198"/>
                  </a:cubicBezTo>
                  <a:cubicBezTo>
                    <a:pt x="52" y="2220"/>
                    <a:pt x="81" y="2234"/>
                    <a:pt x="112" y="2235"/>
                  </a:cubicBezTo>
                  <a:lnTo>
                    <a:pt x="112" y="2234"/>
                  </a:lnTo>
                  <a:lnTo>
                    <a:pt x="115" y="2232"/>
                  </a:lnTo>
                  <a:lnTo>
                    <a:pt x="2462" y="1933"/>
                  </a:lnTo>
                  <a:cubicBezTo>
                    <a:pt x="2488" y="1932"/>
                    <a:pt x="2512" y="1918"/>
                    <a:pt x="2530" y="1899"/>
                  </a:cubicBezTo>
                  <a:cubicBezTo>
                    <a:pt x="2569" y="1854"/>
                    <a:pt x="2566" y="1787"/>
                    <a:pt x="2521" y="1748"/>
                  </a:cubicBezTo>
                  <a:lnTo>
                    <a:pt x="645" y="29"/>
                  </a:lnTo>
                  <a:cubicBezTo>
                    <a:pt x="630" y="17"/>
                    <a:pt x="614" y="8"/>
                    <a:pt x="596" y="3"/>
                  </a:cubicBezTo>
                  <a:cubicBezTo>
                    <a:pt x="588" y="2"/>
                    <a:pt x="579" y="1"/>
                    <a:pt x="57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22;p37">
              <a:extLst>
                <a:ext uri="{FF2B5EF4-FFF2-40B4-BE49-F238E27FC236}">
                  <a16:creationId xmlns:a16="http://schemas.microsoft.com/office/drawing/2014/main" id="{07420BBE-C47C-F09D-E08D-9F4C3FF8DB21}"/>
                </a:ext>
              </a:extLst>
            </p:cNvPr>
            <p:cNvSpPr/>
            <p:nvPr/>
          </p:nvSpPr>
          <p:spPr>
            <a:xfrm>
              <a:off x="4567200" y="1637275"/>
              <a:ext cx="46925" cy="43050"/>
            </a:xfrm>
            <a:custGeom>
              <a:avLst/>
              <a:gdLst/>
              <a:ahLst/>
              <a:cxnLst/>
              <a:rect l="l" t="t" r="r" b="b"/>
              <a:pathLst>
                <a:path w="1877" h="1722" extrusionOk="0">
                  <a:moveTo>
                    <a:pt x="0" y="0"/>
                  </a:moveTo>
                  <a:lnTo>
                    <a:pt x="0" y="1721"/>
                  </a:lnTo>
                  <a:lnTo>
                    <a:pt x="1876" y="17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23;p37">
              <a:extLst>
                <a:ext uri="{FF2B5EF4-FFF2-40B4-BE49-F238E27FC236}">
                  <a16:creationId xmlns:a16="http://schemas.microsoft.com/office/drawing/2014/main" id="{D00DCC96-8F62-3F17-7BCD-CAD3A3BD2628}"/>
                </a:ext>
              </a:extLst>
            </p:cNvPr>
            <p:cNvSpPr/>
            <p:nvPr/>
          </p:nvSpPr>
          <p:spPr>
            <a:xfrm>
              <a:off x="4564500" y="1634650"/>
              <a:ext cx="52600" cy="48350"/>
            </a:xfrm>
            <a:custGeom>
              <a:avLst/>
              <a:gdLst/>
              <a:ahLst/>
              <a:cxnLst/>
              <a:rect l="l" t="t" r="r" b="b"/>
              <a:pathLst>
                <a:path w="2104" h="1934" extrusionOk="0">
                  <a:moveTo>
                    <a:pt x="214" y="348"/>
                  </a:moveTo>
                  <a:lnTo>
                    <a:pt x="1707" y="1719"/>
                  </a:lnTo>
                  <a:lnTo>
                    <a:pt x="214" y="1719"/>
                  </a:lnTo>
                  <a:lnTo>
                    <a:pt x="214" y="348"/>
                  </a:lnTo>
                  <a:close/>
                  <a:moveTo>
                    <a:pt x="109" y="0"/>
                  </a:moveTo>
                  <a:cubicBezTo>
                    <a:pt x="94" y="0"/>
                    <a:pt x="79" y="3"/>
                    <a:pt x="65" y="10"/>
                  </a:cubicBezTo>
                  <a:cubicBezTo>
                    <a:pt x="28" y="26"/>
                    <a:pt x="2" y="63"/>
                    <a:pt x="1" y="105"/>
                  </a:cubicBezTo>
                  <a:lnTo>
                    <a:pt x="1" y="1826"/>
                  </a:lnTo>
                  <a:cubicBezTo>
                    <a:pt x="1" y="1886"/>
                    <a:pt x="49" y="1934"/>
                    <a:pt x="108" y="1934"/>
                  </a:cubicBezTo>
                  <a:lnTo>
                    <a:pt x="1984" y="1934"/>
                  </a:lnTo>
                  <a:lnTo>
                    <a:pt x="1984" y="1932"/>
                  </a:lnTo>
                  <a:cubicBezTo>
                    <a:pt x="1986" y="1932"/>
                    <a:pt x="1987" y="1932"/>
                    <a:pt x="1989" y="1932"/>
                  </a:cubicBezTo>
                  <a:cubicBezTo>
                    <a:pt x="2018" y="1932"/>
                    <a:pt x="2045" y="1919"/>
                    <a:pt x="2065" y="1898"/>
                  </a:cubicBezTo>
                  <a:cubicBezTo>
                    <a:pt x="2103" y="1855"/>
                    <a:pt x="2100" y="1786"/>
                    <a:pt x="2057" y="1747"/>
                  </a:cubicBezTo>
                  <a:lnTo>
                    <a:pt x="181" y="28"/>
                  </a:lnTo>
                  <a:cubicBezTo>
                    <a:pt x="161" y="10"/>
                    <a:pt x="135" y="0"/>
                    <a:pt x="10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24;p37">
              <a:extLst>
                <a:ext uri="{FF2B5EF4-FFF2-40B4-BE49-F238E27FC236}">
                  <a16:creationId xmlns:a16="http://schemas.microsoft.com/office/drawing/2014/main" id="{18F12931-1477-AEE7-49FA-C81FC6DBEEC7}"/>
                </a:ext>
              </a:extLst>
            </p:cNvPr>
            <p:cNvSpPr/>
            <p:nvPr/>
          </p:nvSpPr>
          <p:spPr>
            <a:xfrm>
              <a:off x="4484025" y="1708450"/>
              <a:ext cx="95175" cy="5325"/>
            </a:xfrm>
            <a:custGeom>
              <a:avLst/>
              <a:gdLst/>
              <a:ahLst/>
              <a:cxnLst/>
              <a:rect l="l" t="t" r="r" b="b"/>
              <a:pathLst>
                <a:path w="3807" h="213" extrusionOk="0">
                  <a:moveTo>
                    <a:pt x="107" y="0"/>
                  </a:moveTo>
                  <a:cubicBezTo>
                    <a:pt x="48" y="0"/>
                    <a:pt x="1" y="48"/>
                    <a:pt x="1" y="107"/>
                  </a:cubicBezTo>
                  <a:cubicBezTo>
                    <a:pt x="1" y="165"/>
                    <a:pt x="48" y="213"/>
                    <a:pt x="107" y="213"/>
                  </a:cubicBezTo>
                  <a:lnTo>
                    <a:pt x="3701" y="213"/>
                  </a:lnTo>
                  <a:cubicBezTo>
                    <a:pt x="3759" y="213"/>
                    <a:pt x="3807" y="165"/>
                    <a:pt x="3807" y="107"/>
                  </a:cubicBezTo>
                  <a:cubicBezTo>
                    <a:pt x="3805" y="49"/>
                    <a:pt x="3759" y="1"/>
                    <a:pt x="370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25;p37">
              <a:extLst>
                <a:ext uri="{FF2B5EF4-FFF2-40B4-BE49-F238E27FC236}">
                  <a16:creationId xmlns:a16="http://schemas.microsoft.com/office/drawing/2014/main" id="{13B117C9-CD75-DDE8-ADBC-CAE4B017189F}"/>
                </a:ext>
              </a:extLst>
            </p:cNvPr>
            <p:cNvSpPr/>
            <p:nvPr/>
          </p:nvSpPr>
          <p:spPr>
            <a:xfrm>
              <a:off x="4484025" y="1730650"/>
              <a:ext cx="95175" cy="5400"/>
            </a:xfrm>
            <a:custGeom>
              <a:avLst/>
              <a:gdLst/>
              <a:ahLst/>
              <a:cxnLst/>
              <a:rect l="l" t="t" r="r" b="b"/>
              <a:pathLst>
                <a:path w="3807" h="216" extrusionOk="0">
                  <a:moveTo>
                    <a:pt x="107" y="1"/>
                  </a:moveTo>
                  <a:cubicBezTo>
                    <a:pt x="48" y="1"/>
                    <a:pt x="1" y="49"/>
                    <a:pt x="1" y="108"/>
                  </a:cubicBezTo>
                  <a:cubicBezTo>
                    <a:pt x="1" y="168"/>
                    <a:pt x="48" y="215"/>
                    <a:pt x="107" y="215"/>
                  </a:cubicBezTo>
                  <a:lnTo>
                    <a:pt x="3701" y="215"/>
                  </a:lnTo>
                  <a:cubicBezTo>
                    <a:pt x="3759" y="215"/>
                    <a:pt x="3807" y="168"/>
                    <a:pt x="3807" y="108"/>
                  </a:cubicBezTo>
                  <a:cubicBezTo>
                    <a:pt x="3805" y="50"/>
                    <a:pt x="3759" y="2"/>
                    <a:pt x="370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26;p37">
              <a:extLst>
                <a:ext uri="{FF2B5EF4-FFF2-40B4-BE49-F238E27FC236}">
                  <a16:creationId xmlns:a16="http://schemas.microsoft.com/office/drawing/2014/main" id="{07F61F9C-97EF-1E88-7EE8-43BB5318A322}"/>
                </a:ext>
              </a:extLst>
            </p:cNvPr>
            <p:cNvSpPr/>
            <p:nvPr/>
          </p:nvSpPr>
          <p:spPr>
            <a:xfrm>
              <a:off x="4484025" y="1752700"/>
              <a:ext cx="95175" cy="5350"/>
            </a:xfrm>
            <a:custGeom>
              <a:avLst/>
              <a:gdLst/>
              <a:ahLst/>
              <a:cxnLst/>
              <a:rect l="l" t="t" r="r" b="b"/>
              <a:pathLst>
                <a:path w="3807" h="214" extrusionOk="0">
                  <a:moveTo>
                    <a:pt x="107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6"/>
                    <a:pt x="48" y="213"/>
                    <a:pt x="107" y="213"/>
                  </a:cubicBezTo>
                  <a:lnTo>
                    <a:pt x="3701" y="213"/>
                  </a:lnTo>
                  <a:cubicBezTo>
                    <a:pt x="3759" y="213"/>
                    <a:pt x="3807" y="166"/>
                    <a:pt x="3807" y="108"/>
                  </a:cubicBezTo>
                  <a:cubicBezTo>
                    <a:pt x="3807" y="48"/>
                    <a:pt x="3759" y="0"/>
                    <a:pt x="370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27;p37">
              <a:extLst>
                <a:ext uri="{FF2B5EF4-FFF2-40B4-BE49-F238E27FC236}">
                  <a16:creationId xmlns:a16="http://schemas.microsoft.com/office/drawing/2014/main" id="{3A9EE169-F3C1-DB9E-FAE1-213372DD5743}"/>
                </a:ext>
              </a:extLst>
            </p:cNvPr>
            <p:cNvSpPr/>
            <p:nvPr/>
          </p:nvSpPr>
          <p:spPr>
            <a:xfrm>
              <a:off x="4484025" y="1774700"/>
              <a:ext cx="95175" cy="5375"/>
            </a:xfrm>
            <a:custGeom>
              <a:avLst/>
              <a:gdLst/>
              <a:ahLst/>
              <a:cxnLst/>
              <a:rect l="l" t="t" r="r" b="b"/>
              <a:pathLst>
                <a:path w="3807" h="215" extrusionOk="0">
                  <a:moveTo>
                    <a:pt x="107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7"/>
                    <a:pt x="48" y="215"/>
                    <a:pt x="107" y="215"/>
                  </a:cubicBezTo>
                  <a:lnTo>
                    <a:pt x="3701" y="215"/>
                  </a:lnTo>
                  <a:cubicBezTo>
                    <a:pt x="3759" y="215"/>
                    <a:pt x="3807" y="167"/>
                    <a:pt x="3807" y="108"/>
                  </a:cubicBezTo>
                  <a:cubicBezTo>
                    <a:pt x="3807" y="48"/>
                    <a:pt x="3759" y="0"/>
                    <a:pt x="370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628;p37">
              <a:extLst>
                <a:ext uri="{FF2B5EF4-FFF2-40B4-BE49-F238E27FC236}">
                  <a16:creationId xmlns:a16="http://schemas.microsoft.com/office/drawing/2014/main" id="{07CB2D45-34E6-70F2-2BFD-E3EE11B31B99}"/>
                </a:ext>
              </a:extLst>
            </p:cNvPr>
            <p:cNvSpPr/>
            <p:nvPr/>
          </p:nvSpPr>
          <p:spPr>
            <a:xfrm>
              <a:off x="4484025" y="1796725"/>
              <a:ext cx="95175" cy="5350"/>
            </a:xfrm>
            <a:custGeom>
              <a:avLst/>
              <a:gdLst/>
              <a:ahLst/>
              <a:cxnLst/>
              <a:rect l="l" t="t" r="r" b="b"/>
              <a:pathLst>
                <a:path w="3807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48" y="214"/>
                    <a:pt x="107" y="214"/>
                  </a:cubicBezTo>
                  <a:lnTo>
                    <a:pt x="3701" y="214"/>
                  </a:lnTo>
                  <a:cubicBezTo>
                    <a:pt x="3759" y="214"/>
                    <a:pt x="3805" y="166"/>
                    <a:pt x="3807" y="108"/>
                  </a:cubicBezTo>
                  <a:cubicBezTo>
                    <a:pt x="3807" y="48"/>
                    <a:pt x="3759" y="1"/>
                    <a:pt x="370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629;p37">
              <a:extLst>
                <a:ext uri="{FF2B5EF4-FFF2-40B4-BE49-F238E27FC236}">
                  <a16:creationId xmlns:a16="http://schemas.microsoft.com/office/drawing/2014/main" id="{C47D7F4B-B699-1E00-3A22-04841BB00443}"/>
                </a:ext>
              </a:extLst>
            </p:cNvPr>
            <p:cNvSpPr/>
            <p:nvPr/>
          </p:nvSpPr>
          <p:spPr>
            <a:xfrm>
              <a:off x="4556100" y="1715700"/>
              <a:ext cx="157650" cy="211150"/>
            </a:xfrm>
            <a:custGeom>
              <a:avLst/>
              <a:gdLst/>
              <a:ahLst/>
              <a:cxnLst/>
              <a:rect l="l" t="t" r="r" b="b"/>
              <a:pathLst>
                <a:path w="6306" h="8446" extrusionOk="0">
                  <a:moveTo>
                    <a:pt x="0" y="0"/>
                  </a:moveTo>
                  <a:lnTo>
                    <a:pt x="0" y="8446"/>
                  </a:lnTo>
                  <a:lnTo>
                    <a:pt x="6306" y="8446"/>
                  </a:lnTo>
                  <a:lnTo>
                    <a:pt x="6306" y="1722"/>
                  </a:lnTo>
                  <a:lnTo>
                    <a:pt x="44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30;p37">
              <a:extLst>
                <a:ext uri="{FF2B5EF4-FFF2-40B4-BE49-F238E27FC236}">
                  <a16:creationId xmlns:a16="http://schemas.microsoft.com/office/drawing/2014/main" id="{7F34B532-2A75-4521-D81E-5F1B4EDF010E}"/>
                </a:ext>
              </a:extLst>
            </p:cNvPr>
            <p:cNvSpPr/>
            <p:nvPr/>
          </p:nvSpPr>
          <p:spPr>
            <a:xfrm>
              <a:off x="4565325" y="1708625"/>
              <a:ext cx="157625" cy="211125"/>
            </a:xfrm>
            <a:custGeom>
              <a:avLst/>
              <a:gdLst/>
              <a:ahLst/>
              <a:cxnLst/>
              <a:rect l="l" t="t" r="r" b="b"/>
              <a:pathLst>
                <a:path w="6305" h="8445" extrusionOk="0">
                  <a:moveTo>
                    <a:pt x="1" y="0"/>
                  </a:moveTo>
                  <a:lnTo>
                    <a:pt x="1" y="8444"/>
                  </a:lnTo>
                  <a:lnTo>
                    <a:pt x="6305" y="8444"/>
                  </a:lnTo>
                  <a:lnTo>
                    <a:pt x="6305" y="1719"/>
                  </a:lnTo>
                  <a:lnTo>
                    <a:pt x="44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31;p37">
              <a:extLst>
                <a:ext uri="{FF2B5EF4-FFF2-40B4-BE49-F238E27FC236}">
                  <a16:creationId xmlns:a16="http://schemas.microsoft.com/office/drawing/2014/main" id="{CF9E6572-0E6D-E9CD-34BA-4DCA4A60D7FC}"/>
                </a:ext>
              </a:extLst>
            </p:cNvPr>
            <p:cNvSpPr/>
            <p:nvPr/>
          </p:nvSpPr>
          <p:spPr>
            <a:xfrm>
              <a:off x="4562650" y="1705800"/>
              <a:ext cx="163025" cy="216625"/>
            </a:xfrm>
            <a:custGeom>
              <a:avLst/>
              <a:gdLst/>
              <a:ahLst/>
              <a:cxnLst/>
              <a:rect l="l" t="t" r="r" b="b"/>
              <a:pathLst>
                <a:path w="6521" h="8665" extrusionOk="0">
                  <a:moveTo>
                    <a:pt x="4494" y="219"/>
                  </a:moveTo>
                  <a:lnTo>
                    <a:pt x="6305" y="1878"/>
                  </a:lnTo>
                  <a:lnTo>
                    <a:pt x="6305" y="8452"/>
                  </a:lnTo>
                  <a:lnTo>
                    <a:pt x="213" y="8452"/>
                  </a:lnTo>
                  <a:lnTo>
                    <a:pt x="213" y="219"/>
                  </a:lnTo>
                  <a:close/>
                  <a:moveTo>
                    <a:pt x="4539" y="0"/>
                  </a:moveTo>
                  <a:cubicBezTo>
                    <a:pt x="4538" y="0"/>
                    <a:pt x="4536" y="0"/>
                    <a:pt x="4534" y="0"/>
                  </a:cubicBezTo>
                  <a:lnTo>
                    <a:pt x="108" y="0"/>
                  </a:lnTo>
                  <a:cubicBezTo>
                    <a:pt x="48" y="0"/>
                    <a:pt x="0" y="48"/>
                    <a:pt x="0" y="106"/>
                  </a:cubicBezTo>
                  <a:lnTo>
                    <a:pt x="0" y="8557"/>
                  </a:lnTo>
                  <a:cubicBezTo>
                    <a:pt x="0" y="8617"/>
                    <a:pt x="48" y="8664"/>
                    <a:pt x="108" y="8664"/>
                  </a:cubicBezTo>
                  <a:lnTo>
                    <a:pt x="6418" y="8664"/>
                  </a:lnTo>
                  <a:cubicBezTo>
                    <a:pt x="6476" y="8660"/>
                    <a:pt x="6520" y="8609"/>
                    <a:pt x="6517" y="8551"/>
                  </a:cubicBezTo>
                  <a:lnTo>
                    <a:pt x="6517" y="1826"/>
                  </a:lnTo>
                  <a:cubicBezTo>
                    <a:pt x="6517" y="1796"/>
                    <a:pt x="6506" y="1768"/>
                    <a:pt x="6483" y="1747"/>
                  </a:cubicBezTo>
                  <a:lnTo>
                    <a:pt x="4607" y="27"/>
                  </a:lnTo>
                  <a:cubicBezTo>
                    <a:pt x="4589" y="10"/>
                    <a:pt x="4564" y="0"/>
                    <a:pt x="453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32;p37">
              <a:extLst>
                <a:ext uri="{FF2B5EF4-FFF2-40B4-BE49-F238E27FC236}">
                  <a16:creationId xmlns:a16="http://schemas.microsoft.com/office/drawing/2014/main" id="{15F68ECB-0D09-DD26-D4F3-EB3A12F7D844}"/>
                </a:ext>
              </a:extLst>
            </p:cNvPr>
            <p:cNvSpPr/>
            <p:nvPr/>
          </p:nvSpPr>
          <p:spPr>
            <a:xfrm>
              <a:off x="4664500" y="1708625"/>
              <a:ext cx="58450" cy="50500"/>
            </a:xfrm>
            <a:custGeom>
              <a:avLst/>
              <a:gdLst/>
              <a:ahLst/>
              <a:cxnLst/>
              <a:rect l="l" t="t" r="r" b="b"/>
              <a:pathLst>
                <a:path w="2338" h="2020" extrusionOk="0">
                  <a:moveTo>
                    <a:pt x="460" y="0"/>
                  </a:moveTo>
                  <a:lnTo>
                    <a:pt x="0" y="2019"/>
                  </a:lnTo>
                  <a:lnTo>
                    <a:pt x="0" y="2019"/>
                  </a:lnTo>
                  <a:lnTo>
                    <a:pt x="2338" y="1719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33;p37">
              <a:extLst>
                <a:ext uri="{FF2B5EF4-FFF2-40B4-BE49-F238E27FC236}">
                  <a16:creationId xmlns:a16="http://schemas.microsoft.com/office/drawing/2014/main" id="{6B405F27-80B9-C3F4-6885-C0CC62397080}"/>
                </a:ext>
              </a:extLst>
            </p:cNvPr>
            <p:cNvSpPr/>
            <p:nvPr/>
          </p:nvSpPr>
          <p:spPr>
            <a:xfrm>
              <a:off x="4661925" y="1705925"/>
              <a:ext cx="64225" cy="55850"/>
            </a:xfrm>
            <a:custGeom>
              <a:avLst/>
              <a:gdLst/>
              <a:ahLst/>
              <a:cxnLst/>
              <a:rect l="l" t="t" r="r" b="b"/>
              <a:pathLst>
                <a:path w="2569" h="2234" extrusionOk="0">
                  <a:moveTo>
                    <a:pt x="636" y="314"/>
                  </a:moveTo>
                  <a:lnTo>
                    <a:pt x="2208" y="1754"/>
                  </a:lnTo>
                  <a:lnTo>
                    <a:pt x="251" y="2005"/>
                  </a:lnTo>
                  <a:lnTo>
                    <a:pt x="636" y="314"/>
                  </a:lnTo>
                  <a:close/>
                  <a:moveTo>
                    <a:pt x="573" y="1"/>
                  </a:moveTo>
                  <a:cubicBezTo>
                    <a:pt x="562" y="1"/>
                    <a:pt x="551" y="2"/>
                    <a:pt x="541" y="6"/>
                  </a:cubicBezTo>
                  <a:cubicBezTo>
                    <a:pt x="504" y="16"/>
                    <a:pt x="475" y="46"/>
                    <a:pt x="468" y="85"/>
                  </a:cubicBezTo>
                  <a:lnTo>
                    <a:pt x="6" y="2104"/>
                  </a:lnTo>
                  <a:cubicBezTo>
                    <a:pt x="0" y="2138"/>
                    <a:pt x="9" y="2172"/>
                    <a:pt x="33" y="2197"/>
                  </a:cubicBezTo>
                  <a:cubicBezTo>
                    <a:pt x="53" y="2220"/>
                    <a:pt x="81" y="2233"/>
                    <a:pt x="112" y="2233"/>
                  </a:cubicBezTo>
                  <a:lnTo>
                    <a:pt x="2463" y="1932"/>
                  </a:lnTo>
                  <a:cubicBezTo>
                    <a:pt x="2490" y="1929"/>
                    <a:pt x="2512" y="1918"/>
                    <a:pt x="2530" y="1898"/>
                  </a:cubicBezTo>
                  <a:cubicBezTo>
                    <a:pt x="2569" y="1853"/>
                    <a:pt x="2566" y="1786"/>
                    <a:pt x="2521" y="1748"/>
                  </a:cubicBezTo>
                  <a:lnTo>
                    <a:pt x="645" y="28"/>
                  </a:lnTo>
                  <a:cubicBezTo>
                    <a:pt x="625" y="10"/>
                    <a:pt x="599" y="1"/>
                    <a:pt x="57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34;p37">
              <a:extLst>
                <a:ext uri="{FF2B5EF4-FFF2-40B4-BE49-F238E27FC236}">
                  <a16:creationId xmlns:a16="http://schemas.microsoft.com/office/drawing/2014/main" id="{3BEF86AB-6890-5AA7-453B-A41062D19908}"/>
                </a:ext>
              </a:extLst>
            </p:cNvPr>
            <p:cNvSpPr/>
            <p:nvPr/>
          </p:nvSpPr>
          <p:spPr>
            <a:xfrm>
              <a:off x="4676000" y="1708625"/>
              <a:ext cx="46950" cy="42975"/>
            </a:xfrm>
            <a:custGeom>
              <a:avLst/>
              <a:gdLst/>
              <a:ahLst/>
              <a:cxnLst/>
              <a:rect l="l" t="t" r="r" b="b"/>
              <a:pathLst>
                <a:path w="1878" h="1719" extrusionOk="0">
                  <a:moveTo>
                    <a:pt x="0" y="0"/>
                  </a:moveTo>
                  <a:lnTo>
                    <a:pt x="0" y="1719"/>
                  </a:lnTo>
                  <a:lnTo>
                    <a:pt x="1878" y="17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635;p37">
              <a:extLst>
                <a:ext uri="{FF2B5EF4-FFF2-40B4-BE49-F238E27FC236}">
                  <a16:creationId xmlns:a16="http://schemas.microsoft.com/office/drawing/2014/main" id="{B69D578C-CF9F-1CDD-599A-C96348C3AA67}"/>
                </a:ext>
              </a:extLst>
            </p:cNvPr>
            <p:cNvSpPr/>
            <p:nvPr/>
          </p:nvSpPr>
          <p:spPr>
            <a:xfrm>
              <a:off x="4673350" y="1705750"/>
              <a:ext cx="52475" cy="48525"/>
            </a:xfrm>
            <a:custGeom>
              <a:avLst/>
              <a:gdLst/>
              <a:ahLst/>
              <a:cxnLst/>
              <a:rect l="l" t="t" r="r" b="b"/>
              <a:pathLst>
                <a:path w="2099" h="1941" extrusionOk="0">
                  <a:moveTo>
                    <a:pt x="213" y="355"/>
                  </a:moveTo>
                  <a:lnTo>
                    <a:pt x="1705" y="1726"/>
                  </a:lnTo>
                  <a:lnTo>
                    <a:pt x="213" y="1726"/>
                  </a:lnTo>
                  <a:lnTo>
                    <a:pt x="213" y="355"/>
                  </a:lnTo>
                  <a:close/>
                  <a:moveTo>
                    <a:pt x="107" y="1"/>
                  </a:moveTo>
                  <a:cubicBezTo>
                    <a:pt x="92" y="1"/>
                    <a:pt x="78" y="3"/>
                    <a:pt x="65" y="10"/>
                  </a:cubicBezTo>
                  <a:cubicBezTo>
                    <a:pt x="26" y="28"/>
                    <a:pt x="1" y="66"/>
                    <a:pt x="1" y="108"/>
                  </a:cubicBezTo>
                  <a:lnTo>
                    <a:pt x="1" y="1834"/>
                  </a:lnTo>
                  <a:cubicBezTo>
                    <a:pt x="1" y="1893"/>
                    <a:pt x="48" y="1941"/>
                    <a:pt x="106" y="1941"/>
                  </a:cubicBezTo>
                  <a:lnTo>
                    <a:pt x="1984" y="1941"/>
                  </a:lnTo>
                  <a:lnTo>
                    <a:pt x="1982" y="1939"/>
                  </a:lnTo>
                  <a:cubicBezTo>
                    <a:pt x="2030" y="1939"/>
                    <a:pt x="2070" y="1910"/>
                    <a:pt x="2084" y="1865"/>
                  </a:cubicBezTo>
                  <a:cubicBezTo>
                    <a:pt x="2098" y="1825"/>
                    <a:pt x="2088" y="1779"/>
                    <a:pt x="2055" y="1749"/>
                  </a:cubicBezTo>
                  <a:lnTo>
                    <a:pt x="179" y="29"/>
                  </a:lnTo>
                  <a:cubicBezTo>
                    <a:pt x="159" y="11"/>
                    <a:pt x="133" y="1"/>
                    <a:pt x="1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636;p37">
              <a:extLst>
                <a:ext uri="{FF2B5EF4-FFF2-40B4-BE49-F238E27FC236}">
                  <a16:creationId xmlns:a16="http://schemas.microsoft.com/office/drawing/2014/main" id="{51913588-F95F-B7BC-8839-81103AFE9FB0}"/>
                </a:ext>
              </a:extLst>
            </p:cNvPr>
            <p:cNvSpPr/>
            <p:nvPr/>
          </p:nvSpPr>
          <p:spPr>
            <a:xfrm>
              <a:off x="4592725" y="1779975"/>
              <a:ext cx="95200" cy="5400"/>
            </a:xfrm>
            <a:custGeom>
              <a:avLst/>
              <a:gdLst/>
              <a:ahLst/>
              <a:cxnLst/>
              <a:rect l="l" t="t" r="r" b="b"/>
              <a:pathLst>
                <a:path w="3808" h="216" extrusionOk="0">
                  <a:moveTo>
                    <a:pt x="108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8"/>
                    <a:pt x="48" y="215"/>
                    <a:pt x="108" y="215"/>
                  </a:cubicBezTo>
                  <a:lnTo>
                    <a:pt x="3705" y="215"/>
                  </a:lnTo>
                  <a:cubicBezTo>
                    <a:pt x="3762" y="212"/>
                    <a:pt x="3808" y="165"/>
                    <a:pt x="3808" y="108"/>
                  </a:cubicBezTo>
                  <a:cubicBezTo>
                    <a:pt x="3808" y="48"/>
                    <a:pt x="3759" y="1"/>
                    <a:pt x="37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637;p37">
              <a:extLst>
                <a:ext uri="{FF2B5EF4-FFF2-40B4-BE49-F238E27FC236}">
                  <a16:creationId xmlns:a16="http://schemas.microsoft.com/office/drawing/2014/main" id="{0AE2A795-04A6-D5A6-68FC-716925280DE0}"/>
                </a:ext>
              </a:extLst>
            </p:cNvPr>
            <p:cNvSpPr/>
            <p:nvPr/>
          </p:nvSpPr>
          <p:spPr>
            <a:xfrm>
              <a:off x="4592725" y="1801950"/>
              <a:ext cx="95200" cy="5375"/>
            </a:xfrm>
            <a:custGeom>
              <a:avLst/>
              <a:gdLst/>
              <a:ahLst/>
              <a:cxnLst/>
              <a:rect l="l" t="t" r="r" b="b"/>
              <a:pathLst>
                <a:path w="3808" h="215" extrusionOk="0">
                  <a:moveTo>
                    <a:pt x="108" y="0"/>
                  </a:move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lnTo>
                    <a:pt x="3705" y="215"/>
                  </a:lnTo>
                  <a:cubicBezTo>
                    <a:pt x="3762" y="212"/>
                    <a:pt x="3808" y="165"/>
                    <a:pt x="3808" y="107"/>
                  </a:cubicBezTo>
                  <a:cubicBezTo>
                    <a:pt x="3808" y="48"/>
                    <a:pt x="3759" y="0"/>
                    <a:pt x="37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38;p37">
              <a:extLst>
                <a:ext uri="{FF2B5EF4-FFF2-40B4-BE49-F238E27FC236}">
                  <a16:creationId xmlns:a16="http://schemas.microsoft.com/office/drawing/2014/main" id="{6C808780-691E-4384-4576-8D31FBA0A9C8}"/>
                </a:ext>
              </a:extLst>
            </p:cNvPr>
            <p:cNvSpPr/>
            <p:nvPr/>
          </p:nvSpPr>
          <p:spPr>
            <a:xfrm>
              <a:off x="4592725" y="1823975"/>
              <a:ext cx="95200" cy="5350"/>
            </a:xfrm>
            <a:custGeom>
              <a:avLst/>
              <a:gdLst/>
              <a:ahLst/>
              <a:cxnLst/>
              <a:rect l="l" t="t" r="r" b="b"/>
              <a:pathLst>
                <a:path w="3808" h="214" extrusionOk="0">
                  <a:moveTo>
                    <a:pt x="108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6"/>
                    <a:pt x="48" y="214"/>
                    <a:pt x="108" y="214"/>
                  </a:cubicBezTo>
                  <a:lnTo>
                    <a:pt x="3705" y="214"/>
                  </a:lnTo>
                  <a:cubicBezTo>
                    <a:pt x="3762" y="212"/>
                    <a:pt x="3808" y="164"/>
                    <a:pt x="3808" y="108"/>
                  </a:cubicBezTo>
                  <a:cubicBezTo>
                    <a:pt x="3808" y="48"/>
                    <a:pt x="3759" y="1"/>
                    <a:pt x="37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639;p37">
              <a:extLst>
                <a:ext uri="{FF2B5EF4-FFF2-40B4-BE49-F238E27FC236}">
                  <a16:creationId xmlns:a16="http://schemas.microsoft.com/office/drawing/2014/main" id="{057F3C1E-29DE-1A2E-5A36-9BA916F3FD08}"/>
                </a:ext>
              </a:extLst>
            </p:cNvPr>
            <p:cNvSpPr/>
            <p:nvPr/>
          </p:nvSpPr>
          <p:spPr>
            <a:xfrm>
              <a:off x="4592725" y="1845975"/>
              <a:ext cx="95200" cy="5400"/>
            </a:xfrm>
            <a:custGeom>
              <a:avLst/>
              <a:gdLst/>
              <a:ahLst/>
              <a:cxnLst/>
              <a:rect l="l" t="t" r="r" b="b"/>
              <a:pathLst>
                <a:path w="3808" h="216" extrusionOk="0">
                  <a:moveTo>
                    <a:pt x="108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lnTo>
                    <a:pt x="3705" y="215"/>
                  </a:lnTo>
                  <a:cubicBezTo>
                    <a:pt x="3762" y="212"/>
                    <a:pt x="3808" y="166"/>
                    <a:pt x="3808" y="108"/>
                  </a:cubicBezTo>
                  <a:cubicBezTo>
                    <a:pt x="3808" y="48"/>
                    <a:pt x="3759" y="1"/>
                    <a:pt x="37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640;p37">
              <a:extLst>
                <a:ext uri="{FF2B5EF4-FFF2-40B4-BE49-F238E27FC236}">
                  <a16:creationId xmlns:a16="http://schemas.microsoft.com/office/drawing/2014/main" id="{E893165E-20CE-CDE2-2F9A-F78477E96991}"/>
                </a:ext>
              </a:extLst>
            </p:cNvPr>
            <p:cNvSpPr/>
            <p:nvPr/>
          </p:nvSpPr>
          <p:spPr>
            <a:xfrm>
              <a:off x="4592725" y="1868025"/>
              <a:ext cx="95200" cy="5325"/>
            </a:xfrm>
            <a:custGeom>
              <a:avLst/>
              <a:gdLst/>
              <a:ahLst/>
              <a:cxnLst/>
              <a:rect l="l" t="t" r="r" b="b"/>
              <a:pathLst>
                <a:path w="3808" h="213" extrusionOk="0">
                  <a:moveTo>
                    <a:pt x="108" y="0"/>
                  </a:moveTo>
                  <a:cubicBezTo>
                    <a:pt x="48" y="0"/>
                    <a:pt x="0" y="48"/>
                    <a:pt x="0" y="107"/>
                  </a:cubicBezTo>
                  <a:cubicBezTo>
                    <a:pt x="0" y="165"/>
                    <a:pt x="48" y="213"/>
                    <a:pt x="108" y="213"/>
                  </a:cubicBezTo>
                  <a:lnTo>
                    <a:pt x="3705" y="213"/>
                  </a:lnTo>
                  <a:cubicBezTo>
                    <a:pt x="3762" y="212"/>
                    <a:pt x="3808" y="164"/>
                    <a:pt x="3808" y="107"/>
                  </a:cubicBezTo>
                  <a:cubicBezTo>
                    <a:pt x="3808" y="48"/>
                    <a:pt x="3759" y="0"/>
                    <a:pt x="37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41;p37">
              <a:extLst>
                <a:ext uri="{FF2B5EF4-FFF2-40B4-BE49-F238E27FC236}">
                  <a16:creationId xmlns:a16="http://schemas.microsoft.com/office/drawing/2014/main" id="{F76B0D95-443A-CF84-71EF-36DC9BAE3DFD}"/>
                </a:ext>
              </a:extLst>
            </p:cNvPr>
            <p:cNvSpPr/>
            <p:nvPr/>
          </p:nvSpPr>
          <p:spPr>
            <a:xfrm>
              <a:off x="5802925" y="1484825"/>
              <a:ext cx="87550" cy="582625"/>
            </a:xfrm>
            <a:custGeom>
              <a:avLst/>
              <a:gdLst/>
              <a:ahLst/>
              <a:cxnLst/>
              <a:rect l="l" t="t" r="r" b="b"/>
              <a:pathLst>
                <a:path w="3502" h="23305" extrusionOk="0">
                  <a:moveTo>
                    <a:pt x="3394" y="1"/>
                  </a:moveTo>
                  <a:cubicBezTo>
                    <a:pt x="3334" y="1"/>
                    <a:pt x="3287" y="49"/>
                    <a:pt x="3287" y="108"/>
                  </a:cubicBezTo>
                  <a:lnTo>
                    <a:pt x="3287" y="5202"/>
                  </a:lnTo>
                  <a:lnTo>
                    <a:pt x="33" y="8458"/>
                  </a:lnTo>
                  <a:cubicBezTo>
                    <a:pt x="13" y="8477"/>
                    <a:pt x="1" y="8506"/>
                    <a:pt x="1" y="8534"/>
                  </a:cubicBezTo>
                  <a:lnTo>
                    <a:pt x="1" y="23197"/>
                  </a:lnTo>
                  <a:cubicBezTo>
                    <a:pt x="1" y="23257"/>
                    <a:pt x="48" y="23304"/>
                    <a:pt x="108" y="23304"/>
                  </a:cubicBezTo>
                  <a:cubicBezTo>
                    <a:pt x="166" y="23304"/>
                    <a:pt x="214" y="23255"/>
                    <a:pt x="214" y="23197"/>
                  </a:cubicBezTo>
                  <a:lnTo>
                    <a:pt x="214" y="8579"/>
                  </a:lnTo>
                  <a:lnTo>
                    <a:pt x="3468" y="5322"/>
                  </a:lnTo>
                  <a:cubicBezTo>
                    <a:pt x="3489" y="5303"/>
                    <a:pt x="3501" y="5276"/>
                    <a:pt x="3501" y="5248"/>
                  </a:cubicBezTo>
                  <a:lnTo>
                    <a:pt x="3501" y="108"/>
                  </a:lnTo>
                  <a:cubicBezTo>
                    <a:pt x="3501" y="49"/>
                    <a:pt x="3453" y="1"/>
                    <a:pt x="33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42;p37">
              <a:extLst>
                <a:ext uri="{FF2B5EF4-FFF2-40B4-BE49-F238E27FC236}">
                  <a16:creationId xmlns:a16="http://schemas.microsoft.com/office/drawing/2014/main" id="{1F61CCE7-4F56-6D1D-9C1B-9CF34794ED9A}"/>
                </a:ext>
              </a:extLst>
            </p:cNvPr>
            <p:cNvSpPr/>
            <p:nvPr/>
          </p:nvSpPr>
          <p:spPr>
            <a:xfrm>
              <a:off x="5857450" y="1699700"/>
              <a:ext cx="66475" cy="350875"/>
            </a:xfrm>
            <a:custGeom>
              <a:avLst/>
              <a:gdLst/>
              <a:ahLst/>
              <a:cxnLst/>
              <a:rect l="l" t="t" r="r" b="b"/>
              <a:pathLst>
                <a:path w="2659" h="14035" extrusionOk="0">
                  <a:moveTo>
                    <a:pt x="2551" y="0"/>
                  </a:moveTo>
                  <a:cubicBezTo>
                    <a:pt x="2493" y="2"/>
                    <a:pt x="2447" y="49"/>
                    <a:pt x="2446" y="107"/>
                  </a:cubicBezTo>
                  <a:lnTo>
                    <a:pt x="2446" y="2509"/>
                  </a:lnTo>
                  <a:lnTo>
                    <a:pt x="34" y="4921"/>
                  </a:lnTo>
                  <a:cubicBezTo>
                    <a:pt x="14" y="4940"/>
                    <a:pt x="2" y="4967"/>
                    <a:pt x="1" y="4995"/>
                  </a:cubicBezTo>
                  <a:lnTo>
                    <a:pt x="1" y="13928"/>
                  </a:lnTo>
                  <a:cubicBezTo>
                    <a:pt x="1" y="13987"/>
                    <a:pt x="50" y="14035"/>
                    <a:pt x="108" y="14035"/>
                  </a:cubicBezTo>
                  <a:cubicBezTo>
                    <a:pt x="166" y="14035"/>
                    <a:pt x="214" y="13989"/>
                    <a:pt x="215" y="13931"/>
                  </a:cubicBezTo>
                  <a:lnTo>
                    <a:pt x="215" y="5042"/>
                  </a:lnTo>
                  <a:lnTo>
                    <a:pt x="2629" y="2628"/>
                  </a:lnTo>
                  <a:cubicBezTo>
                    <a:pt x="2648" y="2607"/>
                    <a:pt x="2659" y="2579"/>
                    <a:pt x="2659" y="2551"/>
                  </a:cubicBezTo>
                  <a:lnTo>
                    <a:pt x="2659" y="107"/>
                  </a:lnTo>
                  <a:cubicBezTo>
                    <a:pt x="2659" y="48"/>
                    <a:pt x="2611" y="0"/>
                    <a:pt x="25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643;p37">
              <a:extLst>
                <a:ext uri="{FF2B5EF4-FFF2-40B4-BE49-F238E27FC236}">
                  <a16:creationId xmlns:a16="http://schemas.microsoft.com/office/drawing/2014/main" id="{D3FD36BC-73D6-6184-49D5-F3C14DEB2A29}"/>
                </a:ext>
              </a:extLst>
            </p:cNvPr>
            <p:cNvSpPr/>
            <p:nvPr/>
          </p:nvSpPr>
          <p:spPr>
            <a:xfrm>
              <a:off x="5735300" y="1505900"/>
              <a:ext cx="5350" cy="578375"/>
            </a:xfrm>
            <a:custGeom>
              <a:avLst/>
              <a:gdLst/>
              <a:ahLst/>
              <a:cxnLst/>
              <a:rect l="l" t="t" r="r" b="b"/>
              <a:pathLst>
                <a:path w="214" h="23135" extrusionOk="0">
                  <a:moveTo>
                    <a:pt x="106" y="1"/>
                  </a:moveTo>
                  <a:cubicBezTo>
                    <a:pt x="48" y="1"/>
                    <a:pt x="0" y="48"/>
                    <a:pt x="0" y="108"/>
                  </a:cubicBezTo>
                  <a:lnTo>
                    <a:pt x="0" y="23029"/>
                  </a:lnTo>
                  <a:cubicBezTo>
                    <a:pt x="0" y="23087"/>
                    <a:pt x="48" y="23134"/>
                    <a:pt x="106" y="23134"/>
                  </a:cubicBezTo>
                  <a:cubicBezTo>
                    <a:pt x="164" y="23134"/>
                    <a:pt x="212" y="23088"/>
                    <a:pt x="213" y="23030"/>
                  </a:cubicBezTo>
                  <a:lnTo>
                    <a:pt x="213" y="108"/>
                  </a:lnTo>
                  <a:cubicBezTo>
                    <a:pt x="213" y="48"/>
                    <a:pt x="165" y="1"/>
                    <a:pt x="1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644;p37">
              <a:extLst>
                <a:ext uri="{FF2B5EF4-FFF2-40B4-BE49-F238E27FC236}">
                  <a16:creationId xmlns:a16="http://schemas.microsoft.com/office/drawing/2014/main" id="{6F291716-D22C-064B-A33E-7276A6F816D1}"/>
                </a:ext>
              </a:extLst>
            </p:cNvPr>
            <p:cNvSpPr/>
            <p:nvPr/>
          </p:nvSpPr>
          <p:spPr>
            <a:xfrm>
              <a:off x="5725100" y="1498650"/>
              <a:ext cx="26675" cy="26675"/>
            </a:xfrm>
            <a:custGeom>
              <a:avLst/>
              <a:gdLst/>
              <a:ahLst/>
              <a:cxnLst/>
              <a:rect l="l" t="t" r="r" b="b"/>
              <a:pathLst>
                <a:path w="1067" h="1067" extrusionOk="0">
                  <a:moveTo>
                    <a:pt x="533" y="0"/>
                  </a:moveTo>
                  <a:cubicBezTo>
                    <a:pt x="238" y="0"/>
                    <a:pt x="0" y="239"/>
                    <a:pt x="0" y="533"/>
                  </a:cubicBezTo>
                  <a:cubicBezTo>
                    <a:pt x="0" y="828"/>
                    <a:pt x="238" y="1066"/>
                    <a:pt x="533" y="1066"/>
                  </a:cubicBezTo>
                  <a:cubicBezTo>
                    <a:pt x="534" y="1066"/>
                    <a:pt x="535" y="1066"/>
                    <a:pt x="536" y="1066"/>
                  </a:cubicBezTo>
                  <a:cubicBezTo>
                    <a:pt x="828" y="1066"/>
                    <a:pt x="1065" y="830"/>
                    <a:pt x="1066" y="538"/>
                  </a:cubicBezTo>
                  <a:lnTo>
                    <a:pt x="1066" y="533"/>
                  </a:lnTo>
                  <a:cubicBezTo>
                    <a:pt x="1066" y="240"/>
                    <a:pt x="82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45;p37">
              <a:extLst>
                <a:ext uri="{FF2B5EF4-FFF2-40B4-BE49-F238E27FC236}">
                  <a16:creationId xmlns:a16="http://schemas.microsoft.com/office/drawing/2014/main" id="{E2AA10B4-D300-790E-B0BC-20A3490197D8}"/>
                </a:ext>
              </a:extLst>
            </p:cNvPr>
            <p:cNvSpPr/>
            <p:nvPr/>
          </p:nvSpPr>
          <p:spPr>
            <a:xfrm>
              <a:off x="5873700" y="1474675"/>
              <a:ext cx="26750" cy="26675"/>
            </a:xfrm>
            <a:custGeom>
              <a:avLst/>
              <a:gdLst/>
              <a:ahLst/>
              <a:cxnLst/>
              <a:rect l="l" t="t" r="r" b="b"/>
              <a:pathLst>
                <a:path w="1070" h="1067" extrusionOk="0">
                  <a:moveTo>
                    <a:pt x="535" y="0"/>
                  </a:moveTo>
                  <a:cubicBezTo>
                    <a:pt x="241" y="0"/>
                    <a:pt x="3" y="238"/>
                    <a:pt x="2" y="531"/>
                  </a:cubicBezTo>
                  <a:cubicBezTo>
                    <a:pt x="0" y="825"/>
                    <a:pt x="238" y="1065"/>
                    <a:pt x="533" y="1067"/>
                  </a:cubicBezTo>
                  <a:lnTo>
                    <a:pt x="535" y="1067"/>
                  </a:lnTo>
                  <a:cubicBezTo>
                    <a:pt x="828" y="1067"/>
                    <a:pt x="1066" y="830"/>
                    <a:pt x="1068" y="535"/>
                  </a:cubicBezTo>
                  <a:cubicBezTo>
                    <a:pt x="1069" y="242"/>
                    <a:pt x="831" y="2"/>
                    <a:pt x="538" y="0"/>
                  </a:cubicBezTo>
                  <a:cubicBezTo>
                    <a:pt x="537" y="0"/>
                    <a:pt x="536" y="0"/>
                    <a:pt x="5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46;p37">
              <a:extLst>
                <a:ext uri="{FF2B5EF4-FFF2-40B4-BE49-F238E27FC236}">
                  <a16:creationId xmlns:a16="http://schemas.microsoft.com/office/drawing/2014/main" id="{92D99E18-ACA2-7F93-7656-12CB462ECF48}"/>
                </a:ext>
              </a:extLst>
            </p:cNvPr>
            <p:cNvSpPr/>
            <p:nvPr/>
          </p:nvSpPr>
          <p:spPr>
            <a:xfrm>
              <a:off x="5907975" y="1683350"/>
              <a:ext cx="26675" cy="26675"/>
            </a:xfrm>
            <a:custGeom>
              <a:avLst/>
              <a:gdLst/>
              <a:ahLst/>
              <a:cxnLst/>
              <a:rect l="l" t="t" r="r" b="b"/>
              <a:pathLst>
                <a:path w="1067" h="1067" extrusionOk="0">
                  <a:moveTo>
                    <a:pt x="533" y="0"/>
                  </a:moveTo>
                  <a:cubicBezTo>
                    <a:pt x="239" y="0"/>
                    <a:pt x="0" y="239"/>
                    <a:pt x="0" y="534"/>
                  </a:cubicBezTo>
                  <a:cubicBezTo>
                    <a:pt x="0" y="828"/>
                    <a:pt x="239" y="1067"/>
                    <a:pt x="533" y="1067"/>
                  </a:cubicBezTo>
                  <a:cubicBezTo>
                    <a:pt x="828" y="1067"/>
                    <a:pt x="1066" y="828"/>
                    <a:pt x="1066" y="534"/>
                  </a:cubicBezTo>
                  <a:cubicBezTo>
                    <a:pt x="1066" y="239"/>
                    <a:pt x="82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47;p37">
              <a:extLst>
                <a:ext uri="{FF2B5EF4-FFF2-40B4-BE49-F238E27FC236}">
                  <a16:creationId xmlns:a16="http://schemas.microsoft.com/office/drawing/2014/main" id="{CECCA841-7DC2-FE84-E764-7C3672E95108}"/>
                </a:ext>
              </a:extLst>
            </p:cNvPr>
            <p:cNvSpPr/>
            <p:nvPr/>
          </p:nvSpPr>
          <p:spPr>
            <a:xfrm>
              <a:off x="4235525" y="2329325"/>
              <a:ext cx="1972600" cy="5375"/>
            </a:xfrm>
            <a:custGeom>
              <a:avLst/>
              <a:gdLst/>
              <a:ahLst/>
              <a:cxnLst/>
              <a:rect l="l" t="t" r="r" b="b"/>
              <a:pathLst>
                <a:path w="78904" h="215" extrusionOk="0">
                  <a:moveTo>
                    <a:pt x="106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7"/>
                    <a:pt x="48" y="215"/>
                    <a:pt x="106" y="215"/>
                  </a:cubicBezTo>
                  <a:lnTo>
                    <a:pt x="78798" y="215"/>
                  </a:lnTo>
                  <a:cubicBezTo>
                    <a:pt x="78856" y="215"/>
                    <a:pt x="78904" y="167"/>
                    <a:pt x="78904" y="108"/>
                  </a:cubicBezTo>
                  <a:cubicBezTo>
                    <a:pt x="78904" y="48"/>
                    <a:pt x="78856" y="0"/>
                    <a:pt x="7879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33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B47D6A-6E5E-3600-B20F-35988D53949B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C4573D-7E78-CD99-8E50-14C6E8317811}"/>
              </a:ext>
            </a:extLst>
          </p:cNvPr>
          <p:cNvSpPr txBox="1"/>
          <p:nvPr/>
        </p:nvSpPr>
        <p:spPr>
          <a:xfrm>
            <a:off x="1454557" y="1510704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837927-C515-F4EA-61BE-86699A145350}"/>
              </a:ext>
            </a:extLst>
          </p:cNvPr>
          <p:cNvSpPr txBox="1"/>
          <p:nvPr/>
        </p:nvSpPr>
        <p:spPr>
          <a:xfrm>
            <a:off x="1460636" y="3851659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F2C5AD-692B-F0D6-E5D1-1C88CC3D081C}"/>
              </a:ext>
            </a:extLst>
          </p:cNvPr>
          <p:cNvSpPr txBox="1"/>
          <p:nvPr/>
        </p:nvSpPr>
        <p:spPr>
          <a:xfrm>
            <a:off x="8271250" y="1416252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DCCAF76-957B-5AE5-44B9-4B807CF94C4E}"/>
              </a:ext>
            </a:extLst>
          </p:cNvPr>
          <p:cNvSpPr txBox="1"/>
          <p:nvPr/>
        </p:nvSpPr>
        <p:spPr>
          <a:xfrm>
            <a:off x="8271250" y="3764941"/>
            <a:ext cx="20574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60" name="Group 359">
            <a:extLst>
              <a:ext uri="{FF2B5EF4-FFF2-40B4-BE49-F238E27FC236}">
                <a16:creationId xmlns:a16="http://schemas.microsoft.com/office/drawing/2014/main" id="{69E36946-C3B0-3495-DA01-22F67FC95B3E}"/>
              </a:ext>
            </a:extLst>
          </p:cNvPr>
          <p:cNvGrpSpPr/>
          <p:nvPr/>
        </p:nvGrpSpPr>
        <p:grpSpPr>
          <a:xfrm>
            <a:off x="3585534" y="3996062"/>
            <a:ext cx="992829" cy="897154"/>
            <a:chOff x="3585534" y="3996062"/>
            <a:chExt cx="992829" cy="897154"/>
          </a:xfrm>
        </p:grpSpPr>
        <p:sp>
          <p:nvSpPr>
            <p:cNvPr id="16" name="Freeform 172">
              <a:extLst>
                <a:ext uri="{FF2B5EF4-FFF2-40B4-BE49-F238E27FC236}">
                  <a16:creationId xmlns:a16="http://schemas.microsoft.com/office/drawing/2014/main" id="{002DD284-479C-A0E4-B729-D1CDBCD05087}"/>
                </a:ext>
              </a:extLst>
            </p:cNvPr>
            <p:cNvSpPr/>
            <p:nvPr/>
          </p:nvSpPr>
          <p:spPr>
            <a:xfrm rot="5400000">
              <a:off x="3633372" y="3948224"/>
              <a:ext cx="897154" cy="992829"/>
            </a:xfrm>
            <a:custGeom>
              <a:avLst/>
              <a:gdLst>
                <a:gd name="connsiteX0" fmla="*/ 0 w 656305"/>
                <a:gd name="connsiteY0" fmla="*/ 617013 h 726295"/>
                <a:gd name="connsiteX1" fmla="*/ 0 w 656305"/>
                <a:gd name="connsiteY1" fmla="*/ 179899 h 726295"/>
                <a:gd name="connsiteX2" fmla="*/ 109282 w 656305"/>
                <a:gd name="connsiteY2" fmla="*/ 70617 h 726295"/>
                <a:gd name="connsiteX3" fmla="*/ 246327 w 656305"/>
                <a:gd name="connsiteY3" fmla="*/ 70617 h 726295"/>
                <a:gd name="connsiteX4" fmla="*/ 328153 w 656305"/>
                <a:gd name="connsiteY4" fmla="*/ 0 h 726295"/>
                <a:gd name="connsiteX5" fmla="*/ 409978 w 656305"/>
                <a:gd name="connsiteY5" fmla="*/ 70617 h 726295"/>
                <a:gd name="connsiteX6" fmla="*/ 547023 w 656305"/>
                <a:gd name="connsiteY6" fmla="*/ 70617 h 726295"/>
                <a:gd name="connsiteX7" fmla="*/ 656305 w 656305"/>
                <a:gd name="connsiteY7" fmla="*/ 179899 h 726295"/>
                <a:gd name="connsiteX8" fmla="*/ 656305 w 656305"/>
                <a:gd name="connsiteY8" fmla="*/ 617013 h 726295"/>
                <a:gd name="connsiteX9" fmla="*/ 547023 w 656305"/>
                <a:gd name="connsiteY9" fmla="*/ 726295 h 726295"/>
                <a:gd name="connsiteX10" fmla="*/ 109282 w 656305"/>
                <a:gd name="connsiteY10" fmla="*/ 726295 h 726295"/>
                <a:gd name="connsiteX11" fmla="*/ 0 w 656305"/>
                <a:gd name="connsiteY11" fmla="*/ 617013 h 7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6295">
                  <a:moveTo>
                    <a:pt x="0" y="617013"/>
                  </a:moveTo>
                  <a:lnTo>
                    <a:pt x="0" y="179899"/>
                  </a:lnTo>
                  <a:cubicBezTo>
                    <a:pt x="0" y="119544"/>
                    <a:pt x="48927" y="70617"/>
                    <a:pt x="109282" y="70617"/>
                  </a:cubicBezTo>
                  <a:lnTo>
                    <a:pt x="246327" y="70617"/>
                  </a:lnTo>
                  <a:lnTo>
                    <a:pt x="328153" y="0"/>
                  </a:lnTo>
                  <a:lnTo>
                    <a:pt x="409978" y="70617"/>
                  </a:lnTo>
                  <a:lnTo>
                    <a:pt x="547023" y="70617"/>
                  </a:lnTo>
                  <a:cubicBezTo>
                    <a:pt x="607378" y="70617"/>
                    <a:pt x="656305" y="119544"/>
                    <a:pt x="656305" y="179899"/>
                  </a:cubicBezTo>
                  <a:lnTo>
                    <a:pt x="656305" y="617013"/>
                  </a:lnTo>
                  <a:cubicBezTo>
                    <a:pt x="656305" y="677368"/>
                    <a:pt x="607378" y="726295"/>
                    <a:pt x="547023" y="726295"/>
                  </a:cubicBezTo>
                  <a:lnTo>
                    <a:pt x="109282" y="726295"/>
                  </a:lnTo>
                  <a:cubicBezTo>
                    <a:pt x="48927" y="726295"/>
                    <a:pt x="0" y="677368"/>
                    <a:pt x="0" y="617013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5" name="Google Shape;1805;p35">
              <a:extLst>
                <a:ext uri="{FF2B5EF4-FFF2-40B4-BE49-F238E27FC236}">
                  <a16:creationId xmlns:a16="http://schemas.microsoft.com/office/drawing/2014/main" id="{0AB1C5F8-D4BB-4A83-6A17-0230F8BFDD79}"/>
                </a:ext>
              </a:extLst>
            </p:cNvPr>
            <p:cNvGrpSpPr/>
            <p:nvPr/>
          </p:nvGrpSpPr>
          <p:grpSpPr>
            <a:xfrm>
              <a:off x="3740607" y="4120065"/>
              <a:ext cx="580639" cy="598355"/>
              <a:chOff x="5319348" y="5327577"/>
              <a:chExt cx="591157" cy="609194"/>
            </a:xfrm>
            <a:solidFill>
              <a:schemeClr val="bg1"/>
            </a:solidFill>
          </p:grpSpPr>
          <p:sp>
            <p:nvSpPr>
              <p:cNvPr id="26" name="Google Shape;1806;p35">
                <a:extLst>
                  <a:ext uri="{FF2B5EF4-FFF2-40B4-BE49-F238E27FC236}">
                    <a16:creationId xmlns:a16="http://schemas.microsoft.com/office/drawing/2014/main" id="{4F0BE7D8-FC8E-D87D-D20B-DA60AE672794}"/>
                  </a:ext>
                </a:extLst>
              </p:cNvPr>
              <p:cNvSpPr/>
              <p:nvPr/>
            </p:nvSpPr>
            <p:spPr>
              <a:xfrm>
                <a:off x="5603919" y="5342238"/>
                <a:ext cx="54140" cy="54139"/>
              </a:xfrm>
              <a:custGeom>
                <a:avLst/>
                <a:gdLst/>
                <a:ahLst/>
                <a:cxnLst/>
                <a:rect l="l" t="t" r="r" b="b"/>
                <a:pathLst>
                  <a:path w="54140" h="54139" extrusionOk="0">
                    <a:moveTo>
                      <a:pt x="41648" y="0"/>
                    </a:moveTo>
                    <a:lnTo>
                      <a:pt x="12493" y="0"/>
                    </a:lnTo>
                    <a:cubicBezTo>
                      <a:pt x="5604" y="0"/>
                      <a:pt x="0" y="5604"/>
                      <a:pt x="0" y="12493"/>
                    </a:cubicBezTo>
                    <a:lnTo>
                      <a:pt x="0" y="41646"/>
                    </a:lnTo>
                    <a:cubicBezTo>
                      <a:pt x="0" y="48536"/>
                      <a:pt x="5604" y="54140"/>
                      <a:pt x="12493" y="54140"/>
                    </a:cubicBezTo>
                    <a:lnTo>
                      <a:pt x="41648" y="54140"/>
                    </a:lnTo>
                    <a:cubicBezTo>
                      <a:pt x="48537" y="54140"/>
                      <a:pt x="54141" y="48536"/>
                      <a:pt x="54141" y="41646"/>
                    </a:cubicBezTo>
                    <a:lnTo>
                      <a:pt x="54141" y="12493"/>
                    </a:lnTo>
                    <a:cubicBezTo>
                      <a:pt x="54141" y="5604"/>
                      <a:pt x="48537" y="0"/>
                      <a:pt x="41648" y="0"/>
                    </a:cubicBezTo>
                    <a:close/>
                    <a:moveTo>
                      <a:pt x="36293" y="36292"/>
                    </a:moveTo>
                    <a:lnTo>
                      <a:pt x="17847" y="36292"/>
                    </a:lnTo>
                    <a:lnTo>
                      <a:pt x="17847" y="17847"/>
                    </a:lnTo>
                    <a:lnTo>
                      <a:pt x="36293" y="17847"/>
                    </a:lnTo>
                    <a:lnTo>
                      <a:pt x="36293" y="362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1807;p35">
                <a:extLst>
                  <a:ext uri="{FF2B5EF4-FFF2-40B4-BE49-F238E27FC236}">
                    <a16:creationId xmlns:a16="http://schemas.microsoft.com/office/drawing/2014/main" id="{71F21371-BA37-1647-6A89-DF9AD385D4C6}"/>
                  </a:ext>
                </a:extLst>
              </p:cNvPr>
              <p:cNvSpPr/>
              <p:nvPr/>
            </p:nvSpPr>
            <p:spPr>
              <a:xfrm>
                <a:off x="5413294" y="5718277"/>
                <a:ext cx="54142" cy="54139"/>
              </a:xfrm>
              <a:custGeom>
                <a:avLst/>
                <a:gdLst/>
                <a:ahLst/>
                <a:cxnLst/>
                <a:rect l="l" t="t" r="r" b="b"/>
                <a:pathLst>
                  <a:path w="54142" h="54139" extrusionOk="0">
                    <a:moveTo>
                      <a:pt x="41649" y="0"/>
                    </a:moveTo>
                    <a:lnTo>
                      <a:pt x="12493" y="0"/>
                    </a:lnTo>
                    <a:cubicBezTo>
                      <a:pt x="5604" y="0"/>
                      <a:pt x="0" y="5604"/>
                      <a:pt x="0" y="12493"/>
                    </a:cubicBezTo>
                    <a:lnTo>
                      <a:pt x="0" y="41646"/>
                    </a:lnTo>
                    <a:cubicBezTo>
                      <a:pt x="0" y="48536"/>
                      <a:pt x="5604" y="54140"/>
                      <a:pt x="12493" y="54140"/>
                    </a:cubicBezTo>
                    <a:lnTo>
                      <a:pt x="41649" y="54140"/>
                    </a:lnTo>
                    <a:cubicBezTo>
                      <a:pt x="48538" y="54140"/>
                      <a:pt x="54142" y="48536"/>
                      <a:pt x="54142" y="41646"/>
                    </a:cubicBezTo>
                    <a:lnTo>
                      <a:pt x="54142" y="12493"/>
                    </a:lnTo>
                    <a:cubicBezTo>
                      <a:pt x="54142" y="5605"/>
                      <a:pt x="48538" y="0"/>
                      <a:pt x="41649" y="0"/>
                    </a:cubicBezTo>
                    <a:close/>
                    <a:moveTo>
                      <a:pt x="36295" y="36292"/>
                    </a:moveTo>
                    <a:lnTo>
                      <a:pt x="17847" y="36292"/>
                    </a:lnTo>
                    <a:lnTo>
                      <a:pt x="17847" y="17847"/>
                    </a:lnTo>
                    <a:lnTo>
                      <a:pt x="36295" y="17847"/>
                    </a:lnTo>
                    <a:lnTo>
                      <a:pt x="36295" y="362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1808;p35">
                <a:extLst>
                  <a:ext uri="{FF2B5EF4-FFF2-40B4-BE49-F238E27FC236}">
                    <a16:creationId xmlns:a16="http://schemas.microsoft.com/office/drawing/2014/main" id="{57463AF2-6DAA-E555-D24D-416FC0BFB5C3}"/>
                  </a:ext>
                </a:extLst>
              </p:cNvPr>
              <p:cNvSpPr/>
              <p:nvPr/>
            </p:nvSpPr>
            <p:spPr>
              <a:xfrm>
                <a:off x="5346190" y="5368828"/>
                <a:ext cx="54142" cy="54140"/>
              </a:xfrm>
              <a:custGeom>
                <a:avLst/>
                <a:gdLst/>
                <a:ahLst/>
                <a:cxnLst/>
                <a:rect l="l" t="t" r="r" b="b"/>
                <a:pathLst>
                  <a:path w="54142" h="54140" extrusionOk="0">
                    <a:moveTo>
                      <a:pt x="41649" y="0"/>
                    </a:moveTo>
                    <a:lnTo>
                      <a:pt x="12493" y="0"/>
                    </a:lnTo>
                    <a:cubicBezTo>
                      <a:pt x="5604" y="0"/>
                      <a:pt x="0" y="5605"/>
                      <a:pt x="0" y="12493"/>
                    </a:cubicBezTo>
                    <a:lnTo>
                      <a:pt x="0" y="41648"/>
                    </a:lnTo>
                    <a:cubicBezTo>
                      <a:pt x="0" y="48536"/>
                      <a:pt x="5604" y="54141"/>
                      <a:pt x="12493" y="54141"/>
                    </a:cubicBezTo>
                    <a:lnTo>
                      <a:pt x="41649" y="54141"/>
                    </a:lnTo>
                    <a:cubicBezTo>
                      <a:pt x="48538" y="54141"/>
                      <a:pt x="54142" y="48536"/>
                      <a:pt x="54142" y="41648"/>
                    </a:cubicBezTo>
                    <a:lnTo>
                      <a:pt x="54142" y="12493"/>
                    </a:lnTo>
                    <a:cubicBezTo>
                      <a:pt x="54142" y="5605"/>
                      <a:pt x="48538" y="0"/>
                      <a:pt x="41649" y="0"/>
                    </a:cubicBezTo>
                    <a:close/>
                    <a:moveTo>
                      <a:pt x="36295" y="36293"/>
                    </a:moveTo>
                    <a:lnTo>
                      <a:pt x="17847" y="36293"/>
                    </a:lnTo>
                    <a:lnTo>
                      <a:pt x="17847" y="17847"/>
                    </a:lnTo>
                    <a:lnTo>
                      <a:pt x="36295" y="17847"/>
                    </a:lnTo>
                    <a:lnTo>
                      <a:pt x="36295" y="362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1809;p35">
                <a:extLst>
                  <a:ext uri="{FF2B5EF4-FFF2-40B4-BE49-F238E27FC236}">
                    <a16:creationId xmlns:a16="http://schemas.microsoft.com/office/drawing/2014/main" id="{F9EB8161-9982-C1B0-9A3D-A33213585FBF}"/>
                  </a:ext>
                </a:extLst>
              </p:cNvPr>
              <p:cNvSpPr/>
              <p:nvPr/>
            </p:nvSpPr>
            <p:spPr>
              <a:xfrm>
                <a:off x="5351410" y="5327577"/>
                <a:ext cx="559095" cy="609194"/>
              </a:xfrm>
              <a:custGeom>
                <a:avLst/>
                <a:gdLst/>
                <a:ahLst/>
                <a:cxnLst/>
                <a:rect l="l" t="t" r="r" b="b"/>
                <a:pathLst>
                  <a:path w="559095" h="609194" extrusionOk="0">
                    <a:moveTo>
                      <a:pt x="555238" y="404453"/>
                    </a:moveTo>
                    <a:lnTo>
                      <a:pt x="514814" y="332798"/>
                    </a:lnTo>
                    <a:lnTo>
                      <a:pt x="514814" y="290703"/>
                    </a:lnTo>
                    <a:cubicBezTo>
                      <a:pt x="514814" y="290369"/>
                      <a:pt x="514804" y="290037"/>
                      <a:pt x="514785" y="289711"/>
                    </a:cubicBezTo>
                    <a:cubicBezTo>
                      <a:pt x="512709" y="255534"/>
                      <a:pt x="501764" y="222314"/>
                      <a:pt x="483133" y="193641"/>
                    </a:cubicBezTo>
                    <a:cubicBezTo>
                      <a:pt x="466058" y="167366"/>
                      <a:pt x="442699" y="145189"/>
                      <a:pt x="415579" y="129507"/>
                    </a:cubicBezTo>
                    <a:cubicBezTo>
                      <a:pt x="413089" y="128069"/>
                      <a:pt x="410255" y="127307"/>
                      <a:pt x="407381" y="127307"/>
                    </a:cubicBezTo>
                    <a:cubicBezTo>
                      <a:pt x="403004" y="127307"/>
                      <a:pt x="398889" y="129011"/>
                      <a:pt x="395796" y="132106"/>
                    </a:cubicBezTo>
                    <a:lnTo>
                      <a:pt x="391547" y="136355"/>
                    </a:lnTo>
                    <a:cubicBezTo>
                      <a:pt x="388175" y="134909"/>
                      <a:pt x="384757" y="133556"/>
                      <a:pt x="381297" y="132317"/>
                    </a:cubicBezTo>
                    <a:cubicBezTo>
                      <a:pt x="372304" y="109182"/>
                      <a:pt x="350260" y="93948"/>
                      <a:pt x="325063" y="93948"/>
                    </a:cubicBezTo>
                    <a:cubicBezTo>
                      <a:pt x="308842" y="93948"/>
                      <a:pt x="293586" y="100354"/>
                      <a:pt x="282297" y="111720"/>
                    </a:cubicBezTo>
                    <a:cubicBezTo>
                      <a:pt x="276374" y="109820"/>
                      <a:pt x="270220" y="108861"/>
                      <a:pt x="263923" y="108861"/>
                    </a:cubicBezTo>
                    <a:cubicBezTo>
                      <a:pt x="262665" y="108861"/>
                      <a:pt x="261415" y="108908"/>
                      <a:pt x="260172" y="108984"/>
                    </a:cubicBezTo>
                    <a:lnTo>
                      <a:pt x="260172" y="95401"/>
                    </a:lnTo>
                    <a:cubicBezTo>
                      <a:pt x="260172" y="87199"/>
                      <a:pt x="253500" y="80528"/>
                      <a:pt x="245299" y="80528"/>
                    </a:cubicBezTo>
                    <a:lnTo>
                      <a:pt x="160259" y="80528"/>
                    </a:lnTo>
                    <a:lnTo>
                      <a:pt x="160259" y="62583"/>
                    </a:lnTo>
                    <a:cubicBezTo>
                      <a:pt x="173214" y="58472"/>
                      <a:pt x="182628" y="46336"/>
                      <a:pt x="182628" y="32039"/>
                    </a:cubicBezTo>
                    <a:cubicBezTo>
                      <a:pt x="182627" y="14372"/>
                      <a:pt x="168255" y="0"/>
                      <a:pt x="150590" y="0"/>
                    </a:cubicBezTo>
                    <a:cubicBezTo>
                      <a:pt x="132924" y="0"/>
                      <a:pt x="118552" y="14372"/>
                      <a:pt x="118552" y="32039"/>
                    </a:cubicBezTo>
                    <a:cubicBezTo>
                      <a:pt x="118552" y="46878"/>
                      <a:pt x="128694" y="59389"/>
                      <a:pt x="142411" y="63015"/>
                    </a:cubicBezTo>
                    <a:lnTo>
                      <a:pt x="142411" y="83502"/>
                    </a:lnTo>
                    <a:cubicBezTo>
                      <a:pt x="142411" y="91704"/>
                      <a:pt x="149082" y="98375"/>
                      <a:pt x="157284" y="98375"/>
                    </a:cubicBezTo>
                    <a:lnTo>
                      <a:pt x="242323" y="98375"/>
                    </a:lnTo>
                    <a:lnTo>
                      <a:pt x="242323" y="112833"/>
                    </a:lnTo>
                    <a:cubicBezTo>
                      <a:pt x="231624" y="116915"/>
                      <a:pt x="222296" y="123973"/>
                      <a:pt x="215457" y="133197"/>
                    </a:cubicBezTo>
                    <a:lnTo>
                      <a:pt x="111779" y="133197"/>
                    </a:lnTo>
                    <a:lnTo>
                      <a:pt x="111779" y="127544"/>
                    </a:lnTo>
                    <a:cubicBezTo>
                      <a:pt x="111779" y="120655"/>
                      <a:pt x="106174" y="115051"/>
                      <a:pt x="99285" y="115051"/>
                    </a:cubicBezTo>
                    <a:lnTo>
                      <a:pt x="70131" y="115051"/>
                    </a:lnTo>
                    <a:cubicBezTo>
                      <a:pt x="63242" y="115051"/>
                      <a:pt x="57638" y="120655"/>
                      <a:pt x="57638" y="127544"/>
                    </a:cubicBezTo>
                    <a:lnTo>
                      <a:pt x="57638" y="156697"/>
                    </a:lnTo>
                    <a:cubicBezTo>
                      <a:pt x="57638" y="163586"/>
                      <a:pt x="63242" y="169190"/>
                      <a:pt x="70131" y="169190"/>
                    </a:cubicBezTo>
                    <a:lnTo>
                      <a:pt x="99285" y="169190"/>
                    </a:lnTo>
                    <a:cubicBezTo>
                      <a:pt x="106174" y="169190"/>
                      <a:pt x="111779" y="163586"/>
                      <a:pt x="111779" y="156697"/>
                    </a:cubicBezTo>
                    <a:lnTo>
                      <a:pt x="111779" y="151044"/>
                    </a:lnTo>
                    <a:lnTo>
                      <a:pt x="166053" y="151044"/>
                    </a:lnTo>
                    <a:cubicBezTo>
                      <a:pt x="151022" y="160585"/>
                      <a:pt x="140480" y="176577"/>
                      <a:pt x="138350" y="195099"/>
                    </a:cubicBezTo>
                    <a:lnTo>
                      <a:pt x="102897" y="195099"/>
                    </a:lnTo>
                    <a:cubicBezTo>
                      <a:pt x="97967" y="195099"/>
                      <a:pt x="93973" y="199094"/>
                      <a:pt x="93973" y="204023"/>
                    </a:cubicBezTo>
                    <a:cubicBezTo>
                      <a:pt x="93973" y="208951"/>
                      <a:pt x="97967" y="212946"/>
                      <a:pt x="102897" y="212946"/>
                    </a:cubicBezTo>
                    <a:lnTo>
                      <a:pt x="138942" y="212946"/>
                    </a:lnTo>
                    <a:cubicBezTo>
                      <a:pt x="139868" y="218023"/>
                      <a:pt x="141424" y="222954"/>
                      <a:pt x="143615" y="227625"/>
                    </a:cubicBezTo>
                    <a:cubicBezTo>
                      <a:pt x="133448" y="234930"/>
                      <a:pt x="125938" y="245113"/>
                      <a:pt x="121906" y="256743"/>
                    </a:cubicBezTo>
                    <a:lnTo>
                      <a:pt x="93657" y="256743"/>
                    </a:lnTo>
                    <a:lnTo>
                      <a:pt x="93657" y="251089"/>
                    </a:lnTo>
                    <a:cubicBezTo>
                      <a:pt x="93657" y="244200"/>
                      <a:pt x="88053" y="238595"/>
                      <a:pt x="81164" y="238595"/>
                    </a:cubicBezTo>
                    <a:lnTo>
                      <a:pt x="52010" y="238595"/>
                    </a:lnTo>
                    <a:cubicBezTo>
                      <a:pt x="45121" y="238595"/>
                      <a:pt x="39517" y="244200"/>
                      <a:pt x="39517" y="251089"/>
                    </a:cubicBezTo>
                    <a:lnTo>
                      <a:pt x="39517" y="280244"/>
                    </a:lnTo>
                    <a:cubicBezTo>
                      <a:pt x="39517" y="287133"/>
                      <a:pt x="45121" y="292737"/>
                      <a:pt x="52010" y="292737"/>
                    </a:cubicBezTo>
                    <a:lnTo>
                      <a:pt x="81163" y="292737"/>
                    </a:lnTo>
                    <a:cubicBezTo>
                      <a:pt x="88052" y="292737"/>
                      <a:pt x="93656" y="287133"/>
                      <a:pt x="93656" y="280244"/>
                    </a:cubicBezTo>
                    <a:lnTo>
                      <a:pt x="93656" y="274590"/>
                    </a:lnTo>
                    <a:lnTo>
                      <a:pt x="118613" y="274590"/>
                    </a:lnTo>
                    <a:cubicBezTo>
                      <a:pt x="118590" y="275260"/>
                      <a:pt x="118552" y="275925"/>
                      <a:pt x="118552" y="276599"/>
                    </a:cubicBezTo>
                    <a:cubicBezTo>
                      <a:pt x="118552" y="294613"/>
                      <a:pt x="126585" y="311524"/>
                      <a:pt x="140270" y="322941"/>
                    </a:cubicBezTo>
                    <a:cubicBezTo>
                      <a:pt x="140652" y="323760"/>
                      <a:pt x="141153" y="324507"/>
                      <a:pt x="141753" y="325167"/>
                    </a:cubicBezTo>
                    <a:cubicBezTo>
                      <a:pt x="142195" y="328644"/>
                      <a:pt x="142731" y="332099"/>
                      <a:pt x="143372" y="335526"/>
                    </a:cubicBezTo>
                    <a:lnTo>
                      <a:pt x="62800" y="335526"/>
                    </a:lnTo>
                    <a:cubicBezTo>
                      <a:pt x="58926" y="322192"/>
                      <a:pt x="46606" y="312413"/>
                      <a:pt x="32037" y="312413"/>
                    </a:cubicBezTo>
                    <a:cubicBezTo>
                      <a:pt x="14372" y="312413"/>
                      <a:pt x="0" y="326784"/>
                      <a:pt x="0" y="344450"/>
                    </a:cubicBezTo>
                    <a:cubicBezTo>
                      <a:pt x="0" y="362116"/>
                      <a:pt x="14372" y="376488"/>
                      <a:pt x="32037" y="376488"/>
                    </a:cubicBezTo>
                    <a:cubicBezTo>
                      <a:pt x="46607" y="376488"/>
                      <a:pt x="58928" y="366710"/>
                      <a:pt x="62800" y="353374"/>
                    </a:cubicBezTo>
                    <a:lnTo>
                      <a:pt x="147672" y="353374"/>
                    </a:lnTo>
                    <a:cubicBezTo>
                      <a:pt x="148369" y="355725"/>
                      <a:pt x="149129" y="358057"/>
                      <a:pt x="149922" y="360377"/>
                    </a:cubicBezTo>
                    <a:cubicBezTo>
                      <a:pt x="141487" y="371231"/>
                      <a:pt x="136447" y="384847"/>
                      <a:pt x="136447" y="399626"/>
                    </a:cubicBezTo>
                    <a:cubicBezTo>
                      <a:pt x="136447" y="434848"/>
                      <a:pt x="165007" y="463519"/>
                      <a:pt x="200184" y="463715"/>
                    </a:cubicBezTo>
                    <a:cubicBezTo>
                      <a:pt x="202727" y="465547"/>
                      <a:pt x="205297" y="467339"/>
                      <a:pt x="207926" y="469045"/>
                    </a:cubicBezTo>
                    <a:cubicBezTo>
                      <a:pt x="219255" y="476396"/>
                      <a:pt x="231295" y="482536"/>
                      <a:pt x="243815" y="487415"/>
                    </a:cubicBezTo>
                    <a:lnTo>
                      <a:pt x="243815" y="594321"/>
                    </a:lnTo>
                    <a:cubicBezTo>
                      <a:pt x="243815" y="602523"/>
                      <a:pt x="250487" y="609194"/>
                      <a:pt x="258688" y="609194"/>
                    </a:cubicBezTo>
                    <a:lnTo>
                      <a:pt x="327774" y="609194"/>
                    </a:lnTo>
                    <a:cubicBezTo>
                      <a:pt x="332704" y="609194"/>
                      <a:pt x="336698" y="605199"/>
                      <a:pt x="336698" y="600271"/>
                    </a:cubicBezTo>
                    <a:cubicBezTo>
                      <a:pt x="336698" y="595342"/>
                      <a:pt x="332704" y="591347"/>
                      <a:pt x="327774" y="591347"/>
                    </a:cubicBezTo>
                    <a:lnTo>
                      <a:pt x="261661" y="591347"/>
                    </a:lnTo>
                    <a:lnTo>
                      <a:pt x="261661" y="493418"/>
                    </a:lnTo>
                    <a:cubicBezTo>
                      <a:pt x="272870" y="496603"/>
                      <a:pt x="284365" y="498810"/>
                      <a:pt x="296006" y="499986"/>
                    </a:cubicBezTo>
                    <a:lnTo>
                      <a:pt x="296006" y="518923"/>
                    </a:lnTo>
                    <a:cubicBezTo>
                      <a:pt x="296006" y="543579"/>
                      <a:pt x="316064" y="563637"/>
                      <a:pt x="340720" y="563637"/>
                    </a:cubicBezTo>
                    <a:lnTo>
                      <a:pt x="409340" y="563637"/>
                    </a:lnTo>
                    <a:lnTo>
                      <a:pt x="409340" y="591346"/>
                    </a:lnTo>
                    <a:lnTo>
                      <a:pt x="389644" y="591346"/>
                    </a:lnTo>
                    <a:cubicBezTo>
                      <a:pt x="384715" y="591346"/>
                      <a:pt x="380721" y="595341"/>
                      <a:pt x="380721" y="600269"/>
                    </a:cubicBezTo>
                    <a:cubicBezTo>
                      <a:pt x="380721" y="605198"/>
                      <a:pt x="384715" y="609193"/>
                      <a:pt x="389644" y="609193"/>
                    </a:cubicBezTo>
                    <a:lnTo>
                      <a:pt x="412314" y="609193"/>
                    </a:lnTo>
                    <a:cubicBezTo>
                      <a:pt x="420516" y="609193"/>
                      <a:pt x="427187" y="602522"/>
                      <a:pt x="427187" y="594320"/>
                    </a:cubicBezTo>
                    <a:lnTo>
                      <a:pt x="427187" y="563636"/>
                    </a:lnTo>
                    <a:lnTo>
                      <a:pt x="470455" y="563636"/>
                    </a:lnTo>
                    <a:cubicBezTo>
                      <a:pt x="494915" y="563636"/>
                      <a:pt x="514813" y="543577"/>
                      <a:pt x="514813" y="518922"/>
                    </a:cubicBezTo>
                    <a:lnTo>
                      <a:pt x="514813" y="438614"/>
                    </a:lnTo>
                    <a:lnTo>
                      <a:pt x="535287" y="438614"/>
                    </a:lnTo>
                    <a:cubicBezTo>
                      <a:pt x="544818" y="438614"/>
                      <a:pt x="552531" y="434770"/>
                      <a:pt x="556445" y="428065"/>
                    </a:cubicBezTo>
                    <a:cubicBezTo>
                      <a:pt x="560361" y="421361"/>
                      <a:pt x="559921" y="412754"/>
                      <a:pt x="555238" y="404453"/>
                    </a:cubicBezTo>
                    <a:close/>
                    <a:moveTo>
                      <a:pt x="150590" y="46230"/>
                    </a:moveTo>
                    <a:cubicBezTo>
                      <a:pt x="142765" y="46230"/>
                      <a:pt x="136400" y="39863"/>
                      <a:pt x="136400" y="32039"/>
                    </a:cubicBezTo>
                    <a:cubicBezTo>
                      <a:pt x="136400" y="24213"/>
                      <a:pt x="142765" y="17847"/>
                      <a:pt x="150590" y="17847"/>
                    </a:cubicBezTo>
                    <a:cubicBezTo>
                      <a:pt x="158414" y="17847"/>
                      <a:pt x="164780" y="24213"/>
                      <a:pt x="164780" y="32039"/>
                    </a:cubicBezTo>
                    <a:cubicBezTo>
                      <a:pt x="164780" y="39864"/>
                      <a:pt x="158414" y="46230"/>
                      <a:pt x="150590" y="46230"/>
                    </a:cubicBezTo>
                    <a:close/>
                    <a:moveTo>
                      <a:pt x="93931" y="151343"/>
                    </a:moveTo>
                    <a:lnTo>
                      <a:pt x="75485" y="151343"/>
                    </a:lnTo>
                    <a:lnTo>
                      <a:pt x="75485" y="132898"/>
                    </a:lnTo>
                    <a:lnTo>
                      <a:pt x="93931" y="132898"/>
                    </a:lnTo>
                    <a:lnTo>
                      <a:pt x="93931" y="151343"/>
                    </a:lnTo>
                    <a:close/>
                    <a:moveTo>
                      <a:pt x="75809" y="274890"/>
                    </a:moveTo>
                    <a:lnTo>
                      <a:pt x="57364" y="274890"/>
                    </a:lnTo>
                    <a:lnTo>
                      <a:pt x="57364" y="256443"/>
                    </a:lnTo>
                    <a:lnTo>
                      <a:pt x="75809" y="256443"/>
                    </a:lnTo>
                    <a:lnTo>
                      <a:pt x="75809" y="274890"/>
                    </a:lnTo>
                    <a:close/>
                    <a:moveTo>
                      <a:pt x="32036" y="358640"/>
                    </a:moveTo>
                    <a:cubicBezTo>
                      <a:pt x="24212" y="358640"/>
                      <a:pt x="17846" y="352274"/>
                      <a:pt x="17846" y="344449"/>
                    </a:cubicBezTo>
                    <a:cubicBezTo>
                      <a:pt x="17846" y="336624"/>
                      <a:pt x="24212" y="330259"/>
                      <a:pt x="32036" y="330259"/>
                    </a:cubicBezTo>
                    <a:cubicBezTo>
                      <a:pt x="39860" y="330259"/>
                      <a:pt x="46227" y="336624"/>
                      <a:pt x="46227" y="344449"/>
                    </a:cubicBezTo>
                    <a:cubicBezTo>
                      <a:pt x="46227" y="352274"/>
                      <a:pt x="39860" y="358640"/>
                      <a:pt x="32036" y="358640"/>
                    </a:cubicBezTo>
                    <a:close/>
                    <a:moveTo>
                      <a:pt x="200546" y="445876"/>
                    </a:moveTo>
                    <a:cubicBezTo>
                      <a:pt x="175043" y="445876"/>
                      <a:pt x="154294" y="425127"/>
                      <a:pt x="154294" y="399625"/>
                    </a:cubicBezTo>
                    <a:cubicBezTo>
                      <a:pt x="154294" y="374121"/>
                      <a:pt x="175042" y="353372"/>
                      <a:pt x="200546" y="353372"/>
                    </a:cubicBezTo>
                    <a:cubicBezTo>
                      <a:pt x="226049" y="353372"/>
                      <a:pt x="246796" y="374122"/>
                      <a:pt x="246796" y="399625"/>
                    </a:cubicBezTo>
                    <a:cubicBezTo>
                      <a:pt x="246796" y="425127"/>
                      <a:pt x="226047" y="445876"/>
                      <a:pt x="200546" y="445876"/>
                    </a:cubicBezTo>
                    <a:close/>
                    <a:moveTo>
                      <a:pt x="365513" y="545791"/>
                    </a:moveTo>
                    <a:lnTo>
                      <a:pt x="340722" y="545791"/>
                    </a:lnTo>
                    <a:cubicBezTo>
                      <a:pt x="325908" y="545788"/>
                      <a:pt x="313855" y="533736"/>
                      <a:pt x="313855" y="518922"/>
                    </a:cubicBezTo>
                    <a:lnTo>
                      <a:pt x="313855" y="491744"/>
                    </a:lnTo>
                    <a:cubicBezTo>
                      <a:pt x="313855" y="487015"/>
                      <a:pt x="310167" y="483109"/>
                      <a:pt x="305448" y="482835"/>
                    </a:cubicBezTo>
                    <a:cubicBezTo>
                      <a:pt x="277208" y="481198"/>
                      <a:pt x="249691" y="472890"/>
                      <a:pt x="225300" y="458747"/>
                    </a:cubicBezTo>
                    <a:cubicBezTo>
                      <a:pt x="248389" y="449044"/>
                      <a:pt x="264644" y="426200"/>
                      <a:pt x="264644" y="399626"/>
                    </a:cubicBezTo>
                    <a:cubicBezTo>
                      <a:pt x="264644" y="397546"/>
                      <a:pt x="264536" y="395491"/>
                      <a:pt x="264342" y="393461"/>
                    </a:cubicBezTo>
                    <a:cubicBezTo>
                      <a:pt x="280958" y="395470"/>
                      <a:pt x="296537" y="400884"/>
                      <a:pt x="310368" y="408977"/>
                    </a:cubicBezTo>
                    <a:cubicBezTo>
                      <a:pt x="307494" y="414172"/>
                      <a:pt x="305852" y="420140"/>
                      <a:pt x="305852" y="426486"/>
                    </a:cubicBezTo>
                    <a:cubicBezTo>
                      <a:pt x="305852" y="446497"/>
                      <a:pt x="322132" y="462776"/>
                      <a:pt x="342142" y="462776"/>
                    </a:cubicBezTo>
                    <a:cubicBezTo>
                      <a:pt x="347634" y="462776"/>
                      <a:pt x="352843" y="461543"/>
                      <a:pt x="357514" y="459349"/>
                    </a:cubicBezTo>
                    <a:cubicBezTo>
                      <a:pt x="365560" y="475474"/>
                      <a:pt x="370103" y="493639"/>
                      <a:pt x="370103" y="512851"/>
                    </a:cubicBezTo>
                    <a:cubicBezTo>
                      <a:pt x="370103" y="524068"/>
                      <a:pt x="368547" y="535117"/>
                      <a:pt x="365513" y="545791"/>
                    </a:cubicBezTo>
                    <a:close/>
                    <a:moveTo>
                      <a:pt x="323698" y="426484"/>
                    </a:moveTo>
                    <a:cubicBezTo>
                      <a:pt x="323698" y="416314"/>
                      <a:pt x="331971" y="408042"/>
                      <a:pt x="342140" y="408042"/>
                    </a:cubicBezTo>
                    <a:cubicBezTo>
                      <a:pt x="352310" y="408042"/>
                      <a:pt x="360583" y="416314"/>
                      <a:pt x="360583" y="426484"/>
                    </a:cubicBezTo>
                    <a:cubicBezTo>
                      <a:pt x="360583" y="436653"/>
                      <a:pt x="352310" y="444926"/>
                      <a:pt x="342140" y="444926"/>
                    </a:cubicBezTo>
                    <a:cubicBezTo>
                      <a:pt x="331971" y="444926"/>
                      <a:pt x="323698" y="436653"/>
                      <a:pt x="323698" y="426484"/>
                    </a:cubicBezTo>
                    <a:close/>
                    <a:moveTo>
                      <a:pt x="496967" y="518922"/>
                    </a:moveTo>
                    <a:cubicBezTo>
                      <a:pt x="496967" y="533736"/>
                      <a:pt x="485075" y="545788"/>
                      <a:pt x="470456" y="545788"/>
                    </a:cubicBezTo>
                    <a:lnTo>
                      <a:pt x="445061" y="545788"/>
                    </a:lnTo>
                    <a:lnTo>
                      <a:pt x="445061" y="471697"/>
                    </a:lnTo>
                    <a:cubicBezTo>
                      <a:pt x="445061" y="470085"/>
                      <a:pt x="446423" y="468723"/>
                      <a:pt x="448035" y="468723"/>
                    </a:cubicBezTo>
                    <a:lnTo>
                      <a:pt x="496967" y="468723"/>
                    </a:lnTo>
                    <a:lnTo>
                      <a:pt x="496967" y="518922"/>
                    </a:lnTo>
                    <a:close/>
                    <a:moveTo>
                      <a:pt x="541035" y="419064"/>
                    </a:moveTo>
                    <a:cubicBezTo>
                      <a:pt x="540556" y="419884"/>
                      <a:pt x="538553" y="420767"/>
                      <a:pt x="535288" y="420767"/>
                    </a:cubicBezTo>
                    <a:lnTo>
                      <a:pt x="505891" y="420767"/>
                    </a:lnTo>
                    <a:cubicBezTo>
                      <a:pt x="500961" y="420767"/>
                      <a:pt x="496967" y="424762"/>
                      <a:pt x="496967" y="429690"/>
                    </a:cubicBezTo>
                    <a:lnTo>
                      <a:pt x="496967" y="450877"/>
                    </a:lnTo>
                    <a:lnTo>
                      <a:pt x="448035" y="450877"/>
                    </a:lnTo>
                    <a:cubicBezTo>
                      <a:pt x="436555" y="450877"/>
                      <a:pt x="427213" y="460218"/>
                      <a:pt x="427213" y="471699"/>
                    </a:cubicBezTo>
                    <a:lnTo>
                      <a:pt x="427213" y="545789"/>
                    </a:lnTo>
                    <a:lnTo>
                      <a:pt x="383945" y="545789"/>
                    </a:lnTo>
                    <a:cubicBezTo>
                      <a:pt x="386584" y="535054"/>
                      <a:pt x="387949" y="524025"/>
                      <a:pt x="387949" y="512850"/>
                    </a:cubicBezTo>
                    <a:cubicBezTo>
                      <a:pt x="387949" y="489295"/>
                      <a:pt x="382012" y="467106"/>
                      <a:pt x="371570" y="447681"/>
                    </a:cubicBezTo>
                    <a:cubicBezTo>
                      <a:pt x="375879" y="441713"/>
                      <a:pt x="378430" y="434393"/>
                      <a:pt x="378430" y="426485"/>
                    </a:cubicBezTo>
                    <a:cubicBezTo>
                      <a:pt x="378430" y="406475"/>
                      <a:pt x="362150" y="390195"/>
                      <a:pt x="342140" y="390195"/>
                    </a:cubicBezTo>
                    <a:cubicBezTo>
                      <a:pt x="335087" y="390195"/>
                      <a:pt x="328503" y="392225"/>
                      <a:pt x="322927" y="395721"/>
                    </a:cubicBezTo>
                    <a:cubicBezTo>
                      <a:pt x="304354" y="384086"/>
                      <a:pt x="282832" y="376751"/>
                      <a:pt x="259758" y="375102"/>
                    </a:cubicBezTo>
                    <a:cubicBezTo>
                      <a:pt x="252008" y="356460"/>
                      <a:pt x="235707" y="342245"/>
                      <a:pt x="215775" y="337369"/>
                    </a:cubicBezTo>
                    <a:lnTo>
                      <a:pt x="237709" y="315435"/>
                    </a:lnTo>
                    <a:cubicBezTo>
                      <a:pt x="241194" y="311950"/>
                      <a:pt x="241194" y="306299"/>
                      <a:pt x="237709" y="302815"/>
                    </a:cubicBezTo>
                    <a:cubicBezTo>
                      <a:pt x="234223" y="299330"/>
                      <a:pt x="228574" y="299330"/>
                      <a:pt x="225088" y="302815"/>
                    </a:cubicBezTo>
                    <a:lnTo>
                      <a:pt x="191760" y="336145"/>
                    </a:lnTo>
                    <a:cubicBezTo>
                      <a:pt x="181689" y="337532"/>
                      <a:pt x="172360" y="341258"/>
                      <a:pt x="164341" y="346769"/>
                    </a:cubicBezTo>
                    <a:cubicBezTo>
                      <a:pt x="162593" y="340651"/>
                      <a:pt x="161209" y="334423"/>
                      <a:pt x="160194" y="328100"/>
                    </a:cubicBezTo>
                    <a:lnTo>
                      <a:pt x="176686" y="328100"/>
                    </a:lnTo>
                    <a:cubicBezTo>
                      <a:pt x="181616" y="328100"/>
                      <a:pt x="185610" y="324105"/>
                      <a:pt x="185610" y="319177"/>
                    </a:cubicBezTo>
                    <a:cubicBezTo>
                      <a:pt x="185610" y="314248"/>
                      <a:pt x="181616" y="310253"/>
                      <a:pt x="176686" y="310253"/>
                    </a:cubicBezTo>
                    <a:lnTo>
                      <a:pt x="152928" y="310253"/>
                    </a:lnTo>
                    <a:cubicBezTo>
                      <a:pt x="142533" y="302216"/>
                      <a:pt x="136400" y="289822"/>
                      <a:pt x="136400" y="276601"/>
                    </a:cubicBezTo>
                    <a:cubicBezTo>
                      <a:pt x="136400" y="261201"/>
                      <a:pt x="144598" y="247241"/>
                      <a:pt x="157902" y="239667"/>
                    </a:cubicBezTo>
                    <a:lnTo>
                      <a:pt x="179692" y="239667"/>
                    </a:lnTo>
                    <a:lnTo>
                      <a:pt x="179692" y="271381"/>
                    </a:lnTo>
                    <a:cubicBezTo>
                      <a:pt x="179692" y="276309"/>
                      <a:pt x="183686" y="280305"/>
                      <a:pt x="188615" y="280305"/>
                    </a:cubicBezTo>
                    <a:cubicBezTo>
                      <a:pt x="193545" y="280305"/>
                      <a:pt x="197539" y="276309"/>
                      <a:pt x="197539" y="271381"/>
                    </a:cubicBezTo>
                    <a:lnTo>
                      <a:pt x="197539" y="239667"/>
                    </a:lnTo>
                    <a:lnTo>
                      <a:pt x="221423" y="239667"/>
                    </a:lnTo>
                    <a:cubicBezTo>
                      <a:pt x="226352" y="239667"/>
                      <a:pt x="230346" y="235672"/>
                      <a:pt x="230346" y="230744"/>
                    </a:cubicBezTo>
                    <a:cubicBezTo>
                      <a:pt x="230346" y="225815"/>
                      <a:pt x="226352" y="221820"/>
                      <a:pt x="221423" y="221820"/>
                    </a:cubicBezTo>
                    <a:lnTo>
                      <a:pt x="160688" y="221820"/>
                    </a:lnTo>
                    <a:cubicBezTo>
                      <a:pt x="157487" y="215750"/>
                      <a:pt x="155786" y="209001"/>
                      <a:pt x="155786" y="202040"/>
                    </a:cubicBezTo>
                    <a:cubicBezTo>
                      <a:pt x="155786" y="178594"/>
                      <a:pt x="174861" y="159517"/>
                      <a:pt x="198308" y="159517"/>
                    </a:cubicBezTo>
                    <a:cubicBezTo>
                      <a:pt x="200915" y="159517"/>
                      <a:pt x="203504" y="159764"/>
                      <a:pt x="206056" y="160238"/>
                    </a:cubicBezTo>
                    <a:lnTo>
                      <a:pt x="206056" y="190857"/>
                    </a:lnTo>
                    <a:cubicBezTo>
                      <a:pt x="206056" y="195785"/>
                      <a:pt x="210050" y="199781"/>
                      <a:pt x="214980" y="199781"/>
                    </a:cubicBezTo>
                    <a:cubicBezTo>
                      <a:pt x="219909" y="199781"/>
                      <a:pt x="223903" y="195785"/>
                      <a:pt x="223903" y="190857"/>
                    </a:cubicBezTo>
                    <a:lnTo>
                      <a:pt x="223903" y="181887"/>
                    </a:lnTo>
                    <a:lnTo>
                      <a:pt x="272124" y="181887"/>
                    </a:lnTo>
                    <a:cubicBezTo>
                      <a:pt x="277053" y="181887"/>
                      <a:pt x="281047" y="177891"/>
                      <a:pt x="281047" y="172963"/>
                    </a:cubicBezTo>
                    <a:cubicBezTo>
                      <a:pt x="281047" y="168035"/>
                      <a:pt x="277053" y="164039"/>
                      <a:pt x="272124" y="164039"/>
                    </a:cubicBezTo>
                    <a:lnTo>
                      <a:pt x="223903" y="164039"/>
                    </a:lnTo>
                    <a:lnTo>
                      <a:pt x="223903" y="154865"/>
                    </a:lnTo>
                    <a:cubicBezTo>
                      <a:pt x="229955" y="137972"/>
                      <a:pt x="245869" y="126711"/>
                      <a:pt x="263922" y="126711"/>
                    </a:cubicBezTo>
                    <a:cubicBezTo>
                      <a:pt x="269926" y="126711"/>
                      <a:pt x="275747" y="127950"/>
                      <a:pt x="281221" y="130392"/>
                    </a:cubicBezTo>
                    <a:cubicBezTo>
                      <a:pt x="284933" y="132047"/>
                      <a:pt x="289292" y="130987"/>
                      <a:pt x="291828" y="127813"/>
                    </a:cubicBezTo>
                    <a:cubicBezTo>
                      <a:pt x="298058" y="120015"/>
                      <a:pt x="306630" y="114778"/>
                      <a:pt x="316139" y="112749"/>
                    </a:cubicBezTo>
                    <a:lnTo>
                      <a:pt x="316139" y="148606"/>
                    </a:lnTo>
                    <a:cubicBezTo>
                      <a:pt x="316139" y="153534"/>
                      <a:pt x="320133" y="157530"/>
                      <a:pt x="325063" y="157530"/>
                    </a:cubicBezTo>
                    <a:cubicBezTo>
                      <a:pt x="329992" y="157530"/>
                      <a:pt x="333986" y="153534"/>
                      <a:pt x="333986" y="148606"/>
                    </a:cubicBezTo>
                    <a:lnTo>
                      <a:pt x="333986" y="112726"/>
                    </a:lnTo>
                    <a:cubicBezTo>
                      <a:pt x="348928" y="115876"/>
                      <a:pt x="361160" y="126828"/>
                      <a:pt x="365751" y="141938"/>
                    </a:cubicBezTo>
                    <a:cubicBezTo>
                      <a:pt x="366595" y="144715"/>
                      <a:pt x="368737" y="146908"/>
                      <a:pt x="371491" y="147817"/>
                    </a:cubicBezTo>
                    <a:cubicBezTo>
                      <a:pt x="373620" y="148521"/>
                      <a:pt x="375732" y="149280"/>
                      <a:pt x="377828" y="150072"/>
                    </a:cubicBezTo>
                    <a:lnTo>
                      <a:pt x="319129" y="208770"/>
                    </a:lnTo>
                    <a:lnTo>
                      <a:pt x="269140" y="208770"/>
                    </a:lnTo>
                    <a:cubicBezTo>
                      <a:pt x="264210" y="208770"/>
                      <a:pt x="260216" y="212765"/>
                      <a:pt x="260216" y="217694"/>
                    </a:cubicBezTo>
                    <a:cubicBezTo>
                      <a:pt x="260216" y="222622"/>
                      <a:pt x="264210" y="226617"/>
                      <a:pt x="269140" y="226617"/>
                    </a:cubicBezTo>
                    <a:lnTo>
                      <a:pt x="301282" y="226617"/>
                    </a:lnTo>
                    <a:lnTo>
                      <a:pt x="265542" y="262359"/>
                    </a:lnTo>
                    <a:cubicBezTo>
                      <a:pt x="262057" y="265844"/>
                      <a:pt x="262057" y="271494"/>
                      <a:pt x="265542" y="274978"/>
                    </a:cubicBezTo>
                    <a:cubicBezTo>
                      <a:pt x="269028" y="278463"/>
                      <a:pt x="274677" y="278463"/>
                      <a:pt x="278162" y="274978"/>
                    </a:cubicBezTo>
                    <a:lnTo>
                      <a:pt x="407617" y="145523"/>
                    </a:lnTo>
                    <a:cubicBezTo>
                      <a:pt x="431900" y="159770"/>
                      <a:pt x="452822" y="179751"/>
                      <a:pt x="468167" y="203365"/>
                    </a:cubicBezTo>
                    <a:cubicBezTo>
                      <a:pt x="485121" y="229455"/>
                      <a:pt x="495080" y="259686"/>
                      <a:pt x="496967" y="290702"/>
                    </a:cubicBezTo>
                    <a:lnTo>
                      <a:pt x="496967" y="335141"/>
                    </a:lnTo>
                    <a:cubicBezTo>
                      <a:pt x="496967" y="336677"/>
                      <a:pt x="497363" y="338187"/>
                      <a:pt x="498119" y="339525"/>
                    </a:cubicBezTo>
                    <a:lnTo>
                      <a:pt x="539693" y="413222"/>
                    </a:lnTo>
                    <a:cubicBezTo>
                      <a:pt x="541298" y="416067"/>
                      <a:pt x="541514" y="418244"/>
                      <a:pt x="541035" y="4190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1810;p35">
                <a:extLst>
                  <a:ext uri="{FF2B5EF4-FFF2-40B4-BE49-F238E27FC236}">
                    <a16:creationId xmlns:a16="http://schemas.microsoft.com/office/drawing/2014/main" id="{D6620295-679B-58E0-0D93-DB126E344E27}"/>
                  </a:ext>
                </a:extLst>
              </p:cNvPr>
              <p:cNvSpPr/>
              <p:nvPr/>
            </p:nvSpPr>
            <p:spPr>
              <a:xfrm>
                <a:off x="5516374" y="5691619"/>
                <a:ext cx="71162" cy="71162"/>
              </a:xfrm>
              <a:custGeom>
                <a:avLst/>
                <a:gdLst/>
                <a:ahLst/>
                <a:cxnLst/>
                <a:rect l="l" t="t" r="r" b="b"/>
                <a:pathLst>
                  <a:path w="71162" h="71162" extrusionOk="0">
                    <a:moveTo>
                      <a:pt x="35582" y="0"/>
                    </a:moveTo>
                    <a:cubicBezTo>
                      <a:pt x="15962" y="0"/>
                      <a:pt x="0" y="15962"/>
                      <a:pt x="0" y="35582"/>
                    </a:cubicBezTo>
                    <a:cubicBezTo>
                      <a:pt x="0" y="55201"/>
                      <a:pt x="15962" y="71163"/>
                      <a:pt x="35582" y="71163"/>
                    </a:cubicBezTo>
                    <a:cubicBezTo>
                      <a:pt x="55201" y="71164"/>
                      <a:pt x="71163" y="55201"/>
                      <a:pt x="71163" y="35582"/>
                    </a:cubicBezTo>
                    <a:cubicBezTo>
                      <a:pt x="71163" y="15962"/>
                      <a:pt x="55201" y="0"/>
                      <a:pt x="35582" y="0"/>
                    </a:cubicBezTo>
                    <a:close/>
                    <a:moveTo>
                      <a:pt x="35582" y="53315"/>
                    </a:moveTo>
                    <a:cubicBezTo>
                      <a:pt x="25803" y="53316"/>
                      <a:pt x="17847" y="45360"/>
                      <a:pt x="17847" y="35582"/>
                    </a:cubicBezTo>
                    <a:cubicBezTo>
                      <a:pt x="17847" y="25803"/>
                      <a:pt x="25804" y="17847"/>
                      <a:pt x="35582" y="17847"/>
                    </a:cubicBezTo>
                    <a:cubicBezTo>
                      <a:pt x="45361" y="17847"/>
                      <a:pt x="53315" y="25803"/>
                      <a:pt x="53315" y="35582"/>
                    </a:cubicBezTo>
                    <a:cubicBezTo>
                      <a:pt x="53315" y="45360"/>
                      <a:pt x="45360" y="53315"/>
                      <a:pt x="35582" y="533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1811;p35">
                <a:extLst>
                  <a:ext uri="{FF2B5EF4-FFF2-40B4-BE49-F238E27FC236}">
                    <a16:creationId xmlns:a16="http://schemas.microsoft.com/office/drawing/2014/main" id="{3E591D11-88D9-D282-F9E4-33FA17CDB276}"/>
                  </a:ext>
                </a:extLst>
              </p:cNvPr>
              <p:cNvSpPr/>
              <p:nvPr/>
            </p:nvSpPr>
            <p:spPr>
              <a:xfrm>
                <a:off x="5319348" y="5499562"/>
                <a:ext cx="84388" cy="64075"/>
              </a:xfrm>
              <a:custGeom>
                <a:avLst/>
                <a:gdLst/>
                <a:ahLst/>
                <a:cxnLst/>
                <a:rect l="l" t="t" r="r" b="b"/>
                <a:pathLst>
                  <a:path w="84388" h="64075" extrusionOk="0">
                    <a:moveTo>
                      <a:pt x="75465" y="23115"/>
                    </a:moveTo>
                    <a:lnTo>
                      <a:pt x="62800" y="23115"/>
                    </a:lnTo>
                    <a:cubicBezTo>
                      <a:pt x="58925" y="9779"/>
                      <a:pt x="46606" y="0"/>
                      <a:pt x="32037" y="0"/>
                    </a:cubicBezTo>
                    <a:cubicBezTo>
                      <a:pt x="14372" y="0"/>
                      <a:pt x="0" y="14372"/>
                      <a:pt x="0" y="32039"/>
                    </a:cubicBezTo>
                    <a:cubicBezTo>
                      <a:pt x="0" y="49704"/>
                      <a:pt x="14372" y="64076"/>
                      <a:pt x="32037" y="64076"/>
                    </a:cubicBezTo>
                    <a:cubicBezTo>
                      <a:pt x="46606" y="64075"/>
                      <a:pt x="58925" y="54297"/>
                      <a:pt x="62800" y="40962"/>
                    </a:cubicBezTo>
                    <a:lnTo>
                      <a:pt x="75465" y="40962"/>
                    </a:lnTo>
                    <a:cubicBezTo>
                      <a:pt x="80394" y="40962"/>
                      <a:pt x="84389" y="36967"/>
                      <a:pt x="84389" y="32039"/>
                    </a:cubicBezTo>
                    <a:cubicBezTo>
                      <a:pt x="84389" y="27110"/>
                      <a:pt x="80394" y="23115"/>
                      <a:pt x="75465" y="23115"/>
                    </a:cubicBezTo>
                    <a:close/>
                    <a:moveTo>
                      <a:pt x="32037" y="46227"/>
                    </a:moveTo>
                    <a:cubicBezTo>
                      <a:pt x="24213" y="46227"/>
                      <a:pt x="17847" y="39862"/>
                      <a:pt x="17847" y="32037"/>
                    </a:cubicBezTo>
                    <a:cubicBezTo>
                      <a:pt x="17847" y="24212"/>
                      <a:pt x="24213" y="17846"/>
                      <a:pt x="32037" y="17846"/>
                    </a:cubicBezTo>
                    <a:cubicBezTo>
                      <a:pt x="39862" y="17846"/>
                      <a:pt x="46227" y="24212"/>
                      <a:pt x="46227" y="32037"/>
                    </a:cubicBezTo>
                    <a:cubicBezTo>
                      <a:pt x="46227" y="39862"/>
                      <a:pt x="39862" y="46227"/>
                      <a:pt x="32037" y="462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1812;p35">
                <a:extLst>
                  <a:ext uri="{FF2B5EF4-FFF2-40B4-BE49-F238E27FC236}">
                    <a16:creationId xmlns:a16="http://schemas.microsoft.com/office/drawing/2014/main" id="{6874B1B5-8EB9-A685-82B7-5C2FEC298D93}"/>
                  </a:ext>
                </a:extLst>
              </p:cNvPr>
              <p:cNvSpPr/>
              <p:nvPr/>
            </p:nvSpPr>
            <p:spPr>
              <a:xfrm>
                <a:off x="5728650" y="5619015"/>
                <a:ext cx="102114" cy="53637"/>
              </a:xfrm>
              <a:custGeom>
                <a:avLst/>
                <a:gdLst/>
                <a:ahLst/>
                <a:cxnLst/>
                <a:rect l="l" t="t" r="r" b="b"/>
                <a:pathLst>
                  <a:path w="102114" h="53637" extrusionOk="0">
                    <a:moveTo>
                      <a:pt x="87242" y="0"/>
                    </a:move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38765"/>
                    </a:lnTo>
                    <a:cubicBezTo>
                      <a:pt x="0" y="46966"/>
                      <a:pt x="6671" y="53638"/>
                      <a:pt x="14873" y="53638"/>
                    </a:cubicBezTo>
                    <a:lnTo>
                      <a:pt x="87242" y="53638"/>
                    </a:lnTo>
                    <a:cubicBezTo>
                      <a:pt x="95442" y="53638"/>
                      <a:pt x="102115" y="46966"/>
                      <a:pt x="102115" y="38765"/>
                    </a:cubicBezTo>
                    <a:lnTo>
                      <a:pt x="102115" y="14873"/>
                    </a:lnTo>
                    <a:cubicBezTo>
                      <a:pt x="102115" y="6673"/>
                      <a:pt x="95443" y="0"/>
                      <a:pt x="87242" y="0"/>
                    </a:cubicBezTo>
                    <a:close/>
                    <a:moveTo>
                      <a:pt x="84267" y="35791"/>
                    </a:moveTo>
                    <a:lnTo>
                      <a:pt x="17847" y="35791"/>
                    </a:lnTo>
                    <a:lnTo>
                      <a:pt x="17847" y="17849"/>
                    </a:lnTo>
                    <a:lnTo>
                      <a:pt x="84267" y="17849"/>
                    </a:lnTo>
                    <a:lnTo>
                      <a:pt x="84267" y="3579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59" name="Group 358">
            <a:extLst>
              <a:ext uri="{FF2B5EF4-FFF2-40B4-BE49-F238E27FC236}">
                <a16:creationId xmlns:a16="http://schemas.microsoft.com/office/drawing/2014/main" id="{B7B22944-543F-93E2-6B98-8AD6316F7338}"/>
              </a:ext>
            </a:extLst>
          </p:cNvPr>
          <p:cNvGrpSpPr/>
          <p:nvPr/>
        </p:nvGrpSpPr>
        <p:grpSpPr>
          <a:xfrm>
            <a:off x="7145349" y="3996062"/>
            <a:ext cx="995031" cy="897154"/>
            <a:chOff x="7145349" y="3996062"/>
            <a:chExt cx="995031" cy="897154"/>
          </a:xfrm>
        </p:grpSpPr>
        <p:sp>
          <p:nvSpPr>
            <p:cNvPr id="5" name="Freeform 169">
              <a:extLst>
                <a:ext uri="{FF2B5EF4-FFF2-40B4-BE49-F238E27FC236}">
                  <a16:creationId xmlns:a16="http://schemas.microsoft.com/office/drawing/2014/main" id="{150D1DE2-5688-2603-A46A-326A8ED39971}"/>
                </a:ext>
              </a:extLst>
            </p:cNvPr>
            <p:cNvSpPr/>
            <p:nvPr/>
          </p:nvSpPr>
          <p:spPr>
            <a:xfrm rot="16200000" flipH="1">
              <a:off x="7194288" y="3947123"/>
              <a:ext cx="897154" cy="995031"/>
            </a:xfrm>
            <a:custGeom>
              <a:avLst/>
              <a:gdLst>
                <a:gd name="connsiteX0" fmla="*/ 0 w 656305"/>
                <a:gd name="connsiteY0" fmla="*/ 618624 h 727906"/>
                <a:gd name="connsiteX1" fmla="*/ 0 w 656305"/>
                <a:gd name="connsiteY1" fmla="*/ 181510 h 727906"/>
                <a:gd name="connsiteX2" fmla="*/ 109282 w 656305"/>
                <a:gd name="connsiteY2" fmla="*/ 72228 h 727906"/>
                <a:gd name="connsiteX3" fmla="*/ 244461 w 656305"/>
                <a:gd name="connsiteY3" fmla="*/ 72228 h 727906"/>
                <a:gd name="connsiteX4" fmla="*/ 328154 w 656305"/>
                <a:gd name="connsiteY4" fmla="*/ 0 h 727906"/>
                <a:gd name="connsiteX5" fmla="*/ 411846 w 656305"/>
                <a:gd name="connsiteY5" fmla="*/ 72228 h 727906"/>
                <a:gd name="connsiteX6" fmla="*/ 547023 w 656305"/>
                <a:gd name="connsiteY6" fmla="*/ 72228 h 727906"/>
                <a:gd name="connsiteX7" fmla="*/ 656305 w 656305"/>
                <a:gd name="connsiteY7" fmla="*/ 181510 h 727906"/>
                <a:gd name="connsiteX8" fmla="*/ 656305 w 656305"/>
                <a:gd name="connsiteY8" fmla="*/ 618624 h 727906"/>
                <a:gd name="connsiteX9" fmla="*/ 547023 w 656305"/>
                <a:gd name="connsiteY9" fmla="*/ 727906 h 727906"/>
                <a:gd name="connsiteX10" fmla="*/ 109282 w 656305"/>
                <a:gd name="connsiteY10" fmla="*/ 727906 h 727906"/>
                <a:gd name="connsiteX11" fmla="*/ 0 w 656305"/>
                <a:gd name="connsiteY11" fmla="*/ 618624 h 72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7906">
                  <a:moveTo>
                    <a:pt x="0" y="618624"/>
                  </a:moveTo>
                  <a:lnTo>
                    <a:pt x="0" y="181510"/>
                  </a:lnTo>
                  <a:cubicBezTo>
                    <a:pt x="0" y="121155"/>
                    <a:pt x="48927" y="72228"/>
                    <a:pt x="109282" y="72228"/>
                  </a:cubicBezTo>
                  <a:lnTo>
                    <a:pt x="244461" y="72228"/>
                  </a:lnTo>
                  <a:lnTo>
                    <a:pt x="328154" y="0"/>
                  </a:lnTo>
                  <a:lnTo>
                    <a:pt x="411846" y="72228"/>
                  </a:lnTo>
                  <a:lnTo>
                    <a:pt x="547023" y="72228"/>
                  </a:lnTo>
                  <a:cubicBezTo>
                    <a:pt x="607378" y="72228"/>
                    <a:pt x="656305" y="121155"/>
                    <a:pt x="656305" y="181510"/>
                  </a:cubicBezTo>
                  <a:lnTo>
                    <a:pt x="656305" y="618624"/>
                  </a:lnTo>
                  <a:cubicBezTo>
                    <a:pt x="656305" y="678979"/>
                    <a:pt x="607378" y="727906"/>
                    <a:pt x="547023" y="727906"/>
                  </a:cubicBezTo>
                  <a:lnTo>
                    <a:pt x="109282" y="727906"/>
                  </a:lnTo>
                  <a:cubicBezTo>
                    <a:pt x="48927" y="727906"/>
                    <a:pt x="0" y="678979"/>
                    <a:pt x="0" y="618624"/>
                  </a:cubicBezTo>
                  <a:close/>
                </a:path>
              </a:pathLst>
            </a:custGeom>
            <a:solidFill>
              <a:srgbClr val="00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3" name="Google Shape;1890;p35">
              <a:extLst>
                <a:ext uri="{FF2B5EF4-FFF2-40B4-BE49-F238E27FC236}">
                  <a16:creationId xmlns:a16="http://schemas.microsoft.com/office/drawing/2014/main" id="{C378D010-C876-95B1-4EC0-94C24AC6CAAA}"/>
                </a:ext>
              </a:extLst>
            </p:cNvPr>
            <p:cNvGrpSpPr/>
            <p:nvPr/>
          </p:nvGrpSpPr>
          <p:grpSpPr>
            <a:xfrm>
              <a:off x="7434570" y="4138985"/>
              <a:ext cx="598352" cy="560517"/>
              <a:chOff x="6272476" y="4149316"/>
              <a:chExt cx="609192" cy="570671"/>
            </a:xfrm>
            <a:solidFill>
              <a:schemeClr val="bg1"/>
            </a:solidFill>
          </p:grpSpPr>
          <p:sp>
            <p:nvSpPr>
              <p:cNvPr id="34" name="Google Shape;1891;p35">
                <a:extLst>
                  <a:ext uri="{FF2B5EF4-FFF2-40B4-BE49-F238E27FC236}">
                    <a16:creationId xmlns:a16="http://schemas.microsoft.com/office/drawing/2014/main" id="{BC246BD6-59C0-B57A-132F-23589CC07FCF}"/>
                  </a:ext>
                </a:extLst>
              </p:cNvPr>
              <p:cNvSpPr/>
              <p:nvPr/>
            </p:nvSpPr>
            <p:spPr>
              <a:xfrm>
                <a:off x="6805193" y="4400741"/>
                <a:ext cx="76475" cy="75393"/>
              </a:xfrm>
              <a:custGeom>
                <a:avLst/>
                <a:gdLst/>
                <a:ahLst/>
                <a:cxnLst/>
                <a:rect l="l" t="t" r="r" b="b"/>
                <a:pathLst>
                  <a:path w="76475" h="75393" extrusionOk="0">
                    <a:moveTo>
                      <a:pt x="61602" y="13209"/>
                    </a:moveTo>
                    <a:lnTo>
                      <a:pt x="29391" y="13209"/>
                    </a:lnTo>
                    <a:cubicBezTo>
                      <a:pt x="28274" y="13209"/>
                      <a:pt x="27187" y="13344"/>
                      <a:pt x="26142" y="13578"/>
                    </a:cubicBezTo>
                    <a:lnTo>
                      <a:pt x="15251" y="2630"/>
                    </a:lnTo>
                    <a:cubicBezTo>
                      <a:pt x="11773" y="-864"/>
                      <a:pt x="6124" y="-879"/>
                      <a:pt x="2629" y="2598"/>
                    </a:cubicBezTo>
                    <a:cubicBezTo>
                      <a:pt x="-864" y="6074"/>
                      <a:pt x="-878" y="11724"/>
                      <a:pt x="2597" y="15218"/>
                    </a:cubicBezTo>
                    <a:lnTo>
                      <a:pt x="14561" y="27243"/>
                    </a:lnTo>
                    <a:cubicBezTo>
                      <a:pt x="14546" y="27523"/>
                      <a:pt x="14519" y="27799"/>
                      <a:pt x="14519" y="28082"/>
                    </a:cubicBezTo>
                    <a:lnTo>
                      <a:pt x="14519" y="60520"/>
                    </a:lnTo>
                    <a:cubicBezTo>
                      <a:pt x="14519" y="68722"/>
                      <a:pt x="21191" y="75393"/>
                      <a:pt x="29392" y="75393"/>
                    </a:cubicBezTo>
                    <a:lnTo>
                      <a:pt x="61602" y="75393"/>
                    </a:lnTo>
                    <a:cubicBezTo>
                      <a:pt x="69804" y="75393"/>
                      <a:pt x="76475" y="68722"/>
                      <a:pt x="76475" y="60520"/>
                    </a:cubicBezTo>
                    <a:lnTo>
                      <a:pt x="76475" y="28082"/>
                    </a:lnTo>
                    <a:cubicBezTo>
                      <a:pt x="76475" y="19882"/>
                      <a:pt x="69804" y="13209"/>
                      <a:pt x="61602" y="13209"/>
                    </a:cubicBezTo>
                    <a:close/>
                    <a:moveTo>
                      <a:pt x="58628" y="57546"/>
                    </a:moveTo>
                    <a:lnTo>
                      <a:pt x="32366" y="57546"/>
                    </a:lnTo>
                    <a:lnTo>
                      <a:pt x="32366" y="31057"/>
                    </a:lnTo>
                    <a:lnTo>
                      <a:pt x="58628" y="31057"/>
                    </a:lnTo>
                    <a:lnTo>
                      <a:pt x="58628" y="575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1892;p35">
                <a:extLst>
                  <a:ext uri="{FF2B5EF4-FFF2-40B4-BE49-F238E27FC236}">
                    <a16:creationId xmlns:a16="http://schemas.microsoft.com/office/drawing/2014/main" id="{857857B0-5783-6D92-618F-5F16D98C5F62}"/>
                  </a:ext>
                </a:extLst>
              </p:cNvPr>
              <p:cNvSpPr/>
              <p:nvPr/>
            </p:nvSpPr>
            <p:spPr>
              <a:xfrm>
                <a:off x="6272476" y="4149316"/>
                <a:ext cx="572665" cy="570671"/>
              </a:xfrm>
              <a:custGeom>
                <a:avLst/>
                <a:gdLst/>
                <a:ahLst/>
                <a:cxnLst/>
                <a:rect l="l" t="t" r="r" b="b"/>
                <a:pathLst>
                  <a:path w="572665" h="570671" extrusionOk="0">
                    <a:moveTo>
                      <a:pt x="557792" y="508485"/>
                    </a:moveTo>
                    <a:lnTo>
                      <a:pt x="525581" y="508485"/>
                    </a:lnTo>
                    <a:cubicBezTo>
                      <a:pt x="524464" y="508485"/>
                      <a:pt x="523378" y="508619"/>
                      <a:pt x="522331" y="508853"/>
                    </a:cubicBezTo>
                    <a:lnTo>
                      <a:pt x="488111" y="474458"/>
                    </a:lnTo>
                    <a:cubicBezTo>
                      <a:pt x="484100" y="470427"/>
                      <a:pt x="477327" y="467612"/>
                      <a:pt x="471640" y="467612"/>
                    </a:cubicBezTo>
                    <a:lnTo>
                      <a:pt x="441171" y="467612"/>
                    </a:lnTo>
                    <a:lnTo>
                      <a:pt x="441171" y="415490"/>
                    </a:lnTo>
                    <a:lnTo>
                      <a:pt x="505884" y="415490"/>
                    </a:lnTo>
                    <a:lnTo>
                      <a:pt x="505884" y="422786"/>
                    </a:lnTo>
                    <a:cubicBezTo>
                      <a:pt x="505884" y="430986"/>
                      <a:pt x="512555" y="437659"/>
                      <a:pt x="520757" y="437659"/>
                    </a:cubicBezTo>
                    <a:lnTo>
                      <a:pt x="552968" y="437659"/>
                    </a:lnTo>
                    <a:cubicBezTo>
                      <a:pt x="561169" y="437659"/>
                      <a:pt x="567840" y="430986"/>
                      <a:pt x="567840" y="422786"/>
                    </a:cubicBezTo>
                    <a:lnTo>
                      <a:pt x="567840" y="390348"/>
                    </a:lnTo>
                    <a:cubicBezTo>
                      <a:pt x="567840" y="382146"/>
                      <a:pt x="561169" y="375475"/>
                      <a:pt x="552968" y="375475"/>
                    </a:cubicBezTo>
                    <a:lnTo>
                      <a:pt x="520757" y="375475"/>
                    </a:lnTo>
                    <a:cubicBezTo>
                      <a:pt x="512555" y="375475"/>
                      <a:pt x="505884" y="382146"/>
                      <a:pt x="505884" y="390348"/>
                    </a:cubicBezTo>
                    <a:lnTo>
                      <a:pt x="505884" y="397642"/>
                    </a:lnTo>
                    <a:lnTo>
                      <a:pt x="441171" y="397642"/>
                    </a:lnTo>
                    <a:lnTo>
                      <a:pt x="441171" y="385280"/>
                    </a:lnTo>
                    <a:cubicBezTo>
                      <a:pt x="441171" y="380352"/>
                      <a:pt x="437177" y="376356"/>
                      <a:pt x="432247" y="376356"/>
                    </a:cubicBezTo>
                    <a:cubicBezTo>
                      <a:pt x="427318" y="376356"/>
                      <a:pt x="423324" y="380352"/>
                      <a:pt x="423324" y="385280"/>
                    </a:cubicBezTo>
                    <a:lnTo>
                      <a:pt x="423324" y="445672"/>
                    </a:lnTo>
                    <a:lnTo>
                      <a:pt x="173152" y="445672"/>
                    </a:lnTo>
                    <a:lnTo>
                      <a:pt x="173152" y="130236"/>
                    </a:lnTo>
                    <a:lnTo>
                      <a:pt x="423323" y="130236"/>
                    </a:lnTo>
                    <a:lnTo>
                      <a:pt x="423323" y="336497"/>
                    </a:lnTo>
                    <a:cubicBezTo>
                      <a:pt x="423323" y="341425"/>
                      <a:pt x="427317" y="345421"/>
                      <a:pt x="432246" y="345421"/>
                    </a:cubicBezTo>
                    <a:cubicBezTo>
                      <a:pt x="437176" y="345421"/>
                      <a:pt x="441170" y="341425"/>
                      <a:pt x="441170" y="336497"/>
                    </a:cubicBezTo>
                    <a:lnTo>
                      <a:pt x="441170" y="322662"/>
                    </a:lnTo>
                    <a:lnTo>
                      <a:pt x="461773" y="322662"/>
                    </a:lnTo>
                    <a:lnTo>
                      <a:pt x="461773" y="329957"/>
                    </a:lnTo>
                    <a:cubicBezTo>
                      <a:pt x="461773" y="338158"/>
                      <a:pt x="468444" y="344829"/>
                      <a:pt x="476646" y="344829"/>
                    </a:cubicBezTo>
                    <a:lnTo>
                      <a:pt x="508857" y="344829"/>
                    </a:lnTo>
                    <a:cubicBezTo>
                      <a:pt x="517059" y="344829"/>
                      <a:pt x="523730" y="338158"/>
                      <a:pt x="523730" y="329957"/>
                    </a:cubicBezTo>
                    <a:lnTo>
                      <a:pt x="523730" y="297518"/>
                    </a:lnTo>
                    <a:cubicBezTo>
                      <a:pt x="523730" y="289317"/>
                      <a:pt x="517059" y="282645"/>
                      <a:pt x="508857" y="282645"/>
                    </a:cubicBezTo>
                    <a:lnTo>
                      <a:pt x="476646" y="282645"/>
                    </a:lnTo>
                    <a:cubicBezTo>
                      <a:pt x="468444" y="282645"/>
                      <a:pt x="461773" y="289317"/>
                      <a:pt x="461773" y="297518"/>
                    </a:cubicBezTo>
                    <a:lnTo>
                      <a:pt x="461773" y="304813"/>
                    </a:lnTo>
                    <a:lnTo>
                      <a:pt x="441171" y="304813"/>
                    </a:lnTo>
                    <a:lnTo>
                      <a:pt x="441171" y="221518"/>
                    </a:lnTo>
                    <a:lnTo>
                      <a:pt x="488178" y="221518"/>
                    </a:lnTo>
                    <a:cubicBezTo>
                      <a:pt x="489136" y="221537"/>
                      <a:pt x="491317" y="222443"/>
                      <a:pt x="492002" y="223105"/>
                    </a:cubicBezTo>
                    <a:lnTo>
                      <a:pt x="499804" y="230946"/>
                    </a:lnTo>
                    <a:cubicBezTo>
                      <a:pt x="501547" y="232699"/>
                      <a:pt x="503838" y="233576"/>
                      <a:pt x="506129" y="233576"/>
                    </a:cubicBezTo>
                    <a:cubicBezTo>
                      <a:pt x="508405" y="233576"/>
                      <a:pt x="510681" y="232711"/>
                      <a:pt x="512423" y="230978"/>
                    </a:cubicBezTo>
                    <a:cubicBezTo>
                      <a:pt x="515916" y="227503"/>
                      <a:pt x="515931" y="221852"/>
                      <a:pt x="512454" y="218358"/>
                    </a:cubicBezTo>
                    <a:lnTo>
                      <a:pt x="504652" y="210515"/>
                    </a:lnTo>
                    <a:cubicBezTo>
                      <a:pt x="500641" y="206484"/>
                      <a:pt x="493868" y="203669"/>
                      <a:pt x="488181" y="203669"/>
                    </a:cubicBezTo>
                    <a:lnTo>
                      <a:pt x="441170" y="203669"/>
                    </a:lnTo>
                    <a:lnTo>
                      <a:pt x="441170" y="159168"/>
                    </a:lnTo>
                    <a:lnTo>
                      <a:pt x="500369" y="159168"/>
                    </a:lnTo>
                    <a:lnTo>
                      <a:pt x="500369" y="166463"/>
                    </a:lnTo>
                    <a:cubicBezTo>
                      <a:pt x="500369" y="174665"/>
                      <a:pt x="507040" y="181336"/>
                      <a:pt x="515242" y="181336"/>
                    </a:cubicBezTo>
                    <a:lnTo>
                      <a:pt x="547453" y="181336"/>
                    </a:lnTo>
                    <a:cubicBezTo>
                      <a:pt x="555653" y="181336"/>
                      <a:pt x="562326" y="174665"/>
                      <a:pt x="562326" y="166463"/>
                    </a:cubicBezTo>
                    <a:lnTo>
                      <a:pt x="562326" y="134025"/>
                    </a:lnTo>
                    <a:cubicBezTo>
                      <a:pt x="562326" y="125823"/>
                      <a:pt x="555653" y="119152"/>
                      <a:pt x="547453" y="119152"/>
                    </a:cubicBezTo>
                    <a:lnTo>
                      <a:pt x="515242" y="119152"/>
                    </a:lnTo>
                    <a:cubicBezTo>
                      <a:pt x="507040" y="119152"/>
                      <a:pt x="500369" y="125823"/>
                      <a:pt x="500369" y="134025"/>
                    </a:cubicBezTo>
                    <a:lnTo>
                      <a:pt x="500369" y="141320"/>
                    </a:lnTo>
                    <a:lnTo>
                      <a:pt x="441170" y="141320"/>
                    </a:lnTo>
                    <a:lnTo>
                      <a:pt x="441170" y="79282"/>
                    </a:lnTo>
                    <a:cubicBezTo>
                      <a:pt x="441170" y="67801"/>
                      <a:pt x="431829" y="58460"/>
                      <a:pt x="420348" y="58460"/>
                    </a:cubicBezTo>
                    <a:lnTo>
                      <a:pt x="176127" y="58460"/>
                    </a:lnTo>
                    <a:cubicBezTo>
                      <a:pt x="164646" y="58460"/>
                      <a:pt x="155305" y="67801"/>
                      <a:pt x="155305" y="79282"/>
                    </a:cubicBezTo>
                    <a:lnTo>
                      <a:pt x="155305" y="91444"/>
                    </a:lnTo>
                    <a:lnTo>
                      <a:pt x="105853" y="91444"/>
                    </a:lnTo>
                    <a:cubicBezTo>
                      <a:pt x="104895" y="91425"/>
                      <a:pt x="102714" y="90519"/>
                      <a:pt x="102030" y="89857"/>
                    </a:cubicBezTo>
                    <a:lnTo>
                      <a:pt x="61791" y="49410"/>
                    </a:lnTo>
                    <a:cubicBezTo>
                      <a:pt x="61890" y="48722"/>
                      <a:pt x="61958" y="48025"/>
                      <a:pt x="61958" y="47311"/>
                    </a:cubicBezTo>
                    <a:lnTo>
                      <a:pt x="61958" y="14873"/>
                    </a:lnTo>
                    <a:cubicBezTo>
                      <a:pt x="61958" y="6671"/>
                      <a:pt x="55287" y="0"/>
                      <a:pt x="47085" y="0"/>
                    </a:cubicBez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47311"/>
                    </a:lnTo>
                    <a:cubicBezTo>
                      <a:pt x="0" y="55512"/>
                      <a:pt x="6671" y="62184"/>
                      <a:pt x="14873" y="62184"/>
                    </a:cubicBezTo>
                    <a:lnTo>
                      <a:pt x="47084" y="62184"/>
                    </a:lnTo>
                    <a:cubicBezTo>
                      <a:pt x="47791" y="62184"/>
                      <a:pt x="48481" y="62117"/>
                      <a:pt x="49161" y="62022"/>
                    </a:cubicBezTo>
                    <a:lnTo>
                      <a:pt x="89378" y="102446"/>
                    </a:lnTo>
                    <a:cubicBezTo>
                      <a:pt x="93389" y="106477"/>
                      <a:pt x="100161" y="109292"/>
                      <a:pt x="105848" y="109292"/>
                    </a:cubicBezTo>
                    <a:lnTo>
                      <a:pt x="155305" y="109292"/>
                    </a:lnTo>
                    <a:lnTo>
                      <a:pt x="155305" y="153099"/>
                    </a:lnTo>
                    <a:lnTo>
                      <a:pt x="133635" y="153099"/>
                    </a:lnTo>
                    <a:lnTo>
                      <a:pt x="133635" y="145804"/>
                    </a:lnTo>
                    <a:cubicBezTo>
                      <a:pt x="133635" y="137603"/>
                      <a:pt x="126963" y="130931"/>
                      <a:pt x="118762" y="130931"/>
                    </a:cubicBezTo>
                    <a:lnTo>
                      <a:pt x="86551" y="130931"/>
                    </a:lnTo>
                    <a:cubicBezTo>
                      <a:pt x="78349" y="130931"/>
                      <a:pt x="71678" y="137603"/>
                      <a:pt x="71678" y="145804"/>
                    </a:cubicBezTo>
                    <a:lnTo>
                      <a:pt x="71678" y="178242"/>
                    </a:lnTo>
                    <a:cubicBezTo>
                      <a:pt x="71678" y="186444"/>
                      <a:pt x="78349" y="193115"/>
                      <a:pt x="86551" y="193115"/>
                    </a:cubicBezTo>
                    <a:lnTo>
                      <a:pt x="118762" y="193115"/>
                    </a:lnTo>
                    <a:cubicBezTo>
                      <a:pt x="126963" y="193115"/>
                      <a:pt x="133635" y="186444"/>
                      <a:pt x="133635" y="178242"/>
                    </a:cubicBezTo>
                    <a:lnTo>
                      <a:pt x="133635" y="170946"/>
                    </a:lnTo>
                    <a:lnTo>
                      <a:pt x="155305" y="170946"/>
                    </a:lnTo>
                    <a:lnTo>
                      <a:pt x="155305" y="223068"/>
                    </a:lnTo>
                    <a:lnTo>
                      <a:pt x="123742" y="223068"/>
                    </a:lnTo>
                    <a:cubicBezTo>
                      <a:pt x="118813" y="223068"/>
                      <a:pt x="114819" y="227064"/>
                      <a:pt x="114819" y="231992"/>
                    </a:cubicBezTo>
                    <a:cubicBezTo>
                      <a:pt x="114819" y="236920"/>
                      <a:pt x="118813" y="240916"/>
                      <a:pt x="123742" y="240916"/>
                    </a:cubicBezTo>
                    <a:lnTo>
                      <a:pt x="155305" y="240916"/>
                    </a:lnTo>
                    <a:lnTo>
                      <a:pt x="155305" y="304814"/>
                    </a:lnTo>
                    <a:lnTo>
                      <a:pt x="133635" y="304814"/>
                    </a:lnTo>
                    <a:lnTo>
                      <a:pt x="133635" y="297519"/>
                    </a:lnTo>
                    <a:cubicBezTo>
                      <a:pt x="133635" y="289318"/>
                      <a:pt x="126963" y="282647"/>
                      <a:pt x="118762" y="282647"/>
                    </a:cubicBezTo>
                    <a:lnTo>
                      <a:pt x="86551" y="282647"/>
                    </a:lnTo>
                    <a:cubicBezTo>
                      <a:pt x="78349" y="282647"/>
                      <a:pt x="71678" y="289318"/>
                      <a:pt x="71678" y="297519"/>
                    </a:cubicBezTo>
                    <a:lnTo>
                      <a:pt x="71678" y="329958"/>
                    </a:lnTo>
                    <a:cubicBezTo>
                      <a:pt x="71678" y="338159"/>
                      <a:pt x="78349" y="344831"/>
                      <a:pt x="86551" y="344831"/>
                    </a:cubicBezTo>
                    <a:lnTo>
                      <a:pt x="118762" y="344831"/>
                    </a:lnTo>
                    <a:cubicBezTo>
                      <a:pt x="126963" y="344831"/>
                      <a:pt x="133635" y="338159"/>
                      <a:pt x="133635" y="329958"/>
                    </a:cubicBezTo>
                    <a:lnTo>
                      <a:pt x="133635" y="322663"/>
                    </a:lnTo>
                    <a:lnTo>
                      <a:pt x="155305" y="322663"/>
                    </a:lnTo>
                    <a:lnTo>
                      <a:pt x="155305" y="397645"/>
                    </a:lnTo>
                    <a:lnTo>
                      <a:pt x="92283" y="397645"/>
                    </a:lnTo>
                    <a:lnTo>
                      <a:pt x="92283" y="390350"/>
                    </a:lnTo>
                    <a:cubicBezTo>
                      <a:pt x="92283" y="382148"/>
                      <a:pt x="85612" y="375477"/>
                      <a:pt x="77410" y="375477"/>
                    </a:cubicBezTo>
                    <a:lnTo>
                      <a:pt x="45198" y="375477"/>
                    </a:lnTo>
                    <a:cubicBezTo>
                      <a:pt x="36997" y="375477"/>
                      <a:pt x="30325" y="382148"/>
                      <a:pt x="30325" y="390350"/>
                    </a:cubicBezTo>
                    <a:lnTo>
                      <a:pt x="30325" y="422788"/>
                    </a:lnTo>
                    <a:cubicBezTo>
                      <a:pt x="30325" y="430989"/>
                      <a:pt x="36997" y="437661"/>
                      <a:pt x="45198" y="437661"/>
                    </a:cubicBezTo>
                    <a:lnTo>
                      <a:pt x="77410" y="437661"/>
                    </a:lnTo>
                    <a:cubicBezTo>
                      <a:pt x="85612" y="437661"/>
                      <a:pt x="92283" y="430989"/>
                      <a:pt x="92283" y="422788"/>
                    </a:cubicBezTo>
                    <a:lnTo>
                      <a:pt x="92283" y="415492"/>
                    </a:lnTo>
                    <a:lnTo>
                      <a:pt x="155306" y="415492"/>
                    </a:lnTo>
                    <a:lnTo>
                      <a:pt x="155306" y="467614"/>
                    </a:lnTo>
                    <a:lnTo>
                      <a:pt x="107916" y="467614"/>
                    </a:lnTo>
                    <a:cubicBezTo>
                      <a:pt x="102230" y="467614"/>
                      <a:pt x="95456" y="470429"/>
                      <a:pt x="91446" y="474461"/>
                    </a:cubicBezTo>
                    <a:lnTo>
                      <a:pt x="57227" y="508856"/>
                    </a:lnTo>
                    <a:cubicBezTo>
                      <a:pt x="56179" y="508621"/>
                      <a:pt x="55094" y="508487"/>
                      <a:pt x="53977" y="508487"/>
                    </a:cubicBezTo>
                    <a:lnTo>
                      <a:pt x="21766" y="508487"/>
                    </a:lnTo>
                    <a:cubicBezTo>
                      <a:pt x="13564" y="508487"/>
                      <a:pt x="6893" y="515160"/>
                      <a:pt x="6893" y="523360"/>
                    </a:cubicBezTo>
                    <a:lnTo>
                      <a:pt x="6893" y="555798"/>
                    </a:lnTo>
                    <a:cubicBezTo>
                      <a:pt x="6893" y="564000"/>
                      <a:pt x="13564" y="570671"/>
                      <a:pt x="21766" y="570671"/>
                    </a:cubicBezTo>
                    <a:lnTo>
                      <a:pt x="53977" y="570671"/>
                    </a:lnTo>
                    <a:cubicBezTo>
                      <a:pt x="62178" y="570671"/>
                      <a:pt x="68850" y="564000"/>
                      <a:pt x="68850" y="555798"/>
                    </a:cubicBezTo>
                    <a:lnTo>
                      <a:pt x="68850" y="523360"/>
                    </a:lnTo>
                    <a:cubicBezTo>
                      <a:pt x="68850" y="523077"/>
                      <a:pt x="68823" y="522799"/>
                      <a:pt x="68808" y="522520"/>
                    </a:cubicBezTo>
                    <a:lnTo>
                      <a:pt x="104093" y="487051"/>
                    </a:lnTo>
                    <a:cubicBezTo>
                      <a:pt x="104782" y="486386"/>
                      <a:pt x="106963" y="485479"/>
                      <a:pt x="107916" y="485460"/>
                    </a:cubicBezTo>
                    <a:lnTo>
                      <a:pt x="155305" y="485460"/>
                    </a:lnTo>
                    <a:lnTo>
                      <a:pt x="155305" y="517712"/>
                    </a:lnTo>
                    <a:cubicBezTo>
                      <a:pt x="155305" y="529192"/>
                      <a:pt x="164646" y="538534"/>
                      <a:pt x="176127" y="538534"/>
                    </a:cubicBezTo>
                    <a:lnTo>
                      <a:pt x="420348" y="538534"/>
                    </a:lnTo>
                    <a:cubicBezTo>
                      <a:pt x="431829" y="538534"/>
                      <a:pt x="441170" y="529192"/>
                      <a:pt x="441170" y="517712"/>
                    </a:cubicBezTo>
                    <a:lnTo>
                      <a:pt x="441170" y="485460"/>
                    </a:lnTo>
                    <a:lnTo>
                      <a:pt x="471634" y="485460"/>
                    </a:lnTo>
                    <a:cubicBezTo>
                      <a:pt x="472592" y="485479"/>
                      <a:pt x="474773" y="486386"/>
                      <a:pt x="475457" y="487047"/>
                    </a:cubicBezTo>
                    <a:lnTo>
                      <a:pt x="510750" y="522521"/>
                    </a:lnTo>
                    <a:cubicBezTo>
                      <a:pt x="510733" y="522799"/>
                      <a:pt x="510707" y="523075"/>
                      <a:pt x="510707" y="523359"/>
                    </a:cubicBezTo>
                    <a:lnTo>
                      <a:pt x="510707" y="555797"/>
                    </a:lnTo>
                    <a:cubicBezTo>
                      <a:pt x="510707" y="563999"/>
                      <a:pt x="517379" y="570670"/>
                      <a:pt x="525580" y="570670"/>
                    </a:cubicBezTo>
                    <a:lnTo>
                      <a:pt x="557792" y="570670"/>
                    </a:lnTo>
                    <a:cubicBezTo>
                      <a:pt x="565994" y="570670"/>
                      <a:pt x="572665" y="563999"/>
                      <a:pt x="572665" y="555797"/>
                    </a:cubicBezTo>
                    <a:lnTo>
                      <a:pt x="572665" y="523359"/>
                    </a:lnTo>
                    <a:cubicBezTo>
                      <a:pt x="572665" y="515157"/>
                      <a:pt x="565993" y="508485"/>
                      <a:pt x="557792" y="508485"/>
                    </a:cubicBezTo>
                    <a:close/>
                    <a:moveTo>
                      <a:pt x="523730" y="393322"/>
                    </a:moveTo>
                    <a:lnTo>
                      <a:pt x="549992" y="393322"/>
                    </a:lnTo>
                    <a:lnTo>
                      <a:pt x="549992" y="419811"/>
                    </a:lnTo>
                    <a:lnTo>
                      <a:pt x="523730" y="419811"/>
                    </a:lnTo>
                    <a:lnTo>
                      <a:pt x="523730" y="393322"/>
                    </a:lnTo>
                    <a:close/>
                    <a:moveTo>
                      <a:pt x="479621" y="300493"/>
                    </a:moveTo>
                    <a:lnTo>
                      <a:pt x="505882" y="300493"/>
                    </a:lnTo>
                    <a:lnTo>
                      <a:pt x="505882" y="326982"/>
                    </a:lnTo>
                    <a:lnTo>
                      <a:pt x="479621" y="326982"/>
                    </a:lnTo>
                    <a:lnTo>
                      <a:pt x="479621" y="300493"/>
                    </a:lnTo>
                    <a:close/>
                    <a:moveTo>
                      <a:pt x="518216" y="137002"/>
                    </a:moveTo>
                    <a:lnTo>
                      <a:pt x="544478" y="137002"/>
                    </a:lnTo>
                    <a:lnTo>
                      <a:pt x="544478" y="163491"/>
                    </a:lnTo>
                    <a:lnTo>
                      <a:pt x="518216" y="163491"/>
                    </a:lnTo>
                    <a:lnTo>
                      <a:pt x="518216" y="137002"/>
                    </a:lnTo>
                    <a:close/>
                    <a:moveTo>
                      <a:pt x="173152" y="79282"/>
                    </a:moveTo>
                    <a:cubicBezTo>
                      <a:pt x="173152" y="77670"/>
                      <a:pt x="174515" y="76307"/>
                      <a:pt x="176127" y="76307"/>
                    </a:cubicBezTo>
                    <a:lnTo>
                      <a:pt x="420348" y="76307"/>
                    </a:lnTo>
                    <a:cubicBezTo>
                      <a:pt x="421960" y="76307"/>
                      <a:pt x="423323" y="77670"/>
                      <a:pt x="423323" y="79282"/>
                    </a:cubicBezTo>
                    <a:lnTo>
                      <a:pt x="423323" y="112389"/>
                    </a:lnTo>
                    <a:lnTo>
                      <a:pt x="173152" y="112389"/>
                    </a:lnTo>
                    <a:lnTo>
                      <a:pt x="173152" y="79282"/>
                    </a:lnTo>
                    <a:close/>
                    <a:moveTo>
                      <a:pt x="44109" y="44337"/>
                    </a:moveTo>
                    <a:lnTo>
                      <a:pt x="17847" y="44337"/>
                    </a:lnTo>
                    <a:lnTo>
                      <a:pt x="17847" y="17847"/>
                    </a:lnTo>
                    <a:lnTo>
                      <a:pt x="44109" y="17847"/>
                    </a:lnTo>
                    <a:lnTo>
                      <a:pt x="44109" y="44337"/>
                    </a:lnTo>
                    <a:close/>
                    <a:moveTo>
                      <a:pt x="115787" y="175268"/>
                    </a:moveTo>
                    <a:lnTo>
                      <a:pt x="89525" y="175268"/>
                    </a:lnTo>
                    <a:lnTo>
                      <a:pt x="89525" y="148779"/>
                    </a:lnTo>
                    <a:lnTo>
                      <a:pt x="115787" y="148779"/>
                    </a:lnTo>
                    <a:lnTo>
                      <a:pt x="115787" y="175268"/>
                    </a:lnTo>
                    <a:close/>
                    <a:moveTo>
                      <a:pt x="115787" y="326982"/>
                    </a:moveTo>
                    <a:lnTo>
                      <a:pt x="89525" y="326982"/>
                    </a:lnTo>
                    <a:lnTo>
                      <a:pt x="89525" y="300493"/>
                    </a:lnTo>
                    <a:lnTo>
                      <a:pt x="115787" y="300493"/>
                    </a:lnTo>
                    <a:lnTo>
                      <a:pt x="115787" y="326982"/>
                    </a:lnTo>
                    <a:close/>
                    <a:moveTo>
                      <a:pt x="74436" y="419813"/>
                    </a:moveTo>
                    <a:lnTo>
                      <a:pt x="48173" y="419813"/>
                    </a:lnTo>
                    <a:lnTo>
                      <a:pt x="48173" y="393323"/>
                    </a:lnTo>
                    <a:lnTo>
                      <a:pt x="74436" y="393323"/>
                    </a:lnTo>
                    <a:lnTo>
                      <a:pt x="74436" y="419813"/>
                    </a:lnTo>
                    <a:close/>
                    <a:moveTo>
                      <a:pt x="51002" y="552821"/>
                    </a:moveTo>
                    <a:lnTo>
                      <a:pt x="24740" y="552821"/>
                    </a:lnTo>
                    <a:lnTo>
                      <a:pt x="24740" y="526332"/>
                    </a:lnTo>
                    <a:lnTo>
                      <a:pt x="51002" y="526332"/>
                    </a:lnTo>
                    <a:lnTo>
                      <a:pt x="51002" y="552821"/>
                    </a:lnTo>
                    <a:close/>
                    <a:moveTo>
                      <a:pt x="268464" y="463520"/>
                    </a:moveTo>
                    <a:lnTo>
                      <a:pt x="328012" y="463520"/>
                    </a:lnTo>
                    <a:lnTo>
                      <a:pt x="328012" y="478004"/>
                    </a:lnTo>
                    <a:lnTo>
                      <a:pt x="268464" y="478004"/>
                    </a:lnTo>
                    <a:lnTo>
                      <a:pt x="268464" y="463520"/>
                    </a:lnTo>
                    <a:close/>
                    <a:moveTo>
                      <a:pt x="423324" y="517712"/>
                    </a:moveTo>
                    <a:lnTo>
                      <a:pt x="423323" y="517712"/>
                    </a:lnTo>
                    <a:cubicBezTo>
                      <a:pt x="423323" y="519324"/>
                      <a:pt x="421960" y="520686"/>
                      <a:pt x="420348" y="520686"/>
                    </a:cubicBezTo>
                    <a:lnTo>
                      <a:pt x="176127" y="520686"/>
                    </a:lnTo>
                    <a:cubicBezTo>
                      <a:pt x="174515" y="520686"/>
                      <a:pt x="173152" y="519324"/>
                      <a:pt x="173152" y="517712"/>
                    </a:cubicBezTo>
                    <a:lnTo>
                      <a:pt x="173152" y="463521"/>
                    </a:lnTo>
                    <a:lnTo>
                      <a:pt x="250616" y="463521"/>
                    </a:lnTo>
                    <a:lnTo>
                      <a:pt x="250616" y="480979"/>
                    </a:lnTo>
                    <a:cubicBezTo>
                      <a:pt x="250616" y="489181"/>
                      <a:pt x="257288" y="495852"/>
                      <a:pt x="265489" y="495852"/>
                    </a:cubicBezTo>
                    <a:lnTo>
                      <a:pt x="330987" y="495852"/>
                    </a:lnTo>
                    <a:cubicBezTo>
                      <a:pt x="339188" y="495852"/>
                      <a:pt x="345860" y="489181"/>
                      <a:pt x="345860" y="480979"/>
                    </a:cubicBezTo>
                    <a:lnTo>
                      <a:pt x="345860" y="463521"/>
                    </a:lnTo>
                    <a:lnTo>
                      <a:pt x="423324" y="463521"/>
                    </a:lnTo>
                    <a:lnTo>
                      <a:pt x="423324" y="517712"/>
                    </a:lnTo>
                    <a:close/>
                    <a:moveTo>
                      <a:pt x="554818" y="552821"/>
                    </a:moveTo>
                    <a:lnTo>
                      <a:pt x="528556" y="552821"/>
                    </a:lnTo>
                    <a:lnTo>
                      <a:pt x="528556" y="526332"/>
                    </a:lnTo>
                    <a:lnTo>
                      <a:pt x="554818" y="526332"/>
                    </a:lnTo>
                    <a:lnTo>
                      <a:pt x="554818" y="5528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1893;p35">
                <a:extLst>
                  <a:ext uri="{FF2B5EF4-FFF2-40B4-BE49-F238E27FC236}">
                    <a16:creationId xmlns:a16="http://schemas.microsoft.com/office/drawing/2014/main" id="{EA49CCC2-608B-72DF-7AC4-B60FB0FD1B37}"/>
                  </a:ext>
                </a:extLst>
              </p:cNvPr>
              <p:cNvSpPr/>
              <p:nvPr/>
            </p:nvSpPr>
            <p:spPr>
              <a:xfrm>
                <a:off x="6499037" y="4322691"/>
                <a:ext cx="143350" cy="160000"/>
              </a:xfrm>
              <a:custGeom>
                <a:avLst/>
                <a:gdLst/>
                <a:ahLst/>
                <a:cxnLst/>
                <a:rect l="l" t="t" r="r" b="b"/>
                <a:pathLst>
                  <a:path w="143350" h="160000" extrusionOk="0">
                    <a:moveTo>
                      <a:pt x="133761" y="32880"/>
                    </a:moveTo>
                    <a:lnTo>
                      <a:pt x="81302" y="2438"/>
                    </a:lnTo>
                    <a:cubicBezTo>
                      <a:pt x="77830" y="424"/>
                      <a:pt x="74151" y="0"/>
                      <a:pt x="71677" y="0"/>
                    </a:cubicBezTo>
                    <a:cubicBezTo>
                      <a:pt x="69202" y="0"/>
                      <a:pt x="65523" y="422"/>
                      <a:pt x="62052" y="2437"/>
                    </a:cubicBezTo>
                    <a:lnTo>
                      <a:pt x="9589" y="32880"/>
                    </a:lnTo>
                    <a:cubicBezTo>
                      <a:pt x="4034" y="36105"/>
                      <a:pt x="0" y="43109"/>
                      <a:pt x="0" y="49533"/>
                    </a:cubicBezTo>
                    <a:lnTo>
                      <a:pt x="0" y="110467"/>
                    </a:lnTo>
                    <a:cubicBezTo>
                      <a:pt x="0" y="116892"/>
                      <a:pt x="4034" y="123896"/>
                      <a:pt x="9590" y="127120"/>
                    </a:cubicBezTo>
                    <a:lnTo>
                      <a:pt x="62051" y="157562"/>
                    </a:lnTo>
                    <a:cubicBezTo>
                      <a:pt x="65523" y="159576"/>
                      <a:pt x="69202" y="160000"/>
                      <a:pt x="71677" y="160000"/>
                    </a:cubicBezTo>
                    <a:cubicBezTo>
                      <a:pt x="74151" y="160000"/>
                      <a:pt x="77830" y="159578"/>
                      <a:pt x="81301" y="157563"/>
                    </a:cubicBezTo>
                    <a:lnTo>
                      <a:pt x="133762" y="127120"/>
                    </a:lnTo>
                    <a:cubicBezTo>
                      <a:pt x="139317" y="123896"/>
                      <a:pt x="143351" y="116892"/>
                      <a:pt x="143351" y="110469"/>
                    </a:cubicBezTo>
                    <a:lnTo>
                      <a:pt x="143351" y="49534"/>
                    </a:lnTo>
                    <a:cubicBezTo>
                      <a:pt x="143351" y="43110"/>
                      <a:pt x="139317" y="36107"/>
                      <a:pt x="133761" y="32880"/>
                    </a:cubicBezTo>
                    <a:close/>
                    <a:moveTo>
                      <a:pt x="18653" y="111744"/>
                    </a:moveTo>
                    <a:cubicBezTo>
                      <a:pt x="18351" y="111468"/>
                      <a:pt x="17937" y="110748"/>
                      <a:pt x="17849" y="110348"/>
                    </a:cubicBezTo>
                    <a:lnTo>
                      <a:pt x="17849" y="106605"/>
                    </a:lnTo>
                    <a:lnTo>
                      <a:pt x="40628" y="106605"/>
                    </a:lnTo>
                    <a:lnTo>
                      <a:pt x="40628" y="110469"/>
                    </a:lnTo>
                    <a:cubicBezTo>
                      <a:pt x="40628" y="115364"/>
                      <a:pt x="42472" y="121952"/>
                      <a:pt x="45014" y="126135"/>
                    </a:cubicBezTo>
                    <a:lnTo>
                      <a:pt x="45863" y="127533"/>
                    </a:lnTo>
                    <a:lnTo>
                      <a:pt x="18653" y="111744"/>
                    </a:lnTo>
                    <a:close/>
                    <a:moveTo>
                      <a:pt x="17849" y="88758"/>
                    </a:moveTo>
                    <a:lnTo>
                      <a:pt x="17849" y="68531"/>
                    </a:lnTo>
                    <a:lnTo>
                      <a:pt x="40628" y="68531"/>
                    </a:lnTo>
                    <a:lnTo>
                      <a:pt x="40628" y="88758"/>
                    </a:lnTo>
                    <a:lnTo>
                      <a:pt x="17849" y="88758"/>
                    </a:lnTo>
                    <a:close/>
                    <a:moveTo>
                      <a:pt x="45012" y="33867"/>
                    </a:moveTo>
                    <a:cubicBezTo>
                      <a:pt x="42471" y="38051"/>
                      <a:pt x="40627" y="44639"/>
                      <a:pt x="40627" y="49534"/>
                    </a:cubicBezTo>
                    <a:lnTo>
                      <a:pt x="40627" y="50683"/>
                    </a:lnTo>
                    <a:lnTo>
                      <a:pt x="17847" y="50683"/>
                    </a:lnTo>
                    <a:lnTo>
                      <a:pt x="17847" y="49652"/>
                    </a:lnTo>
                    <a:cubicBezTo>
                      <a:pt x="17936" y="49252"/>
                      <a:pt x="18350" y="48532"/>
                      <a:pt x="18652" y="48255"/>
                    </a:cubicBezTo>
                    <a:lnTo>
                      <a:pt x="45863" y="32463"/>
                    </a:lnTo>
                    <a:lnTo>
                      <a:pt x="45012" y="33867"/>
                    </a:lnTo>
                    <a:close/>
                    <a:moveTo>
                      <a:pt x="83085" y="116867"/>
                    </a:moveTo>
                    <a:lnTo>
                      <a:pt x="71675" y="135647"/>
                    </a:lnTo>
                    <a:lnTo>
                      <a:pt x="60266" y="116867"/>
                    </a:lnTo>
                    <a:cubicBezTo>
                      <a:pt x="59412" y="115462"/>
                      <a:pt x="58474" y="112112"/>
                      <a:pt x="58474" y="110467"/>
                    </a:cubicBezTo>
                    <a:lnTo>
                      <a:pt x="58474" y="106605"/>
                    </a:lnTo>
                    <a:lnTo>
                      <a:pt x="84875" y="106605"/>
                    </a:lnTo>
                    <a:lnTo>
                      <a:pt x="84875" y="110469"/>
                    </a:lnTo>
                    <a:lnTo>
                      <a:pt x="84877" y="110469"/>
                    </a:lnTo>
                    <a:cubicBezTo>
                      <a:pt x="84877" y="112113"/>
                      <a:pt x="83939" y="115464"/>
                      <a:pt x="83085" y="116867"/>
                    </a:cubicBezTo>
                    <a:close/>
                    <a:moveTo>
                      <a:pt x="84877" y="88758"/>
                    </a:moveTo>
                    <a:lnTo>
                      <a:pt x="58475" y="88758"/>
                    </a:lnTo>
                    <a:lnTo>
                      <a:pt x="58475" y="68531"/>
                    </a:lnTo>
                    <a:lnTo>
                      <a:pt x="84877" y="68531"/>
                    </a:lnTo>
                    <a:lnTo>
                      <a:pt x="84877" y="88758"/>
                    </a:lnTo>
                    <a:close/>
                    <a:moveTo>
                      <a:pt x="84878" y="50683"/>
                    </a:moveTo>
                    <a:lnTo>
                      <a:pt x="84877" y="50683"/>
                    </a:lnTo>
                    <a:lnTo>
                      <a:pt x="58475" y="50683"/>
                    </a:lnTo>
                    <a:lnTo>
                      <a:pt x="58475" y="49534"/>
                    </a:lnTo>
                    <a:cubicBezTo>
                      <a:pt x="58475" y="47889"/>
                      <a:pt x="59413" y="44539"/>
                      <a:pt x="60267" y="43135"/>
                    </a:cubicBezTo>
                    <a:lnTo>
                      <a:pt x="71677" y="24356"/>
                    </a:lnTo>
                    <a:lnTo>
                      <a:pt x="83086" y="43135"/>
                    </a:lnTo>
                    <a:cubicBezTo>
                      <a:pt x="83940" y="44540"/>
                      <a:pt x="84878" y="47891"/>
                      <a:pt x="84878" y="49535"/>
                    </a:cubicBezTo>
                    <a:lnTo>
                      <a:pt x="84878" y="50683"/>
                    </a:lnTo>
                    <a:close/>
                    <a:moveTo>
                      <a:pt x="125503" y="110350"/>
                    </a:moveTo>
                    <a:cubicBezTo>
                      <a:pt x="125415" y="110749"/>
                      <a:pt x="125001" y="111469"/>
                      <a:pt x="124699" y="111746"/>
                    </a:cubicBezTo>
                    <a:lnTo>
                      <a:pt x="97489" y="127538"/>
                    </a:lnTo>
                    <a:lnTo>
                      <a:pt x="98339" y="126136"/>
                    </a:lnTo>
                    <a:cubicBezTo>
                      <a:pt x="100881" y="121953"/>
                      <a:pt x="102724" y="115365"/>
                      <a:pt x="102724" y="110470"/>
                    </a:cubicBezTo>
                    <a:lnTo>
                      <a:pt x="102724" y="106605"/>
                    </a:lnTo>
                    <a:lnTo>
                      <a:pt x="125503" y="106605"/>
                    </a:lnTo>
                    <a:lnTo>
                      <a:pt x="125503" y="110350"/>
                    </a:lnTo>
                    <a:close/>
                    <a:moveTo>
                      <a:pt x="125503" y="88758"/>
                    </a:moveTo>
                    <a:lnTo>
                      <a:pt x="102724" y="88758"/>
                    </a:lnTo>
                    <a:lnTo>
                      <a:pt x="102724" y="68531"/>
                    </a:lnTo>
                    <a:lnTo>
                      <a:pt x="125503" y="68531"/>
                    </a:lnTo>
                    <a:lnTo>
                      <a:pt x="125503" y="88758"/>
                    </a:lnTo>
                    <a:close/>
                    <a:moveTo>
                      <a:pt x="125503" y="50683"/>
                    </a:moveTo>
                    <a:lnTo>
                      <a:pt x="102724" y="50683"/>
                    </a:lnTo>
                    <a:lnTo>
                      <a:pt x="102724" y="49534"/>
                    </a:lnTo>
                    <a:cubicBezTo>
                      <a:pt x="102724" y="44639"/>
                      <a:pt x="100880" y="38051"/>
                      <a:pt x="98339" y="33867"/>
                    </a:cubicBezTo>
                    <a:lnTo>
                      <a:pt x="97488" y="32466"/>
                    </a:lnTo>
                    <a:lnTo>
                      <a:pt x="124699" y="48257"/>
                    </a:lnTo>
                    <a:cubicBezTo>
                      <a:pt x="125001" y="48534"/>
                      <a:pt x="125415" y="49253"/>
                      <a:pt x="125503" y="49654"/>
                    </a:cubicBezTo>
                    <a:lnTo>
                      <a:pt x="125503" y="506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1894;p35">
                <a:extLst>
                  <a:ext uri="{FF2B5EF4-FFF2-40B4-BE49-F238E27FC236}">
                    <a16:creationId xmlns:a16="http://schemas.microsoft.com/office/drawing/2014/main" id="{9FFE1204-A8FA-E003-DC8F-F99DB8B7C616}"/>
                  </a:ext>
                </a:extLst>
              </p:cNvPr>
              <p:cNvSpPr/>
              <p:nvPr/>
            </p:nvSpPr>
            <p:spPr>
              <a:xfrm>
                <a:off x="6516301" y="4519250"/>
                <a:ext cx="108824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08824" h="17847" extrusionOk="0">
                    <a:moveTo>
                      <a:pt x="99901" y="0"/>
                    </a:moveTo>
                    <a:lnTo>
                      <a:pt x="8924" y="0"/>
                    </a:lnTo>
                    <a:cubicBezTo>
                      <a:pt x="3994" y="0"/>
                      <a:pt x="0" y="3995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99901" y="17847"/>
                    </a:lnTo>
                    <a:cubicBezTo>
                      <a:pt x="104830" y="17847"/>
                      <a:pt x="108824" y="13852"/>
                      <a:pt x="108824" y="8924"/>
                    </a:cubicBezTo>
                    <a:cubicBezTo>
                      <a:pt x="108824" y="3995"/>
                      <a:pt x="104830" y="0"/>
                      <a:pt x="99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895;p35">
                <a:extLst>
                  <a:ext uri="{FF2B5EF4-FFF2-40B4-BE49-F238E27FC236}">
                    <a16:creationId xmlns:a16="http://schemas.microsoft.com/office/drawing/2014/main" id="{1DE370C2-8CCF-37D3-ACC6-E1973938E3D6}"/>
                  </a:ext>
                </a:extLst>
              </p:cNvPr>
              <p:cNvSpPr/>
              <p:nvPr/>
            </p:nvSpPr>
            <p:spPr>
              <a:xfrm>
                <a:off x="6272476" y="4350217"/>
                <a:ext cx="85072" cy="62184"/>
              </a:xfrm>
              <a:custGeom>
                <a:avLst/>
                <a:gdLst/>
                <a:ahLst/>
                <a:cxnLst/>
                <a:rect l="l" t="t" r="r" b="b"/>
                <a:pathLst>
                  <a:path w="85072" h="62184" extrusionOk="0">
                    <a:moveTo>
                      <a:pt x="76149" y="22168"/>
                    </a:moveTo>
                    <a:lnTo>
                      <a:pt x="61957" y="22168"/>
                    </a:lnTo>
                    <a:lnTo>
                      <a:pt x="61957" y="14873"/>
                    </a:lnTo>
                    <a:cubicBezTo>
                      <a:pt x="61957" y="6671"/>
                      <a:pt x="55285" y="0"/>
                      <a:pt x="47084" y="0"/>
                    </a:cubicBez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47311"/>
                    </a:lnTo>
                    <a:cubicBezTo>
                      <a:pt x="0" y="55513"/>
                      <a:pt x="6671" y="62184"/>
                      <a:pt x="14873" y="62184"/>
                    </a:cubicBezTo>
                    <a:lnTo>
                      <a:pt x="47084" y="62184"/>
                    </a:lnTo>
                    <a:lnTo>
                      <a:pt x="47084" y="62183"/>
                    </a:lnTo>
                    <a:cubicBezTo>
                      <a:pt x="55285" y="62183"/>
                      <a:pt x="61957" y="55512"/>
                      <a:pt x="61957" y="47310"/>
                    </a:cubicBezTo>
                    <a:lnTo>
                      <a:pt x="61957" y="40015"/>
                    </a:lnTo>
                    <a:lnTo>
                      <a:pt x="76149" y="40015"/>
                    </a:lnTo>
                    <a:cubicBezTo>
                      <a:pt x="81079" y="40015"/>
                      <a:pt x="85073" y="36020"/>
                      <a:pt x="85073" y="31091"/>
                    </a:cubicBezTo>
                    <a:cubicBezTo>
                      <a:pt x="85073" y="26163"/>
                      <a:pt x="81079" y="22168"/>
                      <a:pt x="76149" y="22168"/>
                    </a:cubicBezTo>
                    <a:close/>
                    <a:moveTo>
                      <a:pt x="44109" y="44337"/>
                    </a:moveTo>
                    <a:lnTo>
                      <a:pt x="17847" y="44337"/>
                    </a:lnTo>
                    <a:lnTo>
                      <a:pt x="17847" y="17847"/>
                    </a:lnTo>
                    <a:lnTo>
                      <a:pt x="44109" y="17847"/>
                    </a:lnTo>
                    <a:lnTo>
                      <a:pt x="44109" y="443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58" name="Group 357">
            <a:extLst>
              <a:ext uri="{FF2B5EF4-FFF2-40B4-BE49-F238E27FC236}">
                <a16:creationId xmlns:a16="http://schemas.microsoft.com/office/drawing/2014/main" id="{0FE0EA77-4EC0-AE32-9E52-7662F6A4A6E2}"/>
              </a:ext>
            </a:extLst>
          </p:cNvPr>
          <p:cNvGrpSpPr/>
          <p:nvPr/>
        </p:nvGrpSpPr>
        <p:grpSpPr>
          <a:xfrm>
            <a:off x="7147852" y="1696617"/>
            <a:ext cx="995031" cy="897154"/>
            <a:chOff x="7147852" y="1696617"/>
            <a:chExt cx="995031" cy="897154"/>
          </a:xfrm>
        </p:grpSpPr>
        <p:sp>
          <p:nvSpPr>
            <p:cNvPr id="8" name="Freeform 184">
              <a:extLst>
                <a:ext uri="{FF2B5EF4-FFF2-40B4-BE49-F238E27FC236}">
                  <a16:creationId xmlns:a16="http://schemas.microsoft.com/office/drawing/2014/main" id="{47F35E7E-CF39-9BDA-457C-A72256D99509}"/>
                </a:ext>
              </a:extLst>
            </p:cNvPr>
            <p:cNvSpPr/>
            <p:nvPr/>
          </p:nvSpPr>
          <p:spPr>
            <a:xfrm rot="16200000" flipH="1">
              <a:off x="7196791" y="1647678"/>
              <a:ext cx="897154" cy="995031"/>
            </a:xfrm>
            <a:custGeom>
              <a:avLst/>
              <a:gdLst>
                <a:gd name="connsiteX0" fmla="*/ 0 w 656305"/>
                <a:gd name="connsiteY0" fmla="*/ 618624 h 727906"/>
                <a:gd name="connsiteX1" fmla="*/ 0 w 656305"/>
                <a:gd name="connsiteY1" fmla="*/ 181510 h 727906"/>
                <a:gd name="connsiteX2" fmla="*/ 109282 w 656305"/>
                <a:gd name="connsiteY2" fmla="*/ 72228 h 727906"/>
                <a:gd name="connsiteX3" fmla="*/ 244461 w 656305"/>
                <a:gd name="connsiteY3" fmla="*/ 72228 h 727906"/>
                <a:gd name="connsiteX4" fmla="*/ 328154 w 656305"/>
                <a:gd name="connsiteY4" fmla="*/ 0 h 727906"/>
                <a:gd name="connsiteX5" fmla="*/ 411846 w 656305"/>
                <a:gd name="connsiteY5" fmla="*/ 72228 h 727906"/>
                <a:gd name="connsiteX6" fmla="*/ 547023 w 656305"/>
                <a:gd name="connsiteY6" fmla="*/ 72228 h 727906"/>
                <a:gd name="connsiteX7" fmla="*/ 656305 w 656305"/>
                <a:gd name="connsiteY7" fmla="*/ 181510 h 727906"/>
                <a:gd name="connsiteX8" fmla="*/ 656305 w 656305"/>
                <a:gd name="connsiteY8" fmla="*/ 618624 h 727906"/>
                <a:gd name="connsiteX9" fmla="*/ 547023 w 656305"/>
                <a:gd name="connsiteY9" fmla="*/ 727906 h 727906"/>
                <a:gd name="connsiteX10" fmla="*/ 109282 w 656305"/>
                <a:gd name="connsiteY10" fmla="*/ 727906 h 727906"/>
                <a:gd name="connsiteX11" fmla="*/ 0 w 656305"/>
                <a:gd name="connsiteY11" fmla="*/ 618624 h 72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7906">
                  <a:moveTo>
                    <a:pt x="0" y="618624"/>
                  </a:moveTo>
                  <a:lnTo>
                    <a:pt x="0" y="181510"/>
                  </a:lnTo>
                  <a:cubicBezTo>
                    <a:pt x="0" y="121155"/>
                    <a:pt x="48927" y="72228"/>
                    <a:pt x="109282" y="72228"/>
                  </a:cubicBezTo>
                  <a:lnTo>
                    <a:pt x="244461" y="72228"/>
                  </a:lnTo>
                  <a:lnTo>
                    <a:pt x="328154" y="0"/>
                  </a:lnTo>
                  <a:lnTo>
                    <a:pt x="411846" y="72228"/>
                  </a:lnTo>
                  <a:lnTo>
                    <a:pt x="547023" y="72228"/>
                  </a:lnTo>
                  <a:cubicBezTo>
                    <a:pt x="607378" y="72228"/>
                    <a:pt x="656305" y="121155"/>
                    <a:pt x="656305" y="181510"/>
                  </a:cubicBezTo>
                  <a:lnTo>
                    <a:pt x="656305" y="618624"/>
                  </a:lnTo>
                  <a:cubicBezTo>
                    <a:pt x="656305" y="678979"/>
                    <a:pt x="607378" y="727906"/>
                    <a:pt x="547023" y="727906"/>
                  </a:cubicBezTo>
                  <a:lnTo>
                    <a:pt x="109282" y="727906"/>
                  </a:lnTo>
                  <a:cubicBezTo>
                    <a:pt x="48927" y="727906"/>
                    <a:pt x="0" y="678979"/>
                    <a:pt x="0" y="618624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9" name="Google Shape;2258;p35">
              <a:extLst>
                <a:ext uri="{FF2B5EF4-FFF2-40B4-BE49-F238E27FC236}">
                  <a16:creationId xmlns:a16="http://schemas.microsoft.com/office/drawing/2014/main" id="{5CA9D0AF-DE77-9A27-2377-CC042A4E73AE}"/>
                </a:ext>
              </a:extLst>
            </p:cNvPr>
            <p:cNvGrpSpPr/>
            <p:nvPr/>
          </p:nvGrpSpPr>
          <p:grpSpPr>
            <a:xfrm>
              <a:off x="7451941" y="1809149"/>
              <a:ext cx="527807" cy="598352"/>
              <a:chOff x="7270532" y="2052126"/>
              <a:chExt cx="537369" cy="609192"/>
            </a:xfrm>
            <a:solidFill>
              <a:schemeClr val="bg1"/>
            </a:solidFill>
          </p:grpSpPr>
          <p:sp>
            <p:nvSpPr>
              <p:cNvPr id="40" name="Google Shape;2259;p35">
                <a:extLst>
                  <a:ext uri="{FF2B5EF4-FFF2-40B4-BE49-F238E27FC236}">
                    <a16:creationId xmlns:a16="http://schemas.microsoft.com/office/drawing/2014/main" id="{A53B6B4D-814E-1921-B574-61A97A7285AF}"/>
                  </a:ext>
                </a:extLst>
              </p:cNvPr>
              <p:cNvSpPr/>
              <p:nvPr/>
            </p:nvSpPr>
            <p:spPr>
              <a:xfrm>
                <a:off x="7344602" y="2117321"/>
                <a:ext cx="463299" cy="543997"/>
              </a:xfrm>
              <a:custGeom>
                <a:avLst/>
                <a:gdLst/>
                <a:ahLst/>
                <a:cxnLst/>
                <a:rect l="l" t="t" r="r" b="b"/>
                <a:pathLst>
                  <a:path w="463299" h="543997" extrusionOk="0">
                    <a:moveTo>
                      <a:pt x="448423" y="88007"/>
                    </a:moveTo>
                    <a:lnTo>
                      <a:pt x="431300" y="88007"/>
                    </a:lnTo>
                    <a:cubicBezTo>
                      <a:pt x="431288" y="87978"/>
                      <a:pt x="431277" y="87949"/>
                      <a:pt x="431266" y="87920"/>
                    </a:cubicBezTo>
                    <a:lnTo>
                      <a:pt x="427981" y="79902"/>
                    </a:lnTo>
                    <a:cubicBezTo>
                      <a:pt x="427959" y="79850"/>
                      <a:pt x="427938" y="79798"/>
                      <a:pt x="427915" y="79746"/>
                    </a:cubicBezTo>
                    <a:cubicBezTo>
                      <a:pt x="427916" y="79738"/>
                      <a:pt x="427918" y="79728"/>
                      <a:pt x="427919" y="79721"/>
                    </a:cubicBezTo>
                    <a:lnTo>
                      <a:pt x="440085" y="67462"/>
                    </a:lnTo>
                    <a:cubicBezTo>
                      <a:pt x="445834" y="61669"/>
                      <a:pt x="445834" y="52241"/>
                      <a:pt x="440085" y="46446"/>
                    </a:cubicBezTo>
                    <a:lnTo>
                      <a:pt x="417233" y="23421"/>
                    </a:lnTo>
                    <a:cubicBezTo>
                      <a:pt x="414431" y="20596"/>
                      <a:pt x="410692" y="19040"/>
                      <a:pt x="406708" y="19040"/>
                    </a:cubicBezTo>
                    <a:cubicBezTo>
                      <a:pt x="402723" y="19040"/>
                      <a:pt x="398986" y="20596"/>
                      <a:pt x="396184" y="23419"/>
                    </a:cubicBezTo>
                    <a:lnTo>
                      <a:pt x="384068" y="35626"/>
                    </a:lnTo>
                    <a:cubicBezTo>
                      <a:pt x="384039" y="35613"/>
                      <a:pt x="384009" y="35601"/>
                      <a:pt x="383980" y="35589"/>
                    </a:cubicBezTo>
                    <a:lnTo>
                      <a:pt x="376082" y="32303"/>
                    </a:lnTo>
                    <a:cubicBezTo>
                      <a:pt x="376043" y="32286"/>
                      <a:pt x="376004" y="32272"/>
                      <a:pt x="375965" y="32255"/>
                    </a:cubicBezTo>
                    <a:cubicBezTo>
                      <a:pt x="375963" y="32252"/>
                      <a:pt x="375960" y="32248"/>
                      <a:pt x="375958" y="32244"/>
                    </a:cubicBezTo>
                    <a:lnTo>
                      <a:pt x="375958" y="14873"/>
                    </a:lnTo>
                    <a:cubicBezTo>
                      <a:pt x="375958" y="6673"/>
                      <a:pt x="369286" y="0"/>
                      <a:pt x="361085" y="0"/>
                    </a:cubicBezTo>
                    <a:lnTo>
                      <a:pt x="328814" y="0"/>
                    </a:lnTo>
                    <a:cubicBezTo>
                      <a:pt x="320613" y="0"/>
                      <a:pt x="313941" y="6673"/>
                      <a:pt x="313941" y="14873"/>
                    </a:cubicBezTo>
                    <a:lnTo>
                      <a:pt x="313941" y="32244"/>
                    </a:lnTo>
                    <a:cubicBezTo>
                      <a:pt x="313939" y="32248"/>
                      <a:pt x="313937" y="32252"/>
                      <a:pt x="313934" y="32255"/>
                    </a:cubicBezTo>
                    <a:cubicBezTo>
                      <a:pt x="313895" y="32272"/>
                      <a:pt x="313857" y="32286"/>
                      <a:pt x="313818" y="32303"/>
                    </a:cubicBezTo>
                    <a:lnTo>
                      <a:pt x="305921" y="35589"/>
                    </a:lnTo>
                    <a:cubicBezTo>
                      <a:pt x="305891" y="35602"/>
                      <a:pt x="305862" y="35614"/>
                      <a:pt x="305833" y="35626"/>
                    </a:cubicBezTo>
                    <a:lnTo>
                      <a:pt x="293719" y="23418"/>
                    </a:lnTo>
                    <a:cubicBezTo>
                      <a:pt x="290916" y="20595"/>
                      <a:pt x="287179" y="19040"/>
                      <a:pt x="283195" y="19040"/>
                    </a:cubicBezTo>
                    <a:cubicBezTo>
                      <a:pt x="279298" y="19040"/>
                      <a:pt x="275644" y="20536"/>
                      <a:pt x="272864" y="23242"/>
                    </a:cubicBezTo>
                    <a:cubicBezTo>
                      <a:pt x="250764" y="14848"/>
                      <a:pt x="226836" y="10238"/>
                      <a:pt x="201857" y="10238"/>
                    </a:cubicBezTo>
                    <a:cubicBezTo>
                      <a:pt x="90553" y="10238"/>
                      <a:pt x="0" y="101454"/>
                      <a:pt x="0" y="213575"/>
                    </a:cubicBezTo>
                    <a:cubicBezTo>
                      <a:pt x="0" y="255115"/>
                      <a:pt x="12354" y="295065"/>
                      <a:pt x="35728" y="329107"/>
                    </a:cubicBezTo>
                    <a:cubicBezTo>
                      <a:pt x="57407" y="360679"/>
                      <a:pt x="87094" y="385199"/>
                      <a:pt x="121855" y="400311"/>
                    </a:cubicBezTo>
                    <a:lnTo>
                      <a:pt x="121855" y="433441"/>
                    </a:lnTo>
                    <a:cubicBezTo>
                      <a:pt x="113899" y="436371"/>
                      <a:pt x="108198" y="444005"/>
                      <a:pt x="108198" y="452966"/>
                    </a:cubicBezTo>
                    <a:lnTo>
                      <a:pt x="108198" y="472326"/>
                    </a:lnTo>
                    <a:cubicBezTo>
                      <a:pt x="108198" y="483806"/>
                      <a:pt x="117540" y="493148"/>
                      <a:pt x="129020" y="493148"/>
                    </a:cubicBezTo>
                    <a:lnTo>
                      <a:pt x="142035" y="493148"/>
                    </a:lnTo>
                    <a:lnTo>
                      <a:pt x="142035" y="524488"/>
                    </a:lnTo>
                    <a:cubicBezTo>
                      <a:pt x="142035" y="535246"/>
                      <a:pt x="150769" y="543997"/>
                      <a:pt x="161505" y="543997"/>
                    </a:cubicBezTo>
                    <a:lnTo>
                      <a:pt x="242210" y="543997"/>
                    </a:lnTo>
                    <a:cubicBezTo>
                      <a:pt x="252946" y="543997"/>
                      <a:pt x="261681" y="535246"/>
                      <a:pt x="261681" y="524488"/>
                    </a:cubicBezTo>
                    <a:lnTo>
                      <a:pt x="261681" y="493148"/>
                    </a:lnTo>
                    <a:lnTo>
                      <a:pt x="274695" y="493148"/>
                    </a:lnTo>
                    <a:cubicBezTo>
                      <a:pt x="286176" y="493148"/>
                      <a:pt x="295517" y="483806"/>
                      <a:pt x="295517" y="472326"/>
                    </a:cubicBezTo>
                    <a:lnTo>
                      <a:pt x="295517" y="452966"/>
                    </a:lnTo>
                    <a:cubicBezTo>
                      <a:pt x="295517" y="444005"/>
                      <a:pt x="289815" y="436370"/>
                      <a:pt x="281859" y="433441"/>
                    </a:cubicBezTo>
                    <a:lnTo>
                      <a:pt x="281859" y="400312"/>
                    </a:lnTo>
                    <a:cubicBezTo>
                      <a:pt x="327063" y="380668"/>
                      <a:pt x="363362" y="345354"/>
                      <a:pt x="384484" y="300301"/>
                    </a:cubicBezTo>
                    <a:cubicBezTo>
                      <a:pt x="386576" y="295839"/>
                      <a:pt x="384654" y="290526"/>
                      <a:pt x="380192" y="288433"/>
                    </a:cubicBezTo>
                    <a:cubicBezTo>
                      <a:pt x="375729" y="286340"/>
                      <a:pt x="370416" y="288263"/>
                      <a:pt x="368325" y="292724"/>
                    </a:cubicBezTo>
                    <a:cubicBezTo>
                      <a:pt x="350179" y="331428"/>
                      <a:pt x="319763" y="362250"/>
                      <a:pt x="281859" y="380667"/>
                    </a:cubicBezTo>
                    <a:lnTo>
                      <a:pt x="281859" y="332268"/>
                    </a:lnTo>
                    <a:lnTo>
                      <a:pt x="283863" y="332268"/>
                    </a:lnTo>
                    <a:cubicBezTo>
                      <a:pt x="292064" y="332268"/>
                      <a:pt x="298735" y="325597"/>
                      <a:pt x="298735" y="317396"/>
                    </a:cubicBezTo>
                    <a:lnTo>
                      <a:pt x="298735" y="294141"/>
                    </a:lnTo>
                    <a:cubicBezTo>
                      <a:pt x="298735" y="285940"/>
                      <a:pt x="292064" y="279269"/>
                      <a:pt x="283863" y="279269"/>
                    </a:cubicBezTo>
                    <a:lnTo>
                      <a:pt x="261167" y="279269"/>
                    </a:lnTo>
                    <a:cubicBezTo>
                      <a:pt x="252965" y="279269"/>
                      <a:pt x="246294" y="285940"/>
                      <a:pt x="246294" y="294141"/>
                    </a:cubicBezTo>
                    <a:lnTo>
                      <a:pt x="246294" y="317396"/>
                    </a:lnTo>
                    <a:cubicBezTo>
                      <a:pt x="246294" y="325597"/>
                      <a:pt x="252965" y="332268"/>
                      <a:pt x="261167" y="332268"/>
                    </a:cubicBezTo>
                    <a:lnTo>
                      <a:pt x="264013" y="332268"/>
                    </a:lnTo>
                    <a:lnTo>
                      <a:pt x="264013" y="432142"/>
                    </a:lnTo>
                    <a:lnTo>
                      <a:pt x="251017" y="432142"/>
                    </a:lnTo>
                    <a:lnTo>
                      <a:pt x="251017" y="363681"/>
                    </a:lnTo>
                    <a:cubicBezTo>
                      <a:pt x="251017" y="358012"/>
                      <a:pt x="248228" y="351245"/>
                      <a:pt x="244238" y="347223"/>
                    </a:cubicBezTo>
                    <a:lnTo>
                      <a:pt x="176924" y="279394"/>
                    </a:lnTo>
                    <a:lnTo>
                      <a:pt x="179789" y="276506"/>
                    </a:lnTo>
                    <a:cubicBezTo>
                      <a:pt x="185539" y="270713"/>
                      <a:pt x="185539" y="261284"/>
                      <a:pt x="179789" y="255490"/>
                    </a:cubicBezTo>
                    <a:lnTo>
                      <a:pt x="163708" y="239286"/>
                    </a:lnTo>
                    <a:cubicBezTo>
                      <a:pt x="160905" y="236461"/>
                      <a:pt x="157167" y="234905"/>
                      <a:pt x="153182" y="234905"/>
                    </a:cubicBezTo>
                    <a:cubicBezTo>
                      <a:pt x="149198" y="234905"/>
                      <a:pt x="145460" y="236461"/>
                      <a:pt x="142658" y="239284"/>
                    </a:cubicBezTo>
                    <a:lnTo>
                      <a:pt x="126371" y="255697"/>
                    </a:lnTo>
                    <a:cubicBezTo>
                      <a:pt x="120621" y="261490"/>
                      <a:pt x="120621" y="270918"/>
                      <a:pt x="126371" y="276713"/>
                    </a:cubicBezTo>
                    <a:lnTo>
                      <a:pt x="142452" y="292917"/>
                    </a:lnTo>
                    <a:cubicBezTo>
                      <a:pt x="145254" y="295742"/>
                      <a:pt x="148993" y="297298"/>
                      <a:pt x="152978" y="297298"/>
                    </a:cubicBezTo>
                    <a:cubicBezTo>
                      <a:pt x="156962" y="297298"/>
                      <a:pt x="160700" y="295742"/>
                      <a:pt x="163502" y="292918"/>
                    </a:cubicBezTo>
                    <a:lnTo>
                      <a:pt x="164351" y="292062"/>
                    </a:lnTo>
                    <a:lnTo>
                      <a:pt x="231568" y="359794"/>
                    </a:lnTo>
                    <a:cubicBezTo>
                      <a:pt x="232226" y="360479"/>
                      <a:pt x="233154" y="362734"/>
                      <a:pt x="233171" y="363681"/>
                    </a:cubicBezTo>
                    <a:lnTo>
                      <a:pt x="233171" y="432142"/>
                    </a:lnTo>
                    <a:lnTo>
                      <a:pt x="214721" y="432142"/>
                    </a:lnTo>
                    <a:lnTo>
                      <a:pt x="214721" y="357194"/>
                    </a:lnTo>
                    <a:cubicBezTo>
                      <a:pt x="214721" y="352265"/>
                      <a:pt x="210726" y="348270"/>
                      <a:pt x="205798" y="348270"/>
                    </a:cubicBezTo>
                    <a:cubicBezTo>
                      <a:pt x="200869" y="348270"/>
                      <a:pt x="196874" y="352265"/>
                      <a:pt x="196874" y="357194"/>
                    </a:cubicBezTo>
                    <a:lnTo>
                      <a:pt x="196874" y="432143"/>
                    </a:lnTo>
                    <a:lnTo>
                      <a:pt x="169878" y="432143"/>
                    </a:lnTo>
                    <a:lnTo>
                      <a:pt x="169878" y="368305"/>
                    </a:lnTo>
                    <a:lnTo>
                      <a:pt x="172303" y="368305"/>
                    </a:lnTo>
                    <a:cubicBezTo>
                      <a:pt x="180504" y="368305"/>
                      <a:pt x="187176" y="361633"/>
                      <a:pt x="187176" y="353432"/>
                    </a:cubicBezTo>
                    <a:lnTo>
                      <a:pt x="187176" y="330178"/>
                    </a:lnTo>
                    <a:cubicBezTo>
                      <a:pt x="187176" y="321976"/>
                      <a:pt x="180504" y="315305"/>
                      <a:pt x="172303" y="315305"/>
                    </a:cubicBezTo>
                    <a:lnTo>
                      <a:pt x="149607" y="315305"/>
                    </a:lnTo>
                    <a:cubicBezTo>
                      <a:pt x="141405" y="315305"/>
                      <a:pt x="134734" y="321976"/>
                      <a:pt x="134734" y="330178"/>
                    </a:cubicBezTo>
                    <a:lnTo>
                      <a:pt x="134734" y="353432"/>
                    </a:lnTo>
                    <a:cubicBezTo>
                      <a:pt x="134734" y="361633"/>
                      <a:pt x="141405" y="368305"/>
                      <a:pt x="149607" y="368305"/>
                    </a:cubicBezTo>
                    <a:lnTo>
                      <a:pt x="152031" y="368305"/>
                    </a:lnTo>
                    <a:lnTo>
                      <a:pt x="152031" y="432143"/>
                    </a:lnTo>
                    <a:lnTo>
                      <a:pt x="139704" y="432143"/>
                    </a:lnTo>
                    <a:lnTo>
                      <a:pt x="139704" y="394364"/>
                    </a:lnTo>
                    <a:cubicBezTo>
                      <a:pt x="139704" y="390714"/>
                      <a:pt x="137480" y="387432"/>
                      <a:pt x="134091" y="386077"/>
                    </a:cubicBezTo>
                    <a:cubicBezTo>
                      <a:pt x="100200" y="372537"/>
                      <a:pt x="71276" y="349342"/>
                      <a:pt x="50443" y="319003"/>
                    </a:cubicBezTo>
                    <a:cubicBezTo>
                      <a:pt x="29120" y="287948"/>
                      <a:pt x="17849" y="251492"/>
                      <a:pt x="17849" y="213575"/>
                    </a:cubicBezTo>
                    <a:cubicBezTo>
                      <a:pt x="17849" y="111296"/>
                      <a:pt x="100394" y="28086"/>
                      <a:pt x="201858" y="28086"/>
                    </a:cubicBezTo>
                    <a:cubicBezTo>
                      <a:pt x="221782" y="28086"/>
                      <a:pt x="240969" y="31312"/>
                      <a:pt x="258951" y="37244"/>
                    </a:cubicBezTo>
                    <a:lnTo>
                      <a:pt x="249820" y="46445"/>
                    </a:lnTo>
                    <a:cubicBezTo>
                      <a:pt x="244071" y="52238"/>
                      <a:pt x="244071" y="61667"/>
                      <a:pt x="249820" y="67460"/>
                    </a:cubicBezTo>
                    <a:lnTo>
                      <a:pt x="261984" y="79720"/>
                    </a:lnTo>
                    <a:cubicBezTo>
                      <a:pt x="261985" y="79728"/>
                      <a:pt x="261987" y="79738"/>
                      <a:pt x="261987" y="79745"/>
                    </a:cubicBezTo>
                    <a:cubicBezTo>
                      <a:pt x="261965" y="79796"/>
                      <a:pt x="261943" y="79848"/>
                      <a:pt x="261922" y="79899"/>
                    </a:cubicBezTo>
                    <a:lnTo>
                      <a:pt x="258637" y="87917"/>
                    </a:lnTo>
                    <a:cubicBezTo>
                      <a:pt x="258625" y="87946"/>
                      <a:pt x="258613" y="87976"/>
                      <a:pt x="258601" y="88005"/>
                    </a:cubicBezTo>
                    <a:lnTo>
                      <a:pt x="241478" y="88005"/>
                    </a:lnTo>
                    <a:cubicBezTo>
                      <a:pt x="233277" y="88005"/>
                      <a:pt x="226606" y="94676"/>
                      <a:pt x="226606" y="102877"/>
                    </a:cubicBezTo>
                    <a:lnTo>
                      <a:pt x="226606" y="135488"/>
                    </a:lnTo>
                    <a:cubicBezTo>
                      <a:pt x="226606" y="143690"/>
                      <a:pt x="233277" y="150361"/>
                      <a:pt x="241478" y="150361"/>
                    </a:cubicBezTo>
                    <a:lnTo>
                      <a:pt x="258601" y="150361"/>
                    </a:lnTo>
                    <a:cubicBezTo>
                      <a:pt x="258613" y="150390"/>
                      <a:pt x="258625" y="150421"/>
                      <a:pt x="258637" y="150449"/>
                    </a:cubicBezTo>
                    <a:lnTo>
                      <a:pt x="261921" y="158464"/>
                    </a:lnTo>
                    <a:cubicBezTo>
                      <a:pt x="261942" y="158516"/>
                      <a:pt x="261964" y="158567"/>
                      <a:pt x="261986" y="158620"/>
                    </a:cubicBezTo>
                    <a:cubicBezTo>
                      <a:pt x="261986" y="158628"/>
                      <a:pt x="261984" y="158635"/>
                      <a:pt x="261983" y="158644"/>
                    </a:cubicBezTo>
                    <a:lnTo>
                      <a:pt x="249819" y="170905"/>
                    </a:lnTo>
                    <a:cubicBezTo>
                      <a:pt x="244071" y="176697"/>
                      <a:pt x="244070" y="186125"/>
                      <a:pt x="249819" y="191921"/>
                    </a:cubicBezTo>
                    <a:lnTo>
                      <a:pt x="272671" y="214952"/>
                    </a:lnTo>
                    <a:cubicBezTo>
                      <a:pt x="275473" y="217775"/>
                      <a:pt x="279212" y="219330"/>
                      <a:pt x="283195" y="219330"/>
                    </a:cubicBezTo>
                    <a:cubicBezTo>
                      <a:pt x="287179" y="219330"/>
                      <a:pt x="290916" y="217775"/>
                      <a:pt x="293720" y="214950"/>
                    </a:cubicBezTo>
                    <a:lnTo>
                      <a:pt x="305833" y="202742"/>
                    </a:lnTo>
                    <a:cubicBezTo>
                      <a:pt x="305862" y="202754"/>
                      <a:pt x="305891" y="202767"/>
                      <a:pt x="305921" y="202779"/>
                    </a:cubicBezTo>
                    <a:lnTo>
                      <a:pt x="313818" y="206065"/>
                    </a:lnTo>
                    <a:cubicBezTo>
                      <a:pt x="313857" y="206082"/>
                      <a:pt x="313895" y="206096"/>
                      <a:pt x="313934" y="206113"/>
                    </a:cubicBezTo>
                    <a:cubicBezTo>
                      <a:pt x="313937" y="206117"/>
                      <a:pt x="313939" y="206120"/>
                      <a:pt x="313941" y="206124"/>
                    </a:cubicBezTo>
                    <a:lnTo>
                      <a:pt x="313941" y="223495"/>
                    </a:lnTo>
                    <a:cubicBezTo>
                      <a:pt x="313941" y="231697"/>
                      <a:pt x="320613" y="238368"/>
                      <a:pt x="328814" y="238368"/>
                    </a:cubicBezTo>
                    <a:lnTo>
                      <a:pt x="361086" y="238368"/>
                    </a:lnTo>
                    <a:cubicBezTo>
                      <a:pt x="369288" y="238368"/>
                      <a:pt x="375959" y="231697"/>
                      <a:pt x="375959" y="223495"/>
                    </a:cubicBezTo>
                    <a:lnTo>
                      <a:pt x="375959" y="206124"/>
                    </a:lnTo>
                    <a:cubicBezTo>
                      <a:pt x="375961" y="206120"/>
                      <a:pt x="375964" y="206117"/>
                      <a:pt x="375966" y="206113"/>
                    </a:cubicBezTo>
                    <a:cubicBezTo>
                      <a:pt x="376005" y="206096"/>
                      <a:pt x="376045" y="206081"/>
                      <a:pt x="376084" y="206064"/>
                    </a:cubicBezTo>
                    <a:lnTo>
                      <a:pt x="383982" y="202777"/>
                    </a:lnTo>
                    <a:cubicBezTo>
                      <a:pt x="384012" y="202765"/>
                      <a:pt x="384040" y="202753"/>
                      <a:pt x="384070" y="202740"/>
                    </a:cubicBezTo>
                    <a:lnTo>
                      <a:pt x="385630" y="204312"/>
                    </a:lnTo>
                    <a:cubicBezTo>
                      <a:pt x="385782" y="207379"/>
                      <a:pt x="385868" y="210465"/>
                      <a:pt x="385868" y="213571"/>
                    </a:cubicBezTo>
                    <a:cubicBezTo>
                      <a:pt x="385868" y="221822"/>
                      <a:pt x="385325" y="230119"/>
                      <a:pt x="384257" y="238233"/>
                    </a:cubicBezTo>
                    <a:cubicBezTo>
                      <a:pt x="383613" y="243119"/>
                      <a:pt x="387052" y="247601"/>
                      <a:pt x="391938" y="248245"/>
                    </a:cubicBezTo>
                    <a:cubicBezTo>
                      <a:pt x="396826" y="248895"/>
                      <a:pt x="401307" y="245450"/>
                      <a:pt x="401951" y="240563"/>
                    </a:cubicBezTo>
                    <a:cubicBezTo>
                      <a:pt x="402887" y="233460"/>
                      <a:pt x="403436" y="226231"/>
                      <a:pt x="403626" y="219004"/>
                    </a:cubicBezTo>
                    <a:cubicBezTo>
                      <a:pt x="404629" y="219214"/>
                      <a:pt x="405659" y="219329"/>
                      <a:pt x="406710" y="219329"/>
                    </a:cubicBezTo>
                    <a:cubicBezTo>
                      <a:pt x="410694" y="219329"/>
                      <a:pt x="414431" y="217773"/>
                      <a:pt x="417235" y="214949"/>
                    </a:cubicBezTo>
                    <a:lnTo>
                      <a:pt x="440088" y="191918"/>
                    </a:lnTo>
                    <a:cubicBezTo>
                      <a:pt x="445836" y="186125"/>
                      <a:pt x="445836" y="176697"/>
                      <a:pt x="440087" y="170902"/>
                    </a:cubicBezTo>
                    <a:lnTo>
                      <a:pt x="427922" y="158646"/>
                    </a:lnTo>
                    <a:cubicBezTo>
                      <a:pt x="427921" y="158638"/>
                      <a:pt x="427919" y="158628"/>
                      <a:pt x="427919" y="158620"/>
                    </a:cubicBezTo>
                    <a:cubicBezTo>
                      <a:pt x="427940" y="158569"/>
                      <a:pt x="427963" y="158517"/>
                      <a:pt x="427983" y="158466"/>
                    </a:cubicBezTo>
                    <a:lnTo>
                      <a:pt x="431268" y="150449"/>
                    </a:lnTo>
                    <a:cubicBezTo>
                      <a:pt x="431280" y="150421"/>
                      <a:pt x="431292" y="150390"/>
                      <a:pt x="431304" y="150361"/>
                    </a:cubicBezTo>
                    <a:lnTo>
                      <a:pt x="448427" y="150361"/>
                    </a:lnTo>
                    <a:cubicBezTo>
                      <a:pt x="456628" y="150361"/>
                      <a:pt x="463300" y="143690"/>
                      <a:pt x="463300" y="135488"/>
                    </a:cubicBezTo>
                    <a:lnTo>
                      <a:pt x="463300" y="102880"/>
                    </a:lnTo>
                    <a:cubicBezTo>
                      <a:pt x="463296" y="94678"/>
                      <a:pt x="456625" y="88007"/>
                      <a:pt x="448423" y="88007"/>
                    </a:cubicBezTo>
                    <a:close/>
                    <a:moveTo>
                      <a:pt x="152975" y="278187"/>
                    </a:moveTo>
                    <a:lnTo>
                      <a:pt x="141085" y="266205"/>
                    </a:lnTo>
                    <a:lnTo>
                      <a:pt x="153181" y="254018"/>
                    </a:lnTo>
                    <a:lnTo>
                      <a:pt x="165071" y="266000"/>
                    </a:lnTo>
                    <a:lnTo>
                      <a:pt x="152975" y="278187"/>
                    </a:lnTo>
                    <a:close/>
                    <a:moveTo>
                      <a:pt x="242209" y="526150"/>
                    </a:moveTo>
                    <a:lnTo>
                      <a:pt x="161504" y="526150"/>
                    </a:lnTo>
                    <a:cubicBezTo>
                      <a:pt x="160625" y="526150"/>
                      <a:pt x="159881" y="525389"/>
                      <a:pt x="159881" y="524488"/>
                    </a:cubicBezTo>
                    <a:lnTo>
                      <a:pt x="159881" y="517531"/>
                    </a:lnTo>
                    <a:lnTo>
                      <a:pt x="243832" y="517531"/>
                    </a:lnTo>
                    <a:lnTo>
                      <a:pt x="243832" y="524488"/>
                    </a:lnTo>
                    <a:lnTo>
                      <a:pt x="243832" y="524488"/>
                    </a:lnTo>
                    <a:cubicBezTo>
                      <a:pt x="243832" y="525390"/>
                      <a:pt x="243088" y="526150"/>
                      <a:pt x="242209" y="526150"/>
                    </a:cubicBezTo>
                    <a:close/>
                    <a:moveTo>
                      <a:pt x="243832" y="499683"/>
                    </a:moveTo>
                    <a:lnTo>
                      <a:pt x="159881" y="499683"/>
                    </a:lnTo>
                    <a:lnTo>
                      <a:pt x="159881" y="493148"/>
                    </a:lnTo>
                    <a:lnTo>
                      <a:pt x="243832" y="493148"/>
                    </a:lnTo>
                    <a:lnTo>
                      <a:pt x="243832" y="499683"/>
                    </a:lnTo>
                    <a:close/>
                    <a:moveTo>
                      <a:pt x="264139" y="297117"/>
                    </a:moveTo>
                    <a:lnTo>
                      <a:pt x="280886" y="297117"/>
                    </a:lnTo>
                    <a:lnTo>
                      <a:pt x="280886" y="314422"/>
                    </a:lnTo>
                    <a:lnTo>
                      <a:pt x="264139" y="314422"/>
                    </a:lnTo>
                    <a:lnTo>
                      <a:pt x="264139" y="297117"/>
                    </a:lnTo>
                    <a:close/>
                    <a:moveTo>
                      <a:pt x="152579" y="333152"/>
                    </a:moveTo>
                    <a:lnTo>
                      <a:pt x="169326" y="333152"/>
                    </a:lnTo>
                    <a:lnTo>
                      <a:pt x="169326" y="350457"/>
                    </a:lnTo>
                    <a:lnTo>
                      <a:pt x="152579" y="350457"/>
                    </a:lnTo>
                    <a:lnTo>
                      <a:pt x="152579" y="333152"/>
                    </a:lnTo>
                    <a:close/>
                    <a:moveTo>
                      <a:pt x="126045" y="452965"/>
                    </a:moveTo>
                    <a:cubicBezTo>
                      <a:pt x="126045" y="451353"/>
                      <a:pt x="127407" y="449990"/>
                      <a:pt x="129019" y="449990"/>
                    </a:cubicBezTo>
                    <a:lnTo>
                      <a:pt x="274694" y="449990"/>
                    </a:lnTo>
                    <a:cubicBezTo>
                      <a:pt x="276306" y="449990"/>
                      <a:pt x="277668" y="451353"/>
                      <a:pt x="277668" y="452965"/>
                    </a:cubicBezTo>
                    <a:lnTo>
                      <a:pt x="277668" y="472324"/>
                    </a:lnTo>
                    <a:cubicBezTo>
                      <a:pt x="277668" y="473937"/>
                      <a:pt x="276306" y="475299"/>
                      <a:pt x="274694" y="475299"/>
                    </a:cubicBezTo>
                    <a:lnTo>
                      <a:pt x="129019" y="475299"/>
                    </a:lnTo>
                    <a:cubicBezTo>
                      <a:pt x="127407" y="475299"/>
                      <a:pt x="126045" y="473937"/>
                      <a:pt x="126045" y="472324"/>
                    </a:cubicBezTo>
                    <a:lnTo>
                      <a:pt x="126045" y="452965"/>
                    </a:lnTo>
                    <a:close/>
                    <a:moveTo>
                      <a:pt x="445449" y="132516"/>
                    </a:moveTo>
                    <a:lnTo>
                      <a:pt x="430884" y="132516"/>
                    </a:lnTo>
                    <a:cubicBezTo>
                      <a:pt x="423847" y="132516"/>
                      <a:pt x="417082" y="137277"/>
                      <a:pt x="414671" y="143878"/>
                    </a:cubicBezTo>
                    <a:lnTo>
                      <a:pt x="411552" y="151493"/>
                    </a:lnTo>
                    <a:cubicBezTo>
                      <a:pt x="408631" y="157849"/>
                      <a:pt x="410044" y="165973"/>
                      <a:pt x="414977" y="170944"/>
                    </a:cubicBezTo>
                    <a:lnTo>
                      <a:pt x="425369" y="181415"/>
                    </a:lnTo>
                    <a:lnTo>
                      <a:pt x="406708" y="200222"/>
                    </a:lnTo>
                    <a:lnTo>
                      <a:pt x="396409" y="189841"/>
                    </a:lnTo>
                    <a:cubicBezTo>
                      <a:pt x="393270" y="186681"/>
                      <a:pt x="388746" y="184867"/>
                      <a:pt x="383994" y="184867"/>
                    </a:cubicBezTo>
                    <a:cubicBezTo>
                      <a:pt x="381496" y="184867"/>
                      <a:pt x="379057" y="185392"/>
                      <a:pt x="376916" y="186389"/>
                    </a:cubicBezTo>
                    <a:lnTo>
                      <a:pt x="369421" y="189508"/>
                    </a:lnTo>
                    <a:cubicBezTo>
                      <a:pt x="362848" y="191946"/>
                      <a:pt x="358110" y="198712"/>
                      <a:pt x="358110" y="205730"/>
                    </a:cubicBezTo>
                    <a:lnTo>
                      <a:pt x="358110" y="220523"/>
                    </a:lnTo>
                    <a:lnTo>
                      <a:pt x="331789" y="220523"/>
                    </a:lnTo>
                    <a:lnTo>
                      <a:pt x="331789" y="205730"/>
                    </a:lnTo>
                    <a:cubicBezTo>
                      <a:pt x="331789" y="198712"/>
                      <a:pt x="327051" y="191946"/>
                      <a:pt x="320478" y="189508"/>
                    </a:cubicBezTo>
                    <a:lnTo>
                      <a:pt x="312981" y="186389"/>
                    </a:lnTo>
                    <a:cubicBezTo>
                      <a:pt x="310841" y="185393"/>
                      <a:pt x="308403" y="184869"/>
                      <a:pt x="305907" y="184869"/>
                    </a:cubicBezTo>
                    <a:cubicBezTo>
                      <a:pt x="301154" y="184869"/>
                      <a:pt x="296629" y="186682"/>
                      <a:pt x="293489" y="189846"/>
                    </a:cubicBezTo>
                    <a:lnTo>
                      <a:pt x="283195" y="200222"/>
                    </a:lnTo>
                    <a:lnTo>
                      <a:pt x="264534" y="181415"/>
                    </a:lnTo>
                    <a:lnTo>
                      <a:pt x="274927" y="170939"/>
                    </a:lnTo>
                    <a:cubicBezTo>
                      <a:pt x="279860" y="165969"/>
                      <a:pt x="281272" y="157845"/>
                      <a:pt x="278350" y="151489"/>
                    </a:cubicBezTo>
                    <a:lnTo>
                      <a:pt x="275230" y="143877"/>
                    </a:lnTo>
                    <a:cubicBezTo>
                      <a:pt x="272819" y="137274"/>
                      <a:pt x="266054" y="132515"/>
                      <a:pt x="259018" y="132515"/>
                    </a:cubicBezTo>
                    <a:lnTo>
                      <a:pt x="244452" y="132515"/>
                    </a:lnTo>
                    <a:lnTo>
                      <a:pt x="244452" y="105854"/>
                    </a:lnTo>
                    <a:lnTo>
                      <a:pt x="259018" y="105854"/>
                    </a:lnTo>
                    <a:cubicBezTo>
                      <a:pt x="266054" y="105854"/>
                      <a:pt x="272820" y="101095"/>
                      <a:pt x="275230" y="94492"/>
                    </a:cubicBezTo>
                    <a:lnTo>
                      <a:pt x="278350" y="86877"/>
                    </a:lnTo>
                    <a:cubicBezTo>
                      <a:pt x="281271" y="80522"/>
                      <a:pt x="279858" y="72396"/>
                      <a:pt x="274926" y="67426"/>
                    </a:cubicBezTo>
                    <a:lnTo>
                      <a:pt x="264534" y="56952"/>
                    </a:lnTo>
                    <a:lnTo>
                      <a:pt x="283194" y="38150"/>
                    </a:lnTo>
                    <a:lnTo>
                      <a:pt x="293491" y="48526"/>
                    </a:lnTo>
                    <a:cubicBezTo>
                      <a:pt x="296629" y="51686"/>
                      <a:pt x="301154" y="53501"/>
                      <a:pt x="305907" y="53501"/>
                    </a:cubicBezTo>
                    <a:cubicBezTo>
                      <a:pt x="308403" y="53501"/>
                      <a:pt x="310841" y="52976"/>
                      <a:pt x="312981" y="51980"/>
                    </a:cubicBezTo>
                    <a:lnTo>
                      <a:pt x="320478" y="48862"/>
                    </a:lnTo>
                    <a:cubicBezTo>
                      <a:pt x="327051" y="46424"/>
                      <a:pt x="331789" y="39657"/>
                      <a:pt x="331789" y="32639"/>
                    </a:cubicBezTo>
                    <a:lnTo>
                      <a:pt x="331789" y="17847"/>
                    </a:lnTo>
                    <a:lnTo>
                      <a:pt x="358111" y="17847"/>
                    </a:lnTo>
                    <a:lnTo>
                      <a:pt x="358111" y="32641"/>
                    </a:lnTo>
                    <a:cubicBezTo>
                      <a:pt x="358111" y="39657"/>
                      <a:pt x="362849" y="46426"/>
                      <a:pt x="369423" y="48863"/>
                    </a:cubicBezTo>
                    <a:lnTo>
                      <a:pt x="376917" y="51980"/>
                    </a:lnTo>
                    <a:cubicBezTo>
                      <a:pt x="379058" y="52977"/>
                      <a:pt x="381498" y="53502"/>
                      <a:pt x="383995" y="53502"/>
                    </a:cubicBezTo>
                    <a:cubicBezTo>
                      <a:pt x="388748" y="53502"/>
                      <a:pt x="393273" y="51689"/>
                      <a:pt x="396410" y="48526"/>
                    </a:cubicBezTo>
                    <a:lnTo>
                      <a:pt x="406708" y="38151"/>
                    </a:lnTo>
                    <a:lnTo>
                      <a:pt x="425369" y="56954"/>
                    </a:lnTo>
                    <a:lnTo>
                      <a:pt x="414976" y="67426"/>
                    </a:lnTo>
                    <a:cubicBezTo>
                      <a:pt x="410044" y="72396"/>
                      <a:pt x="408631" y="80521"/>
                      <a:pt x="411552" y="86875"/>
                    </a:cubicBezTo>
                    <a:lnTo>
                      <a:pt x="414671" y="94493"/>
                    </a:lnTo>
                    <a:cubicBezTo>
                      <a:pt x="417083" y="101094"/>
                      <a:pt x="423847" y="105854"/>
                      <a:pt x="430884" y="105854"/>
                    </a:cubicBezTo>
                    <a:lnTo>
                      <a:pt x="445449" y="105854"/>
                    </a:lnTo>
                    <a:lnTo>
                      <a:pt x="445449" y="1325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2260;p35">
                <a:extLst>
                  <a:ext uri="{FF2B5EF4-FFF2-40B4-BE49-F238E27FC236}">
                    <a16:creationId xmlns:a16="http://schemas.microsoft.com/office/drawing/2014/main" id="{A34A1FDC-9552-7863-98FB-9D76B8AD9752}"/>
                  </a:ext>
                </a:extLst>
              </p:cNvPr>
              <p:cNvSpPr/>
              <p:nvPr/>
            </p:nvSpPr>
            <p:spPr>
              <a:xfrm>
                <a:off x="7627965" y="2174515"/>
                <a:ext cx="123177" cy="123981"/>
              </a:xfrm>
              <a:custGeom>
                <a:avLst/>
                <a:gdLst/>
                <a:ahLst/>
                <a:cxnLst/>
                <a:rect l="l" t="t" r="r" b="b"/>
                <a:pathLst>
                  <a:path w="123177" h="123981" extrusionOk="0">
                    <a:moveTo>
                      <a:pt x="120100" y="42599"/>
                    </a:moveTo>
                    <a:cubicBezTo>
                      <a:pt x="118568" y="37915"/>
                      <a:pt x="113526" y="35359"/>
                      <a:pt x="108843" y="36893"/>
                    </a:cubicBezTo>
                    <a:cubicBezTo>
                      <a:pt x="104159" y="38426"/>
                      <a:pt x="101604" y="43465"/>
                      <a:pt x="103138" y="48149"/>
                    </a:cubicBezTo>
                    <a:cubicBezTo>
                      <a:pt x="104592" y="52594"/>
                      <a:pt x="105330" y="57251"/>
                      <a:pt x="105330" y="61991"/>
                    </a:cubicBezTo>
                    <a:cubicBezTo>
                      <a:pt x="105330" y="86332"/>
                      <a:pt x="85707" y="106134"/>
                      <a:pt x="61588" y="106134"/>
                    </a:cubicBezTo>
                    <a:cubicBezTo>
                      <a:pt x="37469" y="106134"/>
                      <a:pt x="17847" y="86332"/>
                      <a:pt x="17847" y="61991"/>
                    </a:cubicBezTo>
                    <a:cubicBezTo>
                      <a:pt x="17847" y="37651"/>
                      <a:pt x="37469" y="17847"/>
                      <a:pt x="61588" y="17847"/>
                    </a:cubicBezTo>
                    <a:cubicBezTo>
                      <a:pt x="66550" y="17847"/>
                      <a:pt x="71414" y="18677"/>
                      <a:pt x="76046" y="20313"/>
                    </a:cubicBezTo>
                    <a:cubicBezTo>
                      <a:pt x="80694" y="21951"/>
                      <a:pt x="85790" y="19516"/>
                      <a:pt x="87431" y="14869"/>
                    </a:cubicBezTo>
                    <a:cubicBezTo>
                      <a:pt x="89072" y="10223"/>
                      <a:pt x="86636" y="5126"/>
                      <a:pt x="81989" y="3484"/>
                    </a:cubicBezTo>
                    <a:cubicBezTo>
                      <a:pt x="75442" y="1173"/>
                      <a:pt x="68578" y="0"/>
                      <a:pt x="61588" y="0"/>
                    </a:cubicBezTo>
                    <a:cubicBezTo>
                      <a:pt x="27628" y="0"/>
                      <a:pt x="0" y="27809"/>
                      <a:pt x="0" y="61991"/>
                    </a:cubicBezTo>
                    <a:cubicBezTo>
                      <a:pt x="0" y="96173"/>
                      <a:pt x="27628" y="123981"/>
                      <a:pt x="61588" y="123981"/>
                    </a:cubicBezTo>
                    <a:cubicBezTo>
                      <a:pt x="95548" y="123981"/>
                      <a:pt x="123177" y="96173"/>
                      <a:pt x="123177" y="61991"/>
                    </a:cubicBezTo>
                    <a:cubicBezTo>
                      <a:pt x="123177" y="55364"/>
                      <a:pt x="122142" y="48839"/>
                      <a:pt x="120100" y="425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2261;p35">
                <a:extLst>
                  <a:ext uri="{FF2B5EF4-FFF2-40B4-BE49-F238E27FC236}">
                    <a16:creationId xmlns:a16="http://schemas.microsoft.com/office/drawing/2014/main" id="{56A75152-D90D-5A38-DD28-D2A2BFA2EC21}"/>
                  </a:ext>
                </a:extLst>
              </p:cNvPr>
              <p:cNvSpPr/>
              <p:nvPr/>
            </p:nvSpPr>
            <p:spPr>
              <a:xfrm>
                <a:off x="7658368" y="2205150"/>
                <a:ext cx="62370" cy="62713"/>
              </a:xfrm>
              <a:custGeom>
                <a:avLst/>
                <a:gdLst/>
                <a:ahLst/>
                <a:cxnLst/>
                <a:rect l="l" t="t" r="r" b="b"/>
                <a:pathLst>
                  <a:path w="62370" h="62713" extrusionOk="0">
                    <a:moveTo>
                      <a:pt x="31185" y="0"/>
                    </a:moveTo>
                    <a:cubicBezTo>
                      <a:pt x="13989" y="0"/>
                      <a:pt x="0" y="14066"/>
                      <a:pt x="0" y="31357"/>
                    </a:cubicBezTo>
                    <a:cubicBezTo>
                      <a:pt x="0" y="48646"/>
                      <a:pt x="13990" y="62714"/>
                      <a:pt x="31185" y="62714"/>
                    </a:cubicBezTo>
                    <a:cubicBezTo>
                      <a:pt x="48382" y="62714"/>
                      <a:pt x="62371" y="48647"/>
                      <a:pt x="62371" y="31357"/>
                    </a:cubicBezTo>
                    <a:cubicBezTo>
                      <a:pt x="62372" y="14067"/>
                      <a:pt x="48382" y="0"/>
                      <a:pt x="31185" y="0"/>
                    </a:cubicBezTo>
                    <a:close/>
                    <a:moveTo>
                      <a:pt x="31185" y="44865"/>
                    </a:moveTo>
                    <a:cubicBezTo>
                      <a:pt x="23830" y="44865"/>
                      <a:pt x="17847" y="38805"/>
                      <a:pt x="17847" y="31356"/>
                    </a:cubicBezTo>
                    <a:cubicBezTo>
                      <a:pt x="17847" y="23906"/>
                      <a:pt x="23831" y="17846"/>
                      <a:pt x="31185" y="17846"/>
                    </a:cubicBezTo>
                    <a:cubicBezTo>
                      <a:pt x="38541" y="17846"/>
                      <a:pt x="44523" y="23906"/>
                      <a:pt x="44523" y="31356"/>
                    </a:cubicBezTo>
                    <a:cubicBezTo>
                      <a:pt x="44525" y="38806"/>
                      <a:pt x="38541" y="44865"/>
                      <a:pt x="31185" y="448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2262;p35">
                <a:extLst>
                  <a:ext uri="{FF2B5EF4-FFF2-40B4-BE49-F238E27FC236}">
                    <a16:creationId xmlns:a16="http://schemas.microsoft.com/office/drawing/2014/main" id="{682503CD-F218-827C-5CC8-D41A05991A35}"/>
                  </a:ext>
                </a:extLst>
              </p:cNvPr>
              <p:cNvSpPr/>
              <p:nvPr/>
            </p:nvSpPr>
            <p:spPr>
              <a:xfrm>
                <a:off x="7524175" y="2292438"/>
                <a:ext cx="52441" cy="117230"/>
              </a:xfrm>
              <a:custGeom>
                <a:avLst/>
                <a:gdLst/>
                <a:ahLst/>
                <a:cxnLst/>
                <a:rect l="l" t="t" r="r" b="b"/>
                <a:pathLst>
                  <a:path w="52441" h="117230" extrusionOk="0">
                    <a:moveTo>
                      <a:pt x="37569" y="0"/>
                    </a:move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38127"/>
                    </a:lnTo>
                    <a:cubicBezTo>
                      <a:pt x="0" y="46328"/>
                      <a:pt x="6671" y="53000"/>
                      <a:pt x="14873" y="53000"/>
                    </a:cubicBezTo>
                    <a:lnTo>
                      <a:pt x="17298" y="53000"/>
                    </a:lnTo>
                    <a:lnTo>
                      <a:pt x="17298" y="108307"/>
                    </a:lnTo>
                    <a:cubicBezTo>
                      <a:pt x="17298" y="113236"/>
                      <a:pt x="21293" y="117230"/>
                      <a:pt x="26221" y="117230"/>
                    </a:cubicBezTo>
                    <a:cubicBezTo>
                      <a:pt x="31150" y="117230"/>
                      <a:pt x="35145" y="113236"/>
                      <a:pt x="35145" y="108307"/>
                    </a:cubicBezTo>
                    <a:lnTo>
                      <a:pt x="35145" y="53000"/>
                    </a:lnTo>
                    <a:lnTo>
                      <a:pt x="37569" y="53000"/>
                    </a:lnTo>
                    <a:cubicBezTo>
                      <a:pt x="45770" y="53000"/>
                      <a:pt x="52442" y="46328"/>
                      <a:pt x="52442" y="38127"/>
                    </a:cubicBezTo>
                    <a:lnTo>
                      <a:pt x="52442" y="14873"/>
                    </a:lnTo>
                    <a:cubicBezTo>
                      <a:pt x="52442" y="6671"/>
                      <a:pt x="45770" y="0"/>
                      <a:pt x="37569" y="0"/>
                    </a:cubicBezTo>
                    <a:close/>
                    <a:moveTo>
                      <a:pt x="34594" y="35152"/>
                    </a:moveTo>
                    <a:lnTo>
                      <a:pt x="17847" y="35152"/>
                    </a:lnTo>
                    <a:lnTo>
                      <a:pt x="17847" y="17847"/>
                    </a:lnTo>
                    <a:lnTo>
                      <a:pt x="34594" y="17847"/>
                    </a:lnTo>
                    <a:lnTo>
                      <a:pt x="34594" y="351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2263;p35">
                <a:extLst>
                  <a:ext uri="{FF2B5EF4-FFF2-40B4-BE49-F238E27FC236}">
                    <a16:creationId xmlns:a16="http://schemas.microsoft.com/office/drawing/2014/main" id="{57914F65-7D5B-F8FD-E66B-B7E2DEDF97B3}"/>
                  </a:ext>
                </a:extLst>
              </p:cNvPr>
              <p:cNvSpPr/>
              <p:nvPr/>
            </p:nvSpPr>
            <p:spPr>
              <a:xfrm>
                <a:off x="7541472" y="2052126"/>
                <a:ext cx="17847" cy="42712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42712" extrusionOk="0">
                    <a:moveTo>
                      <a:pt x="8924" y="0"/>
                    </a:moveTo>
                    <a:cubicBezTo>
                      <a:pt x="3995" y="0"/>
                      <a:pt x="0" y="3994"/>
                      <a:pt x="0" y="8924"/>
                    </a:cubicBezTo>
                    <a:lnTo>
                      <a:pt x="0" y="33789"/>
                    </a:lnTo>
                    <a:cubicBezTo>
                      <a:pt x="0" y="38718"/>
                      <a:pt x="3995" y="42713"/>
                      <a:pt x="8924" y="42713"/>
                    </a:cubicBezTo>
                    <a:cubicBezTo>
                      <a:pt x="13852" y="42713"/>
                      <a:pt x="17847" y="38718"/>
                      <a:pt x="17847" y="33789"/>
                    </a:cubicBezTo>
                    <a:lnTo>
                      <a:pt x="17847" y="8924"/>
                    </a:lnTo>
                    <a:cubicBezTo>
                      <a:pt x="17847" y="3994"/>
                      <a:pt x="13852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2264;p35">
                <a:extLst>
                  <a:ext uri="{FF2B5EF4-FFF2-40B4-BE49-F238E27FC236}">
                    <a16:creationId xmlns:a16="http://schemas.microsoft.com/office/drawing/2014/main" id="{69A72720-A7C2-5A67-A92C-B20F3F26EA9A}"/>
                  </a:ext>
                </a:extLst>
              </p:cNvPr>
              <p:cNvSpPr/>
              <p:nvPr/>
            </p:nvSpPr>
            <p:spPr>
              <a:xfrm>
                <a:off x="7462658" y="2064427"/>
                <a:ext cx="24965" cy="41672"/>
              </a:xfrm>
              <a:custGeom>
                <a:avLst/>
                <a:gdLst/>
                <a:ahLst/>
                <a:cxnLst/>
                <a:rect l="l" t="t" r="r" b="b"/>
                <a:pathLst>
                  <a:path w="24965" h="41672" extrusionOk="0">
                    <a:moveTo>
                      <a:pt x="24590" y="30194"/>
                    </a:moveTo>
                    <a:lnTo>
                      <a:pt x="17477" y="6374"/>
                    </a:lnTo>
                    <a:cubicBezTo>
                      <a:pt x="16066" y="1650"/>
                      <a:pt x="11095" y="-1035"/>
                      <a:pt x="6373" y="376"/>
                    </a:cubicBezTo>
                    <a:cubicBezTo>
                      <a:pt x="1650" y="1787"/>
                      <a:pt x="-1035" y="6757"/>
                      <a:pt x="376" y="11479"/>
                    </a:cubicBezTo>
                    <a:lnTo>
                      <a:pt x="7487" y="35300"/>
                    </a:lnTo>
                    <a:cubicBezTo>
                      <a:pt x="8644" y="39171"/>
                      <a:pt x="12192" y="41672"/>
                      <a:pt x="16035" y="41672"/>
                    </a:cubicBezTo>
                    <a:cubicBezTo>
                      <a:pt x="16880" y="41672"/>
                      <a:pt x="17740" y="41551"/>
                      <a:pt x="18592" y="41298"/>
                    </a:cubicBezTo>
                    <a:cubicBezTo>
                      <a:pt x="23315" y="39887"/>
                      <a:pt x="26000" y="34917"/>
                      <a:pt x="24590" y="301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2265;p35">
                <a:extLst>
                  <a:ext uri="{FF2B5EF4-FFF2-40B4-BE49-F238E27FC236}">
                    <a16:creationId xmlns:a16="http://schemas.microsoft.com/office/drawing/2014/main" id="{C90B3F98-FF6D-68EC-EEDE-6242E5002196}"/>
                  </a:ext>
                </a:extLst>
              </p:cNvPr>
              <p:cNvSpPr/>
              <p:nvPr/>
            </p:nvSpPr>
            <p:spPr>
              <a:xfrm>
                <a:off x="7390682" y="2098929"/>
                <a:ext cx="31475" cy="38616"/>
              </a:xfrm>
              <a:custGeom>
                <a:avLst/>
                <a:gdLst/>
                <a:ahLst/>
                <a:cxnLst/>
                <a:rect l="l" t="t" r="r" b="b"/>
                <a:pathLst>
                  <a:path w="31475" h="38616" extrusionOk="0">
                    <a:moveTo>
                      <a:pt x="30012" y="24796"/>
                    </a:moveTo>
                    <a:lnTo>
                      <a:pt x="16386" y="4029"/>
                    </a:lnTo>
                    <a:cubicBezTo>
                      <a:pt x="13682" y="-92"/>
                      <a:pt x="8150" y="-1239"/>
                      <a:pt x="4029" y="1464"/>
                    </a:cubicBezTo>
                    <a:cubicBezTo>
                      <a:pt x="-91" y="4168"/>
                      <a:pt x="-1240" y="9700"/>
                      <a:pt x="1464" y="13820"/>
                    </a:cubicBezTo>
                    <a:lnTo>
                      <a:pt x="15091" y="34586"/>
                    </a:lnTo>
                    <a:cubicBezTo>
                      <a:pt x="16805" y="37198"/>
                      <a:pt x="19654" y="38616"/>
                      <a:pt x="22560" y="38616"/>
                    </a:cubicBezTo>
                    <a:cubicBezTo>
                      <a:pt x="24240" y="38616"/>
                      <a:pt x="25938" y="38143"/>
                      <a:pt x="27446" y="37153"/>
                    </a:cubicBezTo>
                    <a:cubicBezTo>
                      <a:pt x="31567" y="34450"/>
                      <a:pt x="32716" y="28917"/>
                      <a:pt x="30012" y="247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2266;p35">
                <a:extLst>
                  <a:ext uri="{FF2B5EF4-FFF2-40B4-BE49-F238E27FC236}">
                    <a16:creationId xmlns:a16="http://schemas.microsoft.com/office/drawing/2014/main" id="{5DA1288E-3421-9A7E-F54F-70A2C3F53D71}"/>
                  </a:ext>
                </a:extLst>
              </p:cNvPr>
              <p:cNvSpPr/>
              <p:nvPr/>
            </p:nvSpPr>
            <p:spPr>
              <a:xfrm>
                <a:off x="7331605" y="2152718"/>
                <a:ext cx="36841" cy="33816"/>
              </a:xfrm>
              <a:custGeom>
                <a:avLst/>
                <a:gdLst/>
                <a:ahLst/>
                <a:cxnLst/>
                <a:rect l="l" t="t" r="r" b="b"/>
                <a:pathLst>
                  <a:path w="36841" h="33816" extrusionOk="0">
                    <a:moveTo>
                      <a:pt x="33660" y="18063"/>
                    </a:moveTo>
                    <a:lnTo>
                      <a:pt x="14667" y="2095"/>
                    </a:lnTo>
                    <a:cubicBezTo>
                      <a:pt x="10894" y="-1079"/>
                      <a:pt x="5265" y="-591"/>
                      <a:pt x="2094" y="3181"/>
                    </a:cubicBezTo>
                    <a:cubicBezTo>
                      <a:pt x="-1078" y="6954"/>
                      <a:pt x="-591" y="12583"/>
                      <a:pt x="3182" y="15754"/>
                    </a:cubicBezTo>
                    <a:lnTo>
                      <a:pt x="22174" y="31723"/>
                    </a:lnTo>
                    <a:cubicBezTo>
                      <a:pt x="23846" y="33130"/>
                      <a:pt x="25885" y="33817"/>
                      <a:pt x="27912" y="33817"/>
                    </a:cubicBezTo>
                    <a:cubicBezTo>
                      <a:pt x="30456" y="33817"/>
                      <a:pt x="32982" y="32735"/>
                      <a:pt x="34748" y="30636"/>
                    </a:cubicBezTo>
                    <a:cubicBezTo>
                      <a:pt x="37920" y="26863"/>
                      <a:pt x="37432" y="21234"/>
                      <a:pt x="33660" y="180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2267;p35">
                <a:extLst>
                  <a:ext uri="{FF2B5EF4-FFF2-40B4-BE49-F238E27FC236}">
                    <a16:creationId xmlns:a16="http://schemas.microsoft.com/office/drawing/2014/main" id="{379502A1-BE3A-9C76-19F9-5DAAF9430762}"/>
                  </a:ext>
                </a:extLst>
              </p:cNvPr>
              <p:cNvSpPr/>
              <p:nvPr/>
            </p:nvSpPr>
            <p:spPr>
              <a:xfrm>
                <a:off x="7290396" y="2221268"/>
                <a:ext cx="40610" cy="27674"/>
              </a:xfrm>
              <a:custGeom>
                <a:avLst/>
                <a:gdLst/>
                <a:ahLst/>
                <a:cxnLst/>
                <a:rect l="l" t="t" r="r" b="b"/>
                <a:pathLst>
                  <a:path w="40610" h="27674" extrusionOk="0">
                    <a:moveTo>
                      <a:pt x="35221" y="10557"/>
                    </a:moveTo>
                    <a:lnTo>
                      <a:pt x="12462" y="733"/>
                    </a:lnTo>
                    <a:cubicBezTo>
                      <a:pt x="7936" y="-1220"/>
                      <a:pt x="2685" y="864"/>
                      <a:pt x="733" y="5390"/>
                    </a:cubicBezTo>
                    <a:cubicBezTo>
                      <a:pt x="-1220" y="9914"/>
                      <a:pt x="865" y="15165"/>
                      <a:pt x="5390" y="17118"/>
                    </a:cubicBezTo>
                    <a:lnTo>
                      <a:pt x="28149" y="26942"/>
                    </a:lnTo>
                    <a:cubicBezTo>
                      <a:pt x="29302" y="27439"/>
                      <a:pt x="30501" y="27675"/>
                      <a:pt x="31680" y="27675"/>
                    </a:cubicBezTo>
                    <a:cubicBezTo>
                      <a:pt x="35134" y="27675"/>
                      <a:pt x="38423" y="25658"/>
                      <a:pt x="39878" y="22285"/>
                    </a:cubicBezTo>
                    <a:cubicBezTo>
                      <a:pt x="41831" y="17760"/>
                      <a:pt x="39746" y="12509"/>
                      <a:pt x="35221" y="105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2268;p35">
                <a:extLst>
                  <a:ext uri="{FF2B5EF4-FFF2-40B4-BE49-F238E27FC236}">
                    <a16:creationId xmlns:a16="http://schemas.microsoft.com/office/drawing/2014/main" id="{828FE132-C0BE-9468-2F04-356164EE58C7}"/>
                  </a:ext>
                </a:extLst>
              </p:cNvPr>
              <p:cNvSpPr/>
              <p:nvPr/>
            </p:nvSpPr>
            <p:spPr>
              <a:xfrm>
                <a:off x="7270532" y="2298807"/>
                <a:ext cx="42460" cy="20700"/>
              </a:xfrm>
              <a:custGeom>
                <a:avLst/>
                <a:gdLst/>
                <a:ahLst/>
                <a:cxnLst/>
                <a:rect l="l" t="t" r="r" b="b"/>
                <a:pathLst>
                  <a:path w="42460" h="20700" extrusionOk="0">
                    <a:moveTo>
                      <a:pt x="34562" y="2910"/>
                    </a:moveTo>
                    <a:lnTo>
                      <a:pt x="9951" y="61"/>
                    </a:lnTo>
                    <a:cubicBezTo>
                      <a:pt x="5054" y="-509"/>
                      <a:pt x="628" y="3004"/>
                      <a:pt x="60" y="7899"/>
                    </a:cubicBezTo>
                    <a:cubicBezTo>
                      <a:pt x="-507" y="12794"/>
                      <a:pt x="3003" y="17223"/>
                      <a:pt x="7899" y="17790"/>
                    </a:cubicBezTo>
                    <a:lnTo>
                      <a:pt x="32509" y="20640"/>
                    </a:lnTo>
                    <a:cubicBezTo>
                      <a:pt x="32858" y="20680"/>
                      <a:pt x="33203" y="20701"/>
                      <a:pt x="33547" y="20701"/>
                    </a:cubicBezTo>
                    <a:cubicBezTo>
                      <a:pt x="38016" y="20701"/>
                      <a:pt x="41874" y="17349"/>
                      <a:pt x="42400" y="12801"/>
                    </a:cubicBezTo>
                    <a:cubicBezTo>
                      <a:pt x="42968" y="7906"/>
                      <a:pt x="39458" y="3478"/>
                      <a:pt x="34562" y="29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2269;p35">
                <a:extLst>
                  <a:ext uri="{FF2B5EF4-FFF2-40B4-BE49-F238E27FC236}">
                    <a16:creationId xmlns:a16="http://schemas.microsoft.com/office/drawing/2014/main" id="{51B45902-210E-3C0D-E0E8-59158F5B63C5}"/>
                  </a:ext>
                </a:extLst>
              </p:cNvPr>
              <p:cNvSpPr/>
              <p:nvPr/>
            </p:nvSpPr>
            <p:spPr>
              <a:xfrm>
                <a:off x="7273680" y="2374446"/>
                <a:ext cx="42241" cy="22213"/>
              </a:xfrm>
              <a:custGeom>
                <a:avLst/>
                <a:gdLst/>
                <a:ahLst/>
                <a:cxnLst/>
                <a:rect l="l" t="t" r="r" b="b"/>
                <a:pathLst>
                  <a:path w="42241" h="22213" extrusionOk="0">
                    <a:moveTo>
                      <a:pt x="42100" y="7354"/>
                    </a:moveTo>
                    <a:cubicBezTo>
                      <a:pt x="41233" y="2502"/>
                      <a:pt x="36598" y="-726"/>
                      <a:pt x="31744" y="141"/>
                    </a:cubicBezTo>
                    <a:lnTo>
                      <a:pt x="7354" y="4504"/>
                    </a:lnTo>
                    <a:cubicBezTo>
                      <a:pt x="2503" y="5371"/>
                      <a:pt x="-727" y="10008"/>
                      <a:pt x="141" y="14859"/>
                    </a:cubicBezTo>
                    <a:cubicBezTo>
                      <a:pt x="913" y="19179"/>
                      <a:pt x="4676" y="22213"/>
                      <a:pt x="8915" y="22213"/>
                    </a:cubicBezTo>
                    <a:cubicBezTo>
                      <a:pt x="9436" y="22213"/>
                      <a:pt x="9966" y="22168"/>
                      <a:pt x="10497" y="22073"/>
                    </a:cubicBezTo>
                    <a:lnTo>
                      <a:pt x="34888" y="17710"/>
                    </a:lnTo>
                    <a:cubicBezTo>
                      <a:pt x="39739" y="16842"/>
                      <a:pt x="42968" y="12205"/>
                      <a:pt x="42100" y="73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2270;p35">
                <a:extLst>
                  <a:ext uri="{FF2B5EF4-FFF2-40B4-BE49-F238E27FC236}">
                    <a16:creationId xmlns:a16="http://schemas.microsoft.com/office/drawing/2014/main" id="{06892789-24FC-430F-98B3-11218AB60577}"/>
                  </a:ext>
                </a:extLst>
              </p:cNvPr>
              <p:cNvSpPr/>
              <p:nvPr/>
            </p:nvSpPr>
            <p:spPr>
              <a:xfrm>
                <a:off x="7299578" y="2443327"/>
                <a:ext cx="39966" cy="29057"/>
              </a:xfrm>
              <a:custGeom>
                <a:avLst/>
                <a:gdLst/>
                <a:ahLst/>
                <a:cxnLst/>
                <a:rect l="l" t="t" r="r" b="b"/>
                <a:pathLst>
                  <a:path w="39966" h="29057" extrusionOk="0">
                    <a:moveTo>
                      <a:pt x="39001" y="4891"/>
                    </a:moveTo>
                    <a:cubicBezTo>
                      <a:pt x="36773" y="495"/>
                      <a:pt x="31401" y="-1261"/>
                      <a:pt x="27007" y="964"/>
                    </a:cubicBezTo>
                    <a:lnTo>
                      <a:pt x="4892" y="12171"/>
                    </a:lnTo>
                    <a:cubicBezTo>
                      <a:pt x="495" y="14400"/>
                      <a:pt x="-1262" y="19769"/>
                      <a:pt x="965" y="24165"/>
                    </a:cubicBezTo>
                    <a:cubicBezTo>
                      <a:pt x="2538" y="27268"/>
                      <a:pt x="5676" y="29057"/>
                      <a:pt x="8933" y="29057"/>
                    </a:cubicBezTo>
                    <a:cubicBezTo>
                      <a:pt x="10289" y="29057"/>
                      <a:pt x="11667" y="28746"/>
                      <a:pt x="12959" y="28091"/>
                    </a:cubicBezTo>
                    <a:lnTo>
                      <a:pt x="35074" y="16884"/>
                    </a:lnTo>
                    <a:cubicBezTo>
                      <a:pt x="39471" y="14656"/>
                      <a:pt x="41228" y="9286"/>
                      <a:pt x="39001" y="48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2271;p35">
                <a:extLst>
                  <a:ext uri="{FF2B5EF4-FFF2-40B4-BE49-F238E27FC236}">
                    <a16:creationId xmlns:a16="http://schemas.microsoft.com/office/drawing/2014/main" id="{181F53A5-454D-41C1-1055-6ED882BABE0E}"/>
                  </a:ext>
                </a:extLst>
              </p:cNvPr>
              <p:cNvSpPr/>
              <p:nvPr/>
            </p:nvSpPr>
            <p:spPr>
              <a:xfrm>
                <a:off x="7346043" y="2502501"/>
                <a:ext cx="35827" cy="34955"/>
              </a:xfrm>
              <a:custGeom>
                <a:avLst/>
                <a:gdLst/>
                <a:ahLst/>
                <a:cxnLst/>
                <a:rect l="l" t="t" r="r" b="b"/>
                <a:pathLst>
                  <a:path w="35827" h="34955" extrusionOk="0">
                    <a:moveTo>
                      <a:pt x="33368" y="2772"/>
                    </a:moveTo>
                    <a:cubicBezTo>
                      <a:pt x="29971" y="-798"/>
                      <a:pt x="24323" y="-938"/>
                      <a:pt x="20752" y="2458"/>
                    </a:cubicBezTo>
                    <a:lnTo>
                      <a:pt x="2773" y="19567"/>
                    </a:lnTo>
                    <a:cubicBezTo>
                      <a:pt x="-798" y="22964"/>
                      <a:pt x="-939" y="28613"/>
                      <a:pt x="2460" y="32184"/>
                    </a:cubicBezTo>
                    <a:cubicBezTo>
                      <a:pt x="4213" y="34028"/>
                      <a:pt x="6567" y="34956"/>
                      <a:pt x="8925" y="34956"/>
                    </a:cubicBezTo>
                    <a:cubicBezTo>
                      <a:pt x="11135" y="34956"/>
                      <a:pt x="13349" y="34140"/>
                      <a:pt x="15075" y="32498"/>
                    </a:cubicBezTo>
                    <a:lnTo>
                      <a:pt x="33055" y="15389"/>
                    </a:lnTo>
                    <a:cubicBezTo>
                      <a:pt x="36626" y="11992"/>
                      <a:pt x="36766" y="6343"/>
                      <a:pt x="33368" y="27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2272;p35">
                <a:extLst>
                  <a:ext uri="{FF2B5EF4-FFF2-40B4-BE49-F238E27FC236}">
                    <a16:creationId xmlns:a16="http://schemas.microsoft.com/office/drawing/2014/main" id="{0372F401-44FC-3982-AA8C-8BD9D1755629}"/>
                  </a:ext>
                </a:extLst>
              </p:cNvPr>
              <p:cNvSpPr/>
              <p:nvPr/>
            </p:nvSpPr>
            <p:spPr>
              <a:xfrm>
                <a:off x="7442198" y="2272306"/>
                <a:ext cx="52441" cy="52999"/>
              </a:xfrm>
              <a:custGeom>
                <a:avLst/>
                <a:gdLst/>
                <a:ahLst/>
                <a:cxnLst/>
                <a:rect l="l" t="t" r="r" b="b"/>
                <a:pathLst>
                  <a:path w="52441" h="52999" extrusionOk="0">
                    <a:moveTo>
                      <a:pt x="37569" y="0"/>
                    </a:move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38127"/>
                    </a:lnTo>
                    <a:cubicBezTo>
                      <a:pt x="0" y="46328"/>
                      <a:pt x="6671" y="53000"/>
                      <a:pt x="14873" y="53000"/>
                    </a:cubicBezTo>
                    <a:lnTo>
                      <a:pt x="37569" y="53000"/>
                    </a:lnTo>
                    <a:cubicBezTo>
                      <a:pt x="45770" y="53000"/>
                      <a:pt x="52442" y="46328"/>
                      <a:pt x="52442" y="38127"/>
                    </a:cubicBezTo>
                    <a:lnTo>
                      <a:pt x="52442" y="14873"/>
                    </a:lnTo>
                    <a:cubicBezTo>
                      <a:pt x="52442" y="6671"/>
                      <a:pt x="45770" y="0"/>
                      <a:pt x="37569" y="0"/>
                    </a:cubicBezTo>
                    <a:close/>
                    <a:moveTo>
                      <a:pt x="34594" y="35152"/>
                    </a:moveTo>
                    <a:lnTo>
                      <a:pt x="17847" y="35152"/>
                    </a:lnTo>
                    <a:lnTo>
                      <a:pt x="17847" y="17847"/>
                    </a:lnTo>
                    <a:lnTo>
                      <a:pt x="34594" y="17847"/>
                    </a:lnTo>
                    <a:lnTo>
                      <a:pt x="34594" y="351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2273;p35">
                <a:extLst>
                  <a:ext uri="{FF2B5EF4-FFF2-40B4-BE49-F238E27FC236}">
                    <a16:creationId xmlns:a16="http://schemas.microsoft.com/office/drawing/2014/main" id="{6A642D94-A714-C570-AE1A-5DD76F444DD9}"/>
                  </a:ext>
                </a:extLst>
              </p:cNvPr>
              <p:cNvSpPr/>
              <p:nvPr/>
            </p:nvSpPr>
            <p:spPr>
              <a:xfrm>
                <a:off x="7482907" y="2203913"/>
                <a:ext cx="52441" cy="52999"/>
              </a:xfrm>
              <a:custGeom>
                <a:avLst/>
                <a:gdLst/>
                <a:ahLst/>
                <a:cxnLst/>
                <a:rect l="l" t="t" r="r" b="b"/>
                <a:pathLst>
                  <a:path w="52441" h="52999" extrusionOk="0">
                    <a:moveTo>
                      <a:pt x="37569" y="0"/>
                    </a:move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38127"/>
                    </a:lnTo>
                    <a:cubicBezTo>
                      <a:pt x="0" y="46328"/>
                      <a:pt x="6671" y="53000"/>
                      <a:pt x="14873" y="53000"/>
                    </a:cubicBezTo>
                    <a:lnTo>
                      <a:pt x="37569" y="53000"/>
                    </a:lnTo>
                    <a:cubicBezTo>
                      <a:pt x="45770" y="53000"/>
                      <a:pt x="52442" y="46328"/>
                      <a:pt x="52442" y="38127"/>
                    </a:cubicBezTo>
                    <a:lnTo>
                      <a:pt x="52442" y="14873"/>
                    </a:lnTo>
                    <a:cubicBezTo>
                      <a:pt x="52442" y="6671"/>
                      <a:pt x="45770" y="0"/>
                      <a:pt x="37569" y="0"/>
                    </a:cubicBezTo>
                    <a:close/>
                    <a:moveTo>
                      <a:pt x="34594" y="35152"/>
                    </a:moveTo>
                    <a:lnTo>
                      <a:pt x="17847" y="35152"/>
                    </a:lnTo>
                    <a:lnTo>
                      <a:pt x="17847" y="17847"/>
                    </a:lnTo>
                    <a:lnTo>
                      <a:pt x="34594" y="17847"/>
                    </a:lnTo>
                    <a:lnTo>
                      <a:pt x="34594" y="351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57" name="Group 356">
            <a:extLst>
              <a:ext uri="{FF2B5EF4-FFF2-40B4-BE49-F238E27FC236}">
                <a16:creationId xmlns:a16="http://schemas.microsoft.com/office/drawing/2014/main" id="{02E16AFC-8304-A4F2-90A2-193EA84C6FDD}"/>
              </a:ext>
            </a:extLst>
          </p:cNvPr>
          <p:cNvGrpSpPr/>
          <p:nvPr/>
        </p:nvGrpSpPr>
        <p:grpSpPr>
          <a:xfrm>
            <a:off x="3585534" y="1696618"/>
            <a:ext cx="992829" cy="897154"/>
            <a:chOff x="3585534" y="1696618"/>
            <a:chExt cx="992829" cy="897154"/>
          </a:xfrm>
        </p:grpSpPr>
        <p:sp>
          <p:nvSpPr>
            <p:cNvPr id="11" name="Freeform 164">
              <a:extLst>
                <a:ext uri="{FF2B5EF4-FFF2-40B4-BE49-F238E27FC236}">
                  <a16:creationId xmlns:a16="http://schemas.microsoft.com/office/drawing/2014/main" id="{C0012898-FA42-AFC1-6C70-EA3D91290827}"/>
                </a:ext>
              </a:extLst>
            </p:cNvPr>
            <p:cNvSpPr/>
            <p:nvPr/>
          </p:nvSpPr>
          <p:spPr>
            <a:xfrm rot="5400000">
              <a:off x="3633372" y="1648780"/>
              <a:ext cx="897154" cy="992829"/>
            </a:xfrm>
            <a:custGeom>
              <a:avLst/>
              <a:gdLst>
                <a:gd name="connsiteX0" fmla="*/ 0 w 656305"/>
                <a:gd name="connsiteY0" fmla="*/ 617013 h 726295"/>
                <a:gd name="connsiteX1" fmla="*/ 0 w 656305"/>
                <a:gd name="connsiteY1" fmla="*/ 179899 h 726295"/>
                <a:gd name="connsiteX2" fmla="*/ 109282 w 656305"/>
                <a:gd name="connsiteY2" fmla="*/ 70617 h 726295"/>
                <a:gd name="connsiteX3" fmla="*/ 246327 w 656305"/>
                <a:gd name="connsiteY3" fmla="*/ 70617 h 726295"/>
                <a:gd name="connsiteX4" fmla="*/ 328153 w 656305"/>
                <a:gd name="connsiteY4" fmla="*/ 0 h 726295"/>
                <a:gd name="connsiteX5" fmla="*/ 409978 w 656305"/>
                <a:gd name="connsiteY5" fmla="*/ 70617 h 726295"/>
                <a:gd name="connsiteX6" fmla="*/ 547023 w 656305"/>
                <a:gd name="connsiteY6" fmla="*/ 70617 h 726295"/>
                <a:gd name="connsiteX7" fmla="*/ 656305 w 656305"/>
                <a:gd name="connsiteY7" fmla="*/ 179899 h 726295"/>
                <a:gd name="connsiteX8" fmla="*/ 656305 w 656305"/>
                <a:gd name="connsiteY8" fmla="*/ 617013 h 726295"/>
                <a:gd name="connsiteX9" fmla="*/ 547023 w 656305"/>
                <a:gd name="connsiteY9" fmla="*/ 726295 h 726295"/>
                <a:gd name="connsiteX10" fmla="*/ 109282 w 656305"/>
                <a:gd name="connsiteY10" fmla="*/ 726295 h 726295"/>
                <a:gd name="connsiteX11" fmla="*/ 0 w 656305"/>
                <a:gd name="connsiteY11" fmla="*/ 617013 h 72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6305" h="726295">
                  <a:moveTo>
                    <a:pt x="0" y="617013"/>
                  </a:moveTo>
                  <a:lnTo>
                    <a:pt x="0" y="179899"/>
                  </a:lnTo>
                  <a:cubicBezTo>
                    <a:pt x="0" y="119544"/>
                    <a:pt x="48927" y="70617"/>
                    <a:pt x="109282" y="70617"/>
                  </a:cubicBezTo>
                  <a:lnTo>
                    <a:pt x="246327" y="70617"/>
                  </a:lnTo>
                  <a:lnTo>
                    <a:pt x="328153" y="0"/>
                  </a:lnTo>
                  <a:lnTo>
                    <a:pt x="409978" y="70617"/>
                  </a:lnTo>
                  <a:lnTo>
                    <a:pt x="547023" y="70617"/>
                  </a:lnTo>
                  <a:cubicBezTo>
                    <a:pt x="607378" y="70617"/>
                    <a:pt x="656305" y="119544"/>
                    <a:pt x="656305" y="179899"/>
                  </a:cubicBezTo>
                  <a:lnTo>
                    <a:pt x="656305" y="617013"/>
                  </a:lnTo>
                  <a:cubicBezTo>
                    <a:pt x="656305" y="677368"/>
                    <a:pt x="607378" y="726295"/>
                    <a:pt x="547023" y="726295"/>
                  </a:cubicBezTo>
                  <a:lnTo>
                    <a:pt x="109282" y="726295"/>
                  </a:lnTo>
                  <a:cubicBezTo>
                    <a:pt x="48927" y="726295"/>
                    <a:pt x="0" y="677368"/>
                    <a:pt x="0" y="617013"/>
                  </a:cubicBezTo>
                  <a:close/>
                </a:path>
              </a:pathLst>
            </a:custGeom>
            <a:solidFill>
              <a:srgbClr val="001F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5" name="Google Shape;2284;p35">
              <a:extLst>
                <a:ext uri="{FF2B5EF4-FFF2-40B4-BE49-F238E27FC236}">
                  <a16:creationId xmlns:a16="http://schemas.microsoft.com/office/drawing/2014/main" id="{D54ABCDF-1506-F09D-9BEB-9155FE6E3CAE}"/>
                </a:ext>
              </a:extLst>
            </p:cNvPr>
            <p:cNvGrpSpPr/>
            <p:nvPr/>
          </p:nvGrpSpPr>
          <p:grpSpPr>
            <a:xfrm>
              <a:off x="3796351" y="1869066"/>
              <a:ext cx="490511" cy="598352"/>
              <a:chOff x="4403081" y="2027091"/>
              <a:chExt cx="499397" cy="609191"/>
            </a:xfrm>
            <a:solidFill>
              <a:schemeClr val="bg1"/>
            </a:solidFill>
          </p:grpSpPr>
          <p:sp>
            <p:nvSpPr>
              <p:cNvPr id="56" name="Google Shape;2285;p35">
                <a:extLst>
                  <a:ext uri="{FF2B5EF4-FFF2-40B4-BE49-F238E27FC236}">
                    <a16:creationId xmlns:a16="http://schemas.microsoft.com/office/drawing/2014/main" id="{9C7EAA0A-B4E2-FA16-1D89-05D0C5B1205A}"/>
                  </a:ext>
                </a:extLst>
              </p:cNvPr>
              <p:cNvSpPr/>
              <p:nvPr/>
            </p:nvSpPr>
            <p:spPr>
              <a:xfrm>
                <a:off x="4743005" y="2312320"/>
                <a:ext cx="24672" cy="36889"/>
              </a:xfrm>
              <a:custGeom>
                <a:avLst/>
                <a:gdLst/>
                <a:ahLst/>
                <a:cxnLst/>
                <a:rect l="l" t="t" r="r" b="b"/>
                <a:pathLst>
                  <a:path w="24672" h="36889" extrusionOk="0">
                    <a:moveTo>
                      <a:pt x="18756" y="525"/>
                    </a:moveTo>
                    <a:cubicBezTo>
                      <a:pt x="14115" y="-1136"/>
                      <a:pt x="9008" y="1278"/>
                      <a:pt x="7345" y="5917"/>
                    </a:cubicBezTo>
                    <a:lnTo>
                      <a:pt x="525" y="24954"/>
                    </a:lnTo>
                    <a:cubicBezTo>
                      <a:pt x="-1137" y="29593"/>
                      <a:pt x="1277" y="34701"/>
                      <a:pt x="5916" y="36365"/>
                    </a:cubicBezTo>
                    <a:cubicBezTo>
                      <a:pt x="6911" y="36722"/>
                      <a:pt x="7927" y="36889"/>
                      <a:pt x="8925" y="36889"/>
                    </a:cubicBezTo>
                    <a:cubicBezTo>
                      <a:pt x="12587" y="36889"/>
                      <a:pt x="16020" y="34618"/>
                      <a:pt x="17327" y="30972"/>
                    </a:cubicBezTo>
                    <a:lnTo>
                      <a:pt x="24147" y="11935"/>
                    </a:lnTo>
                    <a:cubicBezTo>
                      <a:pt x="25809" y="7295"/>
                      <a:pt x="23395" y="2188"/>
                      <a:pt x="18756" y="5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2286;p35">
                <a:extLst>
                  <a:ext uri="{FF2B5EF4-FFF2-40B4-BE49-F238E27FC236}">
                    <a16:creationId xmlns:a16="http://schemas.microsoft.com/office/drawing/2014/main" id="{8D4B32E3-75E9-2440-7D30-65E9C88D6DA2}"/>
                  </a:ext>
                </a:extLst>
              </p:cNvPr>
              <p:cNvSpPr/>
              <p:nvPr/>
            </p:nvSpPr>
            <p:spPr>
              <a:xfrm>
                <a:off x="4426333" y="2230149"/>
                <a:ext cx="32896" cy="40535"/>
              </a:xfrm>
              <a:custGeom>
                <a:avLst/>
                <a:gdLst/>
                <a:ahLst/>
                <a:cxnLst/>
                <a:rect l="l" t="t" r="r" b="b"/>
                <a:pathLst>
                  <a:path w="32896" h="40535" extrusionOk="0">
                    <a:moveTo>
                      <a:pt x="31407" y="26678"/>
                    </a:moveTo>
                    <a:lnTo>
                      <a:pt x="16362" y="3993"/>
                    </a:lnTo>
                    <a:cubicBezTo>
                      <a:pt x="13638" y="-115"/>
                      <a:pt x="8099" y="-1237"/>
                      <a:pt x="3993" y="1489"/>
                    </a:cubicBezTo>
                    <a:cubicBezTo>
                      <a:pt x="-115" y="4213"/>
                      <a:pt x="-1237" y="9750"/>
                      <a:pt x="1489" y="13857"/>
                    </a:cubicBezTo>
                    <a:lnTo>
                      <a:pt x="16535" y="36543"/>
                    </a:lnTo>
                    <a:cubicBezTo>
                      <a:pt x="18253" y="39134"/>
                      <a:pt x="21088" y="40536"/>
                      <a:pt x="23979" y="40536"/>
                    </a:cubicBezTo>
                    <a:cubicBezTo>
                      <a:pt x="25674" y="40536"/>
                      <a:pt x="27386" y="40054"/>
                      <a:pt x="28904" y="39047"/>
                    </a:cubicBezTo>
                    <a:cubicBezTo>
                      <a:pt x="33011" y="36324"/>
                      <a:pt x="34133" y="30786"/>
                      <a:pt x="31407" y="266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2287;p35">
                <a:extLst>
                  <a:ext uri="{FF2B5EF4-FFF2-40B4-BE49-F238E27FC236}">
                    <a16:creationId xmlns:a16="http://schemas.microsoft.com/office/drawing/2014/main" id="{D4DE729D-99AE-F5FD-B92C-5A3949D2063E}"/>
                  </a:ext>
                </a:extLst>
              </p:cNvPr>
              <p:cNvSpPr/>
              <p:nvPr/>
            </p:nvSpPr>
            <p:spPr>
              <a:xfrm>
                <a:off x="4461105" y="2282574"/>
                <a:ext cx="29688" cy="35703"/>
              </a:xfrm>
              <a:custGeom>
                <a:avLst/>
                <a:gdLst/>
                <a:ahLst/>
                <a:cxnLst/>
                <a:rect l="l" t="t" r="r" b="b"/>
                <a:pathLst>
                  <a:path w="29688" h="35703" extrusionOk="0">
                    <a:moveTo>
                      <a:pt x="28201" y="21847"/>
                    </a:moveTo>
                    <a:lnTo>
                      <a:pt x="16363" y="3995"/>
                    </a:lnTo>
                    <a:cubicBezTo>
                      <a:pt x="13636" y="-116"/>
                      <a:pt x="8096" y="-1236"/>
                      <a:pt x="3994" y="1488"/>
                    </a:cubicBezTo>
                    <a:cubicBezTo>
                      <a:pt x="-114" y="4211"/>
                      <a:pt x="-1237" y="9749"/>
                      <a:pt x="1488" y="13857"/>
                    </a:cubicBezTo>
                    <a:lnTo>
                      <a:pt x="13325" y="31710"/>
                    </a:lnTo>
                    <a:cubicBezTo>
                      <a:pt x="15044" y="34301"/>
                      <a:pt x="17880" y="35704"/>
                      <a:pt x="20771" y="35704"/>
                    </a:cubicBezTo>
                    <a:cubicBezTo>
                      <a:pt x="22466" y="35704"/>
                      <a:pt x="24178" y="35223"/>
                      <a:pt x="25695" y="34217"/>
                    </a:cubicBezTo>
                    <a:cubicBezTo>
                      <a:pt x="29802" y="31493"/>
                      <a:pt x="30925" y="25956"/>
                      <a:pt x="28201" y="218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2288;p35">
                <a:extLst>
                  <a:ext uri="{FF2B5EF4-FFF2-40B4-BE49-F238E27FC236}">
                    <a16:creationId xmlns:a16="http://schemas.microsoft.com/office/drawing/2014/main" id="{94229540-1EBF-79C3-29E6-F30F16E659DE}"/>
                  </a:ext>
                </a:extLst>
              </p:cNvPr>
              <p:cNvSpPr/>
              <p:nvPr/>
            </p:nvSpPr>
            <p:spPr>
              <a:xfrm>
                <a:off x="4774102" y="2230148"/>
                <a:ext cx="128376" cy="184501"/>
              </a:xfrm>
              <a:custGeom>
                <a:avLst/>
                <a:gdLst/>
                <a:ahLst/>
                <a:cxnLst/>
                <a:rect l="l" t="t" r="r" b="b"/>
                <a:pathLst>
                  <a:path w="128376" h="184501" extrusionOk="0">
                    <a:moveTo>
                      <a:pt x="124384" y="1490"/>
                    </a:moveTo>
                    <a:cubicBezTo>
                      <a:pt x="120275" y="-1238"/>
                      <a:pt x="114738" y="-113"/>
                      <a:pt x="112014" y="3993"/>
                    </a:cubicBezTo>
                    <a:lnTo>
                      <a:pt x="1489" y="170644"/>
                    </a:lnTo>
                    <a:cubicBezTo>
                      <a:pt x="-1236" y="174752"/>
                      <a:pt x="-115" y="180289"/>
                      <a:pt x="3992" y="183013"/>
                    </a:cubicBezTo>
                    <a:cubicBezTo>
                      <a:pt x="5509" y="184020"/>
                      <a:pt x="7222" y="184501"/>
                      <a:pt x="8917" y="184501"/>
                    </a:cubicBezTo>
                    <a:cubicBezTo>
                      <a:pt x="11808" y="184501"/>
                      <a:pt x="14643" y="183097"/>
                      <a:pt x="16361" y="180509"/>
                    </a:cubicBezTo>
                    <a:lnTo>
                      <a:pt x="126888" y="13858"/>
                    </a:lnTo>
                    <a:cubicBezTo>
                      <a:pt x="129612" y="9751"/>
                      <a:pt x="128491" y="4213"/>
                      <a:pt x="124384" y="14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2289;p35">
                <a:extLst>
                  <a:ext uri="{FF2B5EF4-FFF2-40B4-BE49-F238E27FC236}">
                    <a16:creationId xmlns:a16="http://schemas.microsoft.com/office/drawing/2014/main" id="{0962BE8D-7A3B-E0C1-41B3-4F57E882E272}"/>
                  </a:ext>
                </a:extLst>
              </p:cNvPr>
              <p:cNvSpPr/>
              <p:nvPr/>
            </p:nvSpPr>
            <p:spPr>
              <a:xfrm>
                <a:off x="4445974" y="2028749"/>
                <a:ext cx="81622" cy="81534"/>
              </a:xfrm>
              <a:custGeom>
                <a:avLst/>
                <a:gdLst/>
                <a:ahLst/>
                <a:cxnLst/>
                <a:rect l="l" t="t" r="r" b="b"/>
                <a:pathLst>
                  <a:path w="81622" h="81534" extrusionOk="0">
                    <a:moveTo>
                      <a:pt x="77268" y="30249"/>
                    </a:moveTo>
                    <a:lnTo>
                      <a:pt x="51325" y="4342"/>
                    </a:lnTo>
                    <a:cubicBezTo>
                      <a:pt x="48520" y="1541"/>
                      <a:pt x="44786" y="0"/>
                      <a:pt x="40810" y="0"/>
                    </a:cubicBezTo>
                    <a:cubicBezTo>
                      <a:pt x="36834" y="0"/>
                      <a:pt x="33101" y="1542"/>
                      <a:pt x="30294" y="4343"/>
                    </a:cubicBezTo>
                    <a:lnTo>
                      <a:pt x="4356" y="30247"/>
                    </a:lnTo>
                    <a:cubicBezTo>
                      <a:pt x="1547" y="33052"/>
                      <a:pt x="0" y="36787"/>
                      <a:pt x="0" y="40766"/>
                    </a:cubicBezTo>
                    <a:cubicBezTo>
                      <a:pt x="0" y="44745"/>
                      <a:pt x="1547" y="48480"/>
                      <a:pt x="4355" y="51284"/>
                    </a:cubicBezTo>
                    <a:lnTo>
                      <a:pt x="30295" y="77191"/>
                    </a:lnTo>
                    <a:cubicBezTo>
                      <a:pt x="33100" y="79992"/>
                      <a:pt x="36834" y="81534"/>
                      <a:pt x="40810" y="81534"/>
                    </a:cubicBezTo>
                    <a:cubicBezTo>
                      <a:pt x="44786" y="81534"/>
                      <a:pt x="48519" y="79991"/>
                      <a:pt x="51326" y="77190"/>
                    </a:cubicBezTo>
                    <a:lnTo>
                      <a:pt x="77266" y="51286"/>
                    </a:lnTo>
                    <a:cubicBezTo>
                      <a:pt x="80076" y="48482"/>
                      <a:pt x="81622" y="44746"/>
                      <a:pt x="81622" y="40767"/>
                    </a:cubicBezTo>
                    <a:cubicBezTo>
                      <a:pt x="81622" y="36788"/>
                      <a:pt x="80076" y="33053"/>
                      <a:pt x="77268" y="30249"/>
                    </a:cubicBezTo>
                    <a:close/>
                    <a:moveTo>
                      <a:pt x="40810" y="62467"/>
                    </a:moveTo>
                    <a:lnTo>
                      <a:pt x="19080" y="40765"/>
                    </a:lnTo>
                    <a:lnTo>
                      <a:pt x="40810" y="19065"/>
                    </a:lnTo>
                    <a:lnTo>
                      <a:pt x="62542" y="40767"/>
                    </a:lnTo>
                    <a:lnTo>
                      <a:pt x="40810" y="624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2290;p35">
                <a:extLst>
                  <a:ext uri="{FF2B5EF4-FFF2-40B4-BE49-F238E27FC236}">
                    <a16:creationId xmlns:a16="http://schemas.microsoft.com/office/drawing/2014/main" id="{94F9287A-8C35-73B8-A505-F1464CAF1817}"/>
                  </a:ext>
                </a:extLst>
              </p:cNvPr>
              <p:cNvSpPr/>
              <p:nvPr/>
            </p:nvSpPr>
            <p:spPr>
              <a:xfrm>
                <a:off x="4816008" y="2153998"/>
                <a:ext cx="64534" cy="64470"/>
              </a:xfrm>
              <a:custGeom>
                <a:avLst/>
                <a:gdLst/>
                <a:ahLst/>
                <a:cxnLst/>
                <a:rect l="l" t="t" r="r" b="b"/>
                <a:pathLst>
                  <a:path w="64534" h="64470" extrusionOk="0">
                    <a:moveTo>
                      <a:pt x="60179" y="21719"/>
                    </a:moveTo>
                    <a:lnTo>
                      <a:pt x="42782" y="4343"/>
                    </a:lnTo>
                    <a:cubicBezTo>
                      <a:pt x="39977" y="1542"/>
                      <a:pt x="36243" y="0"/>
                      <a:pt x="32267" y="0"/>
                    </a:cubicBezTo>
                    <a:cubicBezTo>
                      <a:pt x="28291" y="0"/>
                      <a:pt x="24558" y="1543"/>
                      <a:pt x="21751" y="4344"/>
                    </a:cubicBezTo>
                    <a:lnTo>
                      <a:pt x="4355" y="21717"/>
                    </a:lnTo>
                    <a:cubicBezTo>
                      <a:pt x="1547" y="24521"/>
                      <a:pt x="0" y="28257"/>
                      <a:pt x="0" y="32236"/>
                    </a:cubicBezTo>
                    <a:cubicBezTo>
                      <a:pt x="0" y="36215"/>
                      <a:pt x="1547" y="39950"/>
                      <a:pt x="4355" y="42754"/>
                    </a:cubicBezTo>
                    <a:lnTo>
                      <a:pt x="21752" y="60128"/>
                    </a:lnTo>
                    <a:cubicBezTo>
                      <a:pt x="24557" y="62929"/>
                      <a:pt x="28291" y="64471"/>
                      <a:pt x="32267" y="64471"/>
                    </a:cubicBezTo>
                    <a:cubicBezTo>
                      <a:pt x="36243" y="64471"/>
                      <a:pt x="39976" y="62928"/>
                      <a:pt x="42783" y="60128"/>
                    </a:cubicBezTo>
                    <a:lnTo>
                      <a:pt x="60179" y="42757"/>
                    </a:lnTo>
                    <a:cubicBezTo>
                      <a:pt x="62987" y="39952"/>
                      <a:pt x="64534" y="36216"/>
                      <a:pt x="64534" y="32237"/>
                    </a:cubicBezTo>
                    <a:cubicBezTo>
                      <a:pt x="64534" y="28258"/>
                      <a:pt x="62987" y="24524"/>
                      <a:pt x="60179" y="21719"/>
                    </a:cubicBezTo>
                    <a:close/>
                    <a:moveTo>
                      <a:pt x="32267" y="45405"/>
                    </a:moveTo>
                    <a:lnTo>
                      <a:pt x="19080" y="32236"/>
                    </a:lnTo>
                    <a:lnTo>
                      <a:pt x="32267" y="19067"/>
                    </a:lnTo>
                    <a:lnTo>
                      <a:pt x="45454" y="32238"/>
                    </a:lnTo>
                    <a:lnTo>
                      <a:pt x="32267" y="4540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2291;p35">
                <a:extLst>
                  <a:ext uri="{FF2B5EF4-FFF2-40B4-BE49-F238E27FC236}">
                    <a16:creationId xmlns:a16="http://schemas.microsoft.com/office/drawing/2014/main" id="{67087732-F645-F88F-F1B3-D86F6E4F20B9}"/>
                  </a:ext>
                </a:extLst>
              </p:cNvPr>
              <p:cNvSpPr/>
              <p:nvPr/>
            </p:nvSpPr>
            <p:spPr>
              <a:xfrm>
                <a:off x="4403081" y="2117397"/>
                <a:ext cx="64534" cy="64472"/>
              </a:xfrm>
              <a:custGeom>
                <a:avLst/>
                <a:gdLst/>
                <a:ahLst/>
                <a:cxnLst/>
                <a:rect l="l" t="t" r="r" b="b"/>
                <a:pathLst>
                  <a:path w="64534" h="64472" extrusionOk="0">
                    <a:moveTo>
                      <a:pt x="60179" y="21719"/>
                    </a:moveTo>
                    <a:lnTo>
                      <a:pt x="42782" y="4343"/>
                    </a:lnTo>
                    <a:cubicBezTo>
                      <a:pt x="39977" y="1542"/>
                      <a:pt x="36243" y="0"/>
                      <a:pt x="32267" y="0"/>
                    </a:cubicBezTo>
                    <a:cubicBezTo>
                      <a:pt x="28291" y="0"/>
                      <a:pt x="24558" y="1543"/>
                      <a:pt x="21751" y="4344"/>
                    </a:cubicBezTo>
                    <a:lnTo>
                      <a:pt x="4355" y="21716"/>
                    </a:lnTo>
                    <a:cubicBezTo>
                      <a:pt x="1547" y="24520"/>
                      <a:pt x="0" y="28256"/>
                      <a:pt x="0" y="32235"/>
                    </a:cubicBezTo>
                    <a:cubicBezTo>
                      <a:pt x="0" y="36214"/>
                      <a:pt x="1547" y="39949"/>
                      <a:pt x="4355" y="42753"/>
                    </a:cubicBezTo>
                    <a:lnTo>
                      <a:pt x="21752" y="60129"/>
                    </a:lnTo>
                    <a:cubicBezTo>
                      <a:pt x="24557" y="62930"/>
                      <a:pt x="28291" y="64472"/>
                      <a:pt x="32267" y="64472"/>
                    </a:cubicBezTo>
                    <a:cubicBezTo>
                      <a:pt x="36243" y="64473"/>
                      <a:pt x="39976" y="62930"/>
                      <a:pt x="42783" y="60129"/>
                    </a:cubicBezTo>
                    <a:lnTo>
                      <a:pt x="60179" y="42757"/>
                    </a:lnTo>
                    <a:cubicBezTo>
                      <a:pt x="62987" y="39952"/>
                      <a:pt x="64534" y="36216"/>
                      <a:pt x="64534" y="32237"/>
                    </a:cubicBezTo>
                    <a:cubicBezTo>
                      <a:pt x="64534" y="28258"/>
                      <a:pt x="62987" y="24524"/>
                      <a:pt x="60179" y="21719"/>
                    </a:cubicBezTo>
                    <a:close/>
                    <a:moveTo>
                      <a:pt x="32267" y="45406"/>
                    </a:moveTo>
                    <a:lnTo>
                      <a:pt x="19079" y="32235"/>
                    </a:lnTo>
                    <a:lnTo>
                      <a:pt x="32267" y="19066"/>
                    </a:lnTo>
                    <a:lnTo>
                      <a:pt x="45455" y="32237"/>
                    </a:lnTo>
                    <a:lnTo>
                      <a:pt x="32267" y="454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2292;p35">
                <a:extLst>
                  <a:ext uri="{FF2B5EF4-FFF2-40B4-BE49-F238E27FC236}">
                    <a16:creationId xmlns:a16="http://schemas.microsoft.com/office/drawing/2014/main" id="{BDF74409-723A-7D68-E71D-327B9EAA504D}"/>
                  </a:ext>
                </a:extLst>
              </p:cNvPr>
              <p:cNvSpPr/>
              <p:nvPr/>
            </p:nvSpPr>
            <p:spPr>
              <a:xfrm>
                <a:off x="4435729" y="2369256"/>
                <a:ext cx="64534" cy="64473"/>
              </a:xfrm>
              <a:custGeom>
                <a:avLst/>
                <a:gdLst/>
                <a:ahLst/>
                <a:cxnLst/>
                <a:rect l="l" t="t" r="r" b="b"/>
                <a:pathLst>
                  <a:path w="64534" h="64473" extrusionOk="0">
                    <a:moveTo>
                      <a:pt x="60179" y="21719"/>
                    </a:moveTo>
                    <a:lnTo>
                      <a:pt x="42782" y="4343"/>
                    </a:lnTo>
                    <a:cubicBezTo>
                      <a:pt x="39977" y="1542"/>
                      <a:pt x="36243" y="0"/>
                      <a:pt x="32267" y="0"/>
                    </a:cubicBezTo>
                    <a:cubicBezTo>
                      <a:pt x="28291" y="0"/>
                      <a:pt x="24558" y="1543"/>
                      <a:pt x="21751" y="4344"/>
                    </a:cubicBezTo>
                    <a:lnTo>
                      <a:pt x="4355" y="21717"/>
                    </a:lnTo>
                    <a:cubicBezTo>
                      <a:pt x="1547" y="24521"/>
                      <a:pt x="0" y="28257"/>
                      <a:pt x="0" y="32236"/>
                    </a:cubicBezTo>
                    <a:cubicBezTo>
                      <a:pt x="0" y="36215"/>
                      <a:pt x="1547" y="39950"/>
                      <a:pt x="4355" y="42754"/>
                    </a:cubicBezTo>
                    <a:lnTo>
                      <a:pt x="21752" y="60130"/>
                    </a:lnTo>
                    <a:cubicBezTo>
                      <a:pt x="24557" y="62931"/>
                      <a:pt x="28291" y="64473"/>
                      <a:pt x="32267" y="64473"/>
                    </a:cubicBezTo>
                    <a:cubicBezTo>
                      <a:pt x="36243" y="64473"/>
                      <a:pt x="39976" y="62930"/>
                      <a:pt x="42783" y="60129"/>
                    </a:cubicBezTo>
                    <a:lnTo>
                      <a:pt x="60179" y="42757"/>
                    </a:lnTo>
                    <a:cubicBezTo>
                      <a:pt x="62987" y="39952"/>
                      <a:pt x="64534" y="36216"/>
                      <a:pt x="64534" y="32237"/>
                    </a:cubicBezTo>
                    <a:cubicBezTo>
                      <a:pt x="64534" y="28258"/>
                      <a:pt x="62987" y="24524"/>
                      <a:pt x="60179" y="21719"/>
                    </a:cubicBezTo>
                    <a:close/>
                    <a:moveTo>
                      <a:pt x="32267" y="45406"/>
                    </a:moveTo>
                    <a:lnTo>
                      <a:pt x="19079" y="32235"/>
                    </a:lnTo>
                    <a:lnTo>
                      <a:pt x="32267" y="19066"/>
                    </a:lnTo>
                    <a:lnTo>
                      <a:pt x="45455" y="32237"/>
                    </a:lnTo>
                    <a:lnTo>
                      <a:pt x="32267" y="454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2293;p35">
                <a:extLst>
                  <a:ext uri="{FF2B5EF4-FFF2-40B4-BE49-F238E27FC236}">
                    <a16:creationId xmlns:a16="http://schemas.microsoft.com/office/drawing/2014/main" id="{11072B87-3DBC-57A0-0E89-9625B5890CBE}"/>
                  </a:ext>
                </a:extLst>
              </p:cNvPr>
              <p:cNvSpPr/>
              <p:nvPr/>
            </p:nvSpPr>
            <p:spPr>
              <a:xfrm>
                <a:off x="4788640" y="2435886"/>
                <a:ext cx="64534" cy="64473"/>
              </a:xfrm>
              <a:custGeom>
                <a:avLst/>
                <a:gdLst/>
                <a:ahLst/>
                <a:cxnLst/>
                <a:rect l="l" t="t" r="r" b="b"/>
                <a:pathLst>
                  <a:path w="64534" h="64473" extrusionOk="0">
                    <a:moveTo>
                      <a:pt x="60179" y="21719"/>
                    </a:moveTo>
                    <a:lnTo>
                      <a:pt x="42782" y="4343"/>
                    </a:lnTo>
                    <a:cubicBezTo>
                      <a:pt x="39977" y="1542"/>
                      <a:pt x="36243" y="0"/>
                      <a:pt x="32267" y="0"/>
                    </a:cubicBezTo>
                    <a:cubicBezTo>
                      <a:pt x="28291" y="0"/>
                      <a:pt x="24558" y="1543"/>
                      <a:pt x="21751" y="4344"/>
                    </a:cubicBezTo>
                    <a:lnTo>
                      <a:pt x="4355" y="21717"/>
                    </a:lnTo>
                    <a:cubicBezTo>
                      <a:pt x="1547" y="24521"/>
                      <a:pt x="0" y="28257"/>
                      <a:pt x="0" y="32236"/>
                    </a:cubicBezTo>
                    <a:cubicBezTo>
                      <a:pt x="0" y="36215"/>
                      <a:pt x="1547" y="39950"/>
                      <a:pt x="4355" y="42754"/>
                    </a:cubicBezTo>
                    <a:lnTo>
                      <a:pt x="21752" y="60130"/>
                    </a:lnTo>
                    <a:cubicBezTo>
                      <a:pt x="24557" y="62930"/>
                      <a:pt x="28291" y="64473"/>
                      <a:pt x="32267" y="64473"/>
                    </a:cubicBezTo>
                    <a:cubicBezTo>
                      <a:pt x="36243" y="64473"/>
                      <a:pt x="39977" y="62930"/>
                      <a:pt x="42783" y="60129"/>
                    </a:cubicBezTo>
                    <a:lnTo>
                      <a:pt x="60179" y="42757"/>
                    </a:lnTo>
                    <a:cubicBezTo>
                      <a:pt x="62987" y="39952"/>
                      <a:pt x="64534" y="36216"/>
                      <a:pt x="64534" y="32237"/>
                    </a:cubicBezTo>
                    <a:cubicBezTo>
                      <a:pt x="64534" y="28258"/>
                      <a:pt x="62987" y="24524"/>
                      <a:pt x="60179" y="21719"/>
                    </a:cubicBezTo>
                    <a:close/>
                    <a:moveTo>
                      <a:pt x="32267" y="45406"/>
                    </a:moveTo>
                    <a:lnTo>
                      <a:pt x="19079" y="32235"/>
                    </a:lnTo>
                    <a:lnTo>
                      <a:pt x="32267" y="19066"/>
                    </a:lnTo>
                    <a:lnTo>
                      <a:pt x="45455" y="32237"/>
                    </a:lnTo>
                    <a:lnTo>
                      <a:pt x="32267" y="454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294;p35">
                <a:extLst>
                  <a:ext uri="{FF2B5EF4-FFF2-40B4-BE49-F238E27FC236}">
                    <a16:creationId xmlns:a16="http://schemas.microsoft.com/office/drawing/2014/main" id="{DADB54E3-3C93-E7DB-6869-1C861528E2AA}"/>
                  </a:ext>
                </a:extLst>
              </p:cNvPr>
              <p:cNvSpPr/>
              <p:nvPr/>
            </p:nvSpPr>
            <p:spPr>
              <a:xfrm>
                <a:off x="4475310" y="2027091"/>
                <a:ext cx="381459" cy="609191"/>
              </a:xfrm>
              <a:custGeom>
                <a:avLst/>
                <a:gdLst/>
                <a:ahLst/>
                <a:cxnLst/>
                <a:rect l="l" t="t" r="r" b="b"/>
                <a:pathLst>
                  <a:path w="381459" h="609191" extrusionOk="0">
                    <a:moveTo>
                      <a:pt x="360636" y="534730"/>
                    </a:moveTo>
                    <a:lnTo>
                      <a:pt x="345368" y="534730"/>
                    </a:lnTo>
                    <a:cubicBezTo>
                      <a:pt x="338608" y="520439"/>
                      <a:pt x="324050" y="510522"/>
                      <a:pt x="307206" y="510522"/>
                    </a:cubicBezTo>
                    <a:lnTo>
                      <a:pt x="230951" y="510522"/>
                    </a:lnTo>
                    <a:lnTo>
                      <a:pt x="272540" y="447818"/>
                    </a:lnTo>
                    <a:cubicBezTo>
                      <a:pt x="275265" y="443710"/>
                      <a:pt x="274144" y="438172"/>
                      <a:pt x="270037" y="435448"/>
                    </a:cubicBezTo>
                    <a:cubicBezTo>
                      <a:pt x="265929" y="432725"/>
                      <a:pt x="260392" y="433843"/>
                      <a:pt x="257667" y="437953"/>
                    </a:cubicBezTo>
                    <a:lnTo>
                      <a:pt x="222296" y="491281"/>
                    </a:lnTo>
                    <a:lnTo>
                      <a:pt x="276922" y="338810"/>
                    </a:lnTo>
                    <a:cubicBezTo>
                      <a:pt x="278586" y="334170"/>
                      <a:pt x="276170" y="329063"/>
                      <a:pt x="271531" y="327400"/>
                    </a:cubicBezTo>
                    <a:cubicBezTo>
                      <a:pt x="266893" y="325737"/>
                      <a:pt x="261784" y="328152"/>
                      <a:pt x="260121" y="332791"/>
                    </a:cubicBezTo>
                    <a:lnTo>
                      <a:pt x="198022" y="506116"/>
                    </a:lnTo>
                    <a:lnTo>
                      <a:pt x="198022" y="372625"/>
                    </a:lnTo>
                    <a:cubicBezTo>
                      <a:pt x="198022" y="367696"/>
                      <a:pt x="194028" y="363701"/>
                      <a:pt x="189099" y="363701"/>
                    </a:cubicBezTo>
                    <a:cubicBezTo>
                      <a:pt x="184169" y="363701"/>
                      <a:pt x="180175" y="367696"/>
                      <a:pt x="180175" y="372625"/>
                    </a:cubicBezTo>
                    <a:lnTo>
                      <a:pt x="180175" y="506116"/>
                    </a:lnTo>
                    <a:lnTo>
                      <a:pt x="86115" y="243576"/>
                    </a:lnTo>
                    <a:lnTo>
                      <a:pt x="179489" y="297414"/>
                    </a:lnTo>
                    <a:cubicBezTo>
                      <a:pt x="179717" y="297544"/>
                      <a:pt x="179948" y="297651"/>
                      <a:pt x="180176" y="297769"/>
                    </a:cubicBezTo>
                    <a:lnTo>
                      <a:pt x="180176" y="335787"/>
                    </a:lnTo>
                    <a:cubicBezTo>
                      <a:pt x="180176" y="340716"/>
                      <a:pt x="184170" y="344710"/>
                      <a:pt x="189100" y="344710"/>
                    </a:cubicBezTo>
                    <a:cubicBezTo>
                      <a:pt x="194029" y="344710"/>
                      <a:pt x="198023" y="340716"/>
                      <a:pt x="198023" y="335787"/>
                    </a:cubicBezTo>
                    <a:lnTo>
                      <a:pt x="198023" y="297768"/>
                    </a:lnTo>
                    <a:cubicBezTo>
                      <a:pt x="198252" y="297650"/>
                      <a:pt x="198483" y="297544"/>
                      <a:pt x="198710" y="297412"/>
                    </a:cubicBezTo>
                    <a:lnTo>
                      <a:pt x="292084" y="243577"/>
                    </a:lnTo>
                    <a:lnTo>
                      <a:pt x="283993" y="266160"/>
                    </a:lnTo>
                    <a:cubicBezTo>
                      <a:pt x="282331" y="270799"/>
                      <a:pt x="284745" y="275909"/>
                      <a:pt x="289385" y="277571"/>
                    </a:cubicBezTo>
                    <a:cubicBezTo>
                      <a:pt x="290379" y="277928"/>
                      <a:pt x="291394" y="278095"/>
                      <a:pt x="292394" y="278095"/>
                    </a:cubicBezTo>
                    <a:cubicBezTo>
                      <a:pt x="296055" y="278095"/>
                      <a:pt x="299489" y="275824"/>
                      <a:pt x="300794" y="272178"/>
                    </a:cubicBezTo>
                    <a:lnTo>
                      <a:pt x="316450" y="228477"/>
                    </a:lnTo>
                    <a:cubicBezTo>
                      <a:pt x="319701" y="224883"/>
                      <a:pt x="321804" y="219964"/>
                      <a:pt x="321804" y="215333"/>
                    </a:cubicBezTo>
                    <a:lnTo>
                      <a:pt x="321804" y="84496"/>
                    </a:lnTo>
                    <a:cubicBezTo>
                      <a:pt x="321804" y="78061"/>
                      <a:pt x="317758" y="71058"/>
                      <a:pt x="312184" y="67845"/>
                    </a:cubicBezTo>
                    <a:lnTo>
                      <a:pt x="198710" y="2417"/>
                    </a:lnTo>
                    <a:cubicBezTo>
                      <a:pt x="195243" y="419"/>
                      <a:pt x="191570" y="0"/>
                      <a:pt x="189099" y="0"/>
                    </a:cubicBezTo>
                    <a:cubicBezTo>
                      <a:pt x="186627" y="0"/>
                      <a:pt x="182955" y="419"/>
                      <a:pt x="179488" y="2418"/>
                    </a:cubicBezTo>
                    <a:lnTo>
                      <a:pt x="66013" y="67844"/>
                    </a:lnTo>
                    <a:cubicBezTo>
                      <a:pt x="60439" y="71058"/>
                      <a:pt x="56393" y="78061"/>
                      <a:pt x="56393" y="84496"/>
                    </a:cubicBezTo>
                    <a:lnTo>
                      <a:pt x="56393" y="215335"/>
                    </a:lnTo>
                    <a:cubicBezTo>
                      <a:pt x="56393" y="219966"/>
                      <a:pt x="58496" y="224884"/>
                      <a:pt x="61747" y="228479"/>
                    </a:cubicBezTo>
                    <a:lnTo>
                      <a:pt x="155907" y="491295"/>
                    </a:lnTo>
                    <a:lnTo>
                      <a:pt x="27408" y="297553"/>
                    </a:lnTo>
                    <a:cubicBezTo>
                      <a:pt x="24683" y="293444"/>
                      <a:pt x="19146" y="292325"/>
                      <a:pt x="15038" y="295049"/>
                    </a:cubicBezTo>
                    <a:cubicBezTo>
                      <a:pt x="10931" y="297773"/>
                      <a:pt x="9809" y="303310"/>
                      <a:pt x="12535" y="307418"/>
                    </a:cubicBezTo>
                    <a:lnTo>
                      <a:pt x="147244" y="510522"/>
                    </a:lnTo>
                    <a:lnTo>
                      <a:pt x="74255" y="510522"/>
                    </a:lnTo>
                    <a:cubicBezTo>
                      <a:pt x="57409" y="510522"/>
                      <a:pt x="42851" y="520439"/>
                      <a:pt x="36090" y="534730"/>
                    </a:cubicBezTo>
                    <a:lnTo>
                      <a:pt x="20822" y="534730"/>
                    </a:lnTo>
                    <a:cubicBezTo>
                      <a:pt x="9341" y="534730"/>
                      <a:pt x="0" y="544071"/>
                      <a:pt x="0" y="555552"/>
                    </a:cubicBezTo>
                    <a:lnTo>
                      <a:pt x="0" y="588370"/>
                    </a:lnTo>
                    <a:cubicBezTo>
                      <a:pt x="0" y="599850"/>
                      <a:pt x="9341" y="609192"/>
                      <a:pt x="20822" y="609192"/>
                    </a:cubicBezTo>
                    <a:lnTo>
                      <a:pt x="360638" y="609192"/>
                    </a:lnTo>
                    <a:cubicBezTo>
                      <a:pt x="372118" y="609192"/>
                      <a:pt x="381460" y="599850"/>
                      <a:pt x="381460" y="588370"/>
                    </a:cubicBezTo>
                    <a:lnTo>
                      <a:pt x="381460" y="555552"/>
                    </a:lnTo>
                    <a:cubicBezTo>
                      <a:pt x="381458" y="544071"/>
                      <a:pt x="372118" y="534730"/>
                      <a:pt x="360636" y="534730"/>
                    </a:cubicBezTo>
                    <a:close/>
                    <a:moveTo>
                      <a:pt x="188295" y="17941"/>
                    </a:moveTo>
                    <a:cubicBezTo>
                      <a:pt x="188414" y="17908"/>
                      <a:pt x="188703" y="17847"/>
                      <a:pt x="189100" y="17847"/>
                    </a:cubicBezTo>
                    <a:cubicBezTo>
                      <a:pt x="189496" y="17847"/>
                      <a:pt x="189785" y="17908"/>
                      <a:pt x="189904" y="17941"/>
                    </a:cubicBezTo>
                    <a:lnTo>
                      <a:pt x="295016" y="78547"/>
                    </a:lnTo>
                    <a:lnTo>
                      <a:pt x="269389" y="93321"/>
                    </a:lnTo>
                    <a:cubicBezTo>
                      <a:pt x="265120" y="95781"/>
                      <a:pt x="263654" y="101238"/>
                      <a:pt x="266116" y="105508"/>
                    </a:cubicBezTo>
                    <a:cubicBezTo>
                      <a:pt x="267768" y="108373"/>
                      <a:pt x="270768" y="109976"/>
                      <a:pt x="273855" y="109976"/>
                    </a:cubicBezTo>
                    <a:cubicBezTo>
                      <a:pt x="275366" y="109976"/>
                      <a:pt x="276901" y="109592"/>
                      <a:pt x="278304" y="108781"/>
                    </a:cubicBezTo>
                    <a:lnTo>
                      <a:pt x="303958" y="93991"/>
                    </a:lnTo>
                    <a:lnTo>
                      <a:pt x="303958" y="215213"/>
                    </a:lnTo>
                    <a:cubicBezTo>
                      <a:pt x="303870" y="215607"/>
                      <a:pt x="303463" y="216312"/>
                      <a:pt x="303165" y="216585"/>
                    </a:cubicBezTo>
                    <a:lnTo>
                      <a:pt x="198023" y="277207"/>
                    </a:lnTo>
                    <a:lnTo>
                      <a:pt x="198023" y="155069"/>
                    </a:lnTo>
                    <a:lnTo>
                      <a:pt x="235470" y="133479"/>
                    </a:lnTo>
                    <a:cubicBezTo>
                      <a:pt x="239740" y="131017"/>
                      <a:pt x="241205" y="125560"/>
                      <a:pt x="238743" y="121291"/>
                    </a:cubicBezTo>
                    <a:cubicBezTo>
                      <a:pt x="236281" y="117022"/>
                      <a:pt x="230823" y="115557"/>
                      <a:pt x="226556" y="118018"/>
                    </a:cubicBezTo>
                    <a:lnTo>
                      <a:pt x="189100" y="139615"/>
                    </a:lnTo>
                    <a:lnTo>
                      <a:pt x="83183" y="78547"/>
                    </a:lnTo>
                    <a:lnTo>
                      <a:pt x="188295" y="17941"/>
                    </a:lnTo>
                    <a:close/>
                    <a:moveTo>
                      <a:pt x="74241" y="215213"/>
                    </a:moveTo>
                    <a:lnTo>
                      <a:pt x="74241" y="93992"/>
                    </a:lnTo>
                    <a:lnTo>
                      <a:pt x="180175" y="155071"/>
                    </a:lnTo>
                    <a:lnTo>
                      <a:pt x="180175" y="277207"/>
                    </a:lnTo>
                    <a:lnTo>
                      <a:pt x="75033" y="216585"/>
                    </a:lnTo>
                    <a:cubicBezTo>
                      <a:pt x="74736" y="216311"/>
                      <a:pt x="74329" y="215607"/>
                      <a:pt x="74241" y="215213"/>
                    </a:cubicBezTo>
                    <a:close/>
                    <a:moveTo>
                      <a:pt x="93318" y="591344"/>
                    </a:moveTo>
                    <a:lnTo>
                      <a:pt x="20822" y="591344"/>
                    </a:lnTo>
                    <a:cubicBezTo>
                      <a:pt x="19209" y="591344"/>
                      <a:pt x="17847" y="589982"/>
                      <a:pt x="17847" y="588370"/>
                    </a:cubicBezTo>
                    <a:lnTo>
                      <a:pt x="17847" y="555552"/>
                    </a:lnTo>
                    <a:cubicBezTo>
                      <a:pt x="17847" y="553940"/>
                      <a:pt x="19210" y="552577"/>
                      <a:pt x="20822" y="552577"/>
                    </a:cubicBezTo>
                    <a:lnTo>
                      <a:pt x="93318" y="552577"/>
                    </a:lnTo>
                    <a:lnTo>
                      <a:pt x="93318" y="591344"/>
                    </a:lnTo>
                    <a:close/>
                    <a:moveTo>
                      <a:pt x="270296" y="591344"/>
                    </a:moveTo>
                    <a:lnTo>
                      <a:pt x="111165" y="591344"/>
                    </a:lnTo>
                    <a:lnTo>
                      <a:pt x="111165" y="552577"/>
                    </a:lnTo>
                    <a:lnTo>
                      <a:pt x="132256" y="552577"/>
                    </a:lnTo>
                    <a:cubicBezTo>
                      <a:pt x="137185" y="552577"/>
                      <a:pt x="141179" y="548583"/>
                      <a:pt x="141179" y="543654"/>
                    </a:cubicBezTo>
                    <a:cubicBezTo>
                      <a:pt x="141179" y="538724"/>
                      <a:pt x="137185" y="534730"/>
                      <a:pt x="132256" y="534730"/>
                    </a:cubicBezTo>
                    <a:lnTo>
                      <a:pt x="57864" y="534730"/>
                    </a:lnTo>
                    <a:cubicBezTo>
                      <a:pt x="62194" y="530784"/>
                      <a:pt x="67944" y="528369"/>
                      <a:pt x="74255" y="528369"/>
                    </a:cubicBezTo>
                    <a:lnTo>
                      <a:pt x="307206" y="528369"/>
                    </a:lnTo>
                    <a:cubicBezTo>
                      <a:pt x="313517" y="528369"/>
                      <a:pt x="319266" y="530783"/>
                      <a:pt x="323595" y="534730"/>
                    </a:cubicBezTo>
                    <a:lnTo>
                      <a:pt x="188178" y="534730"/>
                    </a:lnTo>
                    <a:cubicBezTo>
                      <a:pt x="183248" y="534730"/>
                      <a:pt x="179254" y="538724"/>
                      <a:pt x="179254" y="543654"/>
                    </a:cubicBezTo>
                    <a:cubicBezTo>
                      <a:pt x="179254" y="548583"/>
                      <a:pt x="183248" y="552577"/>
                      <a:pt x="188178" y="552577"/>
                    </a:cubicBezTo>
                    <a:lnTo>
                      <a:pt x="270296" y="552577"/>
                    </a:lnTo>
                    <a:lnTo>
                      <a:pt x="270296" y="591344"/>
                    </a:lnTo>
                    <a:close/>
                    <a:moveTo>
                      <a:pt x="363611" y="588370"/>
                    </a:moveTo>
                    <a:cubicBezTo>
                      <a:pt x="363611" y="589982"/>
                      <a:pt x="362249" y="591344"/>
                      <a:pt x="360636" y="591344"/>
                    </a:cubicBezTo>
                    <a:lnTo>
                      <a:pt x="288142" y="591344"/>
                    </a:lnTo>
                    <a:lnTo>
                      <a:pt x="288142" y="552577"/>
                    </a:lnTo>
                    <a:lnTo>
                      <a:pt x="360636" y="552577"/>
                    </a:lnTo>
                    <a:cubicBezTo>
                      <a:pt x="362249" y="552577"/>
                      <a:pt x="363611" y="553940"/>
                      <a:pt x="363611" y="555552"/>
                    </a:cubicBezTo>
                    <a:lnTo>
                      <a:pt x="363611" y="5883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2295;p35">
                <a:extLst>
                  <a:ext uri="{FF2B5EF4-FFF2-40B4-BE49-F238E27FC236}">
                    <a16:creationId xmlns:a16="http://schemas.microsoft.com/office/drawing/2014/main" id="{94202D01-CF4E-2C15-D0E7-91865AE6F14B}"/>
                  </a:ext>
                </a:extLst>
              </p:cNvPr>
              <p:cNvSpPr/>
              <p:nvPr/>
            </p:nvSpPr>
            <p:spPr>
              <a:xfrm>
                <a:off x="4506093" y="2589698"/>
                <a:ext cx="4632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46327" h="17847" extrusionOk="0">
                    <a:moveTo>
                      <a:pt x="37403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37403" y="17847"/>
                    </a:lnTo>
                    <a:cubicBezTo>
                      <a:pt x="42333" y="17847"/>
                      <a:pt x="46327" y="13852"/>
                      <a:pt x="46327" y="8924"/>
                    </a:cubicBezTo>
                    <a:cubicBezTo>
                      <a:pt x="46327" y="3994"/>
                      <a:pt x="42333" y="0"/>
                      <a:pt x="3740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2296;p35">
                <a:extLst>
                  <a:ext uri="{FF2B5EF4-FFF2-40B4-BE49-F238E27FC236}">
                    <a16:creationId xmlns:a16="http://schemas.microsoft.com/office/drawing/2014/main" id="{4EB867C4-91EB-67C2-A86E-9B0D09F30687}"/>
                  </a:ext>
                </a:extLst>
              </p:cNvPr>
              <p:cNvSpPr/>
              <p:nvPr/>
            </p:nvSpPr>
            <p:spPr>
              <a:xfrm>
                <a:off x="4805267" y="2589700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42" y="2606"/>
                    </a:moveTo>
                    <a:cubicBezTo>
                      <a:pt x="13575" y="951"/>
                      <a:pt x="11280" y="0"/>
                      <a:pt x="8924" y="0"/>
                    </a:cubicBezTo>
                    <a:cubicBezTo>
                      <a:pt x="6579" y="0"/>
                      <a:pt x="4283" y="952"/>
                      <a:pt x="2616" y="2606"/>
                    </a:cubicBezTo>
                    <a:cubicBezTo>
                      <a:pt x="952" y="4271"/>
                      <a:pt x="0" y="6568"/>
                      <a:pt x="0" y="8924"/>
                    </a:cubicBezTo>
                    <a:cubicBezTo>
                      <a:pt x="0" y="11268"/>
                      <a:pt x="952" y="13564"/>
                      <a:pt x="2616" y="15230"/>
                    </a:cubicBezTo>
                    <a:cubicBezTo>
                      <a:pt x="4282" y="16896"/>
                      <a:pt x="6579" y="17847"/>
                      <a:pt x="8924" y="17847"/>
                    </a:cubicBezTo>
                    <a:cubicBezTo>
                      <a:pt x="11278" y="17847"/>
                      <a:pt x="13575" y="16896"/>
                      <a:pt x="15242" y="15230"/>
                    </a:cubicBezTo>
                    <a:cubicBezTo>
                      <a:pt x="16896" y="13565"/>
                      <a:pt x="17847" y="11268"/>
                      <a:pt x="17847" y="8924"/>
                    </a:cubicBezTo>
                    <a:cubicBezTo>
                      <a:pt x="17847" y="6569"/>
                      <a:pt x="16894" y="4271"/>
                      <a:pt x="15242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2297;p35">
                <a:extLst>
                  <a:ext uri="{FF2B5EF4-FFF2-40B4-BE49-F238E27FC236}">
                    <a16:creationId xmlns:a16="http://schemas.microsoft.com/office/drawing/2014/main" id="{9095B246-A7E3-ABF7-71E4-AFCF64674B99}"/>
                  </a:ext>
                </a:extLst>
              </p:cNvPr>
              <p:cNvSpPr/>
              <p:nvPr/>
            </p:nvSpPr>
            <p:spPr>
              <a:xfrm>
                <a:off x="4777961" y="2589700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0" y="2606"/>
                    </a:moveTo>
                    <a:cubicBezTo>
                      <a:pt x="13563" y="951"/>
                      <a:pt x="11268" y="0"/>
                      <a:pt x="8924" y="0"/>
                    </a:cubicBezTo>
                    <a:cubicBezTo>
                      <a:pt x="6568" y="0"/>
                      <a:pt x="4271" y="952"/>
                      <a:pt x="2605" y="2606"/>
                    </a:cubicBezTo>
                    <a:cubicBezTo>
                      <a:pt x="951" y="4271"/>
                      <a:pt x="0" y="6568"/>
                      <a:pt x="0" y="8924"/>
                    </a:cubicBezTo>
                    <a:cubicBezTo>
                      <a:pt x="0" y="11268"/>
                      <a:pt x="952" y="13564"/>
                      <a:pt x="2605" y="15230"/>
                    </a:cubicBezTo>
                    <a:cubicBezTo>
                      <a:pt x="4270" y="16896"/>
                      <a:pt x="6567" y="17847"/>
                      <a:pt x="8924" y="17847"/>
                    </a:cubicBezTo>
                    <a:cubicBezTo>
                      <a:pt x="11268" y="17847"/>
                      <a:pt x="13563" y="16896"/>
                      <a:pt x="15230" y="15230"/>
                    </a:cubicBezTo>
                    <a:cubicBezTo>
                      <a:pt x="16896" y="13565"/>
                      <a:pt x="17847" y="11268"/>
                      <a:pt x="17847" y="8924"/>
                    </a:cubicBezTo>
                    <a:cubicBezTo>
                      <a:pt x="17847" y="6569"/>
                      <a:pt x="16896" y="4271"/>
                      <a:pt x="15230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17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34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7058F2-3696-D7EC-432B-B0A05888AC77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792B57-1754-357B-1334-A17961682F1C}"/>
              </a:ext>
            </a:extLst>
          </p:cNvPr>
          <p:cNvSpPr txBox="1"/>
          <p:nvPr/>
        </p:nvSpPr>
        <p:spPr>
          <a:xfrm>
            <a:off x="977716" y="2722660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8D6D9D49-5797-3F55-4F13-545386D13B34}"/>
              </a:ext>
            </a:extLst>
          </p:cNvPr>
          <p:cNvSpPr txBox="1"/>
          <p:nvPr/>
        </p:nvSpPr>
        <p:spPr>
          <a:xfrm>
            <a:off x="3692934" y="2722660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A43021F-936A-D0EE-E0B5-4F978FCF9EB8}"/>
              </a:ext>
            </a:extLst>
          </p:cNvPr>
          <p:cNvSpPr txBox="1"/>
          <p:nvPr/>
        </p:nvSpPr>
        <p:spPr>
          <a:xfrm>
            <a:off x="6473520" y="2722660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9370CB7-C57B-2DDC-4454-62E4144E91F5}"/>
              </a:ext>
            </a:extLst>
          </p:cNvPr>
          <p:cNvSpPr txBox="1"/>
          <p:nvPr/>
        </p:nvSpPr>
        <p:spPr>
          <a:xfrm>
            <a:off x="3167167" y="4763178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F255EF9-DD6B-B750-C04F-6E936C39EC02}"/>
              </a:ext>
            </a:extLst>
          </p:cNvPr>
          <p:cNvSpPr txBox="1"/>
          <p:nvPr/>
        </p:nvSpPr>
        <p:spPr>
          <a:xfrm>
            <a:off x="5882385" y="4763178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2E63E9C-0ABD-96C4-8E1C-E1C942C947F9}"/>
              </a:ext>
            </a:extLst>
          </p:cNvPr>
          <p:cNvSpPr txBox="1"/>
          <p:nvPr/>
        </p:nvSpPr>
        <p:spPr>
          <a:xfrm>
            <a:off x="8684714" y="4763178"/>
            <a:ext cx="257126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C50685B-93C1-9564-8D0D-704519F3A7DB}"/>
              </a:ext>
            </a:extLst>
          </p:cNvPr>
          <p:cNvGrpSpPr/>
          <p:nvPr/>
        </p:nvGrpSpPr>
        <p:grpSpPr>
          <a:xfrm>
            <a:off x="1601353" y="1467958"/>
            <a:ext cx="8989293" cy="3312342"/>
            <a:chOff x="1601353" y="1467958"/>
            <a:chExt cx="8989293" cy="331234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15BB6BD-7ADA-2281-BBBD-E951E1DC5C36}"/>
                </a:ext>
              </a:extLst>
            </p:cNvPr>
            <p:cNvGrpSpPr/>
            <p:nvPr/>
          </p:nvGrpSpPr>
          <p:grpSpPr>
            <a:xfrm>
              <a:off x="1601353" y="1467958"/>
              <a:ext cx="8989293" cy="3312342"/>
              <a:chOff x="989815" y="1943100"/>
              <a:chExt cx="8065101" cy="2971799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EB36DDFE-1961-387A-D352-D7C4B3A9AC81}"/>
                  </a:ext>
                </a:extLst>
              </p:cNvPr>
              <p:cNvGrpSpPr/>
              <p:nvPr/>
            </p:nvGrpSpPr>
            <p:grpSpPr>
              <a:xfrm>
                <a:off x="989815" y="1943100"/>
                <a:ext cx="2395401" cy="1109289"/>
                <a:chOff x="989815" y="1943100"/>
                <a:chExt cx="2395401" cy="1109289"/>
              </a:xfrm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11661B91-5593-F3B3-AFC5-5052B01BF4C8}"/>
                    </a:ext>
                  </a:extLst>
                </p:cNvPr>
                <p:cNvSpPr/>
                <p:nvPr/>
              </p:nvSpPr>
              <p:spPr>
                <a:xfrm rot="5400000">
                  <a:off x="1074802" y="1858113"/>
                  <a:ext cx="1109289" cy="1279264"/>
                </a:xfrm>
                <a:custGeom>
                  <a:avLst/>
                  <a:gdLst>
                    <a:gd name="connsiteX0" fmla="*/ 0 w 3873702"/>
                    <a:gd name="connsiteY0" fmla="*/ 2530414 h 4467263"/>
                    <a:gd name="connsiteX1" fmla="*/ 1546508 w 3873702"/>
                    <a:gd name="connsiteY1" fmla="*/ 632915 h 4467263"/>
                    <a:gd name="connsiteX2" fmla="*/ 1572019 w 3873702"/>
                    <a:gd name="connsiteY2" fmla="*/ 629022 h 4467263"/>
                    <a:gd name="connsiteX3" fmla="*/ 1936851 w 3873702"/>
                    <a:gd name="connsiteY3" fmla="*/ 0 h 4467263"/>
                    <a:gd name="connsiteX4" fmla="*/ 2301684 w 3873702"/>
                    <a:gd name="connsiteY4" fmla="*/ 629022 h 4467263"/>
                    <a:gd name="connsiteX5" fmla="*/ 2327194 w 3873702"/>
                    <a:gd name="connsiteY5" fmla="*/ 632915 h 4467263"/>
                    <a:gd name="connsiteX6" fmla="*/ 3873702 w 3873702"/>
                    <a:gd name="connsiteY6" fmla="*/ 2530414 h 4467263"/>
                    <a:gd name="connsiteX7" fmla="*/ 1936851 w 3873702"/>
                    <a:gd name="connsiteY7" fmla="*/ 4467263 h 4467263"/>
                    <a:gd name="connsiteX8" fmla="*/ 0 w 3873702"/>
                    <a:gd name="connsiteY8" fmla="*/ 2530414 h 4467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73702" h="4467263">
                      <a:moveTo>
                        <a:pt x="0" y="2530414"/>
                      </a:moveTo>
                      <a:cubicBezTo>
                        <a:pt x="0" y="1594434"/>
                        <a:pt x="663918" y="813519"/>
                        <a:pt x="1546508" y="632915"/>
                      </a:cubicBezTo>
                      <a:lnTo>
                        <a:pt x="1572019" y="629022"/>
                      </a:lnTo>
                      <a:lnTo>
                        <a:pt x="1936851" y="0"/>
                      </a:lnTo>
                      <a:lnTo>
                        <a:pt x="2301684" y="629022"/>
                      </a:lnTo>
                      <a:lnTo>
                        <a:pt x="2327194" y="632915"/>
                      </a:lnTo>
                      <a:cubicBezTo>
                        <a:pt x="3209784" y="813519"/>
                        <a:pt x="3873702" y="1594434"/>
                        <a:pt x="3873702" y="2530414"/>
                      </a:cubicBezTo>
                      <a:cubicBezTo>
                        <a:pt x="3873702" y="3600106"/>
                        <a:pt x="3006544" y="4467263"/>
                        <a:pt x="1936851" y="4467263"/>
                      </a:cubicBezTo>
                      <a:cubicBezTo>
                        <a:pt x="867158" y="4467263"/>
                        <a:pt x="0" y="3600106"/>
                        <a:pt x="0" y="2530414"/>
                      </a:cubicBezTo>
                      <a:close/>
                    </a:path>
                  </a:pathLst>
                </a:custGeom>
                <a:solidFill>
                  <a:srgbClr val="001F56"/>
                </a:solidFill>
                <a:ln>
                  <a:noFill/>
                </a:ln>
                <a:effectLst>
                  <a:outerShdw blurRad="393700" sx="102000" sy="102000" algn="ctr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F0FB111F-B750-DC26-0353-872848E9081E}"/>
                    </a:ext>
                  </a:extLst>
                </p:cNvPr>
                <p:cNvSpPr/>
                <p:nvPr/>
              </p:nvSpPr>
              <p:spPr>
                <a:xfrm>
                  <a:off x="1083924" y="2037208"/>
                  <a:ext cx="921072" cy="92107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C214FBF4-589F-350C-0A96-8F88B953BB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71791" y="2497745"/>
                  <a:ext cx="1013425" cy="0"/>
                </a:xfrm>
                <a:prstGeom prst="line">
                  <a:avLst/>
                </a:prstGeom>
                <a:noFill/>
                <a:ln w="28575">
                  <a:solidFill>
                    <a:srgbClr val="0042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91AB091B-D675-42D0-A501-C1CF596EF8D6}"/>
                  </a:ext>
                </a:extLst>
              </p:cNvPr>
              <p:cNvGrpSpPr/>
              <p:nvPr/>
            </p:nvGrpSpPr>
            <p:grpSpPr>
              <a:xfrm>
                <a:off x="3465174" y="1943100"/>
                <a:ext cx="2371434" cy="1109289"/>
                <a:chOff x="3465174" y="1943100"/>
                <a:chExt cx="2371434" cy="1109289"/>
              </a:xfrm>
            </p:grpSpPr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E98A37E3-5F4F-213E-0FBA-67F58AA976F8}"/>
                    </a:ext>
                  </a:extLst>
                </p:cNvPr>
                <p:cNvSpPr/>
                <p:nvPr/>
              </p:nvSpPr>
              <p:spPr>
                <a:xfrm rot="5400000">
                  <a:off x="3550161" y="1858113"/>
                  <a:ext cx="1109289" cy="1279264"/>
                </a:xfrm>
                <a:custGeom>
                  <a:avLst/>
                  <a:gdLst>
                    <a:gd name="connsiteX0" fmla="*/ 0 w 3873702"/>
                    <a:gd name="connsiteY0" fmla="*/ 2530414 h 4467263"/>
                    <a:gd name="connsiteX1" fmla="*/ 1546508 w 3873702"/>
                    <a:gd name="connsiteY1" fmla="*/ 632915 h 4467263"/>
                    <a:gd name="connsiteX2" fmla="*/ 1572019 w 3873702"/>
                    <a:gd name="connsiteY2" fmla="*/ 629022 h 4467263"/>
                    <a:gd name="connsiteX3" fmla="*/ 1936851 w 3873702"/>
                    <a:gd name="connsiteY3" fmla="*/ 0 h 4467263"/>
                    <a:gd name="connsiteX4" fmla="*/ 2301684 w 3873702"/>
                    <a:gd name="connsiteY4" fmla="*/ 629022 h 4467263"/>
                    <a:gd name="connsiteX5" fmla="*/ 2327194 w 3873702"/>
                    <a:gd name="connsiteY5" fmla="*/ 632915 h 4467263"/>
                    <a:gd name="connsiteX6" fmla="*/ 3873702 w 3873702"/>
                    <a:gd name="connsiteY6" fmla="*/ 2530414 h 4467263"/>
                    <a:gd name="connsiteX7" fmla="*/ 1936851 w 3873702"/>
                    <a:gd name="connsiteY7" fmla="*/ 4467263 h 4467263"/>
                    <a:gd name="connsiteX8" fmla="*/ 0 w 3873702"/>
                    <a:gd name="connsiteY8" fmla="*/ 2530414 h 4467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73702" h="4467263">
                      <a:moveTo>
                        <a:pt x="0" y="2530414"/>
                      </a:moveTo>
                      <a:cubicBezTo>
                        <a:pt x="0" y="1594434"/>
                        <a:pt x="663918" y="813519"/>
                        <a:pt x="1546508" y="632915"/>
                      </a:cubicBezTo>
                      <a:lnTo>
                        <a:pt x="1572019" y="629022"/>
                      </a:lnTo>
                      <a:lnTo>
                        <a:pt x="1936851" y="0"/>
                      </a:lnTo>
                      <a:lnTo>
                        <a:pt x="2301684" y="629022"/>
                      </a:lnTo>
                      <a:lnTo>
                        <a:pt x="2327194" y="632915"/>
                      </a:lnTo>
                      <a:cubicBezTo>
                        <a:pt x="3209784" y="813519"/>
                        <a:pt x="3873702" y="1594434"/>
                        <a:pt x="3873702" y="2530414"/>
                      </a:cubicBezTo>
                      <a:cubicBezTo>
                        <a:pt x="3873702" y="3600106"/>
                        <a:pt x="3006544" y="4467263"/>
                        <a:pt x="1936851" y="4467263"/>
                      </a:cubicBezTo>
                      <a:cubicBezTo>
                        <a:pt x="867158" y="4467263"/>
                        <a:pt x="0" y="3600106"/>
                        <a:pt x="0" y="2530414"/>
                      </a:cubicBezTo>
                      <a:close/>
                    </a:path>
                  </a:pathLst>
                </a:custGeom>
                <a:solidFill>
                  <a:srgbClr val="004284"/>
                </a:solidFill>
                <a:ln>
                  <a:noFill/>
                </a:ln>
                <a:effectLst>
                  <a:outerShdw blurRad="393700" sx="102000" sy="102000" algn="ctr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6D9AACB4-1875-3377-6F14-BD4775FDE510}"/>
                    </a:ext>
                  </a:extLst>
                </p:cNvPr>
                <p:cNvSpPr/>
                <p:nvPr/>
              </p:nvSpPr>
              <p:spPr>
                <a:xfrm>
                  <a:off x="3559282" y="2037208"/>
                  <a:ext cx="921072" cy="92107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D7196F6F-C59F-2502-A40D-0ADB24ADBDB8}"/>
                    </a:ext>
                  </a:extLst>
                </p:cNvPr>
                <p:cNvCxnSpPr/>
                <p:nvPr/>
              </p:nvCxnSpPr>
              <p:spPr>
                <a:xfrm>
                  <a:off x="4823183" y="2497745"/>
                  <a:ext cx="1013425" cy="0"/>
                </a:xfrm>
                <a:prstGeom prst="line">
                  <a:avLst/>
                </a:prstGeom>
                <a:ln w="28575">
                  <a:solidFill>
                    <a:srgbClr val="0042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62070789-F5F7-33F5-3BC7-6A72A6F5E497}"/>
                  </a:ext>
                </a:extLst>
              </p:cNvPr>
              <p:cNvGrpSpPr/>
              <p:nvPr/>
            </p:nvGrpSpPr>
            <p:grpSpPr>
              <a:xfrm>
                <a:off x="5940532" y="1943100"/>
                <a:ext cx="2566587" cy="1768402"/>
                <a:chOff x="5940532" y="1943100"/>
                <a:chExt cx="2566587" cy="1768402"/>
              </a:xfrm>
            </p:grpSpPr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1038B249-6CF8-35E0-B231-94066D8397FA}"/>
                    </a:ext>
                  </a:extLst>
                </p:cNvPr>
                <p:cNvSpPr/>
                <p:nvPr/>
              </p:nvSpPr>
              <p:spPr>
                <a:xfrm rot="5400000">
                  <a:off x="6025519" y="1858113"/>
                  <a:ext cx="1109289" cy="1279264"/>
                </a:xfrm>
                <a:custGeom>
                  <a:avLst/>
                  <a:gdLst>
                    <a:gd name="connsiteX0" fmla="*/ 0 w 3873702"/>
                    <a:gd name="connsiteY0" fmla="*/ 2530414 h 4467263"/>
                    <a:gd name="connsiteX1" fmla="*/ 1546508 w 3873702"/>
                    <a:gd name="connsiteY1" fmla="*/ 632915 h 4467263"/>
                    <a:gd name="connsiteX2" fmla="*/ 1572019 w 3873702"/>
                    <a:gd name="connsiteY2" fmla="*/ 629022 h 4467263"/>
                    <a:gd name="connsiteX3" fmla="*/ 1936851 w 3873702"/>
                    <a:gd name="connsiteY3" fmla="*/ 0 h 4467263"/>
                    <a:gd name="connsiteX4" fmla="*/ 2301684 w 3873702"/>
                    <a:gd name="connsiteY4" fmla="*/ 629022 h 4467263"/>
                    <a:gd name="connsiteX5" fmla="*/ 2327194 w 3873702"/>
                    <a:gd name="connsiteY5" fmla="*/ 632915 h 4467263"/>
                    <a:gd name="connsiteX6" fmla="*/ 3873702 w 3873702"/>
                    <a:gd name="connsiteY6" fmla="*/ 2530414 h 4467263"/>
                    <a:gd name="connsiteX7" fmla="*/ 1936851 w 3873702"/>
                    <a:gd name="connsiteY7" fmla="*/ 4467263 h 4467263"/>
                    <a:gd name="connsiteX8" fmla="*/ 0 w 3873702"/>
                    <a:gd name="connsiteY8" fmla="*/ 2530414 h 4467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73702" h="4467263">
                      <a:moveTo>
                        <a:pt x="0" y="2530414"/>
                      </a:moveTo>
                      <a:cubicBezTo>
                        <a:pt x="0" y="1594434"/>
                        <a:pt x="663918" y="813519"/>
                        <a:pt x="1546508" y="632915"/>
                      </a:cubicBezTo>
                      <a:lnTo>
                        <a:pt x="1572019" y="629022"/>
                      </a:lnTo>
                      <a:lnTo>
                        <a:pt x="1936851" y="0"/>
                      </a:lnTo>
                      <a:lnTo>
                        <a:pt x="2301684" y="629022"/>
                      </a:lnTo>
                      <a:lnTo>
                        <a:pt x="2327194" y="632915"/>
                      </a:lnTo>
                      <a:cubicBezTo>
                        <a:pt x="3209784" y="813519"/>
                        <a:pt x="3873702" y="1594434"/>
                        <a:pt x="3873702" y="2530414"/>
                      </a:cubicBezTo>
                      <a:cubicBezTo>
                        <a:pt x="3873702" y="3600106"/>
                        <a:pt x="3006544" y="4467263"/>
                        <a:pt x="1936851" y="4467263"/>
                      </a:cubicBezTo>
                      <a:cubicBezTo>
                        <a:pt x="867158" y="4467263"/>
                        <a:pt x="0" y="3600106"/>
                        <a:pt x="0" y="2530414"/>
                      </a:cubicBezTo>
                      <a:close/>
                    </a:path>
                  </a:pathLst>
                </a:custGeom>
                <a:solidFill>
                  <a:srgbClr val="001F56"/>
                </a:solidFill>
                <a:ln>
                  <a:noFill/>
                </a:ln>
                <a:effectLst>
                  <a:outerShdw blurRad="393700" sx="102000" sy="102000" algn="ctr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0214025C-978D-FBCA-D68A-394833AFD73A}"/>
                    </a:ext>
                  </a:extLst>
                </p:cNvPr>
                <p:cNvSpPr/>
                <p:nvPr/>
              </p:nvSpPr>
              <p:spPr>
                <a:xfrm>
                  <a:off x="6034640" y="2037208"/>
                  <a:ext cx="921072" cy="92107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Rectangle 52">
                  <a:extLst>
                    <a:ext uri="{FF2B5EF4-FFF2-40B4-BE49-F238E27FC236}">
                      <a16:creationId xmlns:a16="http://schemas.microsoft.com/office/drawing/2014/main" id="{C9E3E109-47FE-9496-3460-821F3F00A33D}"/>
                    </a:ext>
                  </a:extLst>
                </p:cNvPr>
                <p:cNvSpPr/>
                <p:nvPr/>
              </p:nvSpPr>
              <p:spPr>
                <a:xfrm>
                  <a:off x="7337344" y="2497745"/>
                  <a:ext cx="1169775" cy="1213757"/>
                </a:xfrm>
                <a:custGeom>
                  <a:avLst/>
                  <a:gdLst>
                    <a:gd name="connsiteX0" fmla="*/ 0 w 3200400"/>
                    <a:gd name="connsiteY0" fmla="*/ 0 h 4377245"/>
                    <a:gd name="connsiteX1" fmla="*/ 3200400 w 3200400"/>
                    <a:gd name="connsiteY1" fmla="*/ 0 h 4377245"/>
                    <a:gd name="connsiteX2" fmla="*/ 3200400 w 3200400"/>
                    <a:gd name="connsiteY2" fmla="*/ 4377245 h 4377245"/>
                    <a:gd name="connsiteX3" fmla="*/ 0 w 3200400"/>
                    <a:gd name="connsiteY3" fmla="*/ 4377245 h 4377245"/>
                    <a:gd name="connsiteX4" fmla="*/ 0 w 3200400"/>
                    <a:gd name="connsiteY4" fmla="*/ 0 h 4377245"/>
                    <a:gd name="connsiteX0" fmla="*/ 0 w 3200400"/>
                    <a:gd name="connsiteY0" fmla="*/ 4377245 h 4468685"/>
                    <a:gd name="connsiteX1" fmla="*/ 0 w 3200400"/>
                    <a:gd name="connsiteY1" fmla="*/ 0 h 4468685"/>
                    <a:gd name="connsiteX2" fmla="*/ 3200400 w 3200400"/>
                    <a:gd name="connsiteY2" fmla="*/ 0 h 4468685"/>
                    <a:gd name="connsiteX3" fmla="*/ 3200400 w 3200400"/>
                    <a:gd name="connsiteY3" fmla="*/ 4377245 h 4468685"/>
                    <a:gd name="connsiteX4" fmla="*/ 91440 w 3200400"/>
                    <a:gd name="connsiteY4" fmla="*/ 4468685 h 4468685"/>
                    <a:gd name="connsiteX0" fmla="*/ 126313 w 3326713"/>
                    <a:gd name="connsiteY0" fmla="*/ 4377245 h 4533900"/>
                    <a:gd name="connsiteX1" fmla="*/ 126313 w 3326713"/>
                    <a:gd name="connsiteY1" fmla="*/ 0 h 4533900"/>
                    <a:gd name="connsiteX2" fmla="*/ 3326713 w 3326713"/>
                    <a:gd name="connsiteY2" fmla="*/ 0 h 4533900"/>
                    <a:gd name="connsiteX3" fmla="*/ 3326713 w 3326713"/>
                    <a:gd name="connsiteY3" fmla="*/ 4377245 h 4533900"/>
                    <a:gd name="connsiteX4" fmla="*/ 217753 w 3326713"/>
                    <a:gd name="connsiteY4" fmla="*/ 4468685 h 4533900"/>
                    <a:gd name="connsiteX5" fmla="*/ 262838 w 3326713"/>
                    <a:gd name="connsiteY5" fmla="*/ 4533900 h 4533900"/>
                    <a:gd name="connsiteX0" fmla="*/ 0 w 3200400"/>
                    <a:gd name="connsiteY0" fmla="*/ 4377245 h 4468685"/>
                    <a:gd name="connsiteX1" fmla="*/ 0 w 3200400"/>
                    <a:gd name="connsiteY1" fmla="*/ 0 h 4468685"/>
                    <a:gd name="connsiteX2" fmla="*/ 3200400 w 3200400"/>
                    <a:gd name="connsiteY2" fmla="*/ 0 h 4468685"/>
                    <a:gd name="connsiteX3" fmla="*/ 3200400 w 3200400"/>
                    <a:gd name="connsiteY3" fmla="*/ 4377245 h 4468685"/>
                    <a:gd name="connsiteX4" fmla="*/ 91440 w 3200400"/>
                    <a:gd name="connsiteY4" fmla="*/ 4468685 h 4468685"/>
                    <a:gd name="connsiteX0" fmla="*/ 0 w 3200400"/>
                    <a:gd name="connsiteY0" fmla="*/ 4377245 h 4377245"/>
                    <a:gd name="connsiteX1" fmla="*/ 0 w 3200400"/>
                    <a:gd name="connsiteY1" fmla="*/ 0 h 4377245"/>
                    <a:gd name="connsiteX2" fmla="*/ 3200400 w 3200400"/>
                    <a:gd name="connsiteY2" fmla="*/ 0 h 4377245"/>
                    <a:gd name="connsiteX3" fmla="*/ 3200400 w 3200400"/>
                    <a:gd name="connsiteY3" fmla="*/ 4377245 h 4377245"/>
                    <a:gd name="connsiteX0" fmla="*/ 0 w 3200400"/>
                    <a:gd name="connsiteY0" fmla="*/ 0 h 4377245"/>
                    <a:gd name="connsiteX1" fmla="*/ 3200400 w 3200400"/>
                    <a:gd name="connsiteY1" fmla="*/ 0 h 4377245"/>
                    <a:gd name="connsiteX2" fmla="*/ 3200400 w 3200400"/>
                    <a:gd name="connsiteY2" fmla="*/ 4377245 h 437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00400" h="4377245">
                      <a:moveTo>
                        <a:pt x="0" y="0"/>
                      </a:moveTo>
                      <a:lnTo>
                        <a:pt x="3200400" y="0"/>
                      </a:lnTo>
                      <a:lnTo>
                        <a:pt x="3200400" y="4377245"/>
                      </a:lnTo>
                    </a:path>
                  </a:pathLst>
                </a:custGeom>
                <a:noFill/>
                <a:ln w="38100">
                  <a:solidFill>
                    <a:srgbClr val="383B6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DD9B63BC-462F-9342-A9C1-D36D4B95B6CD}"/>
                  </a:ext>
                </a:extLst>
              </p:cNvPr>
              <p:cNvGrpSpPr/>
              <p:nvPr/>
            </p:nvGrpSpPr>
            <p:grpSpPr>
              <a:xfrm>
                <a:off x="1017134" y="3805610"/>
                <a:ext cx="3087066" cy="1109289"/>
                <a:chOff x="1017134" y="3805610"/>
                <a:chExt cx="3087066" cy="1109289"/>
              </a:xfrm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FF9FAA3A-5853-CA0A-DB01-5A5674FDDF80}"/>
                    </a:ext>
                  </a:extLst>
                </p:cNvPr>
                <p:cNvSpPr/>
                <p:nvPr/>
              </p:nvSpPr>
              <p:spPr>
                <a:xfrm rot="16200000" flipH="1">
                  <a:off x="2909923" y="3720623"/>
                  <a:ext cx="1109289" cy="1279264"/>
                </a:xfrm>
                <a:custGeom>
                  <a:avLst/>
                  <a:gdLst>
                    <a:gd name="connsiteX0" fmla="*/ 0 w 3873702"/>
                    <a:gd name="connsiteY0" fmla="*/ 2530414 h 4467263"/>
                    <a:gd name="connsiteX1" fmla="*/ 1546508 w 3873702"/>
                    <a:gd name="connsiteY1" fmla="*/ 632915 h 4467263"/>
                    <a:gd name="connsiteX2" fmla="*/ 1572019 w 3873702"/>
                    <a:gd name="connsiteY2" fmla="*/ 629022 h 4467263"/>
                    <a:gd name="connsiteX3" fmla="*/ 1936851 w 3873702"/>
                    <a:gd name="connsiteY3" fmla="*/ 0 h 4467263"/>
                    <a:gd name="connsiteX4" fmla="*/ 2301684 w 3873702"/>
                    <a:gd name="connsiteY4" fmla="*/ 629022 h 4467263"/>
                    <a:gd name="connsiteX5" fmla="*/ 2327194 w 3873702"/>
                    <a:gd name="connsiteY5" fmla="*/ 632915 h 4467263"/>
                    <a:gd name="connsiteX6" fmla="*/ 3873702 w 3873702"/>
                    <a:gd name="connsiteY6" fmla="*/ 2530414 h 4467263"/>
                    <a:gd name="connsiteX7" fmla="*/ 1936851 w 3873702"/>
                    <a:gd name="connsiteY7" fmla="*/ 4467263 h 4467263"/>
                    <a:gd name="connsiteX8" fmla="*/ 0 w 3873702"/>
                    <a:gd name="connsiteY8" fmla="*/ 2530414 h 4467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73702" h="4467263">
                      <a:moveTo>
                        <a:pt x="0" y="2530414"/>
                      </a:moveTo>
                      <a:cubicBezTo>
                        <a:pt x="0" y="1594434"/>
                        <a:pt x="663918" y="813519"/>
                        <a:pt x="1546508" y="632915"/>
                      </a:cubicBezTo>
                      <a:lnTo>
                        <a:pt x="1572019" y="629022"/>
                      </a:lnTo>
                      <a:lnTo>
                        <a:pt x="1936851" y="0"/>
                      </a:lnTo>
                      <a:lnTo>
                        <a:pt x="2301684" y="629022"/>
                      </a:lnTo>
                      <a:lnTo>
                        <a:pt x="2327194" y="632915"/>
                      </a:lnTo>
                      <a:cubicBezTo>
                        <a:pt x="3209784" y="813519"/>
                        <a:pt x="3873702" y="1594434"/>
                        <a:pt x="3873702" y="2530414"/>
                      </a:cubicBezTo>
                      <a:cubicBezTo>
                        <a:pt x="3873702" y="3600106"/>
                        <a:pt x="3006544" y="4467263"/>
                        <a:pt x="1936851" y="4467263"/>
                      </a:cubicBezTo>
                      <a:cubicBezTo>
                        <a:pt x="867158" y="4467263"/>
                        <a:pt x="0" y="3600106"/>
                        <a:pt x="0" y="2530414"/>
                      </a:cubicBezTo>
                      <a:close/>
                    </a:path>
                  </a:pathLst>
                </a:custGeom>
                <a:solidFill>
                  <a:srgbClr val="004284"/>
                </a:solidFill>
                <a:ln>
                  <a:noFill/>
                </a:ln>
                <a:effectLst>
                  <a:outerShdw blurRad="393700" sx="102000" sy="102000" algn="ctr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2E273BC7-25DF-7A27-D20E-1BF6460A3EC4}"/>
                    </a:ext>
                  </a:extLst>
                </p:cNvPr>
                <p:cNvSpPr/>
                <p:nvPr/>
              </p:nvSpPr>
              <p:spPr>
                <a:xfrm flipH="1">
                  <a:off x="3089018" y="3899719"/>
                  <a:ext cx="921072" cy="92107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E36FB60D-8C1D-72A7-F3DA-DB5C87E639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7134" y="4360255"/>
                  <a:ext cx="1741538" cy="0"/>
                </a:xfrm>
                <a:prstGeom prst="line">
                  <a:avLst/>
                </a:prstGeom>
                <a:ln w="28575">
                  <a:solidFill>
                    <a:srgbClr val="004284"/>
                  </a:solidFill>
                  <a:head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B10D6406-65E7-D3D3-2B28-453D8A975853}"/>
                  </a:ext>
                </a:extLst>
              </p:cNvPr>
              <p:cNvGrpSpPr/>
              <p:nvPr/>
            </p:nvGrpSpPr>
            <p:grpSpPr>
              <a:xfrm>
                <a:off x="4217182" y="3805610"/>
                <a:ext cx="2362376" cy="1109289"/>
                <a:chOff x="4217182" y="3805610"/>
                <a:chExt cx="2362376" cy="1109289"/>
              </a:xfrm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53075608-A6EC-62AA-5F4F-A80BEEC584F6}"/>
                    </a:ext>
                  </a:extLst>
                </p:cNvPr>
                <p:cNvSpPr/>
                <p:nvPr/>
              </p:nvSpPr>
              <p:spPr>
                <a:xfrm rot="16200000" flipH="1">
                  <a:off x="5385281" y="3720623"/>
                  <a:ext cx="1109289" cy="1279264"/>
                </a:xfrm>
                <a:custGeom>
                  <a:avLst/>
                  <a:gdLst>
                    <a:gd name="connsiteX0" fmla="*/ 0 w 3873702"/>
                    <a:gd name="connsiteY0" fmla="*/ 2530414 h 4467263"/>
                    <a:gd name="connsiteX1" fmla="*/ 1546508 w 3873702"/>
                    <a:gd name="connsiteY1" fmla="*/ 632915 h 4467263"/>
                    <a:gd name="connsiteX2" fmla="*/ 1572019 w 3873702"/>
                    <a:gd name="connsiteY2" fmla="*/ 629022 h 4467263"/>
                    <a:gd name="connsiteX3" fmla="*/ 1936851 w 3873702"/>
                    <a:gd name="connsiteY3" fmla="*/ 0 h 4467263"/>
                    <a:gd name="connsiteX4" fmla="*/ 2301684 w 3873702"/>
                    <a:gd name="connsiteY4" fmla="*/ 629022 h 4467263"/>
                    <a:gd name="connsiteX5" fmla="*/ 2327194 w 3873702"/>
                    <a:gd name="connsiteY5" fmla="*/ 632915 h 4467263"/>
                    <a:gd name="connsiteX6" fmla="*/ 3873702 w 3873702"/>
                    <a:gd name="connsiteY6" fmla="*/ 2530414 h 4467263"/>
                    <a:gd name="connsiteX7" fmla="*/ 1936851 w 3873702"/>
                    <a:gd name="connsiteY7" fmla="*/ 4467263 h 4467263"/>
                    <a:gd name="connsiteX8" fmla="*/ 0 w 3873702"/>
                    <a:gd name="connsiteY8" fmla="*/ 2530414 h 4467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73702" h="4467263">
                      <a:moveTo>
                        <a:pt x="0" y="2530414"/>
                      </a:moveTo>
                      <a:cubicBezTo>
                        <a:pt x="0" y="1594434"/>
                        <a:pt x="663918" y="813519"/>
                        <a:pt x="1546508" y="632915"/>
                      </a:cubicBezTo>
                      <a:lnTo>
                        <a:pt x="1572019" y="629022"/>
                      </a:lnTo>
                      <a:lnTo>
                        <a:pt x="1936851" y="0"/>
                      </a:lnTo>
                      <a:lnTo>
                        <a:pt x="2301684" y="629022"/>
                      </a:lnTo>
                      <a:lnTo>
                        <a:pt x="2327194" y="632915"/>
                      </a:lnTo>
                      <a:cubicBezTo>
                        <a:pt x="3209784" y="813519"/>
                        <a:pt x="3873702" y="1594434"/>
                        <a:pt x="3873702" y="2530414"/>
                      </a:cubicBezTo>
                      <a:cubicBezTo>
                        <a:pt x="3873702" y="3600106"/>
                        <a:pt x="3006544" y="4467263"/>
                        <a:pt x="1936851" y="4467263"/>
                      </a:cubicBezTo>
                      <a:cubicBezTo>
                        <a:pt x="867158" y="4467263"/>
                        <a:pt x="0" y="3600106"/>
                        <a:pt x="0" y="2530414"/>
                      </a:cubicBezTo>
                      <a:close/>
                    </a:path>
                  </a:pathLst>
                </a:custGeom>
                <a:solidFill>
                  <a:srgbClr val="001F56"/>
                </a:solidFill>
                <a:ln>
                  <a:noFill/>
                </a:ln>
                <a:effectLst>
                  <a:outerShdw blurRad="393700" sx="102000" sy="102000" algn="ctr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9832C0D3-11AD-2AC2-BAD6-78B5BC7232AA}"/>
                    </a:ext>
                  </a:extLst>
                </p:cNvPr>
                <p:cNvSpPr/>
                <p:nvPr/>
              </p:nvSpPr>
              <p:spPr>
                <a:xfrm flipH="1">
                  <a:off x="5564377" y="3899719"/>
                  <a:ext cx="921072" cy="92107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5D981141-5D92-074E-08F7-90CB41D87C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17182" y="4360255"/>
                  <a:ext cx="1013425" cy="0"/>
                </a:xfrm>
                <a:prstGeom prst="line">
                  <a:avLst/>
                </a:prstGeom>
                <a:noFill/>
                <a:ln w="28575">
                  <a:solidFill>
                    <a:srgbClr val="0042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638910D-7FEB-8EC8-A32D-0CFD4BD6B891}"/>
                  </a:ext>
                </a:extLst>
              </p:cNvPr>
              <p:cNvGrpSpPr/>
              <p:nvPr/>
            </p:nvGrpSpPr>
            <p:grpSpPr>
              <a:xfrm>
                <a:off x="6675422" y="3805610"/>
                <a:ext cx="2379494" cy="1109289"/>
                <a:chOff x="6675422" y="3805610"/>
                <a:chExt cx="2379494" cy="1109289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755750C8-061C-3B9F-8B43-4713E877E413}"/>
                    </a:ext>
                  </a:extLst>
                </p:cNvPr>
                <p:cNvSpPr/>
                <p:nvPr/>
              </p:nvSpPr>
              <p:spPr>
                <a:xfrm rot="16200000" flipH="1">
                  <a:off x="7860639" y="3720623"/>
                  <a:ext cx="1109289" cy="1279264"/>
                </a:xfrm>
                <a:custGeom>
                  <a:avLst/>
                  <a:gdLst>
                    <a:gd name="connsiteX0" fmla="*/ 0 w 3873702"/>
                    <a:gd name="connsiteY0" fmla="*/ 2530414 h 4467263"/>
                    <a:gd name="connsiteX1" fmla="*/ 1546508 w 3873702"/>
                    <a:gd name="connsiteY1" fmla="*/ 632915 h 4467263"/>
                    <a:gd name="connsiteX2" fmla="*/ 1572019 w 3873702"/>
                    <a:gd name="connsiteY2" fmla="*/ 629022 h 4467263"/>
                    <a:gd name="connsiteX3" fmla="*/ 1936851 w 3873702"/>
                    <a:gd name="connsiteY3" fmla="*/ 0 h 4467263"/>
                    <a:gd name="connsiteX4" fmla="*/ 2301684 w 3873702"/>
                    <a:gd name="connsiteY4" fmla="*/ 629022 h 4467263"/>
                    <a:gd name="connsiteX5" fmla="*/ 2327194 w 3873702"/>
                    <a:gd name="connsiteY5" fmla="*/ 632915 h 4467263"/>
                    <a:gd name="connsiteX6" fmla="*/ 3873702 w 3873702"/>
                    <a:gd name="connsiteY6" fmla="*/ 2530414 h 4467263"/>
                    <a:gd name="connsiteX7" fmla="*/ 1936851 w 3873702"/>
                    <a:gd name="connsiteY7" fmla="*/ 4467263 h 4467263"/>
                    <a:gd name="connsiteX8" fmla="*/ 0 w 3873702"/>
                    <a:gd name="connsiteY8" fmla="*/ 2530414 h 4467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73702" h="4467263">
                      <a:moveTo>
                        <a:pt x="0" y="2530414"/>
                      </a:moveTo>
                      <a:cubicBezTo>
                        <a:pt x="0" y="1594434"/>
                        <a:pt x="663918" y="813519"/>
                        <a:pt x="1546508" y="632915"/>
                      </a:cubicBezTo>
                      <a:lnTo>
                        <a:pt x="1572019" y="629022"/>
                      </a:lnTo>
                      <a:lnTo>
                        <a:pt x="1936851" y="0"/>
                      </a:lnTo>
                      <a:lnTo>
                        <a:pt x="2301684" y="629022"/>
                      </a:lnTo>
                      <a:lnTo>
                        <a:pt x="2327194" y="632915"/>
                      </a:lnTo>
                      <a:cubicBezTo>
                        <a:pt x="3209784" y="813519"/>
                        <a:pt x="3873702" y="1594434"/>
                        <a:pt x="3873702" y="2530414"/>
                      </a:cubicBezTo>
                      <a:cubicBezTo>
                        <a:pt x="3873702" y="3600106"/>
                        <a:pt x="3006544" y="4467263"/>
                        <a:pt x="1936851" y="4467263"/>
                      </a:cubicBezTo>
                      <a:cubicBezTo>
                        <a:pt x="867158" y="4467263"/>
                        <a:pt x="0" y="3600106"/>
                        <a:pt x="0" y="2530414"/>
                      </a:cubicBezTo>
                      <a:close/>
                    </a:path>
                  </a:pathLst>
                </a:custGeom>
                <a:solidFill>
                  <a:srgbClr val="004284"/>
                </a:solidFill>
                <a:ln>
                  <a:noFill/>
                </a:ln>
                <a:effectLst>
                  <a:outerShdw blurRad="393700" sx="102000" sy="102000" algn="ctr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5EC889FF-1ECF-219C-3592-708F57671C0C}"/>
                    </a:ext>
                  </a:extLst>
                </p:cNvPr>
                <p:cNvGrpSpPr/>
                <p:nvPr/>
              </p:nvGrpSpPr>
              <p:grpSpPr>
                <a:xfrm>
                  <a:off x="6675422" y="3899719"/>
                  <a:ext cx="2285385" cy="921073"/>
                  <a:chOff x="6675422" y="3899719"/>
                  <a:chExt cx="2285385" cy="921073"/>
                </a:xfrm>
              </p:grpSpPr>
              <p:sp>
                <p:nvSpPr>
                  <p:cNvPr id="13" name="Oval 12">
                    <a:extLst>
                      <a:ext uri="{FF2B5EF4-FFF2-40B4-BE49-F238E27FC236}">
                        <a16:creationId xmlns:a16="http://schemas.microsoft.com/office/drawing/2014/main" id="{FBAD7AFF-AFE0-D0A7-493A-9D992816791D}"/>
                      </a:ext>
                    </a:extLst>
                  </p:cNvPr>
                  <p:cNvSpPr/>
                  <p:nvPr/>
                </p:nvSpPr>
                <p:spPr>
                  <a:xfrm flipH="1">
                    <a:off x="8039735" y="3899719"/>
                    <a:ext cx="921072" cy="92107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4" name="Straight Connector 13">
                    <a:extLst>
                      <a:ext uri="{FF2B5EF4-FFF2-40B4-BE49-F238E27FC236}">
                        <a16:creationId xmlns:a16="http://schemas.microsoft.com/office/drawing/2014/main" id="{972354D0-3EFF-7366-515D-30A801BE5A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5422" y="4360255"/>
                    <a:ext cx="1013425" cy="0"/>
                  </a:xfrm>
                  <a:prstGeom prst="line">
                    <a:avLst/>
                  </a:prstGeom>
                  <a:ln w="28575">
                    <a:solidFill>
                      <a:srgbClr val="F8A91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87" name="Google Shape;1601;p46">
              <a:extLst>
                <a:ext uri="{FF2B5EF4-FFF2-40B4-BE49-F238E27FC236}">
                  <a16:creationId xmlns:a16="http://schemas.microsoft.com/office/drawing/2014/main" id="{A3FF3B2D-3D1B-030B-A824-4AE249ED6F75}"/>
                </a:ext>
              </a:extLst>
            </p:cNvPr>
            <p:cNvGrpSpPr/>
            <p:nvPr/>
          </p:nvGrpSpPr>
          <p:grpSpPr>
            <a:xfrm>
              <a:off x="7504654" y="1843323"/>
              <a:ext cx="442302" cy="438794"/>
              <a:chOff x="6978847" y="1406324"/>
              <a:chExt cx="442302" cy="438794"/>
            </a:xfrm>
            <a:solidFill>
              <a:srgbClr val="004284"/>
            </a:solidFill>
          </p:grpSpPr>
          <p:sp>
            <p:nvSpPr>
              <p:cNvPr id="88" name="Google Shape;1602;p46">
                <a:extLst>
                  <a:ext uri="{FF2B5EF4-FFF2-40B4-BE49-F238E27FC236}">
                    <a16:creationId xmlns:a16="http://schemas.microsoft.com/office/drawing/2014/main" id="{24099E62-C885-F040-6CFB-C9243A5DBE69}"/>
                  </a:ext>
                </a:extLst>
              </p:cNvPr>
              <p:cNvSpPr/>
              <p:nvPr/>
            </p:nvSpPr>
            <p:spPr>
              <a:xfrm>
                <a:off x="7161749" y="1544331"/>
                <a:ext cx="25512" cy="25549"/>
              </a:xfrm>
              <a:custGeom>
                <a:avLst/>
                <a:gdLst/>
                <a:ahLst/>
                <a:cxnLst/>
                <a:rect l="l" t="t" r="r" b="b"/>
                <a:pathLst>
                  <a:path w="691" h="692" extrusionOk="0">
                    <a:moveTo>
                      <a:pt x="0" y="1"/>
                    </a:moveTo>
                    <a:lnTo>
                      <a:pt x="0" y="692"/>
                    </a:lnTo>
                    <a:lnTo>
                      <a:pt x="691" y="692"/>
                    </a:lnTo>
                    <a:lnTo>
                      <a:pt x="69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1603;p46">
                <a:extLst>
                  <a:ext uri="{FF2B5EF4-FFF2-40B4-BE49-F238E27FC236}">
                    <a16:creationId xmlns:a16="http://schemas.microsoft.com/office/drawing/2014/main" id="{DBB807B2-651C-6596-C5FF-CFC4F6F1651B}"/>
                  </a:ext>
                </a:extLst>
              </p:cNvPr>
              <p:cNvSpPr/>
              <p:nvPr/>
            </p:nvSpPr>
            <p:spPr>
              <a:xfrm>
                <a:off x="6978847" y="1406324"/>
                <a:ext cx="442302" cy="438794"/>
              </a:xfrm>
              <a:custGeom>
                <a:avLst/>
                <a:gdLst/>
                <a:ahLst/>
                <a:cxnLst/>
                <a:rect l="l" t="t" r="r" b="b"/>
                <a:pathLst>
                  <a:path w="11980" h="11885" extrusionOk="0">
                    <a:moveTo>
                      <a:pt x="6335" y="3025"/>
                    </a:moveTo>
                    <a:lnTo>
                      <a:pt x="6335" y="5835"/>
                    </a:lnTo>
                    <a:lnTo>
                      <a:pt x="5645" y="5835"/>
                    </a:lnTo>
                    <a:lnTo>
                      <a:pt x="5645" y="5120"/>
                    </a:lnTo>
                    <a:lnTo>
                      <a:pt x="4954" y="5120"/>
                    </a:lnTo>
                    <a:lnTo>
                      <a:pt x="4954" y="5835"/>
                    </a:lnTo>
                    <a:lnTo>
                      <a:pt x="4240" y="5835"/>
                    </a:lnTo>
                    <a:lnTo>
                      <a:pt x="4240" y="3025"/>
                    </a:lnTo>
                    <a:close/>
                    <a:moveTo>
                      <a:pt x="7740" y="3025"/>
                    </a:moveTo>
                    <a:lnTo>
                      <a:pt x="7740" y="5835"/>
                    </a:lnTo>
                    <a:lnTo>
                      <a:pt x="7026" y="5835"/>
                    </a:lnTo>
                    <a:lnTo>
                      <a:pt x="7026" y="3025"/>
                    </a:lnTo>
                    <a:close/>
                    <a:moveTo>
                      <a:pt x="7026" y="0"/>
                    </a:moveTo>
                    <a:cubicBezTo>
                      <a:pt x="6240" y="0"/>
                      <a:pt x="5502" y="286"/>
                      <a:pt x="4930" y="786"/>
                    </a:cubicBezTo>
                    <a:cubicBezTo>
                      <a:pt x="4716" y="738"/>
                      <a:pt x="4478" y="691"/>
                      <a:pt x="4240" y="691"/>
                    </a:cubicBezTo>
                    <a:cubicBezTo>
                      <a:pt x="2978" y="691"/>
                      <a:pt x="1954" y="1643"/>
                      <a:pt x="1811" y="2858"/>
                    </a:cubicBezTo>
                    <a:cubicBezTo>
                      <a:pt x="787" y="3120"/>
                      <a:pt x="48" y="4049"/>
                      <a:pt x="48" y="5120"/>
                    </a:cubicBezTo>
                    <a:cubicBezTo>
                      <a:pt x="48" y="6406"/>
                      <a:pt x="1096" y="7454"/>
                      <a:pt x="2382" y="7478"/>
                    </a:cubicBezTo>
                    <a:lnTo>
                      <a:pt x="5645" y="7478"/>
                    </a:lnTo>
                    <a:lnTo>
                      <a:pt x="5645" y="9145"/>
                    </a:lnTo>
                    <a:cubicBezTo>
                      <a:pt x="5145" y="9264"/>
                      <a:pt x="4764" y="9645"/>
                      <a:pt x="4645" y="10145"/>
                    </a:cubicBezTo>
                    <a:lnTo>
                      <a:pt x="2787" y="10145"/>
                    </a:lnTo>
                    <a:cubicBezTo>
                      <a:pt x="2625" y="9541"/>
                      <a:pt x="2077" y="9096"/>
                      <a:pt x="1432" y="9096"/>
                    </a:cubicBezTo>
                    <a:cubicBezTo>
                      <a:pt x="1416" y="9096"/>
                      <a:pt x="1399" y="9097"/>
                      <a:pt x="1382" y="9097"/>
                    </a:cubicBezTo>
                    <a:cubicBezTo>
                      <a:pt x="668" y="9121"/>
                      <a:pt x="72" y="9716"/>
                      <a:pt x="48" y="10431"/>
                    </a:cubicBezTo>
                    <a:cubicBezTo>
                      <a:pt x="1" y="11217"/>
                      <a:pt x="644" y="11883"/>
                      <a:pt x="1430" y="11883"/>
                    </a:cubicBezTo>
                    <a:cubicBezTo>
                      <a:pt x="2073" y="11883"/>
                      <a:pt x="2620" y="11431"/>
                      <a:pt x="2787" y="10836"/>
                    </a:cubicBezTo>
                    <a:lnTo>
                      <a:pt x="4645" y="10836"/>
                    </a:lnTo>
                    <a:cubicBezTo>
                      <a:pt x="4787" y="11431"/>
                      <a:pt x="5335" y="11883"/>
                      <a:pt x="5978" y="11883"/>
                    </a:cubicBezTo>
                    <a:cubicBezTo>
                      <a:pt x="6621" y="11883"/>
                      <a:pt x="7169" y="11431"/>
                      <a:pt x="7336" y="10836"/>
                    </a:cubicBezTo>
                    <a:lnTo>
                      <a:pt x="9193" y="10836"/>
                    </a:lnTo>
                    <a:cubicBezTo>
                      <a:pt x="9356" y="11439"/>
                      <a:pt x="9903" y="11884"/>
                      <a:pt x="10548" y="11884"/>
                    </a:cubicBezTo>
                    <a:cubicBezTo>
                      <a:pt x="10565" y="11884"/>
                      <a:pt x="10581" y="11884"/>
                      <a:pt x="10598" y="11883"/>
                    </a:cubicBezTo>
                    <a:cubicBezTo>
                      <a:pt x="11313" y="11836"/>
                      <a:pt x="11884" y="11264"/>
                      <a:pt x="11932" y="10550"/>
                    </a:cubicBezTo>
                    <a:cubicBezTo>
                      <a:pt x="11979" y="9764"/>
                      <a:pt x="11336" y="9097"/>
                      <a:pt x="10551" y="9097"/>
                    </a:cubicBezTo>
                    <a:cubicBezTo>
                      <a:pt x="9884" y="9097"/>
                      <a:pt x="9336" y="9550"/>
                      <a:pt x="9193" y="10145"/>
                    </a:cubicBezTo>
                    <a:lnTo>
                      <a:pt x="7336" y="10145"/>
                    </a:lnTo>
                    <a:cubicBezTo>
                      <a:pt x="7217" y="9645"/>
                      <a:pt x="6812" y="9264"/>
                      <a:pt x="6335" y="9145"/>
                    </a:cubicBezTo>
                    <a:lnTo>
                      <a:pt x="6335" y="7454"/>
                    </a:lnTo>
                    <a:lnTo>
                      <a:pt x="9598" y="7454"/>
                    </a:lnTo>
                    <a:cubicBezTo>
                      <a:pt x="10884" y="7454"/>
                      <a:pt x="11932" y="6406"/>
                      <a:pt x="11932" y="5120"/>
                    </a:cubicBezTo>
                    <a:cubicBezTo>
                      <a:pt x="11932" y="4049"/>
                      <a:pt x="11194" y="3120"/>
                      <a:pt x="10170" y="2858"/>
                    </a:cubicBezTo>
                    <a:cubicBezTo>
                      <a:pt x="10027" y="1262"/>
                      <a:pt x="8669" y="0"/>
                      <a:pt x="70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0" name="Google Shape;1604;p46">
              <a:extLst>
                <a:ext uri="{FF2B5EF4-FFF2-40B4-BE49-F238E27FC236}">
                  <a16:creationId xmlns:a16="http://schemas.microsoft.com/office/drawing/2014/main" id="{FBD16613-F40C-A392-0C68-1060265CE755}"/>
                </a:ext>
              </a:extLst>
            </p:cNvPr>
            <p:cNvGrpSpPr/>
            <p:nvPr/>
          </p:nvGrpSpPr>
          <p:grpSpPr>
            <a:xfrm>
              <a:off x="4797700" y="1842899"/>
              <a:ext cx="372818" cy="439643"/>
              <a:chOff x="6199872" y="1405438"/>
              <a:chExt cx="372818" cy="439643"/>
            </a:xfrm>
            <a:solidFill>
              <a:srgbClr val="004284"/>
            </a:solidFill>
          </p:grpSpPr>
          <p:sp>
            <p:nvSpPr>
              <p:cNvPr id="91" name="Google Shape;1605;p46">
                <a:extLst>
                  <a:ext uri="{FF2B5EF4-FFF2-40B4-BE49-F238E27FC236}">
                    <a16:creationId xmlns:a16="http://schemas.microsoft.com/office/drawing/2014/main" id="{088BD506-F4A1-00A0-7F41-13BCAF28A984}"/>
                  </a:ext>
                </a:extLst>
              </p:cNvPr>
              <p:cNvSpPr/>
              <p:nvPr/>
            </p:nvSpPr>
            <p:spPr>
              <a:xfrm>
                <a:off x="6347552" y="1599748"/>
                <a:ext cx="25549" cy="25512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91" extrusionOk="0">
                    <a:moveTo>
                      <a:pt x="1" y="0"/>
                    </a:moveTo>
                    <a:lnTo>
                      <a:pt x="1" y="691"/>
                    </a:lnTo>
                    <a:lnTo>
                      <a:pt x="692" y="691"/>
                    </a:lnTo>
                    <a:lnTo>
                      <a:pt x="69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1606;p46">
                <a:extLst>
                  <a:ext uri="{FF2B5EF4-FFF2-40B4-BE49-F238E27FC236}">
                    <a16:creationId xmlns:a16="http://schemas.microsoft.com/office/drawing/2014/main" id="{E3FDCC02-25D3-DA7D-14DD-206DE31924C2}"/>
                  </a:ext>
                </a:extLst>
              </p:cNvPr>
              <p:cNvSpPr/>
              <p:nvPr/>
            </p:nvSpPr>
            <p:spPr>
              <a:xfrm>
                <a:off x="6295679" y="1548762"/>
                <a:ext cx="180280" cy="153883"/>
              </a:xfrm>
              <a:custGeom>
                <a:avLst/>
                <a:gdLst/>
                <a:ahLst/>
                <a:cxnLst/>
                <a:rect l="l" t="t" r="r" b="b"/>
                <a:pathLst>
                  <a:path w="4883" h="4168" extrusionOk="0">
                    <a:moveTo>
                      <a:pt x="2787" y="691"/>
                    </a:moveTo>
                    <a:lnTo>
                      <a:pt x="2811" y="3477"/>
                    </a:lnTo>
                    <a:lnTo>
                      <a:pt x="2097" y="3477"/>
                    </a:lnTo>
                    <a:lnTo>
                      <a:pt x="2097" y="2786"/>
                    </a:lnTo>
                    <a:lnTo>
                      <a:pt x="1406" y="2786"/>
                    </a:lnTo>
                    <a:lnTo>
                      <a:pt x="1406" y="3477"/>
                    </a:lnTo>
                    <a:lnTo>
                      <a:pt x="715" y="3477"/>
                    </a:lnTo>
                    <a:lnTo>
                      <a:pt x="715" y="691"/>
                    </a:lnTo>
                    <a:close/>
                    <a:moveTo>
                      <a:pt x="4192" y="691"/>
                    </a:moveTo>
                    <a:lnTo>
                      <a:pt x="4192" y="3477"/>
                    </a:lnTo>
                    <a:lnTo>
                      <a:pt x="3502" y="3477"/>
                    </a:lnTo>
                    <a:lnTo>
                      <a:pt x="3502" y="691"/>
                    </a:lnTo>
                    <a:close/>
                    <a:moveTo>
                      <a:pt x="1" y="0"/>
                    </a:moveTo>
                    <a:lnTo>
                      <a:pt x="1" y="4168"/>
                    </a:lnTo>
                    <a:lnTo>
                      <a:pt x="4883" y="4168"/>
                    </a:lnTo>
                    <a:lnTo>
                      <a:pt x="488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1607;p46">
                <a:extLst>
                  <a:ext uri="{FF2B5EF4-FFF2-40B4-BE49-F238E27FC236}">
                    <a16:creationId xmlns:a16="http://schemas.microsoft.com/office/drawing/2014/main" id="{32DC8BA7-579B-90AE-90C7-DCACCF389BC0}"/>
                  </a:ext>
                </a:extLst>
              </p:cNvPr>
              <p:cNvSpPr/>
              <p:nvPr/>
            </p:nvSpPr>
            <p:spPr>
              <a:xfrm>
                <a:off x="6399425" y="1405438"/>
                <a:ext cx="173266" cy="439643"/>
              </a:xfrm>
              <a:custGeom>
                <a:avLst/>
                <a:gdLst/>
                <a:ahLst/>
                <a:cxnLst/>
                <a:rect l="l" t="t" r="r" b="b"/>
                <a:pathLst>
                  <a:path w="4693" h="11908" extrusionOk="0">
                    <a:moveTo>
                      <a:pt x="1" y="0"/>
                    </a:moveTo>
                    <a:lnTo>
                      <a:pt x="1" y="3168"/>
                    </a:lnTo>
                    <a:lnTo>
                      <a:pt x="2787" y="3168"/>
                    </a:lnTo>
                    <a:lnTo>
                      <a:pt x="2787" y="8740"/>
                    </a:lnTo>
                    <a:lnTo>
                      <a:pt x="1" y="8740"/>
                    </a:lnTo>
                    <a:lnTo>
                      <a:pt x="1" y="11907"/>
                    </a:lnTo>
                    <a:cubicBezTo>
                      <a:pt x="1216" y="11812"/>
                      <a:pt x="2335" y="11312"/>
                      <a:pt x="3216" y="10431"/>
                    </a:cubicBezTo>
                    <a:cubicBezTo>
                      <a:pt x="4169" y="9502"/>
                      <a:pt x="4692" y="8216"/>
                      <a:pt x="4692" y="6883"/>
                    </a:cubicBezTo>
                    <a:lnTo>
                      <a:pt x="4692" y="5025"/>
                    </a:lnTo>
                    <a:cubicBezTo>
                      <a:pt x="4692" y="3692"/>
                      <a:pt x="4169" y="2429"/>
                      <a:pt x="3216" y="1477"/>
                    </a:cubicBezTo>
                    <a:cubicBezTo>
                      <a:pt x="2335" y="596"/>
                      <a:pt x="1216" y="9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1608;p46">
                <a:extLst>
                  <a:ext uri="{FF2B5EF4-FFF2-40B4-BE49-F238E27FC236}">
                    <a16:creationId xmlns:a16="http://schemas.microsoft.com/office/drawing/2014/main" id="{3ECC742C-6999-42D9-8801-445CFB62814E}"/>
                  </a:ext>
                </a:extLst>
              </p:cNvPr>
              <p:cNvSpPr/>
              <p:nvPr/>
            </p:nvSpPr>
            <p:spPr>
              <a:xfrm>
                <a:off x="6199872" y="1406324"/>
                <a:ext cx="173229" cy="437871"/>
              </a:xfrm>
              <a:custGeom>
                <a:avLst/>
                <a:gdLst/>
                <a:ahLst/>
                <a:cxnLst/>
                <a:rect l="l" t="t" r="r" b="b"/>
                <a:pathLst>
                  <a:path w="4692" h="11860" extrusionOk="0">
                    <a:moveTo>
                      <a:pt x="4692" y="0"/>
                    </a:moveTo>
                    <a:cubicBezTo>
                      <a:pt x="3477" y="95"/>
                      <a:pt x="2358" y="595"/>
                      <a:pt x="1477" y="1453"/>
                    </a:cubicBezTo>
                    <a:cubicBezTo>
                      <a:pt x="524" y="2405"/>
                      <a:pt x="0" y="3668"/>
                      <a:pt x="0" y="5025"/>
                    </a:cubicBezTo>
                    <a:lnTo>
                      <a:pt x="0" y="6811"/>
                    </a:lnTo>
                    <a:cubicBezTo>
                      <a:pt x="0" y="8288"/>
                      <a:pt x="643" y="9716"/>
                      <a:pt x="1786" y="10669"/>
                    </a:cubicBezTo>
                    <a:cubicBezTo>
                      <a:pt x="2596" y="11383"/>
                      <a:pt x="3620" y="11788"/>
                      <a:pt x="4692" y="11860"/>
                    </a:cubicBezTo>
                    <a:lnTo>
                      <a:pt x="4692" y="8716"/>
                    </a:lnTo>
                    <a:lnTo>
                      <a:pt x="1881" y="8716"/>
                    </a:lnTo>
                    <a:lnTo>
                      <a:pt x="1881" y="3144"/>
                    </a:lnTo>
                    <a:lnTo>
                      <a:pt x="4692" y="3144"/>
                    </a:lnTo>
                    <a:lnTo>
                      <a:pt x="469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5" name="Google Shape;1609;p46">
              <a:extLst>
                <a:ext uri="{FF2B5EF4-FFF2-40B4-BE49-F238E27FC236}">
                  <a16:creationId xmlns:a16="http://schemas.microsoft.com/office/drawing/2014/main" id="{1EF661FD-EA7F-533D-2FAE-2C914ED14ED4}"/>
                </a:ext>
              </a:extLst>
            </p:cNvPr>
            <p:cNvGrpSpPr/>
            <p:nvPr/>
          </p:nvGrpSpPr>
          <p:grpSpPr>
            <a:xfrm>
              <a:off x="9760679" y="3972851"/>
              <a:ext cx="438794" cy="361373"/>
              <a:chOff x="5485913" y="1406324"/>
              <a:chExt cx="438794" cy="361373"/>
            </a:xfrm>
            <a:solidFill>
              <a:srgbClr val="004284"/>
            </a:solidFill>
          </p:grpSpPr>
          <p:sp>
            <p:nvSpPr>
              <p:cNvPr id="96" name="Google Shape;1610;p46">
                <a:extLst>
                  <a:ext uri="{FF2B5EF4-FFF2-40B4-BE49-F238E27FC236}">
                    <a16:creationId xmlns:a16="http://schemas.microsoft.com/office/drawing/2014/main" id="{F0F61C31-7113-2922-529F-3E17275525F5}"/>
                  </a:ext>
                </a:extLst>
              </p:cNvPr>
              <p:cNvSpPr/>
              <p:nvPr/>
            </p:nvSpPr>
            <p:spPr>
              <a:xfrm>
                <a:off x="5485913" y="1716674"/>
                <a:ext cx="438794" cy="51023"/>
              </a:xfrm>
              <a:custGeom>
                <a:avLst/>
                <a:gdLst/>
                <a:ahLst/>
                <a:cxnLst/>
                <a:rect l="l" t="t" r="r" b="b"/>
                <a:pathLst>
                  <a:path w="11885" h="1382" extrusionOk="0">
                    <a:moveTo>
                      <a:pt x="1" y="1"/>
                    </a:moveTo>
                    <a:lnTo>
                      <a:pt x="1" y="1382"/>
                    </a:lnTo>
                    <a:lnTo>
                      <a:pt x="11884" y="1382"/>
                    </a:lnTo>
                    <a:lnTo>
                      <a:pt x="1188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1611;p46">
                <a:extLst>
                  <a:ext uri="{FF2B5EF4-FFF2-40B4-BE49-F238E27FC236}">
                    <a16:creationId xmlns:a16="http://schemas.microsoft.com/office/drawing/2014/main" id="{2EE60C4E-F915-5C16-F9C3-F61F326F28A0}"/>
                  </a:ext>
                </a:extLst>
              </p:cNvPr>
              <p:cNvSpPr/>
              <p:nvPr/>
            </p:nvSpPr>
            <p:spPr>
              <a:xfrm>
                <a:off x="5511425" y="1431799"/>
                <a:ext cx="387771" cy="258551"/>
              </a:xfrm>
              <a:custGeom>
                <a:avLst/>
                <a:gdLst/>
                <a:ahLst/>
                <a:cxnLst/>
                <a:rect l="l" t="t" r="r" b="b"/>
                <a:pathLst>
                  <a:path w="10503" h="7003" extrusionOk="0">
                    <a:moveTo>
                      <a:pt x="0" y="1"/>
                    </a:moveTo>
                    <a:lnTo>
                      <a:pt x="0" y="7002"/>
                    </a:lnTo>
                    <a:lnTo>
                      <a:pt x="10503" y="7002"/>
                    </a:lnTo>
                    <a:lnTo>
                      <a:pt x="10503" y="1"/>
                    </a:lnTo>
                    <a:lnTo>
                      <a:pt x="8216" y="1"/>
                    </a:lnTo>
                    <a:cubicBezTo>
                      <a:pt x="8764" y="668"/>
                      <a:pt x="9098" y="1525"/>
                      <a:pt x="9098" y="2454"/>
                    </a:cubicBezTo>
                    <a:cubicBezTo>
                      <a:pt x="9098" y="4597"/>
                      <a:pt x="7383" y="6312"/>
                      <a:pt x="5240" y="6312"/>
                    </a:cubicBezTo>
                    <a:cubicBezTo>
                      <a:pt x="3120" y="6312"/>
                      <a:pt x="1405" y="4597"/>
                      <a:pt x="1405" y="2454"/>
                    </a:cubicBezTo>
                    <a:cubicBezTo>
                      <a:pt x="1405" y="1525"/>
                      <a:pt x="1739" y="668"/>
                      <a:pt x="22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1612;p46">
                <a:extLst>
                  <a:ext uri="{FF2B5EF4-FFF2-40B4-BE49-F238E27FC236}">
                    <a16:creationId xmlns:a16="http://schemas.microsoft.com/office/drawing/2014/main" id="{C6C7EDC0-3ADB-4ABD-1A8E-5C9150D102F9}"/>
                  </a:ext>
                </a:extLst>
              </p:cNvPr>
              <p:cNvSpPr/>
              <p:nvPr/>
            </p:nvSpPr>
            <p:spPr>
              <a:xfrm>
                <a:off x="5652976" y="1459046"/>
                <a:ext cx="39615" cy="127559"/>
              </a:xfrm>
              <a:custGeom>
                <a:avLst/>
                <a:gdLst/>
                <a:ahLst/>
                <a:cxnLst/>
                <a:rect l="l" t="t" r="r" b="b"/>
                <a:pathLst>
                  <a:path w="1073" h="3455" extrusionOk="0">
                    <a:moveTo>
                      <a:pt x="1072" y="1"/>
                    </a:moveTo>
                    <a:cubicBezTo>
                      <a:pt x="453" y="168"/>
                      <a:pt x="1" y="715"/>
                      <a:pt x="1" y="1382"/>
                    </a:cubicBezTo>
                    <a:lnTo>
                      <a:pt x="1" y="2073"/>
                    </a:lnTo>
                    <a:cubicBezTo>
                      <a:pt x="1" y="2740"/>
                      <a:pt x="453" y="3287"/>
                      <a:pt x="1072" y="3454"/>
                    </a:cubicBezTo>
                    <a:lnTo>
                      <a:pt x="107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1613;p46">
                <a:extLst>
                  <a:ext uri="{FF2B5EF4-FFF2-40B4-BE49-F238E27FC236}">
                    <a16:creationId xmlns:a16="http://schemas.microsoft.com/office/drawing/2014/main" id="{32060FAE-09DF-1D47-0C06-D850C58E899E}"/>
                  </a:ext>
                </a:extLst>
              </p:cNvPr>
              <p:cNvSpPr/>
              <p:nvPr/>
            </p:nvSpPr>
            <p:spPr>
              <a:xfrm>
                <a:off x="5718029" y="1459046"/>
                <a:ext cx="39615" cy="127559"/>
              </a:xfrm>
              <a:custGeom>
                <a:avLst/>
                <a:gdLst/>
                <a:ahLst/>
                <a:cxnLst/>
                <a:rect l="l" t="t" r="r" b="b"/>
                <a:pathLst>
                  <a:path w="1073" h="3455" extrusionOk="0">
                    <a:moveTo>
                      <a:pt x="1" y="1"/>
                    </a:moveTo>
                    <a:lnTo>
                      <a:pt x="1" y="3454"/>
                    </a:lnTo>
                    <a:cubicBezTo>
                      <a:pt x="620" y="3287"/>
                      <a:pt x="1072" y="2740"/>
                      <a:pt x="1072" y="2073"/>
                    </a:cubicBezTo>
                    <a:lnTo>
                      <a:pt x="1072" y="1382"/>
                    </a:lnTo>
                    <a:cubicBezTo>
                      <a:pt x="1072" y="715"/>
                      <a:pt x="620" y="168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614;p46">
                <a:extLst>
                  <a:ext uri="{FF2B5EF4-FFF2-40B4-BE49-F238E27FC236}">
                    <a16:creationId xmlns:a16="http://schemas.microsoft.com/office/drawing/2014/main" id="{C840886C-19D4-5722-6DA0-386B5172C254}"/>
                  </a:ext>
                </a:extLst>
              </p:cNvPr>
              <p:cNvSpPr/>
              <p:nvPr/>
            </p:nvSpPr>
            <p:spPr>
              <a:xfrm>
                <a:off x="5588809" y="1406324"/>
                <a:ext cx="233002" cy="233002"/>
              </a:xfrm>
              <a:custGeom>
                <a:avLst/>
                <a:gdLst/>
                <a:ahLst/>
                <a:cxnLst/>
                <a:rect l="l" t="t" r="r" b="b"/>
                <a:pathLst>
                  <a:path w="6311" h="6311" extrusionOk="0">
                    <a:moveTo>
                      <a:pt x="3144" y="691"/>
                    </a:moveTo>
                    <a:cubicBezTo>
                      <a:pt x="4310" y="691"/>
                      <a:pt x="5263" y="1643"/>
                      <a:pt x="5263" y="2810"/>
                    </a:cubicBezTo>
                    <a:lnTo>
                      <a:pt x="5263" y="3501"/>
                    </a:lnTo>
                    <a:cubicBezTo>
                      <a:pt x="5263" y="4668"/>
                      <a:pt x="4310" y="5620"/>
                      <a:pt x="3144" y="5620"/>
                    </a:cubicBezTo>
                    <a:cubicBezTo>
                      <a:pt x="2000" y="5620"/>
                      <a:pt x="1048" y="4668"/>
                      <a:pt x="1048" y="3501"/>
                    </a:cubicBezTo>
                    <a:lnTo>
                      <a:pt x="1048" y="2810"/>
                    </a:lnTo>
                    <a:cubicBezTo>
                      <a:pt x="1048" y="1643"/>
                      <a:pt x="1977" y="691"/>
                      <a:pt x="3144" y="691"/>
                    </a:cubicBezTo>
                    <a:close/>
                    <a:moveTo>
                      <a:pt x="3144" y="0"/>
                    </a:moveTo>
                    <a:cubicBezTo>
                      <a:pt x="1405" y="0"/>
                      <a:pt x="0" y="1405"/>
                      <a:pt x="0" y="3144"/>
                    </a:cubicBezTo>
                    <a:cubicBezTo>
                      <a:pt x="0" y="4882"/>
                      <a:pt x="1405" y="6311"/>
                      <a:pt x="3144" y="6311"/>
                    </a:cubicBezTo>
                    <a:cubicBezTo>
                      <a:pt x="4906" y="6311"/>
                      <a:pt x="6311" y="4882"/>
                      <a:pt x="6311" y="3144"/>
                    </a:cubicBezTo>
                    <a:cubicBezTo>
                      <a:pt x="6311" y="1405"/>
                      <a:pt x="4906" y="0"/>
                      <a:pt x="314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1" name="Google Shape;1615;p46">
              <a:extLst>
                <a:ext uri="{FF2B5EF4-FFF2-40B4-BE49-F238E27FC236}">
                  <a16:creationId xmlns:a16="http://schemas.microsoft.com/office/drawing/2014/main" id="{050F3498-756C-D395-2709-A757835C0009}"/>
                </a:ext>
              </a:extLst>
            </p:cNvPr>
            <p:cNvGrpSpPr/>
            <p:nvPr/>
          </p:nvGrpSpPr>
          <p:grpSpPr>
            <a:xfrm>
              <a:off x="7003547" y="3895467"/>
              <a:ext cx="388657" cy="438757"/>
              <a:chOff x="4760546" y="1406324"/>
              <a:chExt cx="388657" cy="438757"/>
            </a:xfrm>
            <a:solidFill>
              <a:srgbClr val="004284"/>
            </a:solidFill>
          </p:grpSpPr>
          <p:sp>
            <p:nvSpPr>
              <p:cNvPr id="102" name="Google Shape;1616;p46">
                <a:extLst>
                  <a:ext uri="{FF2B5EF4-FFF2-40B4-BE49-F238E27FC236}">
                    <a16:creationId xmlns:a16="http://schemas.microsoft.com/office/drawing/2014/main" id="{D0F1F417-C3B0-EC0C-78F4-19A0BC5F5D94}"/>
                  </a:ext>
                </a:extLst>
              </p:cNvPr>
              <p:cNvSpPr/>
              <p:nvPr/>
            </p:nvSpPr>
            <p:spPr>
              <a:xfrm>
                <a:off x="4875736" y="1406324"/>
                <a:ext cx="65976" cy="179394"/>
              </a:xfrm>
              <a:custGeom>
                <a:avLst/>
                <a:gdLst/>
                <a:ahLst/>
                <a:cxnLst/>
                <a:rect l="l" t="t" r="r" b="b"/>
                <a:pathLst>
                  <a:path w="1787" h="4859" extrusionOk="0">
                    <a:moveTo>
                      <a:pt x="1787" y="0"/>
                    </a:moveTo>
                    <a:cubicBezTo>
                      <a:pt x="786" y="167"/>
                      <a:pt x="0" y="1048"/>
                      <a:pt x="0" y="2072"/>
                    </a:cubicBezTo>
                    <a:lnTo>
                      <a:pt x="0" y="2786"/>
                    </a:lnTo>
                    <a:cubicBezTo>
                      <a:pt x="0" y="3834"/>
                      <a:pt x="786" y="4692"/>
                      <a:pt x="1787" y="4858"/>
                    </a:cubicBezTo>
                    <a:lnTo>
                      <a:pt x="17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617;p46">
                <a:extLst>
                  <a:ext uri="{FF2B5EF4-FFF2-40B4-BE49-F238E27FC236}">
                    <a16:creationId xmlns:a16="http://schemas.microsoft.com/office/drawing/2014/main" id="{2E1999D5-D3E7-E446-ADB1-6C973410553E}"/>
                  </a:ext>
                </a:extLst>
              </p:cNvPr>
              <p:cNvSpPr/>
              <p:nvPr/>
            </p:nvSpPr>
            <p:spPr>
              <a:xfrm>
                <a:off x="4968073" y="1406324"/>
                <a:ext cx="65090" cy="179394"/>
              </a:xfrm>
              <a:custGeom>
                <a:avLst/>
                <a:gdLst/>
                <a:ahLst/>
                <a:cxnLst/>
                <a:rect l="l" t="t" r="r" b="b"/>
                <a:pathLst>
                  <a:path w="1763" h="4859" extrusionOk="0">
                    <a:moveTo>
                      <a:pt x="0" y="0"/>
                    </a:moveTo>
                    <a:lnTo>
                      <a:pt x="0" y="4858"/>
                    </a:lnTo>
                    <a:cubicBezTo>
                      <a:pt x="1000" y="4692"/>
                      <a:pt x="1762" y="3834"/>
                      <a:pt x="1762" y="2786"/>
                    </a:cubicBezTo>
                    <a:lnTo>
                      <a:pt x="1762" y="2096"/>
                    </a:lnTo>
                    <a:cubicBezTo>
                      <a:pt x="1762" y="1024"/>
                      <a:pt x="1000" y="16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618;p46">
                <a:extLst>
                  <a:ext uri="{FF2B5EF4-FFF2-40B4-BE49-F238E27FC236}">
                    <a16:creationId xmlns:a16="http://schemas.microsoft.com/office/drawing/2014/main" id="{2D2F9AB8-4DA5-DA02-55B9-BF65C7128AD8}"/>
                  </a:ext>
                </a:extLst>
              </p:cNvPr>
              <p:cNvSpPr/>
              <p:nvPr/>
            </p:nvSpPr>
            <p:spPr>
              <a:xfrm>
                <a:off x="4786058" y="1612929"/>
                <a:ext cx="336784" cy="102896"/>
              </a:xfrm>
              <a:custGeom>
                <a:avLst/>
                <a:gdLst/>
                <a:ahLst/>
                <a:cxnLst/>
                <a:rect l="l" t="t" r="r" b="b"/>
                <a:pathLst>
                  <a:path w="9122" h="2787" extrusionOk="0">
                    <a:moveTo>
                      <a:pt x="2096" y="1048"/>
                    </a:moveTo>
                    <a:lnTo>
                      <a:pt x="2096" y="1739"/>
                    </a:lnTo>
                    <a:lnTo>
                      <a:pt x="1405" y="1739"/>
                    </a:lnTo>
                    <a:lnTo>
                      <a:pt x="1405" y="1048"/>
                    </a:lnTo>
                    <a:close/>
                    <a:moveTo>
                      <a:pt x="3477" y="1048"/>
                    </a:moveTo>
                    <a:lnTo>
                      <a:pt x="3477" y="1739"/>
                    </a:lnTo>
                    <a:lnTo>
                      <a:pt x="2787" y="1739"/>
                    </a:lnTo>
                    <a:lnTo>
                      <a:pt x="2787" y="1048"/>
                    </a:lnTo>
                    <a:close/>
                    <a:moveTo>
                      <a:pt x="6335" y="1048"/>
                    </a:moveTo>
                    <a:lnTo>
                      <a:pt x="6335" y="1739"/>
                    </a:lnTo>
                    <a:lnTo>
                      <a:pt x="5644" y="1739"/>
                    </a:lnTo>
                    <a:lnTo>
                      <a:pt x="5644" y="1048"/>
                    </a:lnTo>
                    <a:close/>
                    <a:moveTo>
                      <a:pt x="7740" y="1048"/>
                    </a:moveTo>
                    <a:lnTo>
                      <a:pt x="7740" y="1739"/>
                    </a:lnTo>
                    <a:lnTo>
                      <a:pt x="7050" y="1739"/>
                    </a:lnTo>
                    <a:lnTo>
                      <a:pt x="7050" y="1048"/>
                    </a:lnTo>
                    <a:close/>
                    <a:moveTo>
                      <a:pt x="0" y="1"/>
                    </a:moveTo>
                    <a:lnTo>
                      <a:pt x="0" y="2787"/>
                    </a:lnTo>
                    <a:lnTo>
                      <a:pt x="9121" y="2787"/>
                    </a:lnTo>
                    <a:lnTo>
                      <a:pt x="912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619;p46">
                <a:extLst>
                  <a:ext uri="{FF2B5EF4-FFF2-40B4-BE49-F238E27FC236}">
                    <a16:creationId xmlns:a16="http://schemas.microsoft.com/office/drawing/2014/main" id="{58D7632F-142D-5202-6FFD-9DBA6E61CD28}"/>
                  </a:ext>
                </a:extLst>
              </p:cNvPr>
              <p:cNvSpPr/>
              <p:nvPr/>
            </p:nvSpPr>
            <p:spPr>
              <a:xfrm>
                <a:off x="4786058" y="1742186"/>
                <a:ext cx="336784" cy="102896"/>
              </a:xfrm>
              <a:custGeom>
                <a:avLst/>
                <a:gdLst/>
                <a:ahLst/>
                <a:cxnLst/>
                <a:rect l="l" t="t" r="r" b="b"/>
                <a:pathLst>
                  <a:path w="9122" h="2787" extrusionOk="0">
                    <a:moveTo>
                      <a:pt x="2096" y="1048"/>
                    </a:moveTo>
                    <a:lnTo>
                      <a:pt x="2096" y="1739"/>
                    </a:lnTo>
                    <a:lnTo>
                      <a:pt x="1382" y="1739"/>
                    </a:lnTo>
                    <a:lnTo>
                      <a:pt x="1382" y="1048"/>
                    </a:lnTo>
                    <a:close/>
                    <a:moveTo>
                      <a:pt x="3477" y="1048"/>
                    </a:moveTo>
                    <a:lnTo>
                      <a:pt x="3477" y="1739"/>
                    </a:lnTo>
                    <a:lnTo>
                      <a:pt x="2787" y="1739"/>
                    </a:lnTo>
                    <a:lnTo>
                      <a:pt x="2787" y="1048"/>
                    </a:lnTo>
                    <a:close/>
                    <a:moveTo>
                      <a:pt x="6335" y="1048"/>
                    </a:moveTo>
                    <a:lnTo>
                      <a:pt x="6335" y="1739"/>
                    </a:lnTo>
                    <a:lnTo>
                      <a:pt x="5644" y="1739"/>
                    </a:lnTo>
                    <a:lnTo>
                      <a:pt x="5644" y="1048"/>
                    </a:lnTo>
                    <a:close/>
                    <a:moveTo>
                      <a:pt x="7740" y="1048"/>
                    </a:moveTo>
                    <a:lnTo>
                      <a:pt x="7740" y="1739"/>
                    </a:lnTo>
                    <a:lnTo>
                      <a:pt x="7050" y="1739"/>
                    </a:lnTo>
                    <a:lnTo>
                      <a:pt x="7050" y="1048"/>
                    </a:lnTo>
                    <a:close/>
                    <a:moveTo>
                      <a:pt x="0" y="0"/>
                    </a:moveTo>
                    <a:lnTo>
                      <a:pt x="0" y="2786"/>
                    </a:lnTo>
                    <a:lnTo>
                      <a:pt x="9121" y="2786"/>
                    </a:lnTo>
                    <a:lnTo>
                      <a:pt x="912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620;p46">
                <a:extLst>
                  <a:ext uri="{FF2B5EF4-FFF2-40B4-BE49-F238E27FC236}">
                    <a16:creationId xmlns:a16="http://schemas.microsoft.com/office/drawing/2014/main" id="{61EDDF5C-BF24-5E68-5C05-0B1DA6DF2E27}"/>
                  </a:ext>
                </a:extLst>
              </p:cNvPr>
              <p:cNvSpPr/>
              <p:nvPr/>
            </p:nvSpPr>
            <p:spPr>
              <a:xfrm>
                <a:off x="5062145" y="1441472"/>
                <a:ext cx="35185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953" h="2978" extrusionOk="0">
                    <a:moveTo>
                      <a:pt x="667" y="1"/>
                    </a:moveTo>
                    <a:lnTo>
                      <a:pt x="0" y="263"/>
                    </a:lnTo>
                    <a:cubicBezTo>
                      <a:pt x="167" y="644"/>
                      <a:pt x="262" y="1072"/>
                      <a:pt x="262" y="1477"/>
                    </a:cubicBezTo>
                    <a:cubicBezTo>
                      <a:pt x="262" y="1906"/>
                      <a:pt x="167" y="2335"/>
                      <a:pt x="0" y="2716"/>
                    </a:cubicBezTo>
                    <a:lnTo>
                      <a:pt x="643" y="2977"/>
                    </a:lnTo>
                    <a:cubicBezTo>
                      <a:pt x="857" y="2501"/>
                      <a:pt x="953" y="2001"/>
                      <a:pt x="953" y="1477"/>
                    </a:cubicBezTo>
                    <a:cubicBezTo>
                      <a:pt x="953" y="953"/>
                      <a:pt x="857" y="477"/>
                      <a:pt x="6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621;p46">
                <a:extLst>
                  <a:ext uri="{FF2B5EF4-FFF2-40B4-BE49-F238E27FC236}">
                    <a16:creationId xmlns:a16="http://schemas.microsoft.com/office/drawing/2014/main" id="{ED51B64F-51CA-B2CF-3666-B2248B25719F}"/>
                  </a:ext>
                </a:extLst>
              </p:cNvPr>
              <p:cNvSpPr/>
              <p:nvPr/>
            </p:nvSpPr>
            <p:spPr>
              <a:xfrm>
                <a:off x="5109624" y="1421240"/>
                <a:ext cx="39578" cy="150412"/>
              </a:xfrm>
              <a:custGeom>
                <a:avLst/>
                <a:gdLst/>
                <a:ahLst/>
                <a:cxnLst/>
                <a:rect l="l" t="t" r="r" b="b"/>
                <a:pathLst>
                  <a:path w="1072" h="4074" extrusionOk="0">
                    <a:moveTo>
                      <a:pt x="667" y="1"/>
                    </a:moveTo>
                    <a:lnTo>
                      <a:pt x="24" y="287"/>
                    </a:lnTo>
                    <a:cubicBezTo>
                      <a:pt x="238" y="834"/>
                      <a:pt x="357" y="1430"/>
                      <a:pt x="357" y="2025"/>
                    </a:cubicBezTo>
                    <a:cubicBezTo>
                      <a:pt x="357" y="2644"/>
                      <a:pt x="238" y="3240"/>
                      <a:pt x="0" y="3811"/>
                    </a:cubicBezTo>
                    <a:lnTo>
                      <a:pt x="643" y="4073"/>
                    </a:lnTo>
                    <a:cubicBezTo>
                      <a:pt x="929" y="3430"/>
                      <a:pt x="1072" y="2740"/>
                      <a:pt x="1072" y="2025"/>
                    </a:cubicBezTo>
                    <a:cubicBezTo>
                      <a:pt x="1072" y="1311"/>
                      <a:pt x="929" y="644"/>
                      <a:pt x="66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622;p46">
                <a:extLst>
                  <a:ext uri="{FF2B5EF4-FFF2-40B4-BE49-F238E27FC236}">
                    <a16:creationId xmlns:a16="http://schemas.microsoft.com/office/drawing/2014/main" id="{E9364328-A6CA-9D51-5C23-BC2632F76EF3}"/>
                  </a:ext>
                </a:extLst>
              </p:cNvPr>
              <p:cNvSpPr/>
              <p:nvPr/>
            </p:nvSpPr>
            <p:spPr>
              <a:xfrm>
                <a:off x="4811569" y="1440586"/>
                <a:ext cx="35185" cy="109948"/>
              </a:xfrm>
              <a:custGeom>
                <a:avLst/>
                <a:gdLst/>
                <a:ahLst/>
                <a:cxnLst/>
                <a:rect l="l" t="t" r="r" b="b"/>
                <a:pathLst>
                  <a:path w="953" h="2978" extrusionOk="0">
                    <a:moveTo>
                      <a:pt x="310" y="1"/>
                    </a:moveTo>
                    <a:cubicBezTo>
                      <a:pt x="119" y="477"/>
                      <a:pt x="0" y="977"/>
                      <a:pt x="0" y="1501"/>
                    </a:cubicBezTo>
                    <a:cubicBezTo>
                      <a:pt x="0" y="2025"/>
                      <a:pt x="95" y="2525"/>
                      <a:pt x="310" y="2978"/>
                    </a:cubicBezTo>
                    <a:lnTo>
                      <a:pt x="953" y="2716"/>
                    </a:lnTo>
                    <a:cubicBezTo>
                      <a:pt x="786" y="2335"/>
                      <a:pt x="714" y="1930"/>
                      <a:pt x="714" y="1501"/>
                    </a:cubicBezTo>
                    <a:cubicBezTo>
                      <a:pt x="714" y="1096"/>
                      <a:pt x="786" y="668"/>
                      <a:pt x="953" y="263"/>
                    </a:cubicBezTo>
                    <a:lnTo>
                      <a:pt x="31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623;p46">
                <a:extLst>
                  <a:ext uri="{FF2B5EF4-FFF2-40B4-BE49-F238E27FC236}">
                    <a16:creationId xmlns:a16="http://schemas.microsoft.com/office/drawing/2014/main" id="{FBEDDC91-A448-B9DE-7AE8-3B06B7C73563}"/>
                  </a:ext>
                </a:extLst>
              </p:cNvPr>
              <p:cNvSpPr/>
              <p:nvPr/>
            </p:nvSpPr>
            <p:spPr>
              <a:xfrm>
                <a:off x="4760546" y="1420391"/>
                <a:ext cx="38729" cy="150375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4073" extrusionOk="0">
                    <a:moveTo>
                      <a:pt x="406" y="0"/>
                    </a:moveTo>
                    <a:cubicBezTo>
                      <a:pt x="120" y="643"/>
                      <a:pt x="1" y="1334"/>
                      <a:pt x="1" y="2048"/>
                    </a:cubicBezTo>
                    <a:cubicBezTo>
                      <a:pt x="1" y="2763"/>
                      <a:pt x="120" y="3429"/>
                      <a:pt x="382" y="4072"/>
                    </a:cubicBezTo>
                    <a:lnTo>
                      <a:pt x="1049" y="3787"/>
                    </a:lnTo>
                    <a:cubicBezTo>
                      <a:pt x="810" y="3239"/>
                      <a:pt x="691" y="2667"/>
                      <a:pt x="691" y="2048"/>
                    </a:cubicBezTo>
                    <a:cubicBezTo>
                      <a:pt x="691" y="1453"/>
                      <a:pt x="810" y="834"/>
                      <a:pt x="1049" y="262"/>
                    </a:cubicBezTo>
                    <a:lnTo>
                      <a:pt x="40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" name="Google Shape;1585;p45">
              <a:extLst>
                <a:ext uri="{FF2B5EF4-FFF2-40B4-BE49-F238E27FC236}">
                  <a16:creationId xmlns:a16="http://schemas.microsoft.com/office/drawing/2014/main" id="{2CCCA3E1-B943-93EA-4E59-FBB34FD54D47}"/>
                </a:ext>
              </a:extLst>
            </p:cNvPr>
            <p:cNvGrpSpPr/>
            <p:nvPr/>
          </p:nvGrpSpPr>
          <p:grpSpPr>
            <a:xfrm>
              <a:off x="2011873" y="1863131"/>
              <a:ext cx="400102" cy="438757"/>
              <a:chOff x="2551032" y="1406324"/>
              <a:chExt cx="400102" cy="438757"/>
            </a:xfrm>
            <a:solidFill>
              <a:srgbClr val="004284"/>
            </a:solidFill>
          </p:grpSpPr>
          <p:sp>
            <p:nvSpPr>
              <p:cNvPr id="111" name="Google Shape;1586;p45">
                <a:extLst>
                  <a:ext uri="{FF2B5EF4-FFF2-40B4-BE49-F238E27FC236}">
                    <a16:creationId xmlns:a16="http://schemas.microsoft.com/office/drawing/2014/main" id="{BA848E7D-9BCA-320D-DB29-55F6851231C3}"/>
                  </a:ext>
                </a:extLst>
              </p:cNvPr>
              <p:cNvSpPr/>
              <p:nvPr/>
            </p:nvSpPr>
            <p:spPr>
              <a:xfrm>
                <a:off x="2685568" y="1540824"/>
                <a:ext cx="131029" cy="130180"/>
              </a:xfrm>
              <a:custGeom>
                <a:avLst/>
                <a:gdLst/>
                <a:ahLst/>
                <a:cxnLst/>
                <a:rect l="l" t="t" r="r" b="b"/>
                <a:pathLst>
                  <a:path w="3549" h="3526" extrusionOk="0">
                    <a:moveTo>
                      <a:pt x="1406" y="691"/>
                    </a:moveTo>
                    <a:lnTo>
                      <a:pt x="1406" y="1382"/>
                    </a:lnTo>
                    <a:lnTo>
                      <a:pt x="715" y="1382"/>
                    </a:lnTo>
                    <a:lnTo>
                      <a:pt x="715" y="691"/>
                    </a:lnTo>
                    <a:close/>
                    <a:moveTo>
                      <a:pt x="2835" y="691"/>
                    </a:moveTo>
                    <a:lnTo>
                      <a:pt x="2835" y="1382"/>
                    </a:lnTo>
                    <a:lnTo>
                      <a:pt x="2144" y="1382"/>
                    </a:lnTo>
                    <a:lnTo>
                      <a:pt x="2144" y="691"/>
                    </a:lnTo>
                    <a:close/>
                    <a:moveTo>
                      <a:pt x="2835" y="2096"/>
                    </a:moveTo>
                    <a:lnTo>
                      <a:pt x="2835" y="2787"/>
                    </a:lnTo>
                    <a:lnTo>
                      <a:pt x="715" y="2787"/>
                    </a:lnTo>
                    <a:lnTo>
                      <a:pt x="715" y="2096"/>
                    </a:lnTo>
                    <a:close/>
                    <a:moveTo>
                      <a:pt x="1" y="1"/>
                    </a:moveTo>
                    <a:lnTo>
                      <a:pt x="1" y="3525"/>
                    </a:lnTo>
                    <a:lnTo>
                      <a:pt x="3549" y="3525"/>
                    </a:lnTo>
                    <a:lnTo>
                      <a:pt x="35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587;p45">
                <a:extLst>
                  <a:ext uri="{FF2B5EF4-FFF2-40B4-BE49-F238E27FC236}">
                    <a16:creationId xmlns:a16="http://schemas.microsoft.com/office/drawing/2014/main" id="{4EE895E2-07BF-CD6C-E29A-67989ED49052}"/>
                  </a:ext>
                </a:extLst>
              </p:cNvPr>
              <p:cNvSpPr/>
              <p:nvPr/>
            </p:nvSpPr>
            <p:spPr>
              <a:xfrm>
                <a:off x="2551032" y="1406324"/>
                <a:ext cx="400102" cy="438757"/>
              </a:xfrm>
              <a:custGeom>
                <a:avLst/>
                <a:gdLst/>
                <a:ahLst/>
                <a:cxnLst/>
                <a:rect l="l" t="t" r="r" b="b"/>
                <a:pathLst>
                  <a:path w="10837" h="11884" extrusionOk="0">
                    <a:moveTo>
                      <a:pt x="7884" y="2929"/>
                    </a:moveTo>
                    <a:lnTo>
                      <a:pt x="7884" y="5049"/>
                    </a:lnTo>
                    <a:lnTo>
                      <a:pt x="8574" y="5049"/>
                    </a:lnTo>
                    <a:lnTo>
                      <a:pt x="8574" y="4358"/>
                    </a:lnTo>
                    <a:lnTo>
                      <a:pt x="9265" y="4358"/>
                    </a:lnTo>
                    <a:lnTo>
                      <a:pt x="9265" y="6454"/>
                    </a:lnTo>
                    <a:lnTo>
                      <a:pt x="8574" y="6454"/>
                    </a:lnTo>
                    <a:lnTo>
                      <a:pt x="8574" y="5739"/>
                    </a:lnTo>
                    <a:lnTo>
                      <a:pt x="7884" y="5739"/>
                    </a:lnTo>
                    <a:lnTo>
                      <a:pt x="7884" y="7859"/>
                    </a:lnTo>
                    <a:lnTo>
                      <a:pt x="2954" y="7859"/>
                    </a:lnTo>
                    <a:lnTo>
                      <a:pt x="2954" y="5739"/>
                    </a:lnTo>
                    <a:lnTo>
                      <a:pt x="2263" y="5739"/>
                    </a:lnTo>
                    <a:lnTo>
                      <a:pt x="2263" y="6454"/>
                    </a:lnTo>
                    <a:lnTo>
                      <a:pt x="1573" y="6454"/>
                    </a:lnTo>
                    <a:lnTo>
                      <a:pt x="1573" y="4358"/>
                    </a:lnTo>
                    <a:lnTo>
                      <a:pt x="2263" y="4358"/>
                    </a:lnTo>
                    <a:lnTo>
                      <a:pt x="2263" y="5049"/>
                    </a:lnTo>
                    <a:lnTo>
                      <a:pt x="2954" y="5049"/>
                    </a:lnTo>
                    <a:lnTo>
                      <a:pt x="2954" y="2929"/>
                    </a:lnTo>
                    <a:close/>
                    <a:moveTo>
                      <a:pt x="5431" y="0"/>
                    </a:moveTo>
                    <a:cubicBezTo>
                      <a:pt x="3978" y="0"/>
                      <a:pt x="2621" y="548"/>
                      <a:pt x="1597" y="1572"/>
                    </a:cubicBezTo>
                    <a:cubicBezTo>
                      <a:pt x="573" y="2596"/>
                      <a:pt x="1" y="3977"/>
                      <a:pt x="1" y="5406"/>
                    </a:cubicBezTo>
                    <a:cubicBezTo>
                      <a:pt x="1" y="6668"/>
                      <a:pt x="453" y="7906"/>
                      <a:pt x="1239" y="8883"/>
                    </a:cubicBezTo>
                    <a:cubicBezTo>
                      <a:pt x="2025" y="9812"/>
                      <a:pt x="3073" y="10455"/>
                      <a:pt x="4264" y="10717"/>
                    </a:cubicBezTo>
                    <a:lnTo>
                      <a:pt x="5431" y="11883"/>
                    </a:lnTo>
                    <a:lnTo>
                      <a:pt x="6598" y="10717"/>
                    </a:lnTo>
                    <a:cubicBezTo>
                      <a:pt x="7765" y="10455"/>
                      <a:pt x="8836" y="9812"/>
                      <a:pt x="9598" y="8883"/>
                    </a:cubicBezTo>
                    <a:cubicBezTo>
                      <a:pt x="10408" y="7906"/>
                      <a:pt x="10837" y="6668"/>
                      <a:pt x="10837" y="5406"/>
                    </a:cubicBezTo>
                    <a:cubicBezTo>
                      <a:pt x="10837" y="3953"/>
                      <a:pt x="10289" y="2596"/>
                      <a:pt x="9265" y="1572"/>
                    </a:cubicBezTo>
                    <a:cubicBezTo>
                      <a:pt x="8241" y="548"/>
                      <a:pt x="6883" y="0"/>
                      <a:pt x="54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3" name="Google Shape;1559;p44">
              <a:extLst>
                <a:ext uri="{FF2B5EF4-FFF2-40B4-BE49-F238E27FC236}">
                  <a16:creationId xmlns:a16="http://schemas.microsoft.com/office/drawing/2014/main" id="{889D8869-F976-3767-575B-D316694AACB0}"/>
                </a:ext>
              </a:extLst>
            </p:cNvPr>
            <p:cNvGrpSpPr/>
            <p:nvPr/>
          </p:nvGrpSpPr>
          <p:grpSpPr>
            <a:xfrm>
              <a:off x="4240248" y="3906196"/>
              <a:ext cx="384263" cy="437022"/>
              <a:chOff x="1858228" y="1408060"/>
              <a:chExt cx="384263" cy="437022"/>
            </a:xfrm>
            <a:solidFill>
              <a:srgbClr val="004284"/>
            </a:solidFill>
          </p:grpSpPr>
          <p:sp>
            <p:nvSpPr>
              <p:cNvPr id="114" name="Google Shape;1560;p44">
                <a:extLst>
                  <a:ext uri="{FF2B5EF4-FFF2-40B4-BE49-F238E27FC236}">
                    <a16:creationId xmlns:a16="http://schemas.microsoft.com/office/drawing/2014/main" id="{0C4F8204-72A1-B8DC-BA4B-2220134CDD1A}"/>
                  </a:ext>
                </a:extLst>
              </p:cNvPr>
              <p:cNvSpPr/>
              <p:nvPr/>
            </p:nvSpPr>
            <p:spPr>
              <a:xfrm>
                <a:off x="1937347" y="1483672"/>
                <a:ext cx="178508" cy="77421"/>
              </a:xfrm>
              <a:custGeom>
                <a:avLst/>
                <a:gdLst/>
                <a:ahLst/>
                <a:cxnLst/>
                <a:rect l="l" t="t" r="r" b="b"/>
                <a:pathLst>
                  <a:path w="4835" h="2097" extrusionOk="0">
                    <a:moveTo>
                      <a:pt x="2406" y="1"/>
                    </a:moveTo>
                    <a:cubicBezTo>
                      <a:pt x="1191" y="1"/>
                      <a:pt x="167" y="906"/>
                      <a:pt x="0" y="2096"/>
                    </a:cubicBezTo>
                    <a:lnTo>
                      <a:pt x="4835" y="2096"/>
                    </a:lnTo>
                    <a:cubicBezTo>
                      <a:pt x="4668" y="906"/>
                      <a:pt x="3644" y="1"/>
                      <a:pt x="240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561;p44">
                <a:extLst>
                  <a:ext uri="{FF2B5EF4-FFF2-40B4-BE49-F238E27FC236}">
                    <a16:creationId xmlns:a16="http://schemas.microsoft.com/office/drawing/2014/main" id="{72D96FA7-AE6E-F4DD-E94E-DA86717E575D}"/>
                  </a:ext>
                </a:extLst>
              </p:cNvPr>
              <p:cNvSpPr/>
              <p:nvPr/>
            </p:nvSpPr>
            <p:spPr>
              <a:xfrm>
                <a:off x="1858228" y="1408060"/>
                <a:ext cx="384263" cy="437022"/>
              </a:xfrm>
              <a:custGeom>
                <a:avLst/>
                <a:gdLst/>
                <a:ahLst/>
                <a:cxnLst/>
                <a:rect l="l" t="t" r="r" b="b"/>
                <a:pathLst>
                  <a:path w="10408" h="11837" extrusionOk="0">
                    <a:moveTo>
                      <a:pt x="4549" y="1"/>
                    </a:moveTo>
                    <a:cubicBezTo>
                      <a:pt x="2072" y="1"/>
                      <a:pt x="0" y="2025"/>
                      <a:pt x="0" y="4502"/>
                    </a:cubicBezTo>
                    <a:cubicBezTo>
                      <a:pt x="0" y="5740"/>
                      <a:pt x="524" y="6931"/>
                      <a:pt x="1405" y="7788"/>
                    </a:cubicBezTo>
                    <a:lnTo>
                      <a:pt x="1405" y="11836"/>
                    </a:lnTo>
                    <a:lnTo>
                      <a:pt x="4192" y="11836"/>
                    </a:lnTo>
                    <a:lnTo>
                      <a:pt x="4192" y="4835"/>
                    </a:lnTo>
                    <a:lnTo>
                      <a:pt x="1405" y="4835"/>
                    </a:lnTo>
                    <a:lnTo>
                      <a:pt x="1405" y="4502"/>
                    </a:lnTo>
                    <a:cubicBezTo>
                      <a:pt x="1405" y="2811"/>
                      <a:pt x="2763" y="1382"/>
                      <a:pt x="4477" y="1334"/>
                    </a:cubicBezTo>
                    <a:cubicBezTo>
                      <a:pt x="4506" y="1334"/>
                      <a:pt x="4534" y="1333"/>
                      <a:pt x="4563" y="1333"/>
                    </a:cubicBezTo>
                    <a:cubicBezTo>
                      <a:pt x="6286" y="1333"/>
                      <a:pt x="7692" y="2744"/>
                      <a:pt x="7692" y="4478"/>
                    </a:cubicBezTo>
                    <a:lnTo>
                      <a:pt x="7692" y="4859"/>
                    </a:lnTo>
                    <a:lnTo>
                      <a:pt x="4906" y="4859"/>
                    </a:lnTo>
                    <a:lnTo>
                      <a:pt x="4906" y="11836"/>
                    </a:lnTo>
                    <a:lnTo>
                      <a:pt x="7002" y="11836"/>
                    </a:lnTo>
                    <a:lnTo>
                      <a:pt x="7002" y="9765"/>
                    </a:lnTo>
                    <a:lnTo>
                      <a:pt x="9097" y="9765"/>
                    </a:lnTo>
                    <a:lnTo>
                      <a:pt x="9097" y="8050"/>
                    </a:lnTo>
                    <a:lnTo>
                      <a:pt x="10407" y="8050"/>
                    </a:lnTo>
                    <a:lnTo>
                      <a:pt x="9097" y="4454"/>
                    </a:lnTo>
                    <a:cubicBezTo>
                      <a:pt x="9073" y="1977"/>
                      <a:pt x="7049" y="1"/>
                      <a:pt x="45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784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489EE5-F9DD-2D09-EAAC-52DF2C6301D4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5015143-493F-4337-1F8D-2C893A1FF53C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0154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نتیجه گیری</a:t>
              </a:r>
              <a:endParaRPr lang="en-US" sz="6000" b="1" dirty="0">
                <a:solidFill>
                  <a:srgbClr val="00154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20D5284-A612-0E9F-1686-AF036CFF92BD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003B7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پنجم</a:t>
              </a:r>
              <a:endParaRPr lang="en-US" sz="4800" b="1" dirty="0">
                <a:solidFill>
                  <a:srgbClr val="003B7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" name="Freeform 119">
            <a:extLst>
              <a:ext uri="{FF2B5EF4-FFF2-40B4-BE49-F238E27FC236}">
                <a16:creationId xmlns:a16="http://schemas.microsoft.com/office/drawing/2014/main" id="{3540CBBA-1EFC-DAE3-6F30-52E61C9A6583}"/>
              </a:ext>
            </a:extLst>
          </p:cNvPr>
          <p:cNvSpPr>
            <a:spLocks noEditPoints="1"/>
          </p:cNvSpPr>
          <p:nvPr/>
        </p:nvSpPr>
        <p:spPr bwMode="auto">
          <a:xfrm>
            <a:off x="8595448" y="2426974"/>
            <a:ext cx="2000280" cy="1850255"/>
          </a:xfrm>
          <a:custGeom>
            <a:avLst/>
            <a:gdLst>
              <a:gd name="T0" fmla="*/ 97 w 160"/>
              <a:gd name="T1" fmla="*/ 8 h 148"/>
              <a:gd name="T2" fmla="*/ 92 w 160"/>
              <a:gd name="T3" fmla="*/ 0 h 148"/>
              <a:gd name="T4" fmla="*/ 61 w 160"/>
              <a:gd name="T5" fmla="*/ 6 h 148"/>
              <a:gd name="T6" fmla="*/ 6 w 160"/>
              <a:gd name="T7" fmla="*/ 8 h 148"/>
              <a:gd name="T8" fmla="*/ 6 w 160"/>
              <a:gd name="T9" fmla="*/ 22 h 148"/>
              <a:gd name="T10" fmla="*/ 15 w 160"/>
              <a:gd name="T11" fmla="*/ 114 h 148"/>
              <a:gd name="T12" fmla="*/ 67 w 160"/>
              <a:gd name="T13" fmla="*/ 119 h 148"/>
              <a:gd name="T14" fmla="*/ 51 w 160"/>
              <a:gd name="T15" fmla="*/ 144 h 148"/>
              <a:gd name="T16" fmla="*/ 76 w 160"/>
              <a:gd name="T17" fmla="*/ 127 h 148"/>
              <a:gd name="T18" fmla="*/ 80 w 160"/>
              <a:gd name="T19" fmla="*/ 148 h 148"/>
              <a:gd name="T20" fmla="*/ 84 w 160"/>
              <a:gd name="T21" fmla="*/ 128 h 148"/>
              <a:gd name="T22" fmla="*/ 104 w 160"/>
              <a:gd name="T23" fmla="*/ 147 h 148"/>
              <a:gd name="T24" fmla="*/ 107 w 160"/>
              <a:gd name="T25" fmla="*/ 138 h 148"/>
              <a:gd name="T26" fmla="*/ 139 w 160"/>
              <a:gd name="T27" fmla="*/ 119 h 148"/>
              <a:gd name="T28" fmla="*/ 145 w 160"/>
              <a:gd name="T29" fmla="*/ 22 h 148"/>
              <a:gd name="T30" fmla="*/ 160 w 160"/>
              <a:gd name="T31" fmla="*/ 15 h 148"/>
              <a:gd name="T32" fmla="*/ 134 w 160"/>
              <a:gd name="T33" fmla="*/ 108 h 148"/>
              <a:gd name="T34" fmla="*/ 24 w 160"/>
              <a:gd name="T35" fmla="*/ 22 h 148"/>
              <a:gd name="T36" fmla="*/ 134 w 160"/>
              <a:gd name="T37" fmla="*/ 108 h 148"/>
              <a:gd name="T38" fmla="*/ 36 w 160"/>
              <a:gd name="T39" fmla="*/ 92 h 148"/>
              <a:gd name="T40" fmla="*/ 67 w 160"/>
              <a:gd name="T41" fmla="*/ 88 h 148"/>
              <a:gd name="T42" fmla="*/ 75 w 160"/>
              <a:gd name="T43" fmla="*/ 86 h 148"/>
              <a:gd name="T44" fmla="*/ 103 w 160"/>
              <a:gd name="T45" fmla="*/ 69 h 148"/>
              <a:gd name="T46" fmla="*/ 119 w 160"/>
              <a:gd name="T47" fmla="*/ 54 h 148"/>
              <a:gd name="T48" fmla="*/ 124 w 160"/>
              <a:gd name="T49" fmla="*/ 66 h 148"/>
              <a:gd name="T50" fmla="*/ 130 w 160"/>
              <a:gd name="T51" fmla="*/ 38 h 148"/>
              <a:gd name="T52" fmla="*/ 130 w 160"/>
              <a:gd name="T53" fmla="*/ 36 h 148"/>
              <a:gd name="T54" fmla="*/ 127 w 160"/>
              <a:gd name="T55" fmla="*/ 34 h 148"/>
              <a:gd name="T56" fmla="*/ 124 w 160"/>
              <a:gd name="T57" fmla="*/ 33 h 148"/>
              <a:gd name="T58" fmla="*/ 100 w 160"/>
              <a:gd name="T59" fmla="*/ 38 h 148"/>
              <a:gd name="T60" fmla="*/ 112 w 160"/>
              <a:gd name="T61" fmla="*/ 44 h 148"/>
              <a:gd name="T62" fmla="*/ 94 w 160"/>
              <a:gd name="T63" fmla="*/ 50 h 148"/>
              <a:gd name="T64" fmla="*/ 70 w 160"/>
              <a:gd name="T65" fmla="*/ 75 h 148"/>
              <a:gd name="T66" fmla="*/ 49 w 160"/>
              <a:gd name="T67" fmla="*/ 63 h 148"/>
              <a:gd name="T68" fmla="*/ 28 w 160"/>
              <a:gd name="T69" fmla="*/ 9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48">
                <a:moveTo>
                  <a:pt x="153" y="8"/>
                </a:moveTo>
                <a:cubicBezTo>
                  <a:pt x="97" y="8"/>
                  <a:pt x="97" y="8"/>
                  <a:pt x="97" y="8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5" y="0"/>
                  <a:pt x="9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3"/>
                  <a:pt x="61" y="6"/>
                </a:cubicBezTo>
                <a:cubicBezTo>
                  <a:pt x="61" y="8"/>
                  <a:pt x="61" y="8"/>
                  <a:pt x="61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2" y="22"/>
                  <a:pt x="6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5" y="117"/>
                  <a:pt x="17" y="119"/>
                  <a:pt x="20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50" y="140"/>
                  <a:pt x="50" y="143"/>
                  <a:pt x="51" y="144"/>
                </a:cubicBezTo>
                <a:cubicBezTo>
                  <a:pt x="54" y="147"/>
                  <a:pt x="57" y="147"/>
                  <a:pt x="58" y="144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6"/>
                  <a:pt x="77" y="148"/>
                  <a:pt x="80" y="148"/>
                </a:cubicBezTo>
                <a:cubicBezTo>
                  <a:pt x="81" y="148"/>
                  <a:pt x="84" y="146"/>
                  <a:pt x="84" y="14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1" y="147"/>
                  <a:pt x="103" y="147"/>
                  <a:pt x="104" y="147"/>
                </a:cubicBezTo>
                <a:cubicBezTo>
                  <a:pt x="105" y="147"/>
                  <a:pt x="107" y="147"/>
                  <a:pt x="107" y="146"/>
                </a:cubicBezTo>
                <a:cubicBezTo>
                  <a:pt x="110" y="144"/>
                  <a:pt x="110" y="141"/>
                  <a:pt x="107" y="138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2" y="119"/>
                  <a:pt x="145" y="117"/>
                  <a:pt x="145" y="114"/>
                </a:cubicBezTo>
                <a:cubicBezTo>
                  <a:pt x="145" y="22"/>
                  <a:pt x="145" y="22"/>
                  <a:pt x="145" y="22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56" y="22"/>
                  <a:pt x="160" y="19"/>
                  <a:pt x="160" y="15"/>
                </a:cubicBezTo>
                <a:cubicBezTo>
                  <a:pt x="160" y="11"/>
                  <a:pt x="156" y="8"/>
                  <a:pt x="153" y="8"/>
                </a:cubicBezTo>
                <a:close/>
                <a:moveTo>
                  <a:pt x="134" y="108"/>
                </a:moveTo>
                <a:cubicBezTo>
                  <a:pt x="24" y="108"/>
                  <a:pt x="24" y="108"/>
                  <a:pt x="24" y="108"/>
                </a:cubicBezTo>
                <a:cubicBezTo>
                  <a:pt x="24" y="22"/>
                  <a:pt x="24" y="22"/>
                  <a:pt x="24" y="22"/>
                </a:cubicBezTo>
                <a:cubicBezTo>
                  <a:pt x="134" y="22"/>
                  <a:pt x="134" y="22"/>
                  <a:pt x="134" y="22"/>
                </a:cubicBezTo>
                <a:lnTo>
                  <a:pt x="134" y="108"/>
                </a:lnTo>
                <a:close/>
                <a:moveTo>
                  <a:pt x="32" y="94"/>
                </a:moveTo>
                <a:cubicBezTo>
                  <a:pt x="33" y="94"/>
                  <a:pt x="34" y="94"/>
                  <a:pt x="36" y="92"/>
                </a:cubicBezTo>
                <a:cubicBezTo>
                  <a:pt x="53" y="75"/>
                  <a:pt x="53" y="75"/>
                  <a:pt x="53" y="75"/>
                </a:cubicBezTo>
                <a:cubicBezTo>
                  <a:pt x="67" y="88"/>
                  <a:pt x="67" y="88"/>
                  <a:pt x="67" y="88"/>
                </a:cubicBezTo>
                <a:cubicBezTo>
                  <a:pt x="69" y="89"/>
                  <a:pt x="70" y="89"/>
                  <a:pt x="71" y="89"/>
                </a:cubicBezTo>
                <a:cubicBezTo>
                  <a:pt x="73" y="89"/>
                  <a:pt x="74" y="88"/>
                  <a:pt x="75" y="86"/>
                </a:cubicBezTo>
                <a:cubicBezTo>
                  <a:pt x="93" y="62"/>
                  <a:pt x="93" y="62"/>
                  <a:pt x="93" y="62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4" y="70"/>
                  <a:pt x="108" y="69"/>
                  <a:pt x="109" y="68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19" y="63"/>
                  <a:pt x="122" y="66"/>
                  <a:pt x="124" y="66"/>
                </a:cubicBezTo>
                <a:cubicBezTo>
                  <a:pt x="127" y="66"/>
                  <a:pt x="130" y="63"/>
                  <a:pt x="130" y="59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0" y="37"/>
                  <a:pt x="130" y="37"/>
                  <a:pt x="130" y="36"/>
                </a:cubicBezTo>
                <a:cubicBezTo>
                  <a:pt x="130" y="36"/>
                  <a:pt x="130" y="36"/>
                  <a:pt x="129" y="34"/>
                </a:cubicBezTo>
                <a:cubicBezTo>
                  <a:pt x="129" y="34"/>
                  <a:pt x="129" y="34"/>
                  <a:pt x="127" y="34"/>
                </a:cubicBezTo>
                <a:cubicBezTo>
                  <a:pt x="127" y="33"/>
                  <a:pt x="127" y="33"/>
                  <a:pt x="126" y="33"/>
                </a:cubicBezTo>
                <a:cubicBezTo>
                  <a:pt x="126" y="33"/>
                  <a:pt x="126" y="33"/>
                  <a:pt x="124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3" y="33"/>
                  <a:pt x="100" y="36"/>
                  <a:pt x="100" y="38"/>
                </a:cubicBezTo>
                <a:cubicBezTo>
                  <a:pt x="100" y="41"/>
                  <a:pt x="103" y="44"/>
                  <a:pt x="105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47"/>
                  <a:pt x="89" y="49"/>
                  <a:pt x="88" y="50"/>
                </a:cubicBezTo>
                <a:cubicBezTo>
                  <a:pt x="70" y="75"/>
                  <a:pt x="70" y="75"/>
                  <a:pt x="70" y="75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0"/>
                  <a:pt x="51" y="60"/>
                  <a:pt x="49" y="63"/>
                </a:cubicBezTo>
                <a:cubicBezTo>
                  <a:pt x="29" y="84"/>
                  <a:pt x="29" y="84"/>
                  <a:pt x="29" y="84"/>
                </a:cubicBezTo>
                <a:cubicBezTo>
                  <a:pt x="26" y="86"/>
                  <a:pt x="26" y="89"/>
                  <a:pt x="28" y="92"/>
                </a:cubicBezTo>
                <a:cubicBezTo>
                  <a:pt x="29" y="94"/>
                  <a:pt x="30" y="94"/>
                  <a:pt x="32" y="94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43EA2F8-33C7-811A-1E3C-B2CED527AD3D}"/>
              </a:ext>
            </a:extLst>
          </p:cNvPr>
          <p:cNvCxnSpPr/>
          <p:nvPr/>
        </p:nvCxnSpPr>
        <p:spPr>
          <a:xfrm>
            <a:off x="7400040" y="2187019"/>
            <a:ext cx="0" cy="2469822"/>
          </a:xfrm>
          <a:prstGeom prst="line">
            <a:avLst/>
          </a:prstGeom>
          <a:ln w="57150">
            <a:solidFill>
              <a:srgbClr val="001F5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8882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36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CCAB2E-59F9-38D5-790F-6CDDF2F8A990}"/>
              </a:ext>
            </a:extLst>
          </p:cNvPr>
          <p:cNvSpPr txBox="1"/>
          <p:nvPr/>
        </p:nvSpPr>
        <p:spPr>
          <a:xfrm>
            <a:off x="614313" y="1085308"/>
            <a:ext cx="1096337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B88571-FA64-6FC7-F690-E07DC4FB5557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89716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37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7F306D-5112-CBAD-CC0D-A3AC348D9AD6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348AAC7-11A4-2367-3079-F463D7EE1D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921649"/>
              </p:ext>
            </p:extLst>
          </p:nvPr>
        </p:nvGraphicFramePr>
        <p:xfrm>
          <a:off x="187985" y="537013"/>
          <a:ext cx="6122019" cy="50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Group 16">
            <a:extLst>
              <a:ext uri="{FF2B5EF4-FFF2-40B4-BE49-F238E27FC236}">
                <a16:creationId xmlns:a16="http://schemas.microsoft.com/office/drawing/2014/main" id="{DAE50848-38CE-4200-F8A8-A7D6FAEEA79F}"/>
              </a:ext>
            </a:extLst>
          </p:cNvPr>
          <p:cNvGrpSpPr/>
          <p:nvPr/>
        </p:nvGrpSpPr>
        <p:grpSpPr>
          <a:xfrm>
            <a:off x="6676596" y="1253374"/>
            <a:ext cx="926514" cy="694931"/>
            <a:chOff x="7642231" y="2832188"/>
            <a:chExt cx="926514" cy="694931"/>
          </a:xfrm>
        </p:grpSpPr>
        <p:sp>
          <p:nvSpPr>
            <p:cNvPr id="18" name="Rectangle: Diagonal Corners Snipped 17">
              <a:extLst>
                <a:ext uri="{FF2B5EF4-FFF2-40B4-BE49-F238E27FC236}">
                  <a16:creationId xmlns:a16="http://schemas.microsoft.com/office/drawing/2014/main" id="{203FA627-8570-9B23-0EA6-897B2410B33D}"/>
                </a:ext>
              </a:extLst>
            </p:cNvPr>
            <p:cNvSpPr/>
            <p:nvPr/>
          </p:nvSpPr>
          <p:spPr>
            <a:xfrm>
              <a:off x="7642231" y="2832188"/>
              <a:ext cx="584924" cy="563227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Titr" panose="00000700000000000000" pitchFamily="2" charset="-78"/>
                </a:rPr>
                <a:t>01</a:t>
              </a:r>
              <a:endParaRPr lang="id-ID" dirty="0">
                <a:cs typeface="B Titr" panose="00000700000000000000" pitchFamily="2" charset="-78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EA23C14-3F93-7921-3578-CED4AFACE9D4}"/>
                </a:ext>
              </a:extLst>
            </p:cNvPr>
            <p:cNvCxnSpPr>
              <a:cxnSpLocks/>
            </p:cNvCxnSpPr>
            <p:nvPr/>
          </p:nvCxnSpPr>
          <p:spPr>
            <a:xfrm>
              <a:off x="8568745" y="3042845"/>
              <a:ext cx="0" cy="484274"/>
            </a:xfrm>
            <a:prstGeom prst="line">
              <a:avLst/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 w="38100"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148983-C0CA-E32C-9C4F-8D7980533045}"/>
              </a:ext>
            </a:extLst>
          </p:cNvPr>
          <p:cNvGrpSpPr/>
          <p:nvPr/>
        </p:nvGrpSpPr>
        <p:grpSpPr>
          <a:xfrm>
            <a:off x="6676596" y="2371311"/>
            <a:ext cx="926514" cy="694931"/>
            <a:chOff x="7642231" y="2832188"/>
            <a:chExt cx="926514" cy="694931"/>
          </a:xfrm>
        </p:grpSpPr>
        <p:sp>
          <p:nvSpPr>
            <p:cNvPr id="21" name="Rectangle: Diagonal Corners Snipped 20">
              <a:extLst>
                <a:ext uri="{FF2B5EF4-FFF2-40B4-BE49-F238E27FC236}">
                  <a16:creationId xmlns:a16="http://schemas.microsoft.com/office/drawing/2014/main" id="{3D77967F-62E9-F9CA-BF36-C5AA71684CB4}"/>
                </a:ext>
              </a:extLst>
            </p:cNvPr>
            <p:cNvSpPr/>
            <p:nvPr/>
          </p:nvSpPr>
          <p:spPr>
            <a:xfrm>
              <a:off x="7642231" y="2832188"/>
              <a:ext cx="584924" cy="563227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Titr" panose="00000700000000000000" pitchFamily="2" charset="-78"/>
                </a:rPr>
                <a:t>02</a:t>
              </a:r>
              <a:endParaRPr lang="id-ID" dirty="0">
                <a:cs typeface="B Titr" panose="00000700000000000000" pitchFamily="2" charset="-78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CAAD6F1-A1B5-F30E-00D4-911A051D44E8}"/>
                </a:ext>
              </a:extLst>
            </p:cNvPr>
            <p:cNvCxnSpPr>
              <a:cxnSpLocks/>
            </p:cNvCxnSpPr>
            <p:nvPr/>
          </p:nvCxnSpPr>
          <p:spPr>
            <a:xfrm>
              <a:off x="8568745" y="3042845"/>
              <a:ext cx="0" cy="484274"/>
            </a:xfrm>
            <a:prstGeom prst="line">
              <a:avLst/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 w="38100"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C85CAC4-9103-8A35-D98A-85740FAA538D}"/>
              </a:ext>
            </a:extLst>
          </p:cNvPr>
          <p:cNvGrpSpPr/>
          <p:nvPr/>
        </p:nvGrpSpPr>
        <p:grpSpPr>
          <a:xfrm>
            <a:off x="6676596" y="3352439"/>
            <a:ext cx="926514" cy="694931"/>
            <a:chOff x="7642231" y="2832188"/>
            <a:chExt cx="926514" cy="694931"/>
          </a:xfrm>
        </p:grpSpPr>
        <p:sp>
          <p:nvSpPr>
            <p:cNvPr id="24" name="Rectangle: Diagonal Corners Snipped 23">
              <a:extLst>
                <a:ext uri="{FF2B5EF4-FFF2-40B4-BE49-F238E27FC236}">
                  <a16:creationId xmlns:a16="http://schemas.microsoft.com/office/drawing/2014/main" id="{765DFEE2-E3CF-A395-3A1B-C10B2D99E60F}"/>
                </a:ext>
              </a:extLst>
            </p:cNvPr>
            <p:cNvSpPr/>
            <p:nvPr/>
          </p:nvSpPr>
          <p:spPr>
            <a:xfrm>
              <a:off x="7642231" y="2832188"/>
              <a:ext cx="584924" cy="563227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Titr" panose="00000700000000000000" pitchFamily="2" charset="-78"/>
                </a:rPr>
                <a:t>03</a:t>
              </a:r>
              <a:endParaRPr lang="id-ID" dirty="0">
                <a:cs typeface="B Titr" panose="00000700000000000000" pitchFamily="2" charset="-78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6A775CA-3611-5BF6-91E3-B516A1652113}"/>
                </a:ext>
              </a:extLst>
            </p:cNvPr>
            <p:cNvCxnSpPr>
              <a:cxnSpLocks/>
            </p:cNvCxnSpPr>
            <p:nvPr/>
          </p:nvCxnSpPr>
          <p:spPr>
            <a:xfrm>
              <a:off x="8568745" y="3042845"/>
              <a:ext cx="0" cy="484274"/>
            </a:xfrm>
            <a:prstGeom prst="line">
              <a:avLst/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 w="38100"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33E11D3-358C-49B2-A6C1-8CEC763A695D}"/>
              </a:ext>
            </a:extLst>
          </p:cNvPr>
          <p:cNvGrpSpPr/>
          <p:nvPr/>
        </p:nvGrpSpPr>
        <p:grpSpPr>
          <a:xfrm>
            <a:off x="6676596" y="4470376"/>
            <a:ext cx="926514" cy="694931"/>
            <a:chOff x="7642231" y="2832188"/>
            <a:chExt cx="926514" cy="694931"/>
          </a:xfrm>
        </p:grpSpPr>
        <p:sp>
          <p:nvSpPr>
            <p:cNvPr id="27" name="Rectangle: Diagonal Corners Snipped 26">
              <a:extLst>
                <a:ext uri="{FF2B5EF4-FFF2-40B4-BE49-F238E27FC236}">
                  <a16:creationId xmlns:a16="http://schemas.microsoft.com/office/drawing/2014/main" id="{3C14D180-EE0D-1A20-DF54-8921B263010C}"/>
                </a:ext>
              </a:extLst>
            </p:cNvPr>
            <p:cNvSpPr/>
            <p:nvPr/>
          </p:nvSpPr>
          <p:spPr>
            <a:xfrm>
              <a:off x="7642231" y="2832188"/>
              <a:ext cx="584924" cy="563227"/>
            </a:xfrm>
            <a:prstGeom prst="snip2DiagRect">
              <a:avLst>
                <a:gd name="adj1" fmla="val 13892"/>
                <a:gd name="adj2" fmla="val 25102"/>
              </a:avLst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Titr" panose="00000700000000000000" pitchFamily="2" charset="-78"/>
                </a:rPr>
                <a:t>04</a:t>
              </a:r>
              <a:endParaRPr lang="id-ID" dirty="0">
                <a:cs typeface="B Titr" panose="00000700000000000000" pitchFamily="2" charset="-78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4A8A86B-CF6E-5305-E8E1-EA9AB98D5255}"/>
                </a:ext>
              </a:extLst>
            </p:cNvPr>
            <p:cNvCxnSpPr>
              <a:cxnSpLocks/>
            </p:cNvCxnSpPr>
            <p:nvPr/>
          </p:nvCxnSpPr>
          <p:spPr>
            <a:xfrm>
              <a:off x="8568745" y="3042845"/>
              <a:ext cx="0" cy="484274"/>
            </a:xfrm>
            <a:prstGeom prst="line">
              <a:avLst/>
            </a:prstGeom>
            <a:gradFill flip="none" rotWithShape="1">
              <a:gsLst>
                <a:gs pos="0">
                  <a:srgbClr val="004588"/>
                </a:gs>
                <a:gs pos="55000">
                  <a:srgbClr val="001245"/>
                </a:gs>
              </a:gsLst>
              <a:lin ang="0" scaled="1"/>
              <a:tileRect/>
            </a:gradFill>
            <a:ln w="38100"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F98C2B5E-100A-04CA-DC43-C7798E86C5AB}"/>
              </a:ext>
            </a:extLst>
          </p:cNvPr>
          <p:cNvSpPr txBox="1"/>
          <p:nvPr/>
        </p:nvSpPr>
        <p:spPr>
          <a:xfrm>
            <a:off x="7507575" y="1033866"/>
            <a:ext cx="385711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449EEDD-0A5B-6F38-0557-9746BC1A103B}"/>
              </a:ext>
            </a:extLst>
          </p:cNvPr>
          <p:cNvSpPr txBox="1"/>
          <p:nvPr/>
        </p:nvSpPr>
        <p:spPr>
          <a:xfrm>
            <a:off x="7507575" y="2120874"/>
            <a:ext cx="385711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B0D809-BFD6-1747-1D1B-1ADAE57D2BAD}"/>
              </a:ext>
            </a:extLst>
          </p:cNvPr>
          <p:cNvSpPr txBox="1"/>
          <p:nvPr/>
        </p:nvSpPr>
        <p:spPr>
          <a:xfrm>
            <a:off x="7507575" y="3207882"/>
            <a:ext cx="385711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4FAACEB-4437-EA55-E058-6873263A8B95}"/>
              </a:ext>
            </a:extLst>
          </p:cNvPr>
          <p:cNvSpPr txBox="1"/>
          <p:nvPr/>
        </p:nvSpPr>
        <p:spPr>
          <a:xfrm>
            <a:off x="7507575" y="4294889"/>
            <a:ext cx="385711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9600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Chart bld="seriesEl"/>
        </p:bldSub>
      </p:bldGraphic>
      <p:bldP spid="29" grpId="0"/>
      <p:bldP spid="30" grpId="0"/>
      <p:bldP spid="31" grpId="0"/>
      <p:bldP spid="3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71BCAF-A9F3-FDD2-09D5-10B725797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38</a:t>
            </a:fld>
            <a:endParaRPr lang="fa-IR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5D8FC796-2BA1-9F87-7958-C6BE9EA98A7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52" b="20352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C698D979-6E07-8862-F261-B23B436F8B1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55" b="20355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2CB19CB-6ABF-FBA4-FDD1-AB74E477E85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7" b="5527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E9D94540-AF85-3FD7-8406-06599A146A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4" r="1252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994C9A0-3E1C-AA97-1930-173290702FA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7" r="23677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5B0C97CA-EE1D-66D5-4195-3AC0542F06C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7" r="7657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E1C22B-6A83-E896-3BE3-749F33B0478C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444EC4-0494-DC91-7292-78E7DE4453B3}"/>
              </a:ext>
            </a:extLst>
          </p:cNvPr>
          <p:cNvSpPr txBox="1"/>
          <p:nvPr/>
        </p:nvSpPr>
        <p:spPr>
          <a:xfrm>
            <a:off x="7777320" y="1003340"/>
            <a:ext cx="409082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6863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39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BB2578-B652-C937-7607-DEDCD6CD8136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Arrow: Pentagon 7">
            <a:extLst>
              <a:ext uri="{FF2B5EF4-FFF2-40B4-BE49-F238E27FC236}">
                <a16:creationId xmlns:a16="http://schemas.microsoft.com/office/drawing/2014/main" id="{EC388ACF-0C30-C198-66D9-EEE9D9FFE7C6}"/>
              </a:ext>
            </a:extLst>
          </p:cNvPr>
          <p:cNvSpPr/>
          <p:nvPr/>
        </p:nvSpPr>
        <p:spPr>
          <a:xfrm>
            <a:off x="2007439" y="1957951"/>
            <a:ext cx="2252133" cy="939800"/>
          </a:xfrm>
          <a:prstGeom prst="homePlate">
            <a:avLst>
              <a:gd name="adj" fmla="val 32883"/>
            </a:avLst>
          </a:prstGeom>
          <a:solidFill>
            <a:srgbClr val="001F56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</a:t>
            </a:r>
            <a:endParaRPr lang="en-US" sz="2800" cap="all" dirty="0">
              <a:solidFill>
                <a:schemeClr val="bg1"/>
              </a:solidFill>
              <a:latin typeface="Shabnam" panose="020B0603030804020204" pitchFamily="34" charset="-78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5" name="Freeform: Shape 8">
            <a:extLst>
              <a:ext uri="{FF2B5EF4-FFF2-40B4-BE49-F238E27FC236}">
                <a16:creationId xmlns:a16="http://schemas.microsoft.com/office/drawing/2014/main" id="{92439773-0B1F-516A-793A-529BB55AA7AF}"/>
              </a:ext>
            </a:extLst>
          </p:cNvPr>
          <p:cNvSpPr/>
          <p:nvPr/>
        </p:nvSpPr>
        <p:spPr>
          <a:xfrm>
            <a:off x="2007440" y="1355820"/>
            <a:ext cx="301356" cy="3617001"/>
          </a:xfrm>
          <a:custGeom>
            <a:avLst/>
            <a:gdLst>
              <a:gd name="connsiteX0" fmla="*/ 0 w 160867"/>
              <a:gd name="connsiteY0" fmla="*/ 0 h 4404665"/>
              <a:gd name="connsiteX1" fmla="*/ 10837 w 160867"/>
              <a:gd name="connsiteY1" fmla="*/ 53058 h 4404665"/>
              <a:gd name="connsiteX2" fmla="*/ 160867 w 160867"/>
              <a:gd name="connsiteY2" fmla="*/ 2202332 h 4404665"/>
              <a:gd name="connsiteX3" fmla="*/ 10837 w 160867"/>
              <a:gd name="connsiteY3" fmla="*/ 4351607 h 4404665"/>
              <a:gd name="connsiteX4" fmla="*/ 0 w 160867"/>
              <a:gd name="connsiteY4" fmla="*/ 4404665 h 440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67" h="4404665">
                <a:moveTo>
                  <a:pt x="0" y="0"/>
                </a:moveTo>
                <a:lnTo>
                  <a:pt x="10837" y="53058"/>
                </a:lnTo>
                <a:cubicBezTo>
                  <a:pt x="103533" y="603105"/>
                  <a:pt x="160867" y="1362988"/>
                  <a:pt x="160867" y="2202332"/>
                </a:cubicBezTo>
                <a:cubicBezTo>
                  <a:pt x="160867" y="3041676"/>
                  <a:pt x="103533" y="3801560"/>
                  <a:pt x="10837" y="4351607"/>
                </a:cubicBezTo>
                <a:lnTo>
                  <a:pt x="0" y="440466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61000">
                <a:schemeClr val="tx1">
                  <a:alpha val="0"/>
                </a:schemeClr>
              </a:gs>
              <a:gs pos="92000">
                <a:schemeClr val="tx1">
                  <a:alpha val="34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Arrow: Pentagon 10">
            <a:extLst>
              <a:ext uri="{FF2B5EF4-FFF2-40B4-BE49-F238E27FC236}">
                <a16:creationId xmlns:a16="http://schemas.microsoft.com/office/drawing/2014/main" id="{70FDAB14-646F-714C-5E3E-3918A7C219A8}"/>
              </a:ext>
            </a:extLst>
          </p:cNvPr>
          <p:cNvSpPr/>
          <p:nvPr/>
        </p:nvSpPr>
        <p:spPr>
          <a:xfrm>
            <a:off x="4837097" y="1957951"/>
            <a:ext cx="2252133" cy="939800"/>
          </a:xfrm>
          <a:prstGeom prst="homePlate">
            <a:avLst>
              <a:gd name="adj" fmla="val 32883"/>
            </a:avLst>
          </a:prstGeom>
          <a:solidFill>
            <a:srgbClr val="004284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</a:t>
            </a:r>
            <a:endParaRPr lang="en-US" sz="2800" dirty="0">
              <a:latin typeface="Shabnam" panose="020B0603030804020204" pitchFamily="34" charset="-78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495D45F2-013B-81F7-15AB-DDE7F27364C6}"/>
              </a:ext>
            </a:extLst>
          </p:cNvPr>
          <p:cNvSpPr/>
          <p:nvPr/>
        </p:nvSpPr>
        <p:spPr>
          <a:xfrm>
            <a:off x="4837098" y="1355820"/>
            <a:ext cx="301356" cy="3617001"/>
          </a:xfrm>
          <a:custGeom>
            <a:avLst/>
            <a:gdLst>
              <a:gd name="connsiteX0" fmla="*/ 0 w 160867"/>
              <a:gd name="connsiteY0" fmla="*/ 0 h 4404665"/>
              <a:gd name="connsiteX1" fmla="*/ 10837 w 160867"/>
              <a:gd name="connsiteY1" fmla="*/ 53058 h 4404665"/>
              <a:gd name="connsiteX2" fmla="*/ 160867 w 160867"/>
              <a:gd name="connsiteY2" fmla="*/ 2202332 h 4404665"/>
              <a:gd name="connsiteX3" fmla="*/ 10837 w 160867"/>
              <a:gd name="connsiteY3" fmla="*/ 4351607 h 4404665"/>
              <a:gd name="connsiteX4" fmla="*/ 0 w 160867"/>
              <a:gd name="connsiteY4" fmla="*/ 4404665 h 440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67" h="4404665">
                <a:moveTo>
                  <a:pt x="0" y="0"/>
                </a:moveTo>
                <a:lnTo>
                  <a:pt x="10837" y="53058"/>
                </a:lnTo>
                <a:cubicBezTo>
                  <a:pt x="103533" y="603105"/>
                  <a:pt x="160867" y="1362988"/>
                  <a:pt x="160867" y="2202332"/>
                </a:cubicBezTo>
                <a:cubicBezTo>
                  <a:pt x="160867" y="3041676"/>
                  <a:pt x="103533" y="3801560"/>
                  <a:pt x="10837" y="4351607"/>
                </a:cubicBezTo>
                <a:lnTo>
                  <a:pt x="0" y="440466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61000">
                <a:schemeClr val="tx1">
                  <a:alpha val="0"/>
                </a:schemeClr>
              </a:gs>
              <a:gs pos="92000">
                <a:schemeClr val="tx1">
                  <a:alpha val="34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Arrow: Pentagon 13">
            <a:extLst>
              <a:ext uri="{FF2B5EF4-FFF2-40B4-BE49-F238E27FC236}">
                <a16:creationId xmlns:a16="http://schemas.microsoft.com/office/drawing/2014/main" id="{C94D406F-ADBB-5801-EDE4-797A206EEEFA}"/>
              </a:ext>
            </a:extLst>
          </p:cNvPr>
          <p:cNvSpPr/>
          <p:nvPr/>
        </p:nvSpPr>
        <p:spPr>
          <a:xfrm>
            <a:off x="7666755" y="1957951"/>
            <a:ext cx="2252133" cy="939800"/>
          </a:xfrm>
          <a:prstGeom prst="homePlate">
            <a:avLst>
              <a:gd name="adj" fmla="val 32883"/>
            </a:avLst>
          </a:prstGeom>
          <a:solidFill>
            <a:srgbClr val="001F56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rPr>
              <a:t>تیتر عنوان</a:t>
            </a:r>
            <a:endParaRPr lang="en-US" sz="2800" dirty="0">
              <a:latin typeface="Shabnam" panose="020B0603030804020204" pitchFamily="34" charset="-78"/>
              <a:ea typeface="Roboto" panose="02000000000000000000" pitchFamily="2" charset="0"/>
              <a:cs typeface="Shabnam" panose="020B0603030804020204" pitchFamily="34" charset="-78"/>
            </a:endParaRPr>
          </a:p>
        </p:txBody>
      </p:sp>
      <p:sp>
        <p:nvSpPr>
          <p:cNvPr id="9" name="Freeform: Shape 14">
            <a:extLst>
              <a:ext uri="{FF2B5EF4-FFF2-40B4-BE49-F238E27FC236}">
                <a16:creationId xmlns:a16="http://schemas.microsoft.com/office/drawing/2014/main" id="{9BEC5815-B6C5-17E5-1454-6F51FD5A9F6B}"/>
              </a:ext>
            </a:extLst>
          </p:cNvPr>
          <p:cNvSpPr/>
          <p:nvPr/>
        </p:nvSpPr>
        <p:spPr>
          <a:xfrm>
            <a:off x="7666756" y="1355821"/>
            <a:ext cx="301356" cy="3617000"/>
          </a:xfrm>
          <a:custGeom>
            <a:avLst/>
            <a:gdLst>
              <a:gd name="connsiteX0" fmla="*/ 0 w 160867"/>
              <a:gd name="connsiteY0" fmla="*/ 0 h 4404665"/>
              <a:gd name="connsiteX1" fmla="*/ 10837 w 160867"/>
              <a:gd name="connsiteY1" fmla="*/ 53058 h 4404665"/>
              <a:gd name="connsiteX2" fmla="*/ 160867 w 160867"/>
              <a:gd name="connsiteY2" fmla="*/ 2202332 h 4404665"/>
              <a:gd name="connsiteX3" fmla="*/ 10837 w 160867"/>
              <a:gd name="connsiteY3" fmla="*/ 4351607 h 4404665"/>
              <a:gd name="connsiteX4" fmla="*/ 0 w 160867"/>
              <a:gd name="connsiteY4" fmla="*/ 4404665 h 440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67" h="4404665">
                <a:moveTo>
                  <a:pt x="0" y="0"/>
                </a:moveTo>
                <a:lnTo>
                  <a:pt x="10837" y="53058"/>
                </a:lnTo>
                <a:cubicBezTo>
                  <a:pt x="103533" y="603105"/>
                  <a:pt x="160867" y="1362988"/>
                  <a:pt x="160867" y="2202332"/>
                </a:cubicBezTo>
                <a:cubicBezTo>
                  <a:pt x="160867" y="3041676"/>
                  <a:pt x="103533" y="3801560"/>
                  <a:pt x="10837" y="4351607"/>
                </a:cubicBezTo>
                <a:lnTo>
                  <a:pt x="0" y="440466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61000">
                <a:schemeClr val="tx1">
                  <a:alpha val="0"/>
                </a:schemeClr>
              </a:gs>
              <a:gs pos="92000">
                <a:schemeClr val="tx1">
                  <a:alpha val="34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Graphic 29" descr="Handshake">
            <a:extLst>
              <a:ext uri="{FF2B5EF4-FFF2-40B4-BE49-F238E27FC236}">
                <a16:creationId xmlns:a16="http://schemas.microsoft.com/office/drawing/2014/main" id="{0974B917-A123-4F80-E0FC-54C77A909933}"/>
              </a:ext>
            </a:extLst>
          </p:cNvPr>
          <p:cNvSpPr/>
          <p:nvPr/>
        </p:nvSpPr>
        <p:spPr>
          <a:xfrm>
            <a:off x="8476954" y="1360277"/>
            <a:ext cx="637153" cy="392254"/>
          </a:xfrm>
          <a:custGeom>
            <a:avLst/>
            <a:gdLst>
              <a:gd name="connsiteX0" fmla="*/ 630927 w 637153"/>
              <a:gd name="connsiteY0" fmla="*/ 141820 h 392254"/>
              <a:gd name="connsiteX1" fmla="*/ 552753 w 637153"/>
              <a:gd name="connsiteY1" fmla="*/ 11761 h 392254"/>
              <a:gd name="connsiteX2" fmla="*/ 545835 w 637153"/>
              <a:gd name="connsiteY2" fmla="*/ 0 h 392254"/>
              <a:gd name="connsiteX3" fmla="*/ 534074 w 637153"/>
              <a:gd name="connsiteY3" fmla="*/ 7610 h 392254"/>
              <a:gd name="connsiteX4" fmla="*/ 481497 w 637153"/>
              <a:gd name="connsiteY4" fmla="*/ 40125 h 392254"/>
              <a:gd name="connsiteX5" fmla="*/ 468353 w 637153"/>
              <a:gd name="connsiteY5" fmla="*/ 56728 h 392254"/>
              <a:gd name="connsiteX6" fmla="*/ 469045 w 637153"/>
              <a:gd name="connsiteY6" fmla="*/ 71948 h 392254"/>
              <a:gd name="connsiteX7" fmla="*/ 424769 w 637153"/>
              <a:gd name="connsiteY7" fmla="*/ 79558 h 392254"/>
              <a:gd name="connsiteX8" fmla="*/ 363198 w 637153"/>
              <a:gd name="connsiteY8" fmla="*/ 69181 h 392254"/>
              <a:gd name="connsiteX9" fmla="*/ 332759 w 637153"/>
              <a:gd name="connsiteY9" fmla="*/ 62263 h 392254"/>
              <a:gd name="connsiteX10" fmla="*/ 331375 w 637153"/>
              <a:gd name="connsiteY10" fmla="*/ 62263 h 392254"/>
              <a:gd name="connsiteX11" fmla="*/ 331375 w 637153"/>
              <a:gd name="connsiteY11" fmla="*/ 62263 h 392254"/>
              <a:gd name="connsiteX12" fmla="*/ 329992 w 637153"/>
              <a:gd name="connsiteY12" fmla="*/ 62263 h 392254"/>
              <a:gd name="connsiteX13" fmla="*/ 328608 w 637153"/>
              <a:gd name="connsiteY13" fmla="*/ 62263 h 392254"/>
              <a:gd name="connsiteX14" fmla="*/ 327224 w 637153"/>
              <a:gd name="connsiteY14" fmla="*/ 62263 h 392254"/>
              <a:gd name="connsiteX15" fmla="*/ 323765 w 637153"/>
              <a:gd name="connsiteY15" fmla="*/ 62263 h 392254"/>
              <a:gd name="connsiteX16" fmla="*/ 323765 w 637153"/>
              <a:gd name="connsiteY16" fmla="*/ 62263 h 392254"/>
              <a:gd name="connsiteX17" fmla="*/ 292634 w 637153"/>
              <a:gd name="connsiteY17" fmla="*/ 76099 h 392254"/>
              <a:gd name="connsiteX18" fmla="*/ 287100 w 637153"/>
              <a:gd name="connsiteY18" fmla="*/ 82325 h 392254"/>
              <a:gd name="connsiteX19" fmla="*/ 258736 w 637153"/>
              <a:gd name="connsiteY19" fmla="*/ 76790 h 392254"/>
              <a:gd name="connsiteX20" fmla="*/ 253201 w 637153"/>
              <a:gd name="connsiteY20" fmla="*/ 76790 h 392254"/>
              <a:gd name="connsiteX21" fmla="*/ 241440 w 637153"/>
              <a:gd name="connsiteY21" fmla="*/ 77482 h 392254"/>
              <a:gd name="connsiteX22" fmla="*/ 214460 w 637153"/>
              <a:gd name="connsiteY22" fmla="*/ 78866 h 392254"/>
              <a:gd name="connsiteX23" fmla="*/ 170184 w 637153"/>
              <a:gd name="connsiteY23" fmla="*/ 69872 h 392254"/>
              <a:gd name="connsiteX24" fmla="*/ 170184 w 637153"/>
              <a:gd name="connsiteY24" fmla="*/ 56728 h 392254"/>
              <a:gd name="connsiteX25" fmla="*/ 157040 w 637153"/>
              <a:gd name="connsiteY25" fmla="*/ 40125 h 392254"/>
              <a:gd name="connsiteX26" fmla="*/ 105155 w 637153"/>
              <a:gd name="connsiteY26" fmla="*/ 7610 h 392254"/>
              <a:gd name="connsiteX27" fmla="*/ 93394 w 637153"/>
              <a:gd name="connsiteY27" fmla="*/ 0 h 392254"/>
              <a:gd name="connsiteX28" fmla="*/ 86476 w 637153"/>
              <a:gd name="connsiteY28" fmla="*/ 11761 h 392254"/>
              <a:gd name="connsiteX29" fmla="*/ 6918 w 637153"/>
              <a:gd name="connsiteY29" fmla="*/ 141820 h 392254"/>
              <a:gd name="connsiteX30" fmla="*/ 0 w 637153"/>
              <a:gd name="connsiteY30" fmla="*/ 153581 h 392254"/>
              <a:gd name="connsiteX31" fmla="*/ 11761 w 637153"/>
              <a:gd name="connsiteY31" fmla="*/ 160499 h 392254"/>
              <a:gd name="connsiteX32" fmla="*/ 65030 w 637153"/>
              <a:gd name="connsiteY32" fmla="*/ 193014 h 392254"/>
              <a:gd name="connsiteX33" fmla="*/ 95469 w 637153"/>
              <a:gd name="connsiteY33" fmla="*/ 191630 h 392254"/>
              <a:gd name="connsiteX34" fmla="*/ 140437 w 637153"/>
              <a:gd name="connsiteY34" fmla="*/ 244208 h 392254"/>
              <a:gd name="connsiteX35" fmla="*/ 141128 w 637153"/>
              <a:gd name="connsiteY35" fmla="*/ 245591 h 392254"/>
              <a:gd name="connsiteX36" fmla="*/ 142512 w 637153"/>
              <a:gd name="connsiteY36" fmla="*/ 246283 h 392254"/>
              <a:gd name="connsiteX37" fmla="*/ 142512 w 637153"/>
              <a:gd name="connsiteY37" fmla="*/ 246283 h 392254"/>
              <a:gd name="connsiteX38" fmla="*/ 132827 w 637153"/>
              <a:gd name="connsiteY38" fmla="*/ 257352 h 392254"/>
              <a:gd name="connsiteX39" fmla="*/ 135594 w 637153"/>
              <a:gd name="connsiteY39" fmla="*/ 305778 h 392254"/>
              <a:gd name="connsiteX40" fmla="*/ 135594 w 637153"/>
              <a:gd name="connsiteY40" fmla="*/ 305778 h 392254"/>
              <a:gd name="connsiteX41" fmla="*/ 135594 w 637153"/>
              <a:gd name="connsiteY41" fmla="*/ 305778 h 392254"/>
              <a:gd name="connsiteX42" fmla="*/ 157732 w 637153"/>
              <a:gd name="connsiteY42" fmla="*/ 314080 h 392254"/>
              <a:gd name="connsiteX43" fmla="*/ 161883 w 637153"/>
              <a:gd name="connsiteY43" fmla="*/ 314080 h 392254"/>
              <a:gd name="connsiteX44" fmla="*/ 175027 w 637153"/>
              <a:gd name="connsiteY44" fmla="*/ 309237 h 392254"/>
              <a:gd name="connsiteX45" fmla="*/ 186096 w 637153"/>
              <a:gd name="connsiteY45" fmla="*/ 331375 h 392254"/>
              <a:gd name="connsiteX46" fmla="*/ 186096 w 637153"/>
              <a:gd name="connsiteY46" fmla="*/ 331375 h 392254"/>
              <a:gd name="connsiteX47" fmla="*/ 186096 w 637153"/>
              <a:gd name="connsiteY47" fmla="*/ 331375 h 392254"/>
              <a:gd name="connsiteX48" fmla="*/ 208234 w 637153"/>
              <a:gd name="connsiteY48" fmla="*/ 339677 h 392254"/>
              <a:gd name="connsiteX49" fmla="*/ 211001 w 637153"/>
              <a:gd name="connsiteY49" fmla="*/ 339677 h 392254"/>
              <a:gd name="connsiteX50" fmla="*/ 221378 w 637153"/>
              <a:gd name="connsiteY50" fmla="*/ 337601 h 392254"/>
              <a:gd name="connsiteX51" fmla="*/ 231755 w 637153"/>
              <a:gd name="connsiteY51" fmla="*/ 357664 h 392254"/>
              <a:gd name="connsiteX52" fmla="*/ 231755 w 637153"/>
              <a:gd name="connsiteY52" fmla="*/ 357664 h 392254"/>
              <a:gd name="connsiteX53" fmla="*/ 231755 w 637153"/>
              <a:gd name="connsiteY53" fmla="*/ 357664 h 392254"/>
              <a:gd name="connsiteX54" fmla="*/ 251126 w 637153"/>
              <a:gd name="connsiteY54" fmla="*/ 365274 h 392254"/>
              <a:gd name="connsiteX55" fmla="*/ 254585 w 637153"/>
              <a:gd name="connsiteY55" fmla="*/ 365274 h 392254"/>
              <a:gd name="connsiteX56" fmla="*/ 267729 w 637153"/>
              <a:gd name="connsiteY56" fmla="*/ 361123 h 392254"/>
              <a:gd name="connsiteX57" fmla="*/ 276031 w 637153"/>
              <a:gd name="connsiteY57" fmla="*/ 374267 h 392254"/>
              <a:gd name="connsiteX58" fmla="*/ 296093 w 637153"/>
              <a:gd name="connsiteY58" fmla="*/ 381185 h 392254"/>
              <a:gd name="connsiteX59" fmla="*/ 297477 w 637153"/>
              <a:gd name="connsiteY59" fmla="*/ 381185 h 392254"/>
              <a:gd name="connsiteX60" fmla="*/ 298860 w 637153"/>
              <a:gd name="connsiteY60" fmla="*/ 381185 h 392254"/>
              <a:gd name="connsiteX61" fmla="*/ 310621 w 637153"/>
              <a:gd name="connsiteY61" fmla="*/ 376343 h 392254"/>
              <a:gd name="connsiteX62" fmla="*/ 311313 w 637153"/>
              <a:gd name="connsiteY62" fmla="*/ 377034 h 392254"/>
              <a:gd name="connsiteX63" fmla="*/ 320998 w 637153"/>
              <a:gd name="connsiteY63" fmla="*/ 384644 h 392254"/>
              <a:gd name="connsiteX64" fmla="*/ 321690 w 637153"/>
              <a:gd name="connsiteY64" fmla="*/ 385336 h 392254"/>
              <a:gd name="connsiteX65" fmla="*/ 322382 w 637153"/>
              <a:gd name="connsiteY65" fmla="*/ 386028 h 392254"/>
              <a:gd name="connsiteX66" fmla="*/ 343136 w 637153"/>
              <a:gd name="connsiteY66" fmla="*/ 392254 h 392254"/>
              <a:gd name="connsiteX67" fmla="*/ 347287 w 637153"/>
              <a:gd name="connsiteY67" fmla="*/ 392254 h 392254"/>
              <a:gd name="connsiteX68" fmla="*/ 383261 w 637153"/>
              <a:gd name="connsiteY68" fmla="*/ 361815 h 392254"/>
              <a:gd name="connsiteX69" fmla="*/ 415084 w 637153"/>
              <a:gd name="connsiteY69" fmla="*/ 332067 h 392254"/>
              <a:gd name="connsiteX70" fmla="*/ 446907 w 637153"/>
              <a:gd name="connsiteY70" fmla="*/ 301628 h 392254"/>
              <a:gd name="connsiteX71" fmla="*/ 449674 w 637153"/>
              <a:gd name="connsiteY71" fmla="*/ 301628 h 392254"/>
              <a:gd name="connsiteX72" fmla="*/ 487032 w 637153"/>
              <a:gd name="connsiteY72" fmla="*/ 258044 h 392254"/>
              <a:gd name="connsiteX73" fmla="*/ 487032 w 637153"/>
              <a:gd name="connsiteY73" fmla="*/ 253201 h 392254"/>
              <a:gd name="connsiteX74" fmla="*/ 492566 w 637153"/>
              <a:gd name="connsiteY74" fmla="*/ 246283 h 392254"/>
              <a:gd name="connsiteX75" fmla="*/ 540301 w 637153"/>
              <a:gd name="connsiteY75" fmla="*/ 190939 h 392254"/>
              <a:gd name="connsiteX76" fmla="*/ 572124 w 637153"/>
              <a:gd name="connsiteY76" fmla="*/ 192322 h 392254"/>
              <a:gd name="connsiteX77" fmla="*/ 625393 w 637153"/>
              <a:gd name="connsiteY77" fmla="*/ 159807 h 392254"/>
              <a:gd name="connsiteX78" fmla="*/ 637154 w 637153"/>
              <a:gd name="connsiteY78" fmla="*/ 152889 h 392254"/>
              <a:gd name="connsiteX79" fmla="*/ 630927 w 637153"/>
              <a:gd name="connsiteY79" fmla="*/ 141820 h 392254"/>
              <a:gd name="connsiteX80" fmla="*/ 71948 w 637153"/>
              <a:gd name="connsiteY80" fmla="*/ 181253 h 392254"/>
              <a:gd name="connsiteX81" fmla="*/ 18679 w 637153"/>
              <a:gd name="connsiteY81" fmla="*/ 148738 h 392254"/>
              <a:gd name="connsiteX82" fmla="*/ 97545 w 637153"/>
              <a:gd name="connsiteY82" fmla="*/ 18679 h 392254"/>
              <a:gd name="connsiteX83" fmla="*/ 150122 w 637153"/>
              <a:gd name="connsiteY83" fmla="*/ 51194 h 392254"/>
              <a:gd name="connsiteX84" fmla="*/ 156348 w 637153"/>
              <a:gd name="connsiteY84" fmla="*/ 66413 h 392254"/>
              <a:gd name="connsiteX85" fmla="*/ 152197 w 637153"/>
              <a:gd name="connsiteY85" fmla="*/ 73331 h 392254"/>
              <a:gd name="connsiteX86" fmla="*/ 92010 w 637153"/>
              <a:gd name="connsiteY86" fmla="*/ 172952 h 392254"/>
              <a:gd name="connsiteX87" fmla="*/ 87859 w 637153"/>
              <a:gd name="connsiteY87" fmla="*/ 179178 h 392254"/>
              <a:gd name="connsiteX88" fmla="*/ 78866 w 637153"/>
              <a:gd name="connsiteY88" fmla="*/ 182637 h 392254"/>
              <a:gd name="connsiteX89" fmla="*/ 71948 w 637153"/>
              <a:gd name="connsiteY89" fmla="*/ 181253 h 392254"/>
              <a:gd name="connsiteX90" fmla="*/ 160499 w 637153"/>
              <a:gd name="connsiteY90" fmla="*/ 300244 h 392254"/>
              <a:gd name="connsiteX91" fmla="*/ 158424 w 637153"/>
              <a:gd name="connsiteY91" fmla="*/ 300244 h 392254"/>
              <a:gd name="connsiteX92" fmla="*/ 138361 w 637153"/>
              <a:gd name="connsiteY92" fmla="*/ 279490 h 392254"/>
              <a:gd name="connsiteX93" fmla="*/ 143204 w 637153"/>
              <a:gd name="connsiteY93" fmla="*/ 266345 h 392254"/>
              <a:gd name="connsiteX94" fmla="*/ 179870 w 637153"/>
              <a:gd name="connsiteY94" fmla="*/ 224837 h 392254"/>
              <a:gd name="connsiteX95" fmla="*/ 195781 w 637153"/>
              <a:gd name="connsiteY95" fmla="*/ 217919 h 392254"/>
              <a:gd name="connsiteX96" fmla="*/ 208925 w 637153"/>
              <a:gd name="connsiteY96" fmla="*/ 222762 h 392254"/>
              <a:gd name="connsiteX97" fmla="*/ 211001 w 637153"/>
              <a:gd name="connsiteY97" fmla="*/ 251817 h 392254"/>
              <a:gd name="connsiteX98" fmla="*/ 174335 w 637153"/>
              <a:gd name="connsiteY98" fmla="*/ 293326 h 392254"/>
              <a:gd name="connsiteX99" fmla="*/ 160499 w 637153"/>
              <a:gd name="connsiteY99" fmla="*/ 300244 h 392254"/>
              <a:gd name="connsiteX100" fmla="*/ 211693 w 637153"/>
              <a:gd name="connsiteY100" fmla="*/ 326533 h 392254"/>
              <a:gd name="connsiteX101" fmla="*/ 209617 w 637153"/>
              <a:gd name="connsiteY101" fmla="*/ 326533 h 392254"/>
              <a:gd name="connsiteX102" fmla="*/ 189555 w 637153"/>
              <a:gd name="connsiteY102" fmla="*/ 305778 h 392254"/>
              <a:gd name="connsiteX103" fmla="*/ 194398 w 637153"/>
              <a:gd name="connsiteY103" fmla="*/ 292634 h 392254"/>
              <a:gd name="connsiteX104" fmla="*/ 226221 w 637153"/>
              <a:gd name="connsiteY104" fmla="*/ 255968 h 392254"/>
              <a:gd name="connsiteX105" fmla="*/ 242132 w 637153"/>
              <a:gd name="connsiteY105" fmla="*/ 249050 h 392254"/>
              <a:gd name="connsiteX106" fmla="*/ 255277 w 637153"/>
              <a:gd name="connsiteY106" fmla="*/ 253893 h 392254"/>
              <a:gd name="connsiteX107" fmla="*/ 257352 w 637153"/>
              <a:gd name="connsiteY107" fmla="*/ 282949 h 392254"/>
              <a:gd name="connsiteX108" fmla="*/ 225529 w 637153"/>
              <a:gd name="connsiteY108" fmla="*/ 319615 h 392254"/>
              <a:gd name="connsiteX109" fmla="*/ 211693 w 637153"/>
              <a:gd name="connsiteY109" fmla="*/ 326533 h 392254"/>
              <a:gd name="connsiteX110" fmla="*/ 211693 w 637153"/>
              <a:gd name="connsiteY110" fmla="*/ 326533 h 392254"/>
              <a:gd name="connsiteX111" fmla="*/ 255277 w 637153"/>
              <a:gd name="connsiteY111" fmla="*/ 352129 h 392254"/>
              <a:gd name="connsiteX112" fmla="*/ 253201 w 637153"/>
              <a:gd name="connsiteY112" fmla="*/ 352129 h 392254"/>
              <a:gd name="connsiteX113" fmla="*/ 242132 w 637153"/>
              <a:gd name="connsiteY113" fmla="*/ 347979 h 392254"/>
              <a:gd name="connsiteX114" fmla="*/ 240749 w 637153"/>
              <a:gd name="connsiteY114" fmla="*/ 323765 h 392254"/>
              <a:gd name="connsiteX115" fmla="*/ 272572 w 637153"/>
              <a:gd name="connsiteY115" fmla="*/ 287100 h 392254"/>
              <a:gd name="connsiteX116" fmla="*/ 285716 w 637153"/>
              <a:gd name="connsiteY116" fmla="*/ 281565 h 392254"/>
              <a:gd name="connsiteX117" fmla="*/ 296785 w 637153"/>
              <a:gd name="connsiteY117" fmla="*/ 285716 h 392254"/>
              <a:gd name="connsiteX118" fmla="*/ 298169 w 637153"/>
              <a:gd name="connsiteY118" fmla="*/ 309929 h 392254"/>
              <a:gd name="connsiteX119" fmla="*/ 266345 w 637153"/>
              <a:gd name="connsiteY119" fmla="*/ 346595 h 392254"/>
              <a:gd name="connsiteX120" fmla="*/ 255277 w 637153"/>
              <a:gd name="connsiteY120" fmla="*/ 352129 h 392254"/>
              <a:gd name="connsiteX121" fmla="*/ 255277 w 637153"/>
              <a:gd name="connsiteY121" fmla="*/ 352129 h 392254"/>
              <a:gd name="connsiteX122" fmla="*/ 297477 w 637153"/>
              <a:gd name="connsiteY122" fmla="*/ 368733 h 392254"/>
              <a:gd name="connsiteX123" fmla="*/ 287100 w 637153"/>
              <a:gd name="connsiteY123" fmla="*/ 365274 h 392254"/>
              <a:gd name="connsiteX124" fmla="*/ 285716 w 637153"/>
              <a:gd name="connsiteY124" fmla="*/ 345903 h 392254"/>
              <a:gd name="connsiteX125" fmla="*/ 312696 w 637153"/>
              <a:gd name="connsiteY125" fmla="*/ 314772 h 392254"/>
              <a:gd name="connsiteX126" fmla="*/ 323074 w 637153"/>
              <a:gd name="connsiteY126" fmla="*/ 309929 h 392254"/>
              <a:gd name="connsiteX127" fmla="*/ 332067 w 637153"/>
              <a:gd name="connsiteY127" fmla="*/ 313388 h 392254"/>
              <a:gd name="connsiteX128" fmla="*/ 333451 w 637153"/>
              <a:gd name="connsiteY128" fmla="*/ 332759 h 392254"/>
              <a:gd name="connsiteX129" fmla="*/ 306470 w 637153"/>
              <a:gd name="connsiteY129" fmla="*/ 363890 h 392254"/>
              <a:gd name="connsiteX130" fmla="*/ 297477 w 637153"/>
              <a:gd name="connsiteY130" fmla="*/ 368733 h 392254"/>
              <a:gd name="connsiteX131" fmla="*/ 297477 w 637153"/>
              <a:gd name="connsiteY131" fmla="*/ 368733 h 392254"/>
              <a:gd name="connsiteX132" fmla="*/ 449674 w 637153"/>
              <a:gd name="connsiteY132" fmla="*/ 287791 h 392254"/>
              <a:gd name="connsiteX133" fmla="*/ 446907 w 637153"/>
              <a:gd name="connsiteY133" fmla="*/ 287791 h 392254"/>
              <a:gd name="connsiteX134" fmla="*/ 435146 w 637153"/>
              <a:gd name="connsiteY134" fmla="*/ 285024 h 392254"/>
              <a:gd name="connsiteX135" fmla="*/ 435838 w 637153"/>
              <a:gd name="connsiteY135" fmla="*/ 289175 h 392254"/>
              <a:gd name="connsiteX136" fmla="*/ 410933 w 637153"/>
              <a:gd name="connsiteY136" fmla="*/ 318923 h 392254"/>
              <a:gd name="connsiteX137" fmla="*/ 410933 w 637153"/>
              <a:gd name="connsiteY137" fmla="*/ 318923 h 392254"/>
              <a:gd name="connsiteX138" fmla="*/ 404015 w 637153"/>
              <a:gd name="connsiteY138" fmla="*/ 318231 h 392254"/>
              <a:gd name="connsiteX139" fmla="*/ 404015 w 637153"/>
              <a:gd name="connsiteY139" fmla="*/ 318923 h 392254"/>
              <a:gd name="connsiteX140" fmla="*/ 379110 w 637153"/>
              <a:gd name="connsiteY140" fmla="*/ 348670 h 392254"/>
              <a:gd name="connsiteX141" fmla="*/ 379110 w 637153"/>
              <a:gd name="connsiteY141" fmla="*/ 348670 h 392254"/>
              <a:gd name="connsiteX142" fmla="*/ 372192 w 637153"/>
              <a:gd name="connsiteY142" fmla="*/ 347979 h 392254"/>
              <a:gd name="connsiteX143" fmla="*/ 372192 w 637153"/>
              <a:gd name="connsiteY143" fmla="*/ 348670 h 392254"/>
              <a:gd name="connsiteX144" fmla="*/ 347287 w 637153"/>
              <a:gd name="connsiteY144" fmla="*/ 378418 h 392254"/>
              <a:gd name="connsiteX145" fmla="*/ 347287 w 637153"/>
              <a:gd name="connsiteY145" fmla="*/ 378418 h 392254"/>
              <a:gd name="connsiteX146" fmla="*/ 345211 w 637153"/>
              <a:gd name="connsiteY146" fmla="*/ 378418 h 392254"/>
              <a:gd name="connsiteX147" fmla="*/ 330683 w 637153"/>
              <a:gd name="connsiteY147" fmla="*/ 374267 h 392254"/>
              <a:gd name="connsiteX148" fmla="*/ 321690 w 637153"/>
              <a:gd name="connsiteY148" fmla="*/ 367349 h 392254"/>
              <a:gd name="connsiteX149" fmla="*/ 343828 w 637153"/>
              <a:gd name="connsiteY149" fmla="*/ 341752 h 392254"/>
              <a:gd name="connsiteX150" fmla="*/ 341061 w 637153"/>
              <a:gd name="connsiteY150" fmla="*/ 303011 h 392254"/>
              <a:gd name="connsiteX151" fmla="*/ 323074 w 637153"/>
              <a:gd name="connsiteY151" fmla="*/ 296093 h 392254"/>
              <a:gd name="connsiteX152" fmla="*/ 316155 w 637153"/>
              <a:gd name="connsiteY152" fmla="*/ 296785 h 392254"/>
              <a:gd name="connsiteX153" fmla="*/ 305778 w 637153"/>
              <a:gd name="connsiteY153" fmla="*/ 275339 h 392254"/>
              <a:gd name="connsiteX154" fmla="*/ 285024 w 637153"/>
              <a:gd name="connsiteY154" fmla="*/ 267729 h 392254"/>
              <a:gd name="connsiteX155" fmla="*/ 285024 w 637153"/>
              <a:gd name="connsiteY155" fmla="*/ 267729 h 392254"/>
              <a:gd name="connsiteX156" fmla="*/ 275339 w 637153"/>
              <a:gd name="connsiteY156" fmla="*/ 269113 h 392254"/>
              <a:gd name="connsiteX157" fmla="*/ 263578 w 637153"/>
              <a:gd name="connsiteY157" fmla="*/ 243516 h 392254"/>
              <a:gd name="connsiteX158" fmla="*/ 241440 w 637153"/>
              <a:gd name="connsiteY158" fmla="*/ 235214 h 392254"/>
              <a:gd name="connsiteX159" fmla="*/ 241440 w 637153"/>
              <a:gd name="connsiteY159" fmla="*/ 235214 h 392254"/>
              <a:gd name="connsiteX160" fmla="*/ 228988 w 637153"/>
              <a:gd name="connsiteY160" fmla="*/ 237290 h 392254"/>
              <a:gd name="connsiteX161" fmla="*/ 217227 w 637153"/>
              <a:gd name="connsiteY161" fmla="*/ 212385 h 392254"/>
              <a:gd name="connsiteX162" fmla="*/ 195089 w 637153"/>
              <a:gd name="connsiteY162" fmla="*/ 204083 h 392254"/>
              <a:gd name="connsiteX163" fmla="*/ 195089 w 637153"/>
              <a:gd name="connsiteY163" fmla="*/ 204083 h 392254"/>
              <a:gd name="connsiteX164" fmla="*/ 168801 w 637153"/>
              <a:gd name="connsiteY164" fmla="*/ 215844 h 392254"/>
              <a:gd name="connsiteX165" fmla="*/ 150814 w 637153"/>
              <a:gd name="connsiteY165" fmla="*/ 236598 h 392254"/>
              <a:gd name="connsiteX166" fmla="*/ 150122 w 637153"/>
              <a:gd name="connsiteY166" fmla="*/ 235906 h 392254"/>
              <a:gd name="connsiteX167" fmla="*/ 103079 w 637153"/>
              <a:gd name="connsiteY167" fmla="*/ 181253 h 392254"/>
              <a:gd name="connsiteX168" fmla="*/ 163266 w 637153"/>
              <a:gd name="connsiteY168" fmla="*/ 81633 h 392254"/>
              <a:gd name="connsiteX169" fmla="*/ 213076 w 637153"/>
              <a:gd name="connsiteY169" fmla="*/ 92010 h 392254"/>
              <a:gd name="connsiteX170" fmla="*/ 253201 w 637153"/>
              <a:gd name="connsiteY170" fmla="*/ 89243 h 392254"/>
              <a:gd name="connsiteX171" fmla="*/ 257352 w 637153"/>
              <a:gd name="connsiteY171" fmla="*/ 89243 h 392254"/>
              <a:gd name="connsiteX172" fmla="*/ 275339 w 637153"/>
              <a:gd name="connsiteY172" fmla="*/ 92010 h 392254"/>
              <a:gd name="connsiteX173" fmla="*/ 237290 w 637153"/>
              <a:gd name="connsiteY173" fmla="*/ 136978 h 392254"/>
              <a:gd name="connsiteX174" fmla="*/ 226912 w 637153"/>
              <a:gd name="connsiteY174" fmla="*/ 167417 h 392254"/>
              <a:gd name="connsiteX175" fmla="*/ 241440 w 637153"/>
              <a:gd name="connsiteY175" fmla="*/ 195781 h 392254"/>
              <a:gd name="connsiteX176" fmla="*/ 241440 w 637153"/>
              <a:gd name="connsiteY176" fmla="*/ 195781 h 392254"/>
              <a:gd name="connsiteX177" fmla="*/ 241440 w 637153"/>
              <a:gd name="connsiteY177" fmla="*/ 195781 h 392254"/>
              <a:gd name="connsiteX178" fmla="*/ 268421 w 637153"/>
              <a:gd name="connsiteY178" fmla="*/ 205466 h 392254"/>
              <a:gd name="connsiteX179" fmla="*/ 271880 w 637153"/>
              <a:gd name="connsiteY179" fmla="*/ 205466 h 392254"/>
              <a:gd name="connsiteX180" fmla="*/ 300244 w 637153"/>
              <a:gd name="connsiteY180" fmla="*/ 190939 h 392254"/>
              <a:gd name="connsiteX181" fmla="*/ 347287 w 637153"/>
              <a:gd name="connsiteY181" fmla="*/ 136978 h 392254"/>
              <a:gd name="connsiteX182" fmla="*/ 347287 w 637153"/>
              <a:gd name="connsiteY182" fmla="*/ 136978 h 392254"/>
              <a:gd name="connsiteX183" fmla="*/ 354897 w 637153"/>
              <a:gd name="connsiteY183" fmla="*/ 143896 h 392254"/>
              <a:gd name="connsiteX184" fmla="*/ 466277 w 637153"/>
              <a:gd name="connsiteY184" fmla="*/ 239365 h 392254"/>
              <a:gd name="connsiteX185" fmla="*/ 473887 w 637153"/>
              <a:gd name="connsiteY185" fmla="*/ 256660 h 392254"/>
              <a:gd name="connsiteX186" fmla="*/ 473887 w 637153"/>
              <a:gd name="connsiteY186" fmla="*/ 259427 h 392254"/>
              <a:gd name="connsiteX187" fmla="*/ 449674 w 637153"/>
              <a:gd name="connsiteY187" fmla="*/ 287791 h 392254"/>
              <a:gd name="connsiteX188" fmla="*/ 449674 w 637153"/>
              <a:gd name="connsiteY188" fmla="*/ 287791 h 392254"/>
              <a:gd name="connsiteX189" fmla="*/ 483573 w 637153"/>
              <a:gd name="connsiteY189" fmla="*/ 237290 h 392254"/>
              <a:gd name="connsiteX190" fmla="*/ 475963 w 637153"/>
              <a:gd name="connsiteY190" fmla="*/ 228296 h 392254"/>
              <a:gd name="connsiteX191" fmla="*/ 346595 w 637153"/>
              <a:gd name="connsiteY191" fmla="*/ 116915 h 392254"/>
              <a:gd name="connsiteX192" fmla="*/ 289867 w 637153"/>
              <a:gd name="connsiteY192" fmla="*/ 181945 h 392254"/>
              <a:gd name="connsiteX193" fmla="*/ 271188 w 637153"/>
              <a:gd name="connsiteY193" fmla="*/ 191630 h 392254"/>
              <a:gd name="connsiteX194" fmla="*/ 269113 w 637153"/>
              <a:gd name="connsiteY194" fmla="*/ 191630 h 392254"/>
              <a:gd name="connsiteX195" fmla="*/ 250434 w 637153"/>
              <a:gd name="connsiteY195" fmla="*/ 184712 h 392254"/>
              <a:gd name="connsiteX196" fmla="*/ 246975 w 637153"/>
              <a:gd name="connsiteY196" fmla="*/ 146663 h 392254"/>
              <a:gd name="connsiteX197" fmla="*/ 247667 w 637153"/>
              <a:gd name="connsiteY197" fmla="*/ 145971 h 392254"/>
              <a:gd name="connsiteX198" fmla="*/ 302319 w 637153"/>
              <a:gd name="connsiteY198" fmla="*/ 83709 h 392254"/>
              <a:gd name="connsiteX199" fmla="*/ 323074 w 637153"/>
              <a:gd name="connsiteY199" fmla="*/ 74715 h 392254"/>
              <a:gd name="connsiteX200" fmla="*/ 325841 w 637153"/>
              <a:gd name="connsiteY200" fmla="*/ 74715 h 392254"/>
              <a:gd name="connsiteX201" fmla="*/ 329300 w 637153"/>
              <a:gd name="connsiteY201" fmla="*/ 75407 h 392254"/>
              <a:gd name="connsiteX202" fmla="*/ 424077 w 637153"/>
              <a:gd name="connsiteY202" fmla="*/ 92702 h 392254"/>
              <a:gd name="connsiteX203" fmla="*/ 474579 w 637153"/>
              <a:gd name="connsiteY203" fmla="*/ 83709 h 392254"/>
              <a:gd name="connsiteX204" fmla="*/ 514704 w 637153"/>
              <a:gd name="connsiteY204" fmla="*/ 148738 h 392254"/>
              <a:gd name="connsiteX205" fmla="*/ 533383 w 637153"/>
              <a:gd name="connsiteY205" fmla="*/ 179870 h 392254"/>
              <a:gd name="connsiteX206" fmla="*/ 483573 w 637153"/>
              <a:gd name="connsiteY206" fmla="*/ 237290 h 392254"/>
              <a:gd name="connsiteX207" fmla="*/ 565898 w 637153"/>
              <a:gd name="connsiteY207" fmla="*/ 181253 h 392254"/>
              <a:gd name="connsiteX208" fmla="*/ 558979 w 637153"/>
              <a:gd name="connsiteY208" fmla="*/ 183329 h 392254"/>
              <a:gd name="connsiteX209" fmla="*/ 549294 w 637153"/>
              <a:gd name="connsiteY209" fmla="*/ 179178 h 392254"/>
              <a:gd name="connsiteX210" fmla="*/ 545143 w 637153"/>
              <a:gd name="connsiteY210" fmla="*/ 172260 h 392254"/>
              <a:gd name="connsiteX211" fmla="*/ 526465 w 637153"/>
              <a:gd name="connsiteY211" fmla="*/ 141820 h 392254"/>
              <a:gd name="connsiteX212" fmla="*/ 482881 w 637153"/>
              <a:gd name="connsiteY212" fmla="*/ 69872 h 392254"/>
              <a:gd name="connsiteX213" fmla="*/ 486340 w 637153"/>
              <a:gd name="connsiteY213" fmla="*/ 51885 h 392254"/>
              <a:gd name="connsiteX214" fmla="*/ 487723 w 637153"/>
              <a:gd name="connsiteY214" fmla="*/ 51194 h 392254"/>
              <a:gd name="connsiteX215" fmla="*/ 540993 w 637153"/>
              <a:gd name="connsiteY215" fmla="*/ 18679 h 392254"/>
              <a:gd name="connsiteX216" fmla="*/ 619167 w 637153"/>
              <a:gd name="connsiteY216" fmla="*/ 148738 h 392254"/>
              <a:gd name="connsiteX217" fmla="*/ 565898 w 637153"/>
              <a:gd name="connsiteY217" fmla="*/ 181253 h 39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</a:cxnLst>
            <a:rect l="l" t="t" r="r" b="b"/>
            <a:pathLst>
              <a:path w="637153" h="392254">
                <a:moveTo>
                  <a:pt x="630927" y="141820"/>
                </a:moveTo>
                <a:lnTo>
                  <a:pt x="552753" y="11761"/>
                </a:lnTo>
                <a:lnTo>
                  <a:pt x="545835" y="0"/>
                </a:lnTo>
                <a:lnTo>
                  <a:pt x="534074" y="7610"/>
                </a:lnTo>
                <a:lnTo>
                  <a:pt x="481497" y="40125"/>
                </a:lnTo>
                <a:cubicBezTo>
                  <a:pt x="475271" y="43584"/>
                  <a:pt x="470428" y="49810"/>
                  <a:pt x="468353" y="56728"/>
                </a:cubicBezTo>
                <a:cubicBezTo>
                  <a:pt x="466969" y="61571"/>
                  <a:pt x="466969" y="67105"/>
                  <a:pt x="469045" y="71948"/>
                </a:cubicBezTo>
                <a:cubicBezTo>
                  <a:pt x="454517" y="76790"/>
                  <a:pt x="439989" y="79558"/>
                  <a:pt x="424769" y="79558"/>
                </a:cubicBezTo>
                <a:cubicBezTo>
                  <a:pt x="404015" y="78866"/>
                  <a:pt x="383261" y="75407"/>
                  <a:pt x="363198" y="69181"/>
                </a:cubicBezTo>
                <a:cubicBezTo>
                  <a:pt x="353513" y="66413"/>
                  <a:pt x="343136" y="64338"/>
                  <a:pt x="332759" y="62263"/>
                </a:cubicBezTo>
                <a:lnTo>
                  <a:pt x="331375" y="62263"/>
                </a:lnTo>
                <a:lnTo>
                  <a:pt x="331375" y="62263"/>
                </a:lnTo>
                <a:cubicBezTo>
                  <a:pt x="330683" y="62263"/>
                  <a:pt x="329992" y="62263"/>
                  <a:pt x="329992" y="62263"/>
                </a:cubicBezTo>
                <a:lnTo>
                  <a:pt x="328608" y="62263"/>
                </a:lnTo>
                <a:lnTo>
                  <a:pt x="327224" y="62263"/>
                </a:lnTo>
                <a:cubicBezTo>
                  <a:pt x="325841" y="62263"/>
                  <a:pt x="325149" y="62263"/>
                  <a:pt x="323765" y="62263"/>
                </a:cubicBezTo>
                <a:lnTo>
                  <a:pt x="323765" y="62263"/>
                </a:lnTo>
                <a:cubicBezTo>
                  <a:pt x="312005" y="62263"/>
                  <a:pt x="300244" y="67105"/>
                  <a:pt x="292634" y="76099"/>
                </a:cubicBezTo>
                <a:lnTo>
                  <a:pt x="287100" y="82325"/>
                </a:lnTo>
                <a:cubicBezTo>
                  <a:pt x="278106" y="78866"/>
                  <a:pt x="268421" y="76790"/>
                  <a:pt x="258736" y="76790"/>
                </a:cubicBezTo>
                <a:cubicBezTo>
                  <a:pt x="256660" y="76790"/>
                  <a:pt x="255277" y="76790"/>
                  <a:pt x="253201" y="76790"/>
                </a:cubicBezTo>
                <a:cubicBezTo>
                  <a:pt x="249050" y="76790"/>
                  <a:pt x="245591" y="77482"/>
                  <a:pt x="241440" y="77482"/>
                </a:cubicBezTo>
                <a:cubicBezTo>
                  <a:pt x="232447" y="78174"/>
                  <a:pt x="223453" y="78866"/>
                  <a:pt x="214460" y="78866"/>
                </a:cubicBezTo>
                <a:cubicBezTo>
                  <a:pt x="199240" y="79558"/>
                  <a:pt x="184020" y="76099"/>
                  <a:pt x="170184" y="69872"/>
                </a:cubicBezTo>
                <a:cubicBezTo>
                  <a:pt x="170876" y="65722"/>
                  <a:pt x="170876" y="61571"/>
                  <a:pt x="170184" y="56728"/>
                </a:cubicBezTo>
                <a:cubicBezTo>
                  <a:pt x="168109" y="49810"/>
                  <a:pt x="163266" y="43584"/>
                  <a:pt x="157040" y="40125"/>
                </a:cubicBezTo>
                <a:lnTo>
                  <a:pt x="105155" y="7610"/>
                </a:lnTo>
                <a:lnTo>
                  <a:pt x="93394" y="0"/>
                </a:lnTo>
                <a:lnTo>
                  <a:pt x="86476" y="11761"/>
                </a:lnTo>
                <a:lnTo>
                  <a:pt x="6918" y="141820"/>
                </a:lnTo>
                <a:lnTo>
                  <a:pt x="0" y="153581"/>
                </a:lnTo>
                <a:lnTo>
                  <a:pt x="11761" y="160499"/>
                </a:lnTo>
                <a:lnTo>
                  <a:pt x="65030" y="193014"/>
                </a:lnTo>
                <a:cubicBezTo>
                  <a:pt x="74715" y="199240"/>
                  <a:pt x="86476" y="198548"/>
                  <a:pt x="95469" y="191630"/>
                </a:cubicBezTo>
                <a:lnTo>
                  <a:pt x="140437" y="244208"/>
                </a:lnTo>
                <a:lnTo>
                  <a:pt x="141128" y="245591"/>
                </a:lnTo>
                <a:lnTo>
                  <a:pt x="142512" y="246283"/>
                </a:lnTo>
                <a:lnTo>
                  <a:pt x="142512" y="246283"/>
                </a:lnTo>
                <a:lnTo>
                  <a:pt x="132827" y="257352"/>
                </a:lnTo>
                <a:cubicBezTo>
                  <a:pt x="120374" y="271880"/>
                  <a:pt x="121758" y="293326"/>
                  <a:pt x="135594" y="305778"/>
                </a:cubicBezTo>
                <a:lnTo>
                  <a:pt x="135594" y="305778"/>
                </a:lnTo>
                <a:lnTo>
                  <a:pt x="135594" y="305778"/>
                </a:lnTo>
                <a:cubicBezTo>
                  <a:pt x="141820" y="311313"/>
                  <a:pt x="149430" y="314080"/>
                  <a:pt x="157732" y="314080"/>
                </a:cubicBezTo>
                <a:cubicBezTo>
                  <a:pt x="159115" y="314080"/>
                  <a:pt x="160499" y="314080"/>
                  <a:pt x="161883" y="314080"/>
                </a:cubicBezTo>
                <a:cubicBezTo>
                  <a:pt x="166725" y="313388"/>
                  <a:pt x="170876" y="312005"/>
                  <a:pt x="175027" y="309237"/>
                </a:cubicBezTo>
                <a:cubicBezTo>
                  <a:pt x="175719" y="317539"/>
                  <a:pt x="179870" y="325841"/>
                  <a:pt x="186096" y="331375"/>
                </a:cubicBezTo>
                <a:lnTo>
                  <a:pt x="186096" y="331375"/>
                </a:lnTo>
                <a:lnTo>
                  <a:pt x="186096" y="331375"/>
                </a:lnTo>
                <a:cubicBezTo>
                  <a:pt x="192322" y="336910"/>
                  <a:pt x="199932" y="339677"/>
                  <a:pt x="208234" y="339677"/>
                </a:cubicBezTo>
                <a:cubicBezTo>
                  <a:pt x="208925" y="339677"/>
                  <a:pt x="210309" y="339677"/>
                  <a:pt x="211001" y="339677"/>
                </a:cubicBezTo>
                <a:cubicBezTo>
                  <a:pt x="214460" y="339677"/>
                  <a:pt x="217919" y="338985"/>
                  <a:pt x="221378" y="337601"/>
                </a:cubicBezTo>
                <a:cubicBezTo>
                  <a:pt x="222070" y="345211"/>
                  <a:pt x="225529" y="352821"/>
                  <a:pt x="231755" y="357664"/>
                </a:cubicBezTo>
                <a:lnTo>
                  <a:pt x="231755" y="357664"/>
                </a:lnTo>
                <a:lnTo>
                  <a:pt x="231755" y="357664"/>
                </a:lnTo>
                <a:cubicBezTo>
                  <a:pt x="237290" y="362506"/>
                  <a:pt x="244208" y="365274"/>
                  <a:pt x="251126" y="365274"/>
                </a:cubicBezTo>
                <a:cubicBezTo>
                  <a:pt x="252509" y="365274"/>
                  <a:pt x="253201" y="365274"/>
                  <a:pt x="254585" y="365274"/>
                </a:cubicBezTo>
                <a:cubicBezTo>
                  <a:pt x="259427" y="365274"/>
                  <a:pt x="263578" y="363198"/>
                  <a:pt x="267729" y="361123"/>
                </a:cubicBezTo>
                <a:cubicBezTo>
                  <a:pt x="269113" y="365966"/>
                  <a:pt x="271880" y="370808"/>
                  <a:pt x="276031" y="374267"/>
                </a:cubicBezTo>
                <a:cubicBezTo>
                  <a:pt x="281565" y="379110"/>
                  <a:pt x="288483" y="381877"/>
                  <a:pt x="296093" y="381185"/>
                </a:cubicBezTo>
                <a:lnTo>
                  <a:pt x="297477" y="381185"/>
                </a:lnTo>
                <a:lnTo>
                  <a:pt x="298860" y="381185"/>
                </a:lnTo>
                <a:cubicBezTo>
                  <a:pt x="303011" y="380493"/>
                  <a:pt x="307162" y="378418"/>
                  <a:pt x="310621" y="376343"/>
                </a:cubicBezTo>
                <a:lnTo>
                  <a:pt x="311313" y="377034"/>
                </a:lnTo>
                <a:lnTo>
                  <a:pt x="320998" y="384644"/>
                </a:lnTo>
                <a:lnTo>
                  <a:pt x="321690" y="385336"/>
                </a:lnTo>
                <a:lnTo>
                  <a:pt x="322382" y="386028"/>
                </a:lnTo>
                <a:cubicBezTo>
                  <a:pt x="328608" y="390179"/>
                  <a:pt x="336218" y="392254"/>
                  <a:pt x="343136" y="392254"/>
                </a:cubicBezTo>
                <a:cubicBezTo>
                  <a:pt x="344520" y="392254"/>
                  <a:pt x="345903" y="392254"/>
                  <a:pt x="347287" y="392254"/>
                </a:cubicBezTo>
                <a:cubicBezTo>
                  <a:pt x="364582" y="390871"/>
                  <a:pt x="378418" y="378418"/>
                  <a:pt x="383261" y="361815"/>
                </a:cubicBezTo>
                <a:cubicBezTo>
                  <a:pt x="398480" y="359047"/>
                  <a:pt x="410933" y="347287"/>
                  <a:pt x="415084" y="332067"/>
                </a:cubicBezTo>
                <a:cubicBezTo>
                  <a:pt x="430995" y="328608"/>
                  <a:pt x="443448" y="316847"/>
                  <a:pt x="446907" y="301628"/>
                </a:cubicBezTo>
                <a:cubicBezTo>
                  <a:pt x="447599" y="301628"/>
                  <a:pt x="448982" y="301628"/>
                  <a:pt x="449674" y="301628"/>
                </a:cubicBezTo>
                <a:cubicBezTo>
                  <a:pt x="471812" y="299552"/>
                  <a:pt x="488415" y="280182"/>
                  <a:pt x="487032" y="258044"/>
                </a:cubicBezTo>
                <a:cubicBezTo>
                  <a:pt x="487032" y="256660"/>
                  <a:pt x="487032" y="254585"/>
                  <a:pt x="487032" y="253201"/>
                </a:cubicBezTo>
                <a:lnTo>
                  <a:pt x="492566" y="246283"/>
                </a:lnTo>
                <a:lnTo>
                  <a:pt x="540301" y="190939"/>
                </a:lnTo>
                <a:cubicBezTo>
                  <a:pt x="549294" y="198548"/>
                  <a:pt x="561747" y="198548"/>
                  <a:pt x="572124" y="192322"/>
                </a:cubicBezTo>
                <a:lnTo>
                  <a:pt x="625393" y="159807"/>
                </a:lnTo>
                <a:lnTo>
                  <a:pt x="637154" y="152889"/>
                </a:lnTo>
                <a:lnTo>
                  <a:pt x="630927" y="141820"/>
                </a:lnTo>
                <a:close/>
                <a:moveTo>
                  <a:pt x="71948" y="181253"/>
                </a:moveTo>
                <a:lnTo>
                  <a:pt x="18679" y="148738"/>
                </a:lnTo>
                <a:lnTo>
                  <a:pt x="97545" y="18679"/>
                </a:lnTo>
                <a:lnTo>
                  <a:pt x="150122" y="51194"/>
                </a:lnTo>
                <a:cubicBezTo>
                  <a:pt x="155656" y="53961"/>
                  <a:pt x="158424" y="60879"/>
                  <a:pt x="156348" y="66413"/>
                </a:cubicBezTo>
                <a:lnTo>
                  <a:pt x="152197" y="73331"/>
                </a:lnTo>
                <a:lnTo>
                  <a:pt x="92010" y="172952"/>
                </a:lnTo>
                <a:lnTo>
                  <a:pt x="87859" y="179178"/>
                </a:lnTo>
                <a:cubicBezTo>
                  <a:pt x="85784" y="181253"/>
                  <a:pt x="82325" y="182637"/>
                  <a:pt x="78866" y="182637"/>
                </a:cubicBezTo>
                <a:cubicBezTo>
                  <a:pt x="76790" y="183329"/>
                  <a:pt x="74023" y="182637"/>
                  <a:pt x="71948" y="181253"/>
                </a:cubicBezTo>
                <a:close/>
                <a:moveTo>
                  <a:pt x="160499" y="300244"/>
                </a:moveTo>
                <a:cubicBezTo>
                  <a:pt x="159807" y="300244"/>
                  <a:pt x="159115" y="300244"/>
                  <a:pt x="158424" y="300244"/>
                </a:cubicBezTo>
                <a:cubicBezTo>
                  <a:pt x="147355" y="300244"/>
                  <a:pt x="138361" y="290559"/>
                  <a:pt x="138361" y="279490"/>
                </a:cubicBezTo>
                <a:cubicBezTo>
                  <a:pt x="138361" y="274647"/>
                  <a:pt x="140437" y="269804"/>
                  <a:pt x="143204" y="266345"/>
                </a:cubicBezTo>
                <a:lnTo>
                  <a:pt x="179870" y="224837"/>
                </a:lnTo>
                <a:cubicBezTo>
                  <a:pt x="184020" y="220686"/>
                  <a:pt x="189555" y="217919"/>
                  <a:pt x="195781" y="217919"/>
                </a:cubicBezTo>
                <a:cubicBezTo>
                  <a:pt x="200624" y="217919"/>
                  <a:pt x="205466" y="219994"/>
                  <a:pt x="208925" y="222762"/>
                </a:cubicBezTo>
                <a:cubicBezTo>
                  <a:pt x="217227" y="230371"/>
                  <a:pt x="218611" y="243516"/>
                  <a:pt x="211001" y="251817"/>
                </a:cubicBezTo>
                <a:lnTo>
                  <a:pt x="174335" y="293326"/>
                </a:lnTo>
                <a:cubicBezTo>
                  <a:pt x="170876" y="297477"/>
                  <a:pt x="166034" y="299552"/>
                  <a:pt x="160499" y="300244"/>
                </a:cubicBezTo>
                <a:close/>
                <a:moveTo>
                  <a:pt x="211693" y="326533"/>
                </a:moveTo>
                <a:cubicBezTo>
                  <a:pt x="211001" y="326533"/>
                  <a:pt x="210309" y="326533"/>
                  <a:pt x="209617" y="326533"/>
                </a:cubicBezTo>
                <a:cubicBezTo>
                  <a:pt x="198548" y="326533"/>
                  <a:pt x="189555" y="316847"/>
                  <a:pt x="189555" y="305778"/>
                </a:cubicBezTo>
                <a:cubicBezTo>
                  <a:pt x="189555" y="300936"/>
                  <a:pt x="191630" y="296093"/>
                  <a:pt x="194398" y="292634"/>
                </a:cubicBezTo>
                <a:lnTo>
                  <a:pt x="226221" y="255968"/>
                </a:lnTo>
                <a:cubicBezTo>
                  <a:pt x="230371" y="251817"/>
                  <a:pt x="235906" y="249050"/>
                  <a:pt x="242132" y="249050"/>
                </a:cubicBezTo>
                <a:cubicBezTo>
                  <a:pt x="246975" y="249050"/>
                  <a:pt x="251817" y="251126"/>
                  <a:pt x="255277" y="253893"/>
                </a:cubicBezTo>
                <a:cubicBezTo>
                  <a:pt x="263578" y="261503"/>
                  <a:pt x="264962" y="274647"/>
                  <a:pt x="257352" y="282949"/>
                </a:cubicBezTo>
                <a:lnTo>
                  <a:pt x="225529" y="319615"/>
                </a:lnTo>
                <a:cubicBezTo>
                  <a:pt x="222070" y="323765"/>
                  <a:pt x="217227" y="326533"/>
                  <a:pt x="211693" y="326533"/>
                </a:cubicBezTo>
                <a:lnTo>
                  <a:pt x="211693" y="326533"/>
                </a:lnTo>
                <a:close/>
                <a:moveTo>
                  <a:pt x="255277" y="352129"/>
                </a:moveTo>
                <a:cubicBezTo>
                  <a:pt x="254585" y="352129"/>
                  <a:pt x="253893" y="352129"/>
                  <a:pt x="253201" y="352129"/>
                </a:cubicBezTo>
                <a:cubicBezTo>
                  <a:pt x="249050" y="352129"/>
                  <a:pt x="245591" y="350746"/>
                  <a:pt x="242132" y="347979"/>
                </a:cubicBezTo>
                <a:cubicBezTo>
                  <a:pt x="235214" y="341752"/>
                  <a:pt x="234522" y="330683"/>
                  <a:pt x="240749" y="323765"/>
                </a:cubicBezTo>
                <a:lnTo>
                  <a:pt x="272572" y="287100"/>
                </a:lnTo>
                <a:cubicBezTo>
                  <a:pt x="276031" y="283641"/>
                  <a:pt x="280873" y="281565"/>
                  <a:pt x="285716" y="281565"/>
                </a:cubicBezTo>
                <a:cubicBezTo>
                  <a:pt x="289867" y="281565"/>
                  <a:pt x="294018" y="282949"/>
                  <a:pt x="296785" y="285716"/>
                </a:cubicBezTo>
                <a:cubicBezTo>
                  <a:pt x="303703" y="291942"/>
                  <a:pt x="304395" y="303011"/>
                  <a:pt x="298169" y="309929"/>
                </a:cubicBezTo>
                <a:lnTo>
                  <a:pt x="266345" y="346595"/>
                </a:lnTo>
                <a:cubicBezTo>
                  <a:pt x="263578" y="350054"/>
                  <a:pt x="259427" y="352129"/>
                  <a:pt x="255277" y="352129"/>
                </a:cubicBezTo>
                <a:lnTo>
                  <a:pt x="255277" y="352129"/>
                </a:lnTo>
                <a:close/>
                <a:moveTo>
                  <a:pt x="297477" y="368733"/>
                </a:moveTo>
                <a:cubicBezTo>
                  <a:pt x="294018" y="368733"/>
                  <a:pt x="289867" y="368041"/>
                  <a:pt x="287100" y="365274"/>
                </a:cubicBezTo>
                <a:cubicBezTo>
                  <a:pt x="281565" y="360431"/>
                  <a:pt x="280873" y="351438"/>
                  <a:pt x="285716" y="345903"/>
                </a:cubicBezTo>
                <a:lnTo>
                  <a:pt x="312696" y="314772"/>
                </a:lnTo>
                <a:cubicBezTo>
                  <a:pt x="315464" y="312005"/>
                  <a:pt x="318923" y="309929"/>
                  <a:pt x="323074" y="309929"/>
                </a:cubicBezTo>
                <a:cubicBezTo>
                  <a:pt x="326533" y="309929"/>
                  <a:pt x="329300" y="311313"/>
                  <a:pt x="332067" y="313388"/>
                </a:cubicBezTo>
                <a:cubicBezTo>
                  <a:pt x="337601" y="318231"/>
                  <a:pt x="338293" y="327224"/>
                  <a:pt x="333451" y="332759"/>
                </a:cubicBezTo>
                <a:lnTo>
                  <a:pt x="306470" y="363890"/>
                </a:lnTo>
                <a:cubicBezTo>
                  <a:pt x="304395" y="366657"/>
                  <a:pt x="300936" y="368041"/>
                  <a:pt x="297477" y="368733"/>
                </a:cubicBezTo>
                <a:lnTo>
                  <a:pt x="297477" y="368733"/>
                </a:lnTo>
                <a:close/>
                <a:moveTo>
                  <a:pt x="449674" y="287791"/>
                </a:moveTo>
                <a:cubicBezTo>
                  <a:pt x="448982" y="287791"/>
                  <a:pt x="447599" y="287791"/>
                  <a:pt x="446907" y="287791"/>
                </a:cubicBezTo>
                <a:cubicBezTo>
                  <a:pt x="442756" y="287791"/>
                  <a:pt x="438605" y="286408"/>
                  <a:pt x="435146" y="285024"/>
                </a:cubicBezTo>
                <a:cubicBezTo>
                  <a:pt x="435146" y="286408"/>
                  <a:pt x="435838" y="287791"/>
                  <a:pt x="435838" y="289175"/>
                </a:cubicBezTo>
                <a:cubicBezTo>
                  <a:pt x="437222" y="304395"/>
                  <a:pt x="426153" y="317539"/>
                  <a:pt x="410933" y="318923"/>
                </a:cubicBezTo>
                <a:cubicBezTo>
                  <a:pt x="410933" y="318923"/>
                  <a:pt x="410933" y="318923"/>
                  <a:pt x="410933" y="318923"/>
                </a:cubicBezTo>
                <a:cubicBezTo>
                  <a:pt x="408858" y="318923"/>
                  <a:pt x="406090" y="318923"/>
                  <a:pt x="404015" y="318231"/>
                </a:cubicBezTo>
                <a:lnTo>
                  <a:pt x="404015" y="318923"/>
                </a:lnTo>
                <a:cubicBezTo>
                  <a:pt x="405398" y="334142"/>
                  <a:pt x="394330" y="347287"/>
                  <a:pt x="379110" y="348670"/>
                </a:cubicBezTo>
                <a:cubicBezTo>
                  <a:pt x="379110" y="348670"/>
                  <a:pt x="379110" y="348670"/>
                  <a:pt x="379110" y="348670"/>
                </a:cubicBezTo>
                <a:cubicBezTo>
                  <a:pt x="377034" y="348670"/>
                  <a:pt x="374267" y="348670"/>
                  <a:pt x="372192" y="347979"/>
                </a:cubicBezTo>
                <a:lnTo>
                  <a:pt x="372192" y="348670"/>
                </a:lnTo>
                <a:cubicBezTo>
                  <a:pt x="373575" y="363890"/>
                  <a:pt x="362506" y="377034"/>
                  <a:pt x="347287" y="378418"/>
                </a:cubicBezTo>
                <a:cubicBezTo>
                  <a:pt x="347287" y="378418"/>
                  <a:pt x="347287" y="378418"/>
                  <a:pt x="347287" y="378418"/>
                </a:cubicBezTo>
                <a:cubicBezTo>
                  <a:pt x="346595" y="378418"/>
                  <a:pt x="345903" y="378418"/>
                  <a:pt x="345211" y="378418"/>
                </a:cubicBezTo>
                <a:cubicBezTo>
                  <a:pt x="340369" y="378418"/>
                  <a:pt x="335526" y="377034"/>
                  <a:pt x="330683" y="374267"/>
                </a:cubicBezTo>
                <a:lnTo>
                  <a:pt x="321690" y="367349"/>
                </a:lnTo>
                <a:lnTo>
                  <a:pt x="343828" y="341752"/>
                </a:lnTo>
                <a:cubicBezTo>
                  <a:pt x="353513" y="329992"/>
                  <a:pt x="352129" y="312696"/>
                  <a:pt x="341061" y="303011"/>
                </a:cubicBezTo>
                <a:cubicBezTo>
                  <a:pt x="336218" y="298860"/>
                  <a:pt x="329992" y="296093"/>
                  <a:pt x="323074" y="296093"/>
                </a:cubicBezTo>
                <a:cubicBezTo>
                  <a:pt x="320998" y="296093"/>
                  <a:pt x="318231" y="296093"/>
                  <a:pt x="316155" y="296785"/>
                </a:cubicBezTo>
                <a:cubicBezTo>
                  <a:pt x="315464" y="288483"/>
                  <a:pt x="312005" y="280873"/>
                  <a:pt x="305778" y="275339"/>
                </a:cubicBezTo>
                <a:cubicBezTo>
                  <a:pt x="300244" y="270496"/>
                  <a:pt x="292634" y="267729"/>
                  <a:pt x="285024" y="267729"/>
                </a:cubicBezTo>
                <a:lnTo>
                  <a:pt x="285024" y="267729"/>
                </a:lnTo>
                <a:cubicBezTo>
                  <a:pt x="281565" y="267729"/>
                  <a:pt x="278798" y="268421"/>
                  <a:pt x="275339" y="269113"/>
                </a:cubicBezTo>
                <a:cubicBezTo>
                  <a:pt x="275339" y="259427"/>
                  <a:pt x="271188" y="250434"/>
                  <a:pt x="263578" y="243516"/>
                </a:cubicBezTo>
                <a:cubicBezTo>
                  <a:pt x="257352" y="237981"/>
                  <a:pt x="249742" y="234522"/>
                  <a:pt x="241440" y="235214"/>
                </a:cubicBezTo>
                <a:lnTo>
                  <a:pt x="241440" y="235214"/>
                </a:lnTo>
                <a:cubicBezTo>
                  <a:pt x="237290" y="235214"/>
                  <a:pt x="233139" y="235906"/>
                  <a:pt x="228988" y="237290"/>
                </a:cubicBezTo>
                <a:cubicBezTo>
                  <a:pt x="228296" y="227604"/>
                  <a:pt x="224145" y="218611"/>
                  <a:pt x="217227" y="212385"/>
                </a:cubicBezTo>
                <a:cubicBezTo>
                  <a:pt x="211001" y="206850"/>
                  <a:pt x="203391" y="203391"/>
                  <a:pt x="195089" y="204083"/>
                </a:cubicBezTo>
                <a:lnTo>
                  <a:pt x="195089" y="204083"/>
                </a:lnTo>
                <a:cubicBezTo>
                  <a:pt x="185404" y="204083"/>
                  <a:pt x="175719" y="208234"/>
                  <a:pt x="168801" y="215844"/>
                </a:cubicBezTo>
                <a:lnTo>
                  <a:pt x="150814" y="236598"/>
                </a:lnTo>
                <a:lnTo>
                  <a:pt x="150122" y="235906"/>
                </a:lnTo>
                <a:lnTo>
                  <a:pt x="103079" y="181253"/>
                </a:lnTo>
                <a:lnTo>
                  <a:pt x="163266" y="81633"/>
                </a:lnTo>
                <a:cubicBezTo>
                  <a:pt x="178486" y="89243"/>
                  <a:pt x="195781" y="92702"/>
                  <a:pt x="213076" y="92010"/>
                </a:cubicBezTo>
                <a:cubicBezTo>
                  <a:pt x="226912" y="92010"/>
                  <a:pt x="240749" y="90627"/>
                  <a:pt x="253201" y="89243"/>
                </a:cubicBezTo>
                <a:cubicBezTo>
                  <a:pt x="254585" y="89243"/>
                  <a:pt x="255968" y="89243"/>
                  <a:pt x="257352" y="89243"/>
                </a:cubicBezTo>
                <a:cubicBezTo>
                  <a:pt x="263578" y="89243"/>
                  <a:pt x="269804" y="89935"/>
                  <a:pt x="275339" y="92010"/>
                </a:cubicBezTo>
                <a:lnTo>
                  <a:pt x="237290" y="136978"/>
                </a:lnTo>
                <a:cubicBezTo>
                  <a:pt x="229680" y="145279"/>
                  <a:pt x="226221" y="156348"/>
                  <a:pt x="226912" y="167417"/>
                </a:cubicBezTo>
                <a:cubicBezTo>
                  <a:pt x="227604" y="178486"/>
                  <a:pt x="233139" y="188171"/>
                  <a:pt x="241440" y="195781"/>
                </a:cubicBezTo>
                <a:lnTo>
                  <a:pt x="241440" y="195781"/>
                </a:lnTo>
                <a:lnTo>
                  <a:pt x="241440" y="195781"/>
                </a:lnTo>
                <a:cubicBezTo>
                  <a:pt x="249050" y="202007"/>
                  <a:pt x="258736" y="205466"/>
                  <a:pt x="268421" y="205466"/>
                </a:cubicBezTo>
                <a:cubicBezTo>
                  <a:pt x="269804" y="205466"/>
                  <a:pt x="270496" y="205466"/>
                  <a:pt x="271880" y="205466"/>
                </a:cubicBezTo>
                <a:cubicBezTo>
                  <a:pt x="282949" y="204775"/>
                  <a:pt x="293326" y="199240"/>
                  <a:pt x="300244" y="190939"/>
                </a:cubicBezTo>
                <a:lnTo>
                  <a:pt x="347287" y="136978"/>
                </a:lnTo>
                <a:lnTo>
                  <a:pt x="347287" y="136978"/>
                </a:lnTo>
                <a:lnTo>
                  <a:pt x="354897" y="143896"/>
                </a:lnTo>
                <a:lnTo>
                  <a:pt x="466277" y="239365"/>
                </a:lnTo>
                <a:cubicBezTo>
                  <a:pt x="471120" y="243516"/>
                  <a:pt x="473887" y="250434"/>
                  <a:pt x="473887" y="256660"/>
                </a:cubicBezTo>
                <a:cubicBezTo>
                  <a:pt x="473887" y="257352"/>
                  <a:pt x="473887" y="259427"/>
                  <a:pt x="473887" y="259427"/>
                </a:cubicBezTo>
                <a:cubicBezTo>
                  <a:pt x="475271" y="273955"/>
                  <a:pt x="464202" y="286408"/>
                  <a:pt x="449674" y="287791"/>
                </a:cubicBezTo>
                <a:cubicBezTo>
                  <a:pt x="449674" y="287791"/>
                  <a:pt x="449674" y="287791"/>
                  <a:pt x="449674" y="287791"/>
                </a:cubicBezTo>
                <a:close/>
                <a:moveTo>
                  <a:pt x="483573" y="237290"/>
                </a:moveTo>
                <a:cubicBezTo>
                  <a:pt x="481497" y="233831"/>
                  <a:pt x="478730" y="231063"/>
                  <a:pt x="475963" y="228296"/>
                </a:cubicBezTo>
                <a:lnTo>
                  <a:pt x="346595" y="116915"/>
                </a:lnTo>
                <a:lnTo>
                  <a:pt x="289867" y="181945"/>
                </a:lnTo>
                <a:cubicBezTo>
                  <a:pt x="285024" y="187479"/>
                  <a:pt x="278798" y="190939"/>
                  <a:pt x="271188" y="191630"/>
                </a:cubicBezTo>
                <a:cubicBezTo>
                  <a:pt x="270496" y="191630"/>
                  <a:pt x="269804" y="191630"/>
                  <a:pt x="269113" y="191630"/>
                </a:cubicBezTo>
                <a:cubicBezTo>
                  <a:pt x="262195" y="191630"/>
                  <a:pt x="255968" y="188863"/>
                  <a:pt x="250434" y="184712"/>
                </a:cubicBezTo>
                <a:cubicBezTo>
                  <a:pt x="238673" y="175027"/>
                  <a:pt x="237290" y="158424"/>
                  <a:pt x="246975" y="146663"/>
                </a:cubicBezTo>
                <a:cubicBezTo>
                  <a:pt x="246975" y="146663"/>
                  <a:pt x="247667" y="145971"/>
                  <a:pt x="247667" y="145971"/>
                </a:cubicBezTo>
                <a:lnTo>
                  <a:pt x="302319" y="83709"/>
                </a:lnTo>
                <a:cubicBezTo>
                  <a:pt x="307854" y="77482"/>
                  <a:pt x="315464" y="74715"/>
                  <a:pt x="323074" y="74715"/>
                </a:cubicBezTo>
                <a:cubicBezTo>
                  <a:pt x="323765" y="74715"/>
                  <a:pt x="324457" y="74715"/>
                  <a:pt x="325841" y="74715"/>
                </a:cubicBezTo>
                <a:cubicBezTo>
                  <a:pt x="327224" y="74715"/>
                  <a:pt x="327916" y="75407"/>
                  <a:pt x="329300" y="75407"/>
                </a:cubicBezTo>
                <a:cubicBezTo>
                  <a:pt x="361123" y="81633"/>
                  <a:pt x="390179" y="92702"/>
                  <a:pt x="424077" y="92702"/>
                </a:cubicBezTo>
                <a:cubicBezTo>
                  <a:pt x="441372" y="92702"/>
                  <a:pt x="458668" y="89935"/>
                  <a:pt x="474579" y="83709"/>
                </a:cubicBezTo>
                <a:lnTo>
                  <a:pt x="514704" y="148738"/>
                </a:lnTo>
                <a:lnTo>
                  <a:pt x="533383" y="179870"/>
                </a:lnTo>
                <a:lnTo>
                  <a:pt x="483573" y="237290"/>
                </a:lnTo>
                <a:close/>
                <a:moveTo>
                  <a:pt x="565898" y="181253"/>
                </a:moveTo>
                <a:cubicBezTo>
                  <a:pt x="563822" y="182637"/>
                  <a:pt x="561055" y="183329"/>
                  <a:pt x="558979" y="183329"/>
                </a:cubicBezTo>
                <a:cubicBezTo>
                  <a:pt x="555520" y="183329"/>
                  <a:pt x="552061" y="181945"/>
                  <a:pt x="549294" y="179178"/>
                </a:cubicBezTo>
                <a:lnTo>
                  <a:pt x="545143" y="172260"/>
                </a:lnTo>
                <a:lnTo>
                  <a:pt x="526465" y="141820"/>
                </a:lnTo>
                <a:lnTo>
                  <a:pt x="482881" y="69872"/>
                </a:lnTo>
                <a:cubicBezTo>
                  <a:pt x="478730" y="63646"/>
                  <a:pt x="480805" y="56036"/>
                  <a:pt x="486340" y="51885"/>
                </a:cubicBezTo>
                <a:cubicBezTo>
                  <a:pt x="487032" y="51885"/>
                  <a:pt x="487032" y="51194"/>
                  <a:pt x="487723" y="51194"/>
                </a:cubicBezTo>
                <a:lnTo>
                  <a:pt x="540993" y="18679"/>
                </a:lnTo>
                <a:lnTo>
                  <a:pt x="619167" y="148738"/>
                </a:lnTo>
                <a:lnTo>
                  <a:pt x="565898" y="181253"/>
                </a:lnTo>
                <a:close/>
              </a:path>
            </a:pathLst>
          </a:custGeom>
          <a:solidFill>
            <a:srgbClr val="004284"/>
          </a:soli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aphic 27" descr="Good Idea">
            <a:extLst>
              <a:ext uri="{FF2B5EF4-FFF2-40B4-BE49-F238E27FC236}">
                <a16:creationId xmlns:a16="http://schemas.microsoft.com/office/drawing/2014/main" id="{3F08BE1F-B839-59B4-38DC-574C2328E307}"/>
              </a:ext>
            </a:extLst>
          </p:cNvPr>
          <p:cNvGrpSpPr/>
          <p:nvPr/>
        </p:nvGrpSpPr>
        <p:grpSpPr>
          <a:xfrm>
            <a:off x="5727848" y="1266434"/>
            <a:ext cx="470638" cy="558211"/>
            <a:chOff x="4445856" y="1213482"/>
            <a:chExt cx="470638" cy="558211"/>
          </a:xfrm>
          <a:solidFill>
            <a:srgbClr val="004284"/>
          </a:solidFill>
        </p:grpSpPr>
        <p:sp>
          <p:nvSpPr>
            <p:cNvPr id="12" name="Freeform: Shape 36">
              <a:extLst>
                <a:ext uri="{FF2B5EF4-FFF2-40B4-BE49-F238E27FC236}">
                  <a16:creationId xmlns:a16="http://schemas.microsoft.com/office/drawing/2014/main" id="{CA2D28D3-CB54-7B73-29BF-4D05FC899351}"/>
                </a:ext>
              </a:extLst>
            </p:cNvPr>
            <p:cNvSpPr/>
            <p:nvPr/>
          </p:nvSpPr>
          <p:spPr>
            <a:xfrm>
              <a:off x="4445856" y="1213482"/>
              <a:ext cx="470638" cy="558211"/>
            </a:xfrm>
            <a:custGeom>
              <a:avLst/>
              <a:gdLst>
                <a:gd name="connsiteX0" fmla="*/ 81775 w 470638"/>
                <a:gd name="connsiteY0" fmla="*/ 383136 h 558211"/>
                <a:gd name="connsiteX1" fmla="*/ 81775 w 470638"/>
                <a:gd name="connsiteY1" fmla="*/ 558212 h 558211"/>
                <a:gd name="connsiteX2" fmla="*/ 300386 w 470638"/>
                <a:gd name="connsiteY2" fmla="*/ 558212 h 558211"/>
                <a:gd name="connsiteX3" fmla="*/ 300386 w 470638"/>
                <a:gd name="connsiteY3" fmla="*/ 475195 h 558211"/>
                <a:gd name="connsiteX4" fmla="*/ 334284 w 470638"/>
                <a:gd name="connsiteY4" fmla="*/ 475195 h 558211"/>
                <a:gd name="connsiteX5" fmla="*/ 415917 w 470638"/>
                <a:gd name="connsiteY5" fmla="*/ 393562 h 558211"/>
                <a:gd name="connsiteX6" fmla="*/ 415917 w 470638"/>
                <a:gd name="connsiteY6" fmla="*/ 392178 h 558211"/>
                <a:gd name="connsiteX7" fmla="*/ 415917 w 470638"/>
                <a:gd name="connsiteY7" fmla="*/ 350670 h 558211"/>
                <a:gd name="connsiteX8" fmla="*/ 446357 w 470638"/>
                <a:gd name="connsiteY8" fmla="*/ 350670 h 558211"/>
                <a:gd name="connsiteX9" fmla="*/ 463652 w 470638"/>
                <a:gd name="connsiteY9" fmla="*/ 302243 h 558211"/>
                <a:gd name="connsiteX10" fmla="*/ 415917 w 470638"/>
                <a:gd name="connsiteY10" fmla="*/ 219226 h 558211"/>
                <a:gd name="connsiteX11" fmla="*/ 415917 w 470638"/>
                <a:gd name="connsiteY11" fmla="*/ 215767 h 558211"/>
                <a:gd name="connsiteX12" fmla="*/ 215694 w 470638"/>
                <a:gd name="connsiteY12" fmla="*/ 141 h 558211"/>
                <a:gd name="connsiteX13" fmla="*/ 215625 w 470638"/>
                <a:gd name="connsiteY13" fmla="*/ 138 h 558211"/>
                <a:gd name="connsiteX14" fmla="*/ 207905 w 470638"/>
                <a:gd name="connsiteY14" fmla="*/ 0 h 558211"/>
                <a:gd name="connsiteX15" fmla="*/ 142 w 470638"/>
                <a:gd name="connsiteY15" fmla="*/ 200499 h 558211"/>
                <a:gd name="connsiteX16" fmla="*/ 142 w 470638"/>
                <a:gd name="connsiteY16" fmla="*/ 215671 h 558211"/>
                <a:gd name="connsiteX17" fmla="*/ 81775 w 470638"/>
                <a:gd name="connsiteY17" fmla="*/ 383136 h 558211"/>
                <a:gd name="connsiteX18" fmla="*/ 13936 w 470638"/>
                <a:gd name="connsiteY18" fmla="*/ 215166 h 558211"/>
                <a:gd name="connsiteX19" fmla="*/ 13936 w 470638"/>
                <a:gd name="connsiteY19" fmla="*/ 200997 h 558211"/>
                <a:gd name="connsiteX20" fmla="*/ 207905 w 470638"/>
                <a:gd name="connsiteY20" fmla="*/ 13836 h 558211"/>
                <a:gd name="connsiteX21" fmla="*/ 215120 w 470638"/>
                <a:gd name="connsiteY21" fmla="*/ 13968 h 558211"/>
                <a:gd name="connsiteX22" fmla="*/ 402109 w 470638"/>
                <a:gd name="connsiteY22" fmla="*/ 215166 h 558211"/>
                <a:gd name="connsiteX23" fmla="*/ 402109 w 470638"/>
                <a:gd name="connsiteY23" fmla="*/ 222824 h 558211"/>
                <a:gd name="connsiteX24" fmla="*/ 403949 w 470638"/>
                <a:gd name="connsiteY24" fmla="*/ 226027 h 558211"/>
                <a:gd name="connsiteX25" fmla="*/ 451684 w 470638"/>
                <a:gd name="connsiteY25" fmla="*/ 309044 h 558211"/>
                <a:gd name="connsiteX26" fmla="*/ 451870 w 470638"/>
                <a:gd name="connsiteY26" fmla="*/ 309362 h 558211"/>
                <a:gd name="connsiteX27" fmla="*/ 452071 w 470638"/>
                <a:gd name="connsiteY27" fmla="*/ 309673 h 558211"/>
                <a:gd name="connsiteX28" fmla="*/ 455572 w 470638"/>
                <a:gd name="connsiteY28" fmla="*/ 329120 h 558211"/>
                <a:gd name="connsiteX29" fmla="*/ 445444 w 470638"/>
                <a:gd name="connsiteY29" fmla="*/ 336730 h 558211"/>
                <a:gd name="connsiteX30" fmla="*/ 402102 w 470638"/>
                <a:gd name="connsiteY30" fmla="*/ 336730 h 558211"/>
                <a:gd name="connsiteX31" fmla="*/ 402102 w 470638"/>
                <a:gd name="connsiteY31" fmla="*/ 393458 h 558211"/>
                <a:gd name="connsiteX32" fmla="*/ 334305 w 470638"/>
                <a:gd name="connsiteY32" fmla="*/ 461255 h 558211"/>
                <a:gd name="connsiteX33" fmla="*/ 286570 w 470638"/>
                <a:gd name="connsiteY33" fmla="*/ 461255 h 558211"/>
                <a:gd name="connsiteX34" fmla="*/ 286570 w 470638"/>
                <a:gd name="connsiteY34" fmla="*/ 544272 h 558211"/>
                <a:gd name="connsiteX35" fmla="*/ 95632 w 470638"/>
                <a:gd name="connsiteY35" fmla="*/ 544272 h 558211"/>
                <a:gd name="connsiteX36" fmla="*/ 95632 w 470638"/>
                <a:gd name="connsiteY36" fmla="*/ 376356 h 558211"/>
                <a:gd name="connsiteX37" fmla="*/ 90277 w 470638"/>
                <a:gd name="connsiteY37" fmla="*/ 372206 h 558211"/>
                <a:gd name="connsiteX38" fmla="*/ 13978 w 470638"/>
                <a:gd name="connsiteY38" fmla="*/ 215726 h 558211"/>
                <a:gd name="connsiteX39" fmla="*/ 13978 w 470638"/>
                <a:gd name="connsiteY39" fmla="*/ 215449 h 55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70638" h="558211">
                  <a:moveTo>
                    <a:pt x="81775" y="383136"/>
                  </a:moveTo>
                  <a:lnTo>
                    <a:pt x="81775" y="558212"/>
                  </a:lnTo>
                  <a:lnTo>
                    <a:pt x="300386" y="558212"/>
                  </a:lnTo>
                  <a:lnTo>
                    <a:pt x="300386" y="475195"/>
                  </a:lnTo>
                  <a:lnTo>
                    <a:pt x="334284" y="475195"/>
                  </a:lnTo>
                  <a:cubicBezTo>
                    <a:pt x="379369" y="475195"/>
                    <a:pt x="415917" y="438647"/>
                    <a:pt x="415917" y="393562"/>
                  </a:cubicBezTo>
                  <a:cubicBezTo>
                    <a:pt x="415917" y="393098"/>
                    <a:pt x="415917" y="392635"/>
                    <a:pt x="415917" y="392178"/>
                  </a:cubicBezTo>
                  <a:lnTo>
                    <a:pt x="415917" y="350670"/>
                  </a:lnTo>
                  <a:lnTo>
                    <a:pt x="446357" y="350670"/>
                  </a:lnTo>
                  <a:cubicBezTo>
                    <a:pt x="464344" y="348594"/>
                    <a:pt x="480255" y="327840"/>
                    <a:pt x="463652" y="302243"/>
                  </a:cubicBezTo>
                  <a:lnTo>
                    <a:pt x="415917" y="219226"/>
                  </a:lnTo>
                  <a:lnTo>
                    <a:pt x="415917" y="215767"/>
                  </a:lnTo>
                  <a:cubicBezTo>
                    <a:pt x="420170" y="100934"/>
                    <a:pt x="330528" y="4394"/>
                    <a:pt x="215694" y="141"/>
                  </a:cubicBezTo>
                  <a:cubicBezTo>
                    <a:pt x="215671" y="140"/>
                    <a:pt x="215648" y="139"/>
                    <a:pt x="215625" y="138"/>
                  </a:cubicBezTo>
                  <a:cubicBezTo>
                    <a:pt x="213045" y="42"/>
                    <a:pt x="210465" y="0"/>
                    <a:pt x="207905" y="0"/>
                  </a:cubicBezTo>
                  <a:cubicBezTo>
                    <a:pt x="95999" y="82"/>
                    <a:pt x="4205" y="88667"/>
                    <a:pt x="142" y="200499"/>
                  </a:cubicBezTo>
                  <a:cubicBezTo>
                    <a:pt x="-47" y="205572"/>
                    <a:pt x="-47" y="210629"/>
                    <a:pt x="142" y="215671"/>
                  </a:cubicBezTo>
                  <a:cubicBezTo>
                    <a:pt x="-132" y="281141"/>
                    <a:pt x="30033" y="343021"/>
                    <a:pt x="81775" y="383136"/>
                  </a:cubicBezTo>
                  <a:close/>
                  <a:moveTo>
                    <a:pt x="13936" y="215166"/>
                  </a:moveTo>
                  <a:cubicBezTo>
                    <a:pt x="13770" y="210468"/>
                    <a:pt x="13770" y="205702"/>
                    <a:pt x="13936" y="200997"/>
                  </a:cubicBezTo>
                  <a:cubicBezTo>
                    <a:pt x="17359" y="96429"/>
                    <a:pt x="103282" y="13522"/>
                    <a:pt x="207905" y="13836"/>
                  </a:cubicBezTo>
                  <a:cubicBezTo>
                    <a:pt x="210292" y="13836"/>
                    <a:pt x="212706" y="13878"/>
                    <a:pt x="215120" y="13968"/>
                  </a:cubicBezTo>
                  <a:cubicBezTo>
                    <a:pt x="322260" y="18012"/>
                    <a:pt x="405908" y="108017"/>
                    <a:pt x="402109" y="215166"/>
                  </a:cubicBezTo>
                  <a:lnTo>
                    <a:pt x="402109" y="222824"/>
                  </a:lnTo>
                  <a:lnTo>
                    <a:pt x="403949" y="226027"/>
                  </a:lnTo>
                  <a:lnTo>
                    <a:pt x="451684" y="309044"/>
                  </a:lnTo>
                  <a:lnTo>
                    <a:pt x="451870" y="309362"/>
                  </a:lnTo>
                  <a:lnTo>
                    <a:pt x="452071" y="309673"/>
                  </a:lnTo>
                  <a:cubicBezTo>
                    <a:pt x="456563" y="315095"/>
                    <a:pt x="457891" y="322472"/>
                    <a:pt x="455572" y="329120"/>
                  </a:cubicBezTo>
                  <a:cubicBezTo>
                    <a:pt x="453608" y="333131"/>
                    <a:pt x="449843" y="335960"/>
                    <a:pt x="445444" y="336730"/>
                  </a:cubicBezTo>
                  <a:lnTo>
                    <a:pt x="402102" y="336730"/>
                  </a:lnTo>
                  <a:lnTo>
                    <a:pt x="402102" y="393458"/>
                  </a:lnTo>
                  <a:cubicBezTo>
                    <a:pt x="402052" y="430880"/>
                    <a:pt x="371727" y="461205"/>
                    <a:pt x="334305" y="461255"/>
                  </a:cubicBezTo>
                  <a:lnTo>
                    <a:pt x="286570" y="461255"/>
                  </a:lnTo>
                  <a:lnTo>
                    <a:pt x="286570" y="544272"/>
                  </a:lnTo>
                  <a:lnTo>
                    <a:pt x="95632" y="544272"/>
                  </a:lnTo>
                  <a:lnTo>
                    <a:pt x="95632" y="376356"/>
                  </a:lnTo>
                  <a:lnTo>
                    <a:pt x="90277" y="372206"/>
                  </a:lnTo>
                  <a:cubicBezTo>
                    <a:pt x="42066" y="334609"/>
                    <a:pt x="13909" y="276864"/>
                    <a:pt x="13978" y="215726"/>
                  </a:cubicBezTo>
                  <a:lnTo>
                    <a:pt x="13978" y="215449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37">
              <a:extLst>
                <a:ext uri="{FF2B5EF4-FFF2-40B4-BE49-F238E27FC236}">
                  <a16:creationId xmlns:a16="http://schemas.microsoft.com/office/drawing/2014/main" id="{3D2E9B55-4667-E04A-54B3-BF389C8D6171}"/>
                </a:ext>
              </a:extLst>
            </p:cNvPr>
            <p:cNvSpPr/>
            <p:nvPr/>
          </p:nvSpPr>
          <p:spPr>
            <a:xfrm>
              <a:off x="4622830" y="1538382"/>
              <a:ext cx="44275" cy="20463"/>
            </a:xfrm>
            <a:custGeom>
              <a:avLst/>
              <a:gdLst>
                <a:gd name="connsiteX0" fmla="*/ 22138 w 44275"/>
                <a:gd name="connsiteY0" fmla="*/ 20464 h 20463"/>
                <a:gd name="connsiteX1" fmla="*/ 22138 w 44275"/>
                <a:gd name="connsiteY1" fmla="*/ 20464 h 20463"/>
                <a:gd name="connsiteX2" fmla="*/ 44276 w 44275"/>
                <a:gd name="connsiteY2" fmla="*/ 0 h 20463"/>
                <a:gd name="connsiteX3" fmla="*/ 0 w 44275"/>
                <a:gd name="connsiteY3" fmla="*/ 0 h 20463"/>
                <a:gd name="connsiteX4" fmla="*/ 22138 w 44275"/>
                <a:gd name="connsiteY4" fmla="*/ 20464 h 2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275" h="20463">
                  <a:moveTo>
                    <a:pt x="22138" y="20464"/>
                  </a:moveTo>
                  <a:lnTo>
                    <a:pt x="22138" y="20464"/>
                  </a:lnTo>
                  <a:cubicBezTo>
                    <a:pt x="33728" y="20466"/>
                    <a:pt x="43369" y="11554"/>
                    <a:pt x="44276" y="0"/>
                  </a:cubicBezTo>
                  <a:lnTo>
                    <a:pt x="0" y="0"/>
                  </a:lnTo>
                  <a:cubicBezTo>
                    <a:pt x="903" y="11555"/>
                    <a:pt x="10547" y="20470"/>
                    <a:pt x="22138" y="20464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38">
              <a:extLst>
                <a:ext uri="{FF2B5EF4-FFF2-40B4-BE49-F238E27FC236}">
                  <a16:creationId xmlns:a16="http://schemas.microsoft.com/office/drawing/2014/main" id="{F6B77A41-D314-5075-72B9-2E01BF3AA388}"/>
                </a:ext>
              </a:extLst>
            </p:cNvPr>
            <p:cNvSpPr/>
            <p:nvPr/>
          </p:nvSpPr>
          <p:spPr>
            <a:xfrm>
              <a:off x="4556424" y="1304669"/>
              <a:ext cx="177102" cy="184912"/>
            </a:xfrm>
            <a:custGeom>
              <a:avLst/>
              <a:gdLst>
                <a:gd name="connsiteX0" fmla="*/ 7 w 177102"/>
                <a:gd name="connsiteY0" fmla="*/ 91609 h 184912"/>
                <a:gd name="connsiteX1" fmla="*/ 6178 w 177102"/>
                <a:gd name="connsiteY1" fmla="*/ 122256 h 184912"/>
                <a:gd name="connsiteX2" fmla="*/ 21564 w 177102"/>
                <a:gd name="connsiteY2" fmla="*/ 147459 h 184912"/>
                <a:gd name="connsiteX3" fmla="*/ 42318 w 177102"/>
                <a:gd name="connsiteY3" fmla="*/ 181136 h 184912"/>
                <a:gd name="connsiteX4" fmla="*/ 48413 w 177102"/>
                <a:gd name="connsiteY4" fmla="*/ 184913 h 184912"/>
                <a:gd name="connsiteX5" fmla="*/ 128704 w 177102"/>
                <a:gd name="connsiteY5" fmla="*/ 184913 h 184912"/>
                <a:gd name="connsiteX6" fmla="*/ 134798 w 177102"/>
                <a:gd name="connsiteY6" fmla="*/ 181143 h 184912"/>
                <a:gd name="connsiteX7" fmla="*/ 155553 w 177102"/>
                <a:gd name="connsiteY7" fmla="*/ 147465 h 184912"/>
                <a:gd name="connsiteX8" fmla="*/ 170938 w 177102"/>
                <a:gd name="connsiteY8" fmla="*/ 122263 h 184912"/>
                <a:gd name="connsiteX9" fmla="*/ 177102 w 177102"/>
                <a:gd name="connsiteY9" fmla="*/ 91616 h 184912"/>
                <a:gd name="connsiteX10" fmla="*/ 177102 w 177102"/>
                <a:gd name="connsiteY10" fmla="*/ 88551 h 184912"/>
                <a:gd name="connsiteX11" fmla="*/ 88551 w 177102"/>
                <a:gd name="connsiteY11" fmla="*/ 0 h 184912"/>
                <a:gd name="connsiteX12" fmla="*/ 0 w 177102"/>
                <a:gd name="connsiteY12" fmla="*/ 88551 h 184912"/>
                <a:gd name="connsiteX13" fmla="*/ 88558 w 177102"/>
                <a:gd name="connsiteY13" fmla="*/ 14853 h 184912"/>
                <a:gd name="connsiteX14" fmla="*/ 163273 w 177102"/>
                <a:gd name="connsiteY14" fmla="*/ 88544 h 184912"/>
                <a:gd name="connsiteX15" fmla="*/ 163273 w 177102"/>
                <a:gd name="connsiteY15" fmla="*/ 91381 h 184912"/>
                <a:gd name="connsiteX16" fmla="*/ 158043 w 177102"/>
                <a:gd name="connsiteY16" fmla="*/ 117247 h 184912"/>
                <a:gd name="connsiteX17" fmla="*/ 145210 w 177102"/>
                <a:gd name="connsiteY17" fmla="*/ 138251 h 184912"/>
                <a:gd name="connsiteX18" fmla="*/ 144947 w 177102"/>
                <a:gd name="connsiteY18" fmla="*/ 138548 h 184912"/>
                <a:gd name="connsiteX19" fmla="*/ 144705 w 177102"/>
                <a:gd name="connsiteY19" fmla="*/ 138852 h 184912"/>
                <a:gd name="connsiteX20" fmla="*/ 124283 w 177102"/>
                <a:gd name="connsiteY20" fmla="*/ 171056 h 184912"/>
                <a:gd name="connsiteX21" fmla="*/ 52799 w 177102"/>
                <a:gd name="connsiteY21" fmla="*/ 171056 h 184912"/>
                <a:gd name="connsiteX22" fmla="*/ 32377 w 177102"/>
                <a:gd name="connsiteY22" fmla="*/ 138852 h 184912"/>
                <a:gd name="connsiteX23" fmla="*/ 32134 w 177102"/>
                <a:gd name="connsiteY23" fmla="*/ 138548 h 184912"/>
                <a:gd name="connsiteX24" fmla="*/ 31906 w 177102"/>
                <a:gd name="connsiteY24" fmla="*/ 138251 h 184912"/>
                <a:gd name="connsiteX25" fmla="*/ 19094 w 177102"/>
                <a:gd name="connsiteY25" fmla="*/ 117289 h 184912"/>
                <a:gd name="connsiteX26" fmla="*/ 13843 w 177102"/>
                <a:gd name="connsiteY26" fmla="*/ 91353 h 184912"/>
                <a:gd name="connsiteX27" fmla="*/ 13843 w 177102"/>
                <a:gd name="connsiteY27" fmla="*/ 88773 h 184912"/>
                <a:gd name="connsiteX28" fmla="*/ 88551 w 177102"/>
                <a:gd name="connsiteY28" fmla="*/ 14853 h 18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02" h="184912">
                  <a:moveTo>
                    <a:pt x="7" y="91609"/>
                  </a:moveTo>
                  <a:cubicBezTo>
                    <a:pt x="338" y="102097"/>
                    <a:pt x="2423" y="112457"/>
                    <a:pt x="6178" y="122256"/>
                  </a:cubicBezTo>
                  <a:cubicBezTo>
                    <a:pt x="9761" y="131508"/>
                    <a:pt x="14972" y="140043"/>
                    <a:pt x="21564" y="147459"/>
                  </a:cubicBezTo>
                  <a:cubicBezTo>
                    <a:pt x="29770" y="157838"/>
                    <a:pt x="36735" y="169140"/>
                    <a:pt x="42318" y="181136"/>
                  </a:cubicBezTo>
                  <a:cubicBezTo>
                    <a:pt x="43468" y="183450"/>
                    <a:pt x="45829" y="184912"/>
                    <a:pt x="48413" y="184913"/>
                  </a:cubicBezTo>
                  <a:lnTo>
                    <a:pt x="128704" y="184913"/>
                  </a:lnTo>
                  <a:cubicBezTo>
                    <a:pt x="131286" y="184914"/>
                    <a:pt x="133647" y="183454"/>
                    <a:pt x="134798" y="181143"/>
                  </a:cubicBezTo>
                  <a:cubicBezTo>
                    <a:pt x="140379" y="169145"/>
                    <a:pt x="147344" y="157843"/>
                    <a:pt x="155553" y="147465"/>
                  </a:cubicBezTo>
                  <a:cubicBezTo>
                    <a:pt x="162139" y="140047"/>
                    <a:pt x="167349" y="131512"/>
                    <a:pt x="170938" y="122263"/>
                  </a:cubicBezTo>
                  <a:cubicBezTo>
                    <a:pt x="174688" y="112462"/>
                    <a:pt x="176771" y="102104"/>
                    <a:pt x="177102" y="91616"/>
                  </a:cubicBezTo>
                  <a:lnTo>
                    <a:pt x="177102" y="88551"/>
                  </a:lnTo>
                  <a:cubicBezTo>
                    <a:pt x="177102" y="39646"/>
                    <a:pt x="137456" y="0"/>
                    <a:pt x="88551" y="0"/>
                  </a:cubicBezTo>
                  <a:cubicBezTo>
                    <a:pt x="39646" y="0"/>
                    <a:pt x="0" y="39646"/>
                    <a:pt x="0" y="88551"/>
                  </a:cubicBezTo>
                  <a:close/>
                  <a:moveTo>
                    <a:pt x="88558" y="14853"/>
                  </a:moveTo>
                  <a:cubicBezTo>
                    <a:pt x="129400" y="14913"/>
                    <a:pt x="162651" y="47708"/>
                    <a:pt x="163273" y="88544"/>
                  </a:cubicBezTo>
                  <a:lnTo>
                    <a:pt x="163273" y="91381"/>
                  </a:lnTo>
                  <a:cubicBezTo>
                    <a:pt x="162974" y="100233"/>
                    <a:pt x="161207" y="108974"/>
                    <a:pt x="158043" y="117247"/>
                  </a:cubicBezTo>
                  <a:cubicBezTo>
                    <a:pt x="155054" y="124959"/>
                    <a:pt x="150708" y="132072"/>
                    <a:pt x="145210" y="138251"/>
                  </a:cubicBezTo>
                  <a:lnTo>
                    <a:pt x="144947" y="138548"/>
                  </a:lnTo>
                  <a:lnTo>
                    <a:pt x="144705" y="138852"/>
                  </a:lnTo>
                  <a:cubicBezTo>
                    <a:pt x="136800" y="148850"/>
                    <a:pt x="129956" y="159643"/>
                    <a:pt x="124283" y="171056"/>
                  </a:cubicBezTo>
                  <a:lnTo>
                    <a:pt x="52799" y="171056"/>
                  </a:lnTo>
                  <a:cubicBezTo>
                    <a:pt x="47126" y="159643"/>
                    <a:pt x="40282" y="148850"/>
                    <a:pt x="32377" y="138852"/>
                  </a:cubicBezTo>
                  <a:lnTo>
                    <a:pt x="32134" y="138548"/>
                  </a:lnTo>
                  <a:lnTo>
                    <a:pt x="31906" y="138251"/>
                  </a:lnTo>
                  <a:cubicBezTo>
                    <a:pt x="26420" y="132083"/>
                    <a:pt x="22081" y="124984"/>
                    <a:pt x="19094" y="117289"/>
                  </a:cubicBezTo>
                  <a:cubicBezTo>
                    <a:pt x="15921" y="108993"/>
                    <a:pt x="14146" y="100230"/>
                    <a:pt x="13843" y="91353"/>
                  </a:cubicBezTo>
                  <a:lnTo>
                    <a:pt x="13843" y="88773"/>
                  </a:lnTo>
                  <a:cubicBezTo>
                    <a:pt x="14368" y="47860"/>
                    <a:pt x="47636" y="14944"/>
                    <a:pt x="88551" y="14853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39">
              <a:extLst>
                <a:ext uri="{FF2B5EF4-FFF2-40B4-BE49-F238E27FC236}">
                  <a16:creationId xmlns:a16="http://schemas.microsoft.com/office/drawing/2014/main" id="{EAD8BEB5-6FFC-BB05-7166-ACC0CA7C87CC}"/>
                </a:ext>
              </a:extLst>
            </p:cNvPr>
            <p:cNvSpPr/>
            <p:nvPr/>
          </p:nvSpPr>
          <p:spPr>
            <a:xfrm>
              <a:off x="4605660" y="1507188"/>
              <a:ext cx="80021" cy="13836"/>
            </a:xfrm>
            <a:custGeom>
              <a:avLst/>
              <a:gdLst>
                <a:gd name="connsiteX0" fmla="*/ 73103 w 80021"/>
                <a:gd name="connsiteY0" fmla="*/ 0 h 13836"/>
                <a:gd name="connsiteX1" fmla="*/ 6918 w 80021"/>
                <a:gd name="connsiteY1" fmla="*/ 0 h 13836"/>
                <a:gd name="connsiteX2" fmla="*/ 0 w 80021"/>
                <a:gd name="connsiteY2" fmla="*/ 6918 h 13836"/>
                <a:gd name="connsiteX3" fmla="*/ 6918 w 80021"/>
                <a:gd name="connsiteY3" fmla="*/ 13836 h 13836"/>
                <a:gd name="connsiteX4" fmla="*/ 73103 w 80021"/>
                <a:gd name="connsiteY4" fmla="*/ 13836 h 13836"/>
                <a:gd name="connsiteX5" fmla="*/ 80021 w 80021"/>
                <a:gd name="connsiteY5" fmla="*/ 6918 h 13836"/>
                <a:gd name="connsiteX6" fmla="*/ 73103 w 80021"/>
                <a:gd name="connsiteY6" fmla="*/ 0 h 1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021" h="13836">
                  <a:moveTo>
                    <a:pt x="73103" y="0"/>
                  </a:moveTo>
                  <a:lnTo>
                    <a:pt x="6918" y="0"/>
                  </a:lnTo>
                  <a:cubicBezTo>
                    <a:pt x="3097" y="0"/>
                    <a:pt x="0" y="3097"/>
                    <a:pt x="0" y="6918"/>
                  </a:cubicBezTo>
                  <a:cubicBezTo>
                    <a:pt x="0" y="10739"/>
                    <a:pt x="3097" y="13836"/>
                    <a:pt x="6918" y="13836"/>
                  </a:cubicBezTo>
                  <a:lnTo>
                    <a:pt x="73103" y="13836"/>
                  </a:lnTo>
                  <a:cubicBezTo>
                    <a:pt x="76924" y="13836"/>
                    <a:pt x="80021" y="10739"/>
                    <a:pt x="80021" y="6918"/>
                  </a:cubicBezTo>
                  <a:cubicBezTo>
                    <a:pt x="80021" y="3097"/>
                    <a:pt x="76924" y="0"/>
                    <a:pt x="73103" y="0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40">
              <a:extLst>
                <a:ext uri="{FF2B5EF4-FFF2-40B4-BE49-F238E27FC236}">
                  <a16:creationId xmlns:a16="http://schemas.microsoft.com/office/drawing/2014/main" id="{791B3470-7065-210B-96F6-C1E6F3ECA4D8}"/>
                </a:ext>
              </a:extLst>
            </p:cNvPr>
            <p:cNvSpPr/>
            <p:nvPr/>
          </p:nvSpPr>
          <p:spPr>
            <a:xfrm>
              <a:off x="4746525" y="1385659"/>
              <a:ext cx="40436" cy="13836"/>
            </a:xfrm>
            <a:custGeom>
              <a:avLst/>
              <a:gdLst>
                <a:gd name="connsiteX0" fmla="*/ 6918 w 40436"/>
                <a:gd name="connsiteY0" fmla="*/ 13836 h 13836"/>
                <a:gd name="connsiteX1" fmla="*/ 33518 w 40436"/>
                <a:gd name="connsiteY1" fmla="*/ 13836 h 13836"/>
                <a:gd name="connsiteX2" fmla="*/ 40436 w 40436"/>
                <a:gd name="connsiteY2" fmla="*/ 6918 h 13836"/>
                <a:gd name="connsiteX3" fmla="*/ 33518 w 40436"/>
                <a:gd name="connsiteY3" fmla="*/ 0 h 13836"/>
                <a:gd name="connsiteX4" fmla="*/ 6918 w 40436"/>
                <a:gd name="connsiteY4" fmla="*/ 0 h 13836"/>
                <a:gd name="connsiteX5" fmla="*/ 0 w 40436"/>
                <a:gd name="connsiteY5" fmla="*/ 6918 h 13836"/>
                <a:gd name="connsiteX6" fmla="*/ 6918 w 40436"/>
                <a:gd name="connsiteY6" fmla="*/ 13836 h 1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36" h="13836">
                  <a:moveTo>
                    <a:pt x="6918" y="13836"/>
                  </a:moveTo>
                  <a:lnTo>
                    <a:pt x="33518" y="13836"/>
                  </a:lnTo>
                  <a:cubicBezTo>
                    <a:pt x="37339" y="13836"/>
                    <a:pt x="40436" y="10739"/>
                    <a:pt x="40436" y="6918"/>
                  </a:cubicBezTo>
                  <a:cubicBezTo>
                    <a:pt x="40436" y="3097"/>
                    <a:pt x="37339" y="0"/>
                    <a:pt x="33518" y="0"/>
                  </a:cubicBezTo>
                  <a:lnTo>
                    <a:pt x="6918" y="0"/>
                  </a:lnTo>
                  <a:cubicBezTo>
                    <a:pt x="3097" y="0"/>
                    <a:pt x="0" y="3097"/>
                    <a:pt x="0" y="6918"/>
                  </a:cubicBezTo>
                  <a:cubicBezTo>
                    <a:pt x="0" y="10739"/>
                    <a:pt x="3097" y="13836"/>
                    <a:pt x="6918" y="1383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41">
              <a:extLst>
                <a:ext uri="{FF2B5EF4-FFF2-40B4-BE49-F238E27FC236}">
                  <a16:creationId xmlns:a16="http://schemas.microsoft.com/office/drawing/2014/main" id="{E5202688-89F8-10AD-D7D5-AE363E015F35}"/>
                </a:ext>
              </a:extLst>
            </p:cNvPr>
            <p:cNvSpPr/>
            <p:nvPr/>
          </p:nvSpPr>
          <p:spPr>
            <a:xfrm>
              <a:off x="4503003" y="1385659"/>
              <a:ext cx="40436" cy="13836"/>
            </a:xfrm>
            <a:custGeom>
              <a:avLst/>
              <a:gdLst>
                <a:gd name="connsiteX0" fmla="*/ 6918 w 40436"/>
                <a:gd name="connsiteY0" fmla="*/ 13836 h 13836"/>
                <a:gd name="connsiteX1" fmla="*/ 33518 w 40436"/>
                <a:gd name="connsiteY1" fmla="*/ 13836 h 13836"/>
                <a:gd name="connsiteX2" fmla="*/ 40436 w 40436"/>
                <a:gd name="connsiteY2" fmla="*/ 6918 h 13836"/>
                <a:gd name="connsiteX3" fmla="*/ 33518 w 40436"/>
                <a:gd name="connsiteY3" fmla="*/ 0 h 13836"/>
                <a:gd name="connsiteX4" fmla="*/ 6918 w 40436"/>
                <a:gd name="connsiteY4" fmla="*/ 0 h 13836"/>
                <a:gd name="connsiteX5" fmla="*/ 0 w 40436"/>
                <a:gd name="connsiteY5" fmla="*/ 6918 h 13836"/>
                <a:gd name="connsiteX6" fmla="*/ 6918 w 40436"/>
                <a:gd name="connsiteY6" fmla="*/ 13836 h 1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36" h="13836">
                  <a:moveTo>
                    <a:pt x="6918" y="13836"/>
                  </a:moveTo>
                  <a:lnTo>
                    <a:pt x="33518" y="13836"/>
                  </a:lnTo>
                  <a:cubicBezTo>
                    <a:pt x="37339" y="13836"/>
                    <a:pt x="40436" y="10739"/>
                    <a:pt x="40436" y="6918"/>
                  </a:cubicBezTo>
                  <a:cubicBezTo>
                    <a:pt x="40436" y="3097"/>
                    <a:pt x="37339" y="0"/>
                    <a:pt x="33518" y="0"/>
                  </a:cubicBezTo>
                  <a:lnTo>
                    <a:pt x="6918" y="0"/>
                  </a:lnTo>
                  <a:cubicBezTo>
                    <a:pt x="3097" y="0"/>
                    <a:pt x="0" y="3097"/>
                    <a:pt x="0" y="6918"/>
                  </a:cubicBezTo>
                  <a:cubicBezTo>
                    <a:pt x="0" y="10739"/>
                    <a:pt x="3097" y="13836"/>
                    <a:pt x="6918" y="13836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42">
              <a:extLst>
                <a:ext uri="{FF2B5EF4-FFF2-40B4-BE49-F238E27FC236}">
                  <a16:creationId xmlns:a16="http://schemas.microsoft.com/office/drawing/2014/main" id="{AEBD73D1-0242-644C-018D-C6B37CB3E825}"/>
                </a:ext>
              </a:extLst>
            </p:cNvPr>
            <p:cNvSpPr/>
            <p:nvPr/>
          </p:nvSpPr>
          <p:spPr>
            <a:xfrm>
              <a:off x="4714843" y="1462423"/>
              <a:ext cx="32476" cy="32483"/>
            </a:xfrm>
            <a:custGeom>
              <a:avLst/>
              <a:gdLst>
                <a:gd name="connsiteX0" fmla="*/ 11724 w 32476"/>
                <a:gd name="connsiteY0" fmla="*/ 1942 h 32483"/>
                <a:gd name="connsiteX1" fmla="*/ 1942 w 32476"/>
                <a:gd name="connsiteY1" fmla="*/ 2112 h 32483"/>
                <a:gd name="connsiteX2" fmla="*/ 1942 w 32476"/>
                <a:gd name="connsiteY2" fmla="*/ 11724 h 32483"/>
                <a:gd name="connsiteX3" fmla="*/ 20752 w 32476"/>
                <a:gd name="connsiteY3" fmla="*/ 30541 h 32483"/>
                <a:gd name="connsiteX4" fmla="*/ 30534 w 32476"/>
                <a:gd name="connsiteY4" fmla="*/ 30371 h 32483"/>
                <a:gd name="connsiteX5" fmla="*/ 30534 w 32476"/>
                <a:gd name="connsiteY5" fmla="*/ 20759 h 3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476" h="32483">
                  <a:moveTo>
                    <a:pt x="11724" y="1942"/>
                  </a:moveTo>
                  <a:cubicBezTo>
                    <a:pt x="8976" y="-712"/>
                    <a:pt x="4597" y="-636"/>
                    <a:pt x="1942" y="2112"/>
                  </a:cubicBezTo>
                  <a:cubicBezTo>
                    <a:pt x="-647" y="4793"/>
                    <a:pt x="-647" y="9043"/>
                    <a:pt x="1942" y="11724"/>
                  </a:cubicBezTo>
                  <a:lnTo>
                    <a:pt x="20752" y="30541"/>
                  </a:lnTo>
                  <a:cubicBezTo>
                    <a:pt x="23501" y="33196"/>
                    <a:pt x="27880" y="33120"/>
                    <a:pt x="30534" y="30371"/>
                  </a:cubicBezTo>
                  <a:cubicBezTo>
                    <a:pt x="33124" y="27690"/>
                    <a:pt x="33124" y="23440"/>
                    <a:pt x="30534" y="20759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43">
              <a:extLst>
                <a:ext uri="{FF2B5EF4-FFF2-40B4-BE49-F238E27FC236}">
                  <a16:creationId xmlns:a16="http://schemas.microsoft.com/office/drawing/2014/main" id="{82EFFFA8-6A64-5A77-B01A-1DF48C8E147C}"/>
                </a:ext>
              </a:extLst>
            </p:cNvPr>
            <p:cNvSpPr/>
            <p:nvPr/>
          </p:nvSpPr>
          <p:spPr>
            <a:xfrm>
              <a:off x="4542475" y="1290069"/>
              <a:ext cx="32732" cy="32736"/>
            </a:xfrm>
            <a:custGeom>
              <a:avLst/>
              <a:gdLst>
                <a:gd name="connsiteX0" fmla="*/ 20922 w 32732"/>
                <a:gd name="connsiteY0" fmla="*/ 30712 h 32736"/>
                <a:gd name="connsiteX1" fmla="*/ 30708 w 32732"/>
                <a:gd name="connsiteY1" fmla="*/ 30708 h 32736"/>
                <a:gd name="connsiteX2" fmla="*/ 30705 w 32732"/>
                <a:gd name="connsiteY2" fmla="*/ 20922 h 32736"/>
                <a:gd name="connsiteX3" fmla="*/ 11894 w 32732"/>
                <a:gd name="connsiteY3" fmla="*/ 2112 h 32736"/>
                <a:gd name="connsiteX4" fmla="*/ 2112 w 32732"/>
                <a:gd name="connsiteY4" fmla="*/ 1942 h 32736"/>
                <a:gd name="connsiteX5" fmla="*/ 1942 w 32732"/>
                <a:gd name="connsiteY5" fmla="*/ 11724 h 32736"/>
                <a:gd name="connsiteX6" fmla="*/ 2112 w 32732"/>
                <a:gd name="connsiteY6" fmla="*/ 11894 h 3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32" h="32736">
                  <a:moveTo>
                    <a:pt x="20922" y="30712"/>
                  </a:moveTo>
                  <a:cubicBezTo>
                    <a:pt x="23625" y="33413"/>
                    <a:pt x="28007" y="33411"/>
                    <a:pt x="30708" y="30708"/>
                  </a:cubicBezTo>
                  <a:cubicBezTo>
                    <a:pt x="33410" y="28005"/>
                    <a:pt x="33408" y="23624"/>
                    <a:pt x="30705" y="20922"/>
                  </a:cubicBezTo>
                  <a:lnTo>
                    <a:pt x="11894" y="2112"/>
                  </a:lnTo>
                  <a:cubicBezTo>
                    <a:pt x="9240" y="-636"/>
                    <a:pt x="4861" y="-712"/>
                    <a:pt x="2112" y="1942"/>
                  </a:cubicBezTo>
                  <a:cubicBezTo>
                    <a:pt x="-636" y="4597"/>
                    <a:pt x="-712" y="8976"/>
                    <a:pt x="1942" y="11724"/>
                  </a:cubicBezTo>
                  <a:cubicBezTo>
                    <a:pt x="1998" y="11782"/>
                    <a:pt x="2055" y="11839"/>
                    <a:pt x="2112" y="11894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44">
              <a:extLst>
                <a:ext uri="{FF2B5EF4-FFF2-40B4-BE49-F238E27FC236}">
                  <a16:creationId xmlns:a16="http://schemas.microsoft.com/office/drawing/2014/main" id="{E9E7423C-5FD5-E161-E5C5-7B4521B0D1A6}"/>
                </a:ext>
              </a:extLst>
            </p:cNvPr>
            <p:cNvSpPr/>
            <p:nvPr/>
          </p:nvSpPr>
          <p:spPr>
            <a:xfrm>
              <a:off x="4542475" y="1462423"/>
              <a:ext cx="32646" cy="32653"/>
            </a:xfrm>
            <a:custGeom>
              <a:avLst/>
              <a:gdLst>
                <a:gd name="connsiteX0" fmla="*/ 20922 w 32646"/>
                <a:gd name="connsiteY0" fmla="*/ 1942 h 32653"/>
                <a:gd name="connsiteX1" fmla="*/ 2112 w 32646"/>
                <a:gd name="connsiteY1" fmla="*/ 20759 h 32653"/>
                <a:gd name="connsiteX2" fmla="*/ 1942 w 32646"/>
                <a:gd name="connsiteY2" fmla="*/ 30541 h 32653"/>
                <a:gd name="connsiteX3" fmla="*/ 11724 w 32646"/>
                <a:gd name="connsiteY3" fmla="*/ 30712 h 32653"/>
                <a:gd name="connsiteX4" fmla="*/ 11894 w 32646"/>
                <a:gd name="connsiteY4" fmla="*/ 30541 h 32653"/>
                <a:gd name="connsiteX5" fmla="*/ 30705 w 32646"/>
                <a:gd name="connsiteY5" fmla="*/ 11724 h 32653"/>
                <a:gd name="connsiteX6" fmla="*/ 30534 w 32646"/>
                <a:gd name="connsiteY6" fmla="*/ 1942 h 32653"/>
                <a:gd name="connsiteX7" fmla="*/ 20922 w 32646"/>
                <a:gd name="connsiteY7" fmla="*/ 1942 h 3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46" h="32653">
                  <a:moveTo>
                    <a:pt x="20922" y="1942"/>
                  </a:moveTo>
                  <a:lnTo>
                    <a:pt x="2112" y="20759"/>
                  </a:lnTo>
                  <a:cubicBezTo>
                    <a:pt x="-636" y="23414"/>
                    <a:pt x="-712" y="27793"/>
                    <a:pt x="1942" y="30541"/>
                  </a:cubicBezTo>
                  <a:cubicBezTo>
                    <a:pt x="4597" y="33290"/>
                    <a:pt x="8976" y="33366"/>
                    <a:pt x="11724" y="30712"/>
                  </a:cubicBezTo>
                  <a:cubicBezTo>
                    <a:pt x="11782" y="30655"/>
                    <a:pt x="11839" y="30599"/>
                    <a:pt x="11894" y="30541"/>
                  </a:cubicBezTo>
                  <a:lnTo>
                    <a:pt x="30705" y="11724"/>
                  </a:lnTo>
                  <a:cubicBezTo>
                    <a:pt x="33359" y="8976"/>
                    <a:pt x="33283" y="4597"/>
                    <a:pt x="30534" y="1942"/>
                  </a:cubicBezTo>
                  <a:cubicBezTo>
                    <a:pt x="27854" y="-647"/>
                    <a:pt x="23603" y="-647"/>
                    <a:pt x="20922" y="1942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45">
              <a:extLst>
                <a:ext uri="{FF2B5EF4-FFF2-40B4-BE49-F238E27FC236}">
                  <a16:creationId xmlns:a16="http://schemas.microsoft.com/office/drawing/2014/main" id="{6598F335-94D3-F798-0889-147A35F2C2FE}"/>
                </a:ext>
              </a:extLst>
            </p:cNvPr>
            <p:cNvSpPr/>
            <p:nvPr/>
          </p:nvSpPr>
          <p:spPr>
            <a:xfrm>
              <a:off x="4714752" y="1290240"/>
              <a:ext cx="32566" cy="32568"/>
            </a:xfrm>
            <a:custGeom>
              <a:avLst/>
              <a:gdLst>
                <a:gd name="connsiteX0" fmla="*/ 6923 w 32566"/>
                <a:gd name="connsiteY0" fmla="*/ 32568 h 32568"/>
                <a:gd name="connsiteX1" fmla="*/ 11815 w 32566"/>
                <a:gd name="connsiteY1" fmla="*/ 30541 h 32568"/>
                <a:gd name="connsiteX2" fmla="*/ 30625 w 32566"/>
                <a:gd name="connsiteY2" fmla="*/ 11724 h 32568"/>
                <a:gd name="connsiteX3" fmla="*/ 30455 w 32566"/>
                <a:gd name="connsiteY3" fmla="*/ 1942 h 32568"/>
                <a:gd name="connsiteX4" fmla="*/ 20843 w 32566"/>
                <a:gd name="connsiteY4" fmla="*/ 1942 h 32568"/>
                <a:gd name="connsiteX5" fmla="*/ 2032 w 32566"/>
                <a:gd name="connsiteY5" fmla="*/ 20752 h 32568"/>
                <a:gd name="connsiteX6" fmla="*/ 2020 w 32566"/>
                <a:gd name="connsiteY6" fmla="*/ 30536 h 32568"/>
                <a:gd name="connsiteX7" fmla="*/ 6923 w 32566"/>
                <a:gd name="connsiteY7" fmla="*/ 32568 h 3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66" h="32568">
                  <a:moveTo>
                    <a:pt x="6923" y="32568"/>
                  </a:moveTo>
                  <a:cubicBezTo>
                    <a:pt x="8758" y="32568"/>
                    <a:pt x="10517" y="31839"/>
                    <a:pt x="11815" y="30541"/>
                  </a:cubicBezTo>
                  <a:lnTo>
                    <a:pt x="30625" y="11724"/>
                  </a:lnTo>
                  <a:cubicBezTo>
                    <a:pt x="33279" y="8976"/>
                    <a:pt x="33203" y="4597"/>
                    <a:pt x="30455" y="1942"/>
                  </a:cubicBezTo>
                  <a:cubicBezTo>
                    <a:pt x="27774" y="-647"/>
                    <a:pt x="23523" y="-647"/>
                    <a:pt x="20843" y="1942"/>
                  </a:cubicBezTo>
                  <a:lnTo>
                    <a:pt x="2032" y="20752"/>
                  </a:lnTo>
                  <a:cubicBezTo>
                    <a:pt x="-673" y="23450"/>
                    <a:pt x="-678" y="27831"/>
                    <a:pt x="2020" y="30536"/>
                  </a:cubicBezTo>
                  <a:cubicBezTo>
                    <a:pt x="3319" y="31838"/>
                    <a:pt x="5084" y="32570"/>
                    <a:pt x="6923" y="32568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46">
              <a:extLst>
                <a:ext uri="{FF2B5EF4-FFF2-40B4-BE49-F238E27FC236}">
                  <a16:creationId xmlns:a16="http://schemas.microsoft.com/office/drawing/2014/main" id="{3FEDB53B-51D2-80E2-3564-ECF9E5BBBFCC}"/>
                </a:ext>
              </a:extLst>
            </p:cNvPr>
            <p:cNvSpPr/>
            <p:nvPr/>
          </p:nvSpPr>
          <p:spPr>
            <a:xfrm>
              <a:off x="4638064" y="1250597"/>
              <a:ext cx="13836" cy="40442"/>
            </a:xfrm>
            <a:custGeom>
              <a:avLst/>
              <a:gdLst>
                <a:gd name="connsiteX0" fmla="*/ 6918 w 13836"/>
                <a:gd name="connsiteY0" fmla="*/ 40443 h 40442"/>
                <a:gd name="connsiteX1" fmla="*/ 13836 w 13836"/>
                <a:gd name="connsiteY1" fmla="*/ 33525 h 40442"/>
                <a:gd name="connsiteX2" fmla="*/ 13836 w 13836"/>
                <a:gd name="connsiteY2" fmla="*/ 6918 h 40442"/>
                <a:gd name="connsiteX3" fmla="*/ 6918 w 13836"/>
                <a:gd name="connsiteY3" fmla="*/ 0 h 40442"/>
                <a:gd name="connsiteX4" fmla="*/ 0 w 13836"/>
                <a:gd name="connsiteY4" fmla="*/ 6918 h 40442"/>
                <a:gd name="connsiteX5" fmla="*/ 0 w 13836"/>
                <a:gd name="connsiteY5" fmla="*/ 33525 h 40442"/>
                <a:gd name="connsiteX6" fmla="*/ 6918 w 13836"/>
                <a:gd name="connsiteY6" fmla="*/ 40443 h 4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36" h="40442">
                  <a:moveTo>
                    <a:pt x="6918" y="40443"/>
                  </a:moveTo>
                  <a:cubicBezTo>
                    <a:pt x="10739" y="40443"/>
                    <a:pt x="13836" y="37346"/>
                    <a:pt x="13836" y="33525"/>
                  </a:cubicBezTo>
                  <a:lnTo>
                    <a:pt x="13836" y="6918"/>
                  </a:lnTo>
                  <a:cubicBezTo>
                    <a:pt x="13836" y="3097"/>
                    <a:pt x="10739" y="0"/>
                    <a:pt x="6918" y="0"/>
                  </a:cubicBezTo>
                  <a:cubicBezTo>
                    <a:pt x="3097" y="0"/>
                    <a:pt x="0" y="3097"/>
                    <a:pt x="0" y="6918"/>
                  </a:cubicBezTo>
                  <a:lnTo>
                    <a:pt x="0" y="33525"/>
                  </a:lnTo>
                  <a:cubicBezTo>
                    <a:pt x="0" y="37346"/>
                    <a:pt x="3097" y="40443"/>
                    <a:pt x="6918" y="40443"/>
                  </a:cubicBez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" name="Graphic 19" descr="Bar graph with downward trend">
            <a:extLst>
              <a:ext uri="{FF2B5EF4-FFF2-40B4-BE49-F238E27FC236}">
                <a16:creationId xmlns:a16="http://schemas.microsoft.com/office/drawing/2014/main" id="{0CB1804F-3802-E766-62E2-C4970031FA7A}"/>
              </a:ext>
            </a:extLst>
          </p:cNvPr>
          <p:cNvGrpSpPr/>
          <p:nvPr/>
        </p:nvGrpSpPr>
        <p:grpSpPr>
          <a:xfrm>
            <a:off x="2891372" y="1331221"/>
            <a:ext cx="470428" cy="470428"/>
            <a:chOff x="1609380" y="1278269"/>
            <a:chExt cx="470428" cy="470428"/>
          </a:xfrm>
          <a:solidFill>
            <a:srgbClr val="004284"/>
          </a:solidFill>
        </p:grpSpPr>
        <p:sp>
          <p:nvSpPr>
            <p:cNvPr id="24" name="Freeform: Shape 48">
              <a:extLst>
                <a:ext uri="{FF2B5EF4-FFF2-40B4-BE49-F238E27FC236}">
                  <a16:creationId xmlns:a16="http://schemas.microsoft.com/office/drawing/2014/main" id="{B52D07CE-06ED-2016-8CA9-217039FF42E8}"/>
                </a:ext>
              </a:extLst>
            </p:cNvPr>
            <p:cNvSpPr/>
            <p:nvPr/>
          </p:nvSpPr>
          <p:spPr>
            <a:xfrm>
              <a:off x="1609380" y="1278269"/>
              <a:ext cx="470220" cy="470428"/>
            </a:xfrm>
            <a:custGeom>
              <a:avLst/>
              <a:gdLst>
                <a:gd name="connsiteX0" fmla="*/ 13836 w 470220"/>
                <a:gd name="connsiteY0" fmla="*/ 0 h 470428"/>
                <a:gd name="connsiteX1" fmla="*/ 0 w 470220"/>
                <a:gd name="connsiteY1" fmla="*/ 0 h 470428"/>
                <a:gd name="connsiteX2" fmla="*/ 0 w 470220"/>
                <a:gd name="connsiteY2" fmla="*/ 470428 h 470428"/>
                <a:gd name="connsiteX3" fmla="*/ 470221 w 470220"/>
                <a:gd name="connsiteY3" fmla="*/ 470428 h 470428"/>
                <a:gd name="connsiteX4" fmla="*/ 470221 w 470220"/>
                <a:gd name="connsiteY4" fmla="*/ 456592 h 470428"/>
                <a:gd name="connsiteX5" fmla="*/ 13836 w 470220"/>
                <a:gd name="connsiteY5" fmla="*/ 456592 h 470428"/>
                <a:gd name="connsiteX6" fmla="*/ 13836 w 470220"/>
                <a:gd name="connsiteY6" fmla="*/ 0 h 47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220" h="470428">
                  <a:moveTo>
                    <a:pt x="13836" y="0"/>
                  </a:moveTo>
                  <a:lnTo>
                    <a:pt x="0" y="0"/>
                  </a:lnTo>
                  <a:lnTo>
                    <a:pt x="0" y="470428"/>
                  </a:lnTo>
                  <a:lnTo>
                    <a:pt x="470221" y="470428"/>
                  </a:lnTo>
                  <a:lnTo>
                    <a:pt x="470221" y="456592"/>
                  </a:lnTo>
                  <a:lnTo>
                    <a:pt x="13836" y="456592"/>
                  </a:lnTo>
                  <a:lnTo>
                    <a:pt x="13836" y="0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49">
              <a:extLst>
                <a:ext uri="{FF2B5EF4-FFF2-40B4-BE49-F238E27FC236}">
                  <a16:creationId xmlns:a16="http://schemas.microsoft.com/office/drawing/2014/main" id="{5A639483-B080-DF4A-9DBC-203F502AD408}"/>
                </a:ext>
              </a:extLst>
            </p:cNvPr>
            <p:cNvSpPr/>
            <p:nvPr/>
          </p:nvSpPr>
          <p:spPr>
            <a:xfrm>
              <a:off x="1664725" y="1278269"/>
              <a:ext cx="110689" cy="415083"/>
            </a:xfrm>
            <a:custGeom>
              <a:avLst/>
              <a:gdLst>
                <a:gd name="connsiteX0" fmla="*/ 110689 w 110689"/>
                <a:gd name="connsiteY0" fmla="*/ 0 h 415083"/>
                <a:gd name="connsiteX1" fmla="*/ 0 w 110689"/>
                <a:gd name="connsiteY1" fmla="*/ 0 h 415083"/>
                <a:gd name="connsiteX2" fmla="*/ 0 w 110689"/>
                <a:gd name="connsiteY2" fmla="*/ 415084 h 415083"/>
                <a:gd name="connsiteX3" fmla="*/ 110689 w 110689"/>
                <a:gd name="connsiteY3" fmla="*/ 415084 h 415083"/>
                <a:gd name="connsiteX4" fmla="*/ 96853 w 110689"/>
                <a:gd name="connsiteY4" fmla="*/ 401248 h 415083"/>
                <a:gd name="connsiteX5" fmla="*/ 13836 w 110689"/>
                <a:gd name="connsiteY5" fmla="*/ 401248 h 415083"/>
                <a:gd name="connsiteX6" fmla="*/ 13836 w 110689"/>
                <a:gd name="connsiteY6" fmla="*/ 13836 h 415083"/>
                <a:gd name="connsiteX7" fmla="*/ 96853 w 110689"/>
                <a:gd name="connsiteY7" fmla="*/ 13836 h 41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689" h="415083">
                  <a:moveTo>
                    <a:pt x="110689" y="0"/>
                  </a:moveTo>
                  <a:lnTo>
                    <a:pt x="0" y="0"/>
                  </a:lnTo>
                  <a:lnTo>
                    <a:pt x="0" y="415084"/>
                  </a:lnTo>
                  <a:lnTo>
                    <a:pt x="110689" y="415084"/>
                  </a:lnTo>
                  <a:close/>
                  <a:moveTo>
                    <a:pt x="96853" y="401248"/>
                  </a:moveTo>
                  <a:lnTo>
                    <a:pt x="13836" y="401248"/>
                  </a:lnTo>
                  <a:lnTo>
                    <a:pt x="13836" y="13836"/>
                  </a:lnTo>
                  <a:lnTo>
                    <a:pt x="96853" y="13836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50">
              <a:extLst>
                <a:ext uri="{FF2B5EF4-FFF2-40B4-BE49-F238E27FC236}">
                  <a16:creationId xmlns:a16="http://schemas.microsoft.com/office/drawing/2014/main" id="{966BC508-A0D7-0BC5-293A-D5363771B806}"/>
                </a:ext>
              </a:extLst>
            </p:cNvPr>
            <p:cNvSpPr/>
            <p:nvPr/>
          </p:nvSpPr>
          <p:spPr>
            <a:xfrm>
              <a:off x="1816922" y="1430467"/>
              <a:ext cx="110689" cy="262886"/>
            </a:xfrm>
            <a:custGeom>
              <a:avLst/>
              <a:gdLst>
                <a:gd name="connsiteX0" fmla="*/ 110689 w 110689"/>
                <a:gd name="connsiteY0" fmla="*/ 0 h 262886"/>
                <a:gd name="connsiteX1" fmla="*/ 0 w 110689"/>
                <a:gd name="connsiteY1" fmla="*/ 0 h 262886"/>
                <a:gd name="connsiteX2" fmla="*/ 0 w 110689"/>
                <a:gd name="connsiteY2" fmla="*/ 262886 h 262886"/>
                <a:gd name="connsiteX3" fmla="*/ 110689 w 110689"/>
                <a:gd name="connsiteY3" fmla="*/ 262886 h 262886"/>
                <a:gd name="connsiteX4" fmla="*/ 96853 w 110689"/>
                <a:gd name="connsiteY4" fmla="*/ 249050 h 262886"/>
                <a:gd name="connsiteX5" fmla="*/ 13836 w 110689"/>
                <a:gd name="connsiteY5" fmla="*/ 249050 h 262886"/>
                <a:gd name="connsiteX6" fmla="*/ 13836 w 110689"/>
                <a:gd name="connsiteY6" fmla="*/ 13836 h 262886"/>
                <a:gd name="connsiteX7" fmla="*/ 96853 w 110689"/>
                <a:gd name="connsiteY7" fmla="*/ 13836 h 26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689" h="262886">
                  <a:moveTo>
                    <a:pt x="110689" y="0"/>
                  </a:moveTo>
                  <a:lnTo>
                    <a:pt x="0" y="0"/>
                  </a:lnTo>
                  <a:lnTo>
                    <a:pt x="0" y="262886"/>
                  </a:lnTo>
                  <a:lnTo>
                    <a:pt x="110689" y="262886"/>
                  </a:lnTo>
                  <a:close/>
                  <a:moveTo>
                    <a:pt x="96853" y="249050"/>
                  </a:moveTo>
                  <a:lnTo>
                    <a:pt x="13836" y="249050"/>
                  </a:lnTo>
                  <a:lnTo>
                    <a:pt x="13836" y="13836"/>
                  </a:lnTo>
                  <a:lnTo>
                    <a:pt x="96853" y="13836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51">
              <a:extLst>
                <a:ext uri="{FF2B5EF4-FFF2-40B4-BE49-F238E27FC236}">
                  <a16:creationId xmlns:a16="http://schemas.microsoft.com/office/drawing/2014/main" id="{994902FF-1B85-6FFA-BFE1-9959D7AF0823}"/>
                </a:ext>
              </a:extLst>
            </p:cNvPr>
            <p:cNvSpPr/>
            <p:nvPr/>
          </p:nvSpPr>
          <p:spPr>
            <a:xfrm>
              <a:off x="1969120" y="1554992"/>
              <a:ext cx="110689" cy="138361"/>
            </a:xfrm>
            <a:custGeom>
              <a:avLst/>
              <a:gdLst>
                <a:gd name="connsiteX0" fmla="*/ 0 w 110689"/>
                <a:gd name="connsiteY0" fmla="*/ 138361 h 138361"/>
                <a:gd name="connsiteX1" fmla="*/ 110689 w 110689"/>
                <a:gd name="connsiteY1" fmla="*/ 138361 h 138361"/>
                <a:gd name="connsiteX2" fmla="*/ 110689 w 110689"/>
                <a:gd name="connsiteY2" fmla="*/ 0 h 138361"/>
                <a:gd name="connsiteX3" fmla="*/ 0 w 110689"/>
                <a:gd name="connsiteY3" fmla="*/ 0 h 138361"/>
                <a:gd name="connsiteX4" fmla="*/ 13836 w 110689"/>
                <a:gd name="connsiteY4" fmla="*/ 13836 h 138361"/>
                <a:gd name="connsiteX5" fmla="*/ 96853 w 110689"/>
                <a:gd name="connsiteY5" fmla="*/ 13836 h 138361"/>
                <a:gd name="connsiteX6" fmla="*/ 96853 w 110689"/>
                <a:gd name="connsiteY6" fmla="*/ 124525 h 138361"/>
                <a:gd name="connsiteX7" fmla="*/ 13836 w 110689"/>
                <a:gd name="connsiteY7" fmla="*/ 124525 h 1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689" h="138361">
                  <a:moveTo>
                    <a:pt x="0" y="138361"/>
                  </a:moveTo>
                  <a:lnTo>
                    <a:pt x="110689" y="138361"/>
                  </a:lnTo>
                  <a:lnTo>
                    <a:pt x="110689" y="0"/>
                  </a:lnTo>
                  <a:lnTo>
                    <a:pt x="0" y="0"/>
                  </a:lnTo>
                  <a:close/>
                  <a:moveTo>
                    <a:pt x="13836" y="13836"/>
                  </a:moveTo>
                  <a:lnTo>
                    <a:pt x="96853" y="13836"/>
                  </a:lnTo>
                  <a:lnTo>
                    <a:pt x="96853" y="124525"/>
                  </a:lnTo>
                  <a:lnTo>
                    <a:pt x="13836" y="124525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52">
              <a:extLst>
                <a:ext uri="{FF2B5EF4-FFF2-40B4-BE49-F238E27FC236}">
                  <a16:creationId xmlns:a16="http://schemas.microsoft.com/office/drawing/2014/main" id="{4474DC1F-C422-0CC7-8E3E-CF163A387389}"/>
                </a:ext>
              </a:extLst>
            </p:cNvPr>
            <p:cNvSpPr/>
            <p:nvPr/>
          </p:nvSpPr>
          <p:spPr>
            <a:xfrm>
              <a:off x="1853519" y="1280296"/>
              <a:ext cx="226289" cy="226269"/>
            </a:xfrm>
            <a:custGeom>
              <a:avLst/>
              <a:gdLst>
                <a:gd name="connsiteX0" fmla="*/ 212454 w 226289"/>
                <a:gd name="connsiteY0" fmla="*/ 136334 h 226269"/>
                <a:gd name="connsiteX1" fmla="*/ 212454 w 226289"/>
                <a:gd name="connsiteY1" fmla="*/ 202506 h 226269"/>
                <a:gd name="connsiteX2" fmla="*/ 212384 w 226289"/>
                <a:gd name="connsiteY2" fmla="*/ 202574 h 226269"/>
                <a:gd name="connsiteX3" fmla="*/ 212336 w 226289"/>
                <a:gd name="connsiteY3" fmla="*/ 202554 h 226269"/>
                <a:gd name="connsiteX4" fmla="*/ 9754 w 226289"/>
                <a:gd name="connsiteY4" fmla="*/ 0 h 226269"/>
                <a:gd name="connsiteX5" fmla="*/ 0 w 226289"/>
                <a:gd name="connsiteY5" fmla="*/ 9782 h 226269"/>
                <a:gd name="connsiteX6" fmla="*/ 202533 w 226289"/>
                <a:gd name="connsiteY6" fmla="*/ 212315 h 226269"/>
                <a:gd name="connsiteX7" fmla="*/ 202533 w 226289"/>
                <a:gd name="connsiteY7" fmla="*/ 212413 h 226269"/>
                <a:gd name="connsiteX8" fmla="*/ 202485 w 226289"/>
                <a:gd name="connsiteY8" fmla="*/ 212433 h 226269"/>
                <a:gd name="connsiteX9" fmla="*/ 136542 w 226289"/>
                <a:gd name="connsiteY9" fmla="*/ 212433 h 226269"/>
                <a:gd name="connsiteX10" fmla="*/ 136542 w 226289"/>
                <a:gd name="connsiteY10" fmla="*/ 226269 h 226269"/>
                <a:gd name="connsiteX11" fmla="*/ 226290 w 226289"/>
                <a:gd name="connsiteY11" fmla="*/ 226269 h 226269"/>
                <a:gd name="connsiteX12" fmla="*/ 226290 w 226289"/>
                <a:gd name="connsiteY12" fmla="*/ 136334 h 22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289" h="226269">
                  <a:moveTo>
                    <a:pt x="212454" y="136334"/>
                  </a:moveTo>
                  <a:lnTo>
                    <a:pt x="212454" y="202506"/>
                  </a:lnTo>
                  <a:cubicBezTo>
                    <a:pt x="212453" y="202544"/>
                    <a:pt x="212422" y="202574"/>
                    <a:pt x="212384" y="202574"/>
                  </a:cubicBezTo>
                  <a:cubicBezTo>
                    <a:pt x="212366" y="202573"/>
                    <a:pt x="212349" y="202566"/>
                    <a:pt x="212336" y="202554"/>
                  </a:cubicBezTo>
                  <a:lnTo>
                    <a:pt x="9754" y="0"/>
                  </a:lnTo>
                  <a:lnTo>
                    <a:pt x="0" y="9782"/>
                  </a:lnTo>
                  <a:lnTo>
                    <a:pt x="202533" y="212315"/>
                  </a:lnTo>
                  <a:cubicBezTo>
                    <a:pt x="202560" y="212342"/>
                    <a:pt x="202559" y="212387"/>
                    <a:pt x="202533" y="212413"/>
                  </a:cubicBezTo>
                  <a:cubicBezTo>
                    <a:pt x="202519" y="212425"/>
                    <a:pt x="202503" y="212433"/>
                    <a:pt x="202485" y="212433"/>
                  </a:cubicBezTo>
                  <a:lnTo>
                    <a:pt x="136542" y="212433"/>
                  </a:lnTo>
                  <a:lnTo>
                    <a:pt x="136542" y="226269"/>
                  </a:lnTo>
                  <a:lnTo>
                    <a:pt x="226290" y="226269"/>
                  </a:lnTo>
                  <a:lnTo>
                    <a:pt x="226290" y="136334"/>
                  </a:lnTo>
                  <a:close/>
                </a:path>
              </a:pathLst>
            </a:custGeom>
            <a:grpFill/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B0AEE7B7-3BC8-115A-1EA3-2801BE136FC3}"/>
              </a:ext>
            </a:extLst>
          </p:cNvPr>
          <p:cNvSpPr txBox="1"/>
          <p:nvPr/>
        </p:nvSpPr>
        <p:spPr>
          <a:xfrm>
            <a:off x="7817434" y="3205619"/>
            <a:ext cx="2252133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2C01129-2718-3237-F1A7-B7E4E2222304}"/>
              </a:ext>
            </a:extLst>
          </p:cNvPr>
          <p:cNvSpPr txBox="1"/>
          <p:nvPr/>
        </p:nvSpPr>
        <p:spPr>
          <a:xfrm>
            <a:off x="5125860" y="3205619"/>
            <a:ext cx="2252133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E2E221-9102-8677-21D0-BB8AF53FC56C}"/>
              </a:ext>
            </a:extLst>
          </p:cNvPr>
          <p:cNvSpPr txBox="1"/>
          <p:nvPr/>
        </p:nvSpPr>
        <p:spPr>
          <a:xfrm>
            <a:off x="2246184" y="3205619"/>
            <a:ext cx="2252133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491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489EE5-F9DD-2D09-EAAC-52DF2C6301D4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5015143-493F-4337-1F8D-2C893A1FF53C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0154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کلیات پژوهش</a:t>
              </a:r>
              <a:endParaRPr lang="en-US" sz="6000" b="1" dirty="0">
                <a:solidFill>
                  <a:srgbClr val="00154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20D5284-A612-0E9F-1686-AF036CFF92BD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003B7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اول</a:t>
              </a:r>
              <a:endParaRPr lang="en-US" sz="4800" b="1" dirty="0">
                <a:solidFill>
                  <a:srgbClr val="003B7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" name="Freeform 134">
            <a:extLst>
              <a:ext uri="{FF2B5EF4-FFF2-40B4-BE49-F238E27FC236}">
                <a16:creationId xmlns:a16="http://schemas.microsoft.com/office/drawing/2014/main" id="{2EE35958-1E9A-D113-4741-7F35BEE80CD4}"/>
              </a:ext>
            </a:extLst>
          </p:cNvPr>
          <p:cNvSpPr>
            <a:spLocks noEditPoints="1"/>
          </p:cNvSpPr>
          <p:nvPr/>
        </p:nvSpPr>
        <p:spPr bwMode="auto">
          <a:xfrm>
            <a:off x="8597478" y="2584800"/>
            <a:ext cx="1996221" cy="1534602"/>
          </a:xfrm>
          <a:custGeom>
            <a:avLst/>
            <a:gdLst>
              <a:gd name="T0" fmla="*/ 25 w 160"/>
              <a:gd name="T1" fmla="*/ 0 h 123"/>
              <a:gd name="T2" fmla="*/ 21 w 160"/>
              <a:gd name="T3" fmla="*/ 2 h 123"/>
              <a:gd name="T4" fmla="*/ 19 w 160"/>
              <a:gd name="T5" fmla="*/ 6 h 123"/>
              <a:gd name="T6" fmla="*/ 19 w 160"/>
              <a:gd name="T7" fmla="*/ 92 h 123"/>
              <a:gd name="T8" fmla="*/ 25 w 160"/>
              <a:gd name="T9" fmla="*/ 97 h 123"/>
              <a:gd name="T10" fmla="*/ 76 w 160"/>
              <a:gd name="T11" fmla="*/ 116 h 123"/>
              <a:gd name="T12" fmla="*/ 76 w 160"/>
              <a:gd name="T13" fmla="*/ 26 h 123"/>
              <a:gd name="T14" fmla="*/ 74 w 160"/>
              <a:gd name="T15" fmla="*/ 24 h 123"/>
              <a:gd name="T16" fmla="*/ 25 w 160"/>
              <a:gd name="T17" fmla="*/ 0 h 123"/>
              <a:gd name="T18" fmla="*/ 141 w 160"/>
              <a:gd name="T19" fmla="*/ 92 h 123"/>
              <a:gd name="T20" fmla="*/ 141 w 160"/>
              <a:gd name="T21" fmla="*/ 6 h 123"/>
              <a:gd name="T22" fmla="*/ 140 w 160"/>
              <a:gd name="T23" fmla="*/ 2 h 123"/>
              <a:gd name="T24" fmla="*/ 136 w 160"/>
              <a:gd name="T25" fmla="*/ 0 h 123"/>
              <a:gd name="T26" fmla="*/ 85 w 160"/>
              <a:gd name="T27" fmla="*/ 24 h 123"/>
              <a:gd name="T28" fmla="*/ 84 w 160"/>
              <a:gd name="T29" fmla="*/ 26 h 123"/>
              <a:gd name="T30" fmla="*/ 84 w 160"/>
              <a:gd name="T31" fmla="*/ 116 h 123"/>
              <a:gd name="T32" fmla="*/ 136 w 160"/>
              <a:gd name="T33" fmla="*/ 97 h 123"/>
              <a:gd name="T34" fmla="*/ 141 w 160"/>
              <a:gd name="T35" fmla="*/ 92 h 123"/>
              <a:gd name="T36" fmla="*/ 154 w 160"/>
              <a:gd name="T37" fmla="*/ 20 h 123"/>
              <a:gd name="T38" fmla="*/ 150 w 160"/>
              <a:gd name="T39" fmla="*/ 20 h 123"/>
              <a:gd name="T40" fmla="*/ 150 w 160"/>
              <a:gd name="T41" fmla="*/ 92 h 123"/>
              <a:gd name="T42" fmla="*/ 136 w 160"/>
              <a:gd name="T43" fmla="*/ 107 h 123"/>
              <a:gd name="T44" fmla="*/ 92 w 160"/>
              <a:gd name="T45" fmla="*/ 121 h 123"/>
              <a:gd name="T46" fmla="*/ 153 w 160"/>
              <a:gd name="T47" fmla="*/ 121 h 123"/>
              <a:gd name="T48" fmla="*/ 158 w 160"/>
              <a:gd name="T49" fmla="*/ 121 h 123"/>
              <a:gd name="T50" fmla="*/ 160 w 160"/>
              <a:gd name="T51" fmla="*/ 117 h 123"/>
              <a:gd name="T52" fmla="*/ 160 w 160"/>
              <a:gd name="T53" fmla="*/ 26 h 123"/>
              <a:gd name="T54" fmla="*/ 154 w 160"/>
              <a:gd name="T55" fmla="*/ 20 h 123"/>
              <a:gd name="T56" fmla="*/ 10 w 160"/>
              <a:gd name="T57" fmla="*/ 92 h 123"/>
              <a:gd name="T58" fmla="*/ 10 w 160"/>
              <a:gd name="T59" fmla="*/ 20 h 123"/>
              <a:gd name="T60" fmla="*/ 6 w 160"/>
              <a:gd name="T61" fmla="*/ 20 h 123"/>
              <a:gd name="T62" fmla="*/ 0 w 160"/>
              <a:gd name="T63" fmla="*/ 26 h 123"/>
              <a:gd name="T64" fmla="*/ 0 w 160"/>
              <a:gd name="T65" fmla="*/ 117 h 123"/>
              <a:gd name="T66" fmla="*/ 3 w 160"/>
              <a:gd name="T67" fmla="*/ 121 h 123"/>
              <a:gd name="T68" fmla="*/ 8 w 160"/>
              <a:gd name="T69" fmla="*/ 121 h 123"/>
              <a:gd name="T70" fmla="*/ 68 w 160"/>
              <a:gd name="T71" fmla="*/ 121 h 123"/>
              <a:gd name="T72" fmla="*/ 25 w 160"/>
              <a:gd name="T73" fmla="*/ 107 h 123"/>
              <a:gd name="T74" fmla="*/ 10 w 160"/>
              <a:gd name="T75" fmla="*/ 9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3">
                <a:moveTo>
                  <a:pt x="25" y="0"/>
                </a:moveTo>
                <a:cubicBezTo>
                  <a:pt x="24" y="0"/>
                  <a:pt x="22" y="0"/>
                  <a:pt x="21" y="2"/>
                </a:cubicBezTo>
                <a:cubicBezTo>
                  <a:pt x="20" y="3"/>
                  <a:pt x="19" y="4"/>
                  <a:pt x="19" y="6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4"/>
                  <a:pt x="21" y="97"/>
                  <a:pt x="25" y="97"/>
                </a:cubicBezTo>
                <a:cubicBezTo>
                  <a:pt x="38" y="97"/>
                  <a:pt x="60" y="100"/>
                  <a:pt x="76" y="11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5"/>
                  <a:pt x="74" y="24"/>
                </a:cubicBezTo>
                <a:cubicBezTo>
                  <a:pt x="62" y="3"/>
                  <a:pt x="38" y="0"/>
                  <a:pt x="25" y="0"/>
                </a:cubicBezTo>
                <a:close/>
                <a:moveTo>
                  <a:pt x="141" y="92"/>
                </a:moveTo>
                <a:cubicBezTo>
                  <a:pt x="141" y="6"/>
                  <a:pt x="141" y="6"/>
                  <a:pt x="141" y="6"/>
                </a:cubicBezTo>
                <a:cubicBezTo>
                  <a:pt x="141" y="4"/>
                  <a:pt x="141" y="3"/>
                  <a:pt x="140" y="2"/>
                </a:cubicBezTo>
                <a:cubicBezTo>
                  <a:pt x="139" y="0"/>
                  <a:pt x="137" y="0"/>
                  <a:pt x="136" y="0"/>
                </a:cubicBezTo>
                <a:cubicBezTo>
                  <a:pt x="122" y="0"/>
                  <a:pt x="98" y="3"/>
                  <a:pt x="85" y="24"/>
                </a:cubicBezTo>
                <a:cubicBezTo>
                  <a:pt x="84" y="25"/>
                  <a:pt x="84" y="26"/>
                  <a:pt x="84" y="2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00" y="100"/>
                  <a:pt x="122" y="97"/>
                  <a:pt x="136" y="97"/>
                </a:cubicBezTo>
                <a:cubicBezTo>
                  <a:pt x="139" y="97"/>
                  <a:pt x="141" y="94"/>
                  <a:pt x="141" y="92"/>
                </a:cubicBezTo>
                <a:close/>
                <a:moveTo>
                  <a:pt x="154" y="20"/>
                </a:moveTo>
                <a:cubicBezTo>
                  <a:pt x="150" y="20"/>
                  <a:pt x="150" y="20"/>
                  <a:pt x="150" y="20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50" y="99"/>
                  <a:pt x="143" y="106"/>
                  <a:pt x="136" y="107"/>
                </a:cubicBezTo>
                <a:cubicBezTo>
                  <a:pt x="123" y="107"/>
                  <a:pt x="105" y="108"/>
                  <a:pt x="92" y="121"/>
                </a:cubicBezTo>
                <a:cubicBezTo>
                  <a:pt x="115" y="115"/>
                  <a:pt x="139" y="119"/>
                  <a:pt x="153" y="121"/>
                </a:cubicBezTo>
                <a:cubicBezTo>
                  <a:pt x="154" y="123"/>
                  <a:pt x="157" y="121"/>
                  <a:pt x="158" y="121"/>
                </a:cubicBezTo>
                <a:cubicBezTo>
                  <a:pt x="159" y="120"/>
                  <a:pt x="160" y="118"/>
                  <a:pt x="160" y="117"/>
                </a:cubicBezTo>
                <a:cubicBezTo>
                  <a:pt x="160" y="26"/>
                  <a:pt x="160" y="26"/>
                  <a:pt x="160" y="26"/>
                </a:cubicBezTo>
                <a:cubicBezTo>
                  <a:pt x="160" y="22"/>
                  <a:pt x="158" y="20"/>
                  <a:pt x="154" y="20"/>
                </a:cubicBezTo>
                <a:close/>
                <a:moveTo>
                  <a:pt x="10" y="92"/>
                </a:moveTo>
                <a:cubicBezTo>
                  <a:pt x="10" y="20"/>
                  <a:pt x="10" y="20"/>
                  <a:pt x="1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2" y="120"/>
                  <a:pt x="3" y="121"/>
                </a:cubicBezTo>
                <a:cubicBezTo>
                  <a:pt x="4" y="121"/>
                  <a:pt x="5" y="123"/>
                  <a:pt x="8" y="121"/>
                </a:cubicBezTo>
                <a:cubicBezTo>
                  <a:pt x="21" y="119"/>
                  <a:pt x="46" y="115"/>
                  <a:pt x="68" y="121"/>
                </a:cubicBezTo>
                <a:cubicBezTo>
                  <a:pt x="55" y="108"/>
                  <a:pt x="36" y="107"/>
                  <a:pt x="25" y="107"/>
                </a:cubicBezTo>
                <a:cubicBezTo>
                  <a:pt x="16" y="106"/>
                  <a:pt x="10" y="99"/>
                  <a:pt x="10" y="92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AFB4152-8A72-864C-C0DC-64B33565BDDE}"/>
              </a:ext>
            </a:extLst>
          </p:cNvPr>
          <p:cNvCxnSpPr/>
          <p:nvPr/>
        </p:nvCxnSpPr>
        <p:spPr>
          <a:xfrm>
            <a:off x="7400040" y="2187019"/>
            <a:ext cx="0" cy="2469822"/>
          </a:xfrm>
          <a:prstGeom prst="line">
            <a:avLst/>
          </a:prstGeom>
          <a:ln w="57150">
            <a:solidFill>
              <a:srgbClr val="001F5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37398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40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BC8B22-17A6-8299-9750-BF20002D2E2B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A487D01-0F93-9960-8E24-31442FE812D0}"/>
              </a:ext>
            </a:extLst>
          </p:cNvPr>
          <p:cNvGrpSpPr/>
          <p:nvPr/>
        </p:nvGrpSpPr>
        <p:grpSpPr>
          <a:xfrm>
            <a:off x="4342157" y="1497205"/>
            <a:ext cx="3617663" cy="3562176"/>
            <a:chOff x="5510992" y="2513516"/>
            <a:chExt cx="3163408" cy="311488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235A3D9-2BA9-B46E-AE3E-FFACD8AF9874}"/>
                </a:ext>
              </a:extLst>
            </p:cNvPr>
            <p:cNvGrpSpPr/>
            <p:nvPr/>
          </p:nvGrpSpPr>
          <p:grpSpPr>
            <a:xfrm>
              <a:off x="6597167" y="3575432"/>
              <a:ext cx="991635" cy="991636"/>
              <a:chOff x="5600471" y="3556630"/>
              <a:chExt cx="991635" cy="991636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FB6381B-B4CB-5C89-BBDC-3D43AB712A96}"/>
                  </a:ext>
                </a:extLst>
              </p:cNvPr>
              <p:cNvSpPr/>
              <p:nvPr/>
            </p:nvSpPr>
            <p:spPr>
              <a:xfrm>
                <a:off x="5600471" y="3556630"/>
                <a:ext cx="403572" cy="409338"/>
              </a:xfrm>
              <a:custGeom>
                <a:avLst/>
                <a:gdLst>
                  <a:gd name="connsiteX0" fmla="*/ 0 w 666750"/>
                  <a:gd name="connsiteY0" fmla="*/ 650557 h 676275"/>
                  <a:gd name="connsiteX1" fmla="*/ 48577 w 666750"/>
                  <a:gd name="connsiteY1" fmla="*/ 493395 h 676275"/>
                  <a:gd name="connsiteX2" fmla="*/ 125730 w 666750"/>
                  <a:gd name="connsiteY2" fmla="*/ 351472 h 676275"/>
                  <a:gd name="connsiteX3" fmla="*/ 227647 w 666750"/>
                  <a:gd name="connsiteY3" fmla="*/ 227647 h 676275"/>
                  <a:gd name="connsiteX4" fmla="*/ 351472 w 666750"/>
                  <a:gd name="connsiteY4" fmla="*/ 125730 h 676275"/>
                  <a:gd name="connsiteX5" fmla="*/ 493395 w 666750"/>
                  <a:gd name="connsiteY5" fmla="*/ 48577 h 676275"/>
                  <a:gd name="connsiteX6" fmla="*/ 650558 w 666750"/>
                  <a:gd name="connsiteY6" fmla="*/ 0 h 676275"/>
                  <a:gd name="connsiteX7" fmla="*/ 676275 w 666750"/>
                  <a:gd name="connsiteY7" fmla="*/ 126682 h 676275"/>
                  <a:gd name="connsiteX8" fmla="*/ 543877 w 666750"/>
                  <a:gd name="connsiteY8" fmla="*/ 167640 h 676275"/>
                  <a:gd name="connsiteX9" fmla="*/ 423863 w 666750"/>
                  <a:gd name="connsiteY9" fmla="*/ 232410 h 676275"/>
                  <a:gd name="connsiteX10" fmla="*/ 319088 w 666750"/>
                  <a:gd name="connsiteY10" fmla="*/ 319088 h 676275"/>
                  <a:gd name="connsiteX11" fmla="*/ 232410 w 666750"/>
                  <a:gd name="connsiteY11" fmla="*/ 423863 h 676275"/>
                  <a:gd name="connsiteX12" fmla="*/ 167640 w 666750"/>
                  <a:gd name="connsiteY12" fmla="*/ 543878 h 676275"/>
                  <a:gd name="connsiteX13" fmla="*/ 126683 w 666750"/>
                  <a:gd name="connsiteY13" fmla="*/ 676275 h 676275"/>
                  <a:gd name="connsiteX14" fmla="*/ 0 w 666750"/>
                  <a:gd name="connsiteY14" fmla="*/ 650557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6750" h="676275">
                    <a:moveTo>
                      <a:pt x="0" y="650557"/>
                    </a:moveTo>
                    <a:cubicBezTo>
                      <a:pt x="11430" y="597217"/>
                      <a:pt x="27622" y="543878"/>
                      <a:pt x="48577" y="493395"/>
                    </a:cubicBezTo>
                    <a:cubicBezTo>
                      <a:pt x="69533" y="443865"/>
                      <a:pt x="95250" y="396240"/>
                      <a:pt x="125730" y="351472"/>
                    </a:cubicBezTo>
                    <a:cubicBezTo>
                      <a:pt x="155258" y="306705"/>
                      <a:pt x="189547" y="265747"/>
                      <a:pt x="227647" y="227647"/>
                    </a:cubicBezTo>
                    <a:cubicBezTo>
                      <a:pt x="265747" y="189547"/>
                      <a:pt x="306705" y="155257"/>
                      <a:pt x="351472" y="125730"/>
                    </a:cubicBezTo>
                    <a:cubicBezTo>
                      <a:pt x="396240" y="95250"/>
                      <a:pt x="443865" y="69532"/>
                      <a:pt x="493395" y="48577"/>
                    </a:cubicBezTo>
                    <a:cubicBezTo>
                      <a:pt x="543877" y="27622"/>
                      <a:pt x="597218" y="10477"/>
                      <a:pt x="650558" y="0"/>
                    </a:cubicBezTo>
                    <a:lnTo>
                      <a:pt x="676275" y="126682"/>
                    </a:lnTo>
                    <a:cubicBezTo>
                      <a:pt x="630555" y="136207"/>
                      <a:pt x="586740" y="149542"/>
                      <a:pt x="543877" y="167640"/>
                    </a:cubicBezTo>
                    <a:cubicBezTo>
                      <a:pt x="501967" y="185738"/>
                      <a:pt x="461963" y="207645"/>
                      <a:pt x="423863" y="232410"/>
                    </a:cubicBezTo>
                    <a:cubicBezTo>
                      <a:pt x="386715" y="258127"/>
                      <a:pt x="351472" y="286702"/>
                      <a:pt x="319088" y="319088"/>
                    </a:cubicBezTo>
                    <a:cubicBezTo>
                      <a:pt x="286702" y="351472"/>
                      <a:pt x="258127" y="386715"/>
                      <a:pt x="232410" y="423863"/>
                    </a:cubicBezTo>
                    <a:cubicBezTo>
                      <a:pt x="206692" y="461963"/>
                      <a:pt x="184785" y="501967"/>
                      <a:pt x="167640" y="543878"/>
                    </a:cubicBezTo>
                    <a:cubicBezTo>
                      <a:pt x="149542" y="586740"/>
                      <a:pt x="136208" y="631507"/>
                      <a:pt x="126683" y="676275"/>
                    </a:cubicBezTo>
                    <a:lnTo>
                      <a:pt x="0" y="650557"/>
                    </a:lnTo>
                    <a:close/>
                  </a:path>
                </a:pathLst>
              </a:custGeom>
              <a:solidFill>
                <a:srgbClr val="001F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A570BCE-DFE9-E179-7063-6161D7BD235C}"/>
                  </a:ext>
                </a:extLst>
              </p:cNvPr>
              <p:cNvSpPr/>
              <p:nvPr/>
            </p:nvSpPr>
            <p:spPr>
              <a:xfrm>
                <a:off x="5600472" y="4138927"/>
                <a:ext cx="403573" cy="409338"/>
              </a:xfrm>
              <a:custGeom>
                <a:avLst/>
                <a:gdLst>
                  <a:gd name="connsiteX0" fmla="*/ 227647 w 666750"/>
                  <a:gd name="connsiteY0" fmla="*/ 448628 h 676275"/>
                  <a:gd name="connsiteX1" fmla="*/ 125730 w 666750"/>
                  <a:gd name="connsiteY1" fmla="*/ 324803 h 676275"/>
                  <a:gd name="connsiteX2" fmla="*/ 48577 w 666750"/>
                  <a:gd name="connsiteY2" fmla="*/ 182880 h 676275"/>
                  <a:gd name="connsiteX3" fmla="*/ 0 w 666750"/>
                  <a:gd name="connsiteY3" fmla="*/ 25717 h 676275"/>
                  <a:gd name="connsiteX4" fmla="*/ 126683 w 666750"/>
                  <a:gd name="connsiteY4" fmla="*/ 0 h 676275"/>
                  <a:gd name="connsiteX5" fmla="*/ 167640 w 666750"/>
                  <a:gd name="connsiteY5" fmla="*/ 132397 h 676275"/>
                  <a:gd name="connsiteX6" fmla="*/ 232410 w 666750"/>
                  <a:gd name="connsiteY6" fmla="*/ 252413 h 676275"/>
                  <a:gd name="connsiteX7" fmla="*/ 423863 w 666750"/>
                  <a:gd name="connsiteY7" fmla="*/ 443865 h 676275"/>
                  <a:gd name="connsiteX8" fmla="*/ 543877 w 666750"/>
                  <a:gd name="connsiteY8" fmla="*/ 508635 h 676275"/>
                  <a:gd name="connsiteX9" fmla="*/ 676275 w 666750"/>
                  <a:gd name="connsiteY9" fmla="*/ 549592 h 676275"/>
                  <a:gd name="connsiteX10" fmla="*/ 650558 w 666750"/>
                  <a:gd name="connsiteY10" fmla="*/ 676275 h 676275"/>
                  <a:gd name="connsiteX11" fmla="*/ 493395 w 666750"/>
                  <a:gd name="connsiteY11" fmla="*/ 627697 h 676275"/>
                  <a:gd name="connsiteX12" fmla="*/ 351472 w 666750"/>
                  <a:gd name="connsiteY12" fmla="*/ 550545 h 676275"/>
                  <a:gd name="connsiteX13" fmla="*/ 227647 w 666750"/>
                  <a:gd name="connsiteY13" fmla="*/ 448628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6750" h="676275">
                    <a:moveTo>
                      <a:pt x="227647" y="448628"/>
                    </a:moveTo>
                    <a:cubicBezTo>
                      <a:pt x="189547" y="410528"/>
                      <a:pt x="155258" y="369570"/>
                      <a:pt x="125730" y="324803"/>
                    </a:cubicBezTo>
                    <a:cubicBezTo>
                      <a:pt x="95250" y="280035"/>
                      <a:pt x="69533" y="232410"/>
                      <a:pt x="48577" y="182880"/>
                    </a:cubicBezTo>
                    <a:cubicBezTo>
                      <a:pt x="27622" y="132397"/>
                      <a:pt x="10477" y="79057"/>
                      <a:pt x="0" y="25717"/>
                    </a:cubicBezTo>
                    <a:lnTo>
                      <a:pt x="126683" y="0"/>
                    </a:lnTo>
                    <a:cubicBezTo>
                      <a:pt x="136208" y="45720"/>
                      <a:pt x="149542" y="89535"/>
                      <a:pt x="167640" y="132397"/>
                    </a:cubicBezTo>
                    <a:cubicBezTo>
                      <a:pt x="185738" y="174307"/>
                      <a:pt x="207645" y="214313"/>
                      <a:pt x="232410" y="252413"/>
                    </a:cubicBezTo>
                    <a:cubicBezTo>
                      <a:pt x="282892" y="327660"/>
                      <a:pt x="348615" y="393382"/>
                      <a:pt x="423863" y="443865"/>
                    </a:cubicBezTo>
                    <a:cubicBezTo>
                      <a:pt x="461963" y="469582"/>
                      <a:pt x="501967" y="491490"/>
                      <a:pt x="543877" y="508635"/>
                    </a:cubicBezTo>
                    <a:cubicBezTo>
                      <a:pt x="586740" y="526732"/>
                      <a:pt x="631508" y="540067"/>
                      <a:pt x="676275" y="549592"/>
                    </a:cubicBezTo>
                    <a:lnTo>
                      <a:pt x="650558" y="676275"/>
                    </a:lnTo>
                    <a:cubicBezTo>
                      <a:pt x="597218" y="664845"/>
                      <a:pt x="543877" y="648653"/>
                      <a:pt x="493395" y="627697"/>
                    </a:cubicBezTo>
                    <a:cubicBezTo>
                      <a:pt x="443865" y="606742"/>
                      <a:pt x="396240" y="581025"/>
                      <a:pt x="351472" y="550545"/>
                    </a:cubicBezTo>
                    <a:cubicBezTo>
                      <a:pt x="307658" y="520065"/>
                      <a:pt x="265747" y="485775"/>
                      <a:pt x="227647" y="448628"/>
                    </a:cubicBezTo>
                    <a:close/>
                  </a:path>
                </a:pathLst>
              </a:custGeom>
              <a:solidFill>
                <a:srgbClr val="001F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73239E3-2F1D-6EBA-FDDF-28EE040A6EB1}"/>
                  </a:ext>
                </a:extLst>
              </p:cNvPr>
              <p:cNvSpPr/>
              <p:nvPr/>
            </p:nvSpPr>
            <p:spPr>
              <a:xfrm>
                <a:off x="6182768" y="4138928"/>
                <a:ext cx="409337" cy="409338"/>
              </a:xfrm>
              <a:custGeom>
                <a:avLst/>
                <a:gdLst>
                  <a:gd name="connsiteX0" fmla="*/ 25718 w 676275"/>
                  <a:gd name="connsiteY0" fmla="*/ 676275 h 676275"/>
                  <a:gd name="connsiteX1" fmla="*/ 0 w 676275"/>
                  <a:gd name="connsiteY1" fmla="*/ 549592 h 676275"/>
                  <a:gd name="connsiteX2" fmla="*/ 132398 w 676275"/>
                  <a:gd name="connsiteY2" fmla="*/ 508635 h 676275"/>
                  <a:gd name="connsiteX3" fmla="*/ 252413 w 676275"/>
                  <a:gd name="connsiteY3" fmla="*/ 443865 h 676275"/>
                  <a:gd name="connsiteX4" fmla="*/ 357188 w 676275"/>
                  <a:gd name="connsiteY4" fmla="*/ 357188 h 676275"/>
                  <a:gd name="connsiteX5" fmla="*/ 443865 w 676275"/>
                  <a:gd name="connsiteY5" fmla="*/ 252413 h 676275"/>
                  <a:gd name="connsiteX6" fmla="*/ 508635 w 676275"/>
                  <a:gd name="connsiteY6" fmla="*/ 132397 h 676275"/>
                  <a:gd name="connsiteX7" fmla="*/ 549593 w 676275"/>
                  <a:gd name="connsiteY7" fmla="*/ 0 h 676275"/>
                  <a:gd name="connsiteX8" fmla="*/ 676275 w 676275"/>
                  <a:gd name="connsiteY8" fmla="*/ 25717 h 676275"/>
                  <a:gd name="connsiteX9" fmla="*/ 627698 w 676275"/>
                  <a:gd name="connsiteY9" fmla="*/ 182880 h 676275"/>
                  <a:gd name="connsiteX10" fmla="*/ 550545 w 676275"/>
                  <a:gd name="connsiteY10" fmla="*/ 324803 h 676275"/>
                  <a:gd name="connsiteX11" fmla="*/ 448628 w 676275"/>
                  <a:gd name="connsiteY11" fmla="*/ 448628 h 676275"/>
                  <a:gd name="connsiteX12" fmla="*/ 324803 w 676275"/>
                  <a:gd name="connsiteY12" fmla="*/ 550545 h 676275"/>
                  <a:gd name="connsiteX13" fmla="*/ 182880 w 676275"/>
                  <a:gd name="connsiteY13" fmla="*/ 627697 h 676275"/>
                  <a:gd name="connsiteX14" fmla="*/ 25718 w 676275"/>
                  <a:gd name="connsiteY14" fmla="*/ 676275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76275" h="676275">
                    <a:moveTo>
                      <a:pt x="25718" y="676275"/>
                    </a:moveTo>
                    <a:lnTo>
                      <a:pt x="0" y="549592"/>
                    </a:lnTo>
                    <a:cubicBezTo>
                      <a:pt x="45720" y="540067"/>
                      <a:pt x="89535" y="526732"/>
                      <a:pt x="132398" y="508635"/>
                    </a:cubicBezTo>
                    <a:cubicBezTo>
                      <a:pt x="174308" y="490538"/>
                      <a:pt x="214313" y="468630"/>
                      <a:pt x="252413" y="443865"/>
                    </a:cubicBezTo>
                    <a:cubicBezTo>
                      <a:pt x="289560" y="418147"/>
                      <a:pt x="324803" y="389572"/>
                      <a:pt x="357188" y="357188"/>
                    </a:cubicBezTo>
                    <a:cubicBezTo>
                      <a:pt x="389573" y="324803"/>
                      <a:pt x="418148" y="289560"/>
                      <a:pt x="443865" y="252413"/>
                    </a:cubicBezTo>
                    <a:cubicBezTo>
                      <a:pt x="469583" y="214313"/>
                      <a:pt x="491490" y="174307"/>
                      <a:pt x="508635" y="132397"/>
                    </a:cubicBezTo>
                    <a:cubicBezTo>
                      <a:pt x="526733" y="89535"/>
                      <a:pt x="541020" y="44767"/>
                      <a:pt x="549593" y="0"/>
                    </a:cubicBezTo>
                    <a:lnTo>
                      <a:pt x="676275" y="25717"/>
                    </a:lnTo>
                    <a:cubicBezTo>
                      <a:pt x="664845" y="79057"/>
                      <a:pt x="648653" y="132397"/>
                      <a:pt x="627698" y="182880"/>
                    </a:cubicBezTo>
                    <a:cubicBezTo>
                      <a:pt x="606743" y="232410"/>
                      <a:pt x="581025" y="280035"/>
                      <a:pt x="550545" y="324803"/>
                    </a:cubicBezTo>
                    <a:cubicBezTo>
                      <a:pt x="521018" y="368617"/>
                      <a:pt x="486728" y="410528"/>
                      <a:pt x="448628" y="448628"/>
                    </a:cubicBezTo>
                    <a:cubicBezTo>
                      <a:pt x="410528" y="486728"/>
                      <a:pt x="369570" y="521017"/>
                      <a:pt x="324803" y="550545"/>
                    </a:cubicBezTo>
                    <a:cubicBezTo>
                      <a:pt x="280035" y="581025"/>
                      <a:pt x="232410" y="606742"/>
                      <a:pt x="182880" y="627697"/>
                    </a:cubicBezTo>
                    <a:cubicBezTo>
                      <a:pt x="132398" y="648653"/>
                      <a:pt x="79058" y="664845"/>
                      <a:pt x="25718" y="676275"/>
                    </a:cubicBezTo>
                    <a:close/>
                  </a:path>
                </a:pathLst>
              </a:custGeom>
              <a:solidFill>
                <a:srgbClr val="0042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C352A57-23E7-6C13-6D85-9AD3113942CB}"/>
                  </a:ext>
                </a:extLst>
              </p:cNvPr>
              <p:cNvSpPr/>
              <p:nvPr/>
            </p:nvSpPr>
            <p:spPr>
              <a:xfrm>
                <a:off x="6182768" y="3556630"/>
                <a:ext cx="409338" cy="409338"/>
              </a:xfrm>
              <a:custGeom>
                <a:avLst/>
                <a:gdLst>
                  <a:gd name="connsiteX0" fmla="*/ 549593 w 676275"/>
                  <a:gd name="connsiteY0" fmla="*/ 676275 h 676275"/>
                  <a:gd name="connsiteX1" fmla="*/ 508635 w 676275"/>
                  <a:gd name="connsiteY1" fmla="*/ 543878 h 676275"/>
                  <a:gd name="connsiteX2" fmla="*/ 443865 w 676275"/>
                  <a:gd name="connsiteY2" fmla="*/ 423863 h 676275"/>
                  <a:gd name="connsiteX3" fmla="*/ 252413 w 676275"/>
                  <a:gd name="connsiteY3" fmla="*/ 232410 h 676275"/>
                  <a:gd name="connsiteX4" fmla="*/ 132398 w 676275"/>
                  <a:gd name="connsiteY4" fmla="*/ 167640 h 676275"/>
                  <a:gd name="connsiteX5" fmla="*/ 0 w 676275"/>
                  <a:gd name="connsiteY5" fmla="*/ 126682 h 676275"/>
                  <a:gd name="connsiteX6" fmla="*/ 25718 w 676275"/>
                  <a:gd name="connsiteY6" fmla="*/ 0 h 676275"/>
                  <a:gd name="connsiteX7" fmla="*/ 182880 w 676275"/>
                  <a:gd name="connsiteY7" fmla="*/ 48577 h 676275"/>
                  <a:gd name="connsiteX8" fmla="*/ 324803 w 676275"/>
                  <a:gd name="connsiteY8" fmla="*/ 125730 h 676275"/>
                  <a:gd name="connsiteX9" fmla="*/ 550545 w 676275"/>
                  <a:gd name="connsiteY9" fmla="*/ 351472 h 676275"/>
                  <a:gd name="connsiteX10" fmla="*/ 627698 w 676275"/>
                  <a:gd name="connsiteY10" fmla="*/ 493395 h 676275"/>
                  <a:gd name="connsiteX11" fmla="*/ 676275 w 676275"/>
                  <a:gd name="connsiteY11" fmla="*/ 650557 h 676275"/>
                  <a:gd name="connsiteX12" fmla="*/ 549593 w 676275"/>
                  <a:gd name="connsiteY12" fmla="*/ 676275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275" h="676275">
                    <a:moveTo>
                      <a:pt x="549593" y="676275"/>
                    </a:moveTo>
                    <a:cubicBezTo>
                      <a:pt x="540068" y="630555"/>
                      <a:pt x="526733" y="585788"/>
                      <a:pt x="508635" y="543878"/>
                    </a:cubicBezTo>
                    <a:cubicBezTo>
                      <a:pt x="490538" y="501967"/>
                      <a:pt x="468630" y="461963"/>
                      <a:pt x="443865" y="423863"/>
                    </a:cubicBezTo>
                    <a:cubicBezTo>
                      <a:pt x="393383" y="348615"/>
                      <a:pt x="327660" y="283845"/>
                      <a:pt x="252413" y="232410"/>
                    </a:cubicBezTo>
                    <a:cubicBezTo>
                      <a:pt x="214313" y="206692"/>
                      <a:pt x="174308" y="184785"/>
                      <a:pt x="132398" y="167640"/>
                    </a:cubicBezTo>
                    <a:cubicBezTo>
                      <a:pt x="89535" y="149542"/>
                      <a:pt x="44768" y="136207"/>
                      <a:pt x="0" y="126682"/>
                    </a:cubicBezTo>
                    <a:lnTo>
                      <a:pt x="25718" y="0"/>
                    </a:lnTo>
                    <a:cubicBezTo>
                      <a:pt x="79058" y="11430"/>
                      <a:pt x="132398" y="27622"/>
                      <a:pt x="182880" y="48577"/>
                    </a:cubicBezTo>
                    <a:cubicBezTo>
                      <a:pt x="232410" y="69532"/>
                      <a:pt x="280035" y="95250"/>
                      <a:pt x="324803" y="125730"/>
                    </a:cubicBezTo>
                    <a:cubicBezTo>
                      <a:pt x="413385" y="185738"/>
                      <a:pt x="490538" y="262890"/>
                      <a:pt x="550545" y="351472"/>
                    </a:cubicBezTo>
                    <a:cubicBezTo>
                      <a:pt x="581025" y="396240"/>
                      <a:pt x="606743" y="443865"/>
                      <a:pt x="627698" y="493395"/>
                    </a:cubicBezTo>
                    <a:cubicBezTo>
                      <a:pt x="648653" y="543878"/>
                      <a:pt x="665798" y="596265"/>
                      <a:pt x="676275" y="650557"/>
                    </a:cubicBezTo>
                    <a:lnTo>
                      <a:pt x="549593" y="676275"/>
                    </a:lnTo>
                    <a:close/>
                  </a:path>
                </a:pathLst>
              </a:custGeom>
              <a:solidFill>
                <a:srgbClr val="0042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6C8AE56-44A3-0268-EA19-AD3D40DA8FB5}"/>
                </a:ext>
              </a:extLst>
            </p:cNvPr>
            <p:cNvGrpSpPr/>
            <p:nvPr/>
          </p:nvGrpSpPr>
          <p:grpSpPr>
            <a:xfrm>
              <a:off x="5761772" y="2740037"/>
              <a:ext cx="2661848" cy="2661848"/>
              <a:chOff x="4765076" y="2721235"/>
              <a:chExt cx="2661848" cy="266184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AB4A823-C044-F709-547A-BDCF7813735D}"/>
                  </a:ext>
                </a:extLst>
              </p:cNvPr>
              <p:cNvSpPr/>
              <p:nvPr/>
            </p:nvSpPr>
            <p:spPr>
              <a:xfrm>
                <a:off x="4765076" y="2721235"/>
                <a:ext cx="1274135" cy="1274136"/>
              </a:xfrm>
              <a:custGeom>
                <a:avLst/>
                <a:gdLst>
                  <a:gd name="connsiteX0" fmla="*/ 2105978 w 2105025"/>
                  <a:gd name="connsiteY0" fmla="*/ 1173480 h 2105025"/>
                  <a:gd name="connsiteX1" fmla="*/ 2105978 w 2105025"/>
                  <a:gd name="connsiteY1" fmla="*/ 0 h 2105025"/>
                  <a:gd name="connsiteX2" fmla="*/ 0 w 2105025"/>
                  <a:gd name="connsiteY2" fmla="*/ 2105978 h 2105025"/>
                  <a:gd name="connsiteX3" fmla="*/ 1173480 w 2105025"/>
                  <a:gd name="connsiteY3" fmla="*/ 2105978 h 2105025"/>
                  <a:gd name="connsiteX4" fmla="*/ 1470660 w 2105025"/>
                  <a:gd name="connsiteY4" fmla="*/ 1471613 h 2105025"/>
                  <a:gd name="connsiteX5" fmla="*/ 2105978 w 2105025"/>
                  <a:gd name="connsiteY5" fmla="*/ 1173480 h 2105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5025" h="2105025">
                    <a:moveTo>
                      <a:pt x="2105978" y="1173480"/>
                    </a:moveTo>
                    <a:lnTo>
                      <a:pt x="2105978" y="0"/>
                    </a:lnTo>
                    <a:cubicBezTo>
                      <a:pt x="944880" y="0"/>
                      <a:pt x="0" y="944880"/>
                      <a:pt x="0" y="2105978"/>
                    </a:cubicBezTo>
                    <a:lnTo>
                      <a:pt x="1173480" y="2105978"/>
                    </a:lnTo>
                    <a:cubicBezTo>
                      <a:pt x="1194435" y="1874520"/>
                      <a:pt x="1293495" y="1648778"/>
                      <a:pt x="1470660" y="1471613"/>
                    </a:cubicBezTo>
                    <a:cubicBezTo>
                      <a:pt x="1647825" y="1294448"/>
                      <a:pt x="1874520" y="1194435"/>
                      <a:pt x="2105978" y="1173480"/>
                    </a:cubicBezTo>
                    <a:close/>
                  </a:path>
                </a:pathLst>
              </a:custGeom>
              <a:solidFill>
                <a:srgbClr val="001F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49F2338-CAC3-D888-3B9F-E60F66A5F42D}"/>
                  </a:ext>
                </a:extLst>
              </p:cNvPr>
              <p:cNvSpPr/>
              <p:nvPr/>
            </p:nvSpPr>
            <p:spPr>
              <a:xfrm>
                <a:off x="4765076" y="4108947"/>
                <a:ext cx="1268371" cy="1274136"/>
              </a:xfrm>
              <a:custGeom>
                <a:avLst/>
                <a:gdLst>
                  <a:gd name="connsiteX0" fmla="*/ 1173480 w 2095500"/>
                  <a:gd name="connsiteY0" fmla="*/ 0 h 2105025"/>
                  <a:gd name="connsiteX1" fmla="*/ 0 w 2095500"/>
                  <a:gd name="connsiteY1" fmla="*/ 0 h 2105025"/>
                  <a:gd name="connsiteX2" fmla="*/ 617220 w 2095500"/>
                  <a:gd name="connsiteY2" fmla="*/ 1487805 h 2105025"/>
                  <a:gd name="connsiteX3" fmla="*/ 2105025 w 2095500"/>
                  <a:gd name="connsiteY3" fmla="*/ 2105025 h 2105025"/>
                  <a:gd name="connsiteX4" fmla="*/ 2105025 w 2095500"/>
                  <a:gd name="connsiteY4" fmla="*/ 931545 h 2105025"/>
                  <a:gd name="connsiteX5" fmla="*/ 1470660 w 2095500"/>
                  <a:gd name="connsiteY5" fmla="*/ 634365 h 2105025"/>
                  <a:gd name="connsiteX6" fmla="*/ 1173480 w 2095500"/>
                  <a:gd name="connsiteY6" fmla="*/ 0 h 2105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500" h="2105025">
                    <a:moveTo>
                      <a:pt x="1173480" y="0"/>
                    </a:moveTo>
                    <a:lnTo>
                      <a:pt x="0" y="0"/>
                    </a:lnTo>
                    <a:cubicBezTo>
                      <a:pt x="0" y="580072"/>
                      <a:pt x="236220" y="1106805"/>
                      <a:pt x="617220" y="1487805"/>
                    </a:cubicBezTo>
                    <a:cubicBezTo>
                      <a:pt x="998220" y="1868805"/>
                      <a:pt x="1524953" y="2105025"/>
                      <a:pt x="2105025" y="2105025"/>
                    </a:cubicBezTo>
                    <a:lnTo>
                      <a:pt x="2105025" y="931545"/>
                    </a:lnTo>
                    <a:cubicBezTo>
                      <a:pt x="1873568" y="910590"/>
                      <a:pt x="1647825" y="811530"/>
                      <a:pt x="1470660" y="634365"/>
                    </a:cubicBezTo>
                    <a:cubicBezTo>
                      <a:pt x="1293495" y="457200"/>
                      <a:pt x="1194435" y="231458"/>
                      <a:pt x="1173480" y="0"/>
                    </a:cubicBezTo>
                    <a:close/>
                  </a:path>
                </a:pathLst>
              </a:custGeom>
              <a:solidFill>
                <a:srgbClr val="001F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BF5ADC1-CE10-7847-98ED-3B41E54E2CF6}"/>
                  </a:ext>
                </a:extLst>
              </p:cNvPr>
              <p:cNvSpPr/>
              <p:nvPr/>
            </p:nvSpPr>
            <p:spPr>
              <a:xfrm>
                <a:off x="6152789" y="4108371"/>
                <a:ext cx="1274135" cy="1274136"/>
              </a:xfrm>
              <a:custGeom>
                <a:avLst/>
                <a:gdLst>
                  <a:gd name="connsiteX0" fmla="*/ 0 w 2105025"/>
                  <a:gd name="connsiteY0" fmla="*/ 932498 h 2105025"/>
                  <a:gd name="connsiteX1" fmla="*/ 0 w 2105025"/>
                  <a:gd name="connsiteY1" fmla="*/ 2105978 h 2105025"/>
                  <a:gd name="connsiteX2" fmla="*/ 2105978 w 2105025"/>
                  <a:gd name="connsiteY2" fmla="*/ 0 h 2105025"/>
                  <a:gd name="connsiteX3" fmla="*/ 932497 w 2105025"/>
                  <a:gd name="connsiteY3" fmla="*/ 0 h 2105025"/>
                  <a:gd name="connsiteX4" fmla="*/ 635317 w 2105025"/>
                  <a:gd name="connsiteY4" fmla="*/ 634365 h 2105025"/>
                  <a:gd name="connsiteX5" fmla="*/ 0 w 2105025"/>
                  <a:gd name="connsiteY5" fmla="*/ 932498 h 2105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5025" h="2105025">
                    <a:moveTo>
                      <a:pt x="0" y="932498"/>
                    </a:moveTo>
                    <a:lnTo>
                      <a:pt x="0" y="2105978"/>
                    </a:lnTo>
                    <a:cubicBezTo>
                      <a:pt x="1161098" y="2105978"/>
                      <a:pt x="2105978" y="1161098"/>
                      <a:pt x="2105978" y="0"/>
                    </a:cubicBezTo>
                    <a:lnTo>
                      <a:pt x="932497" y="0"/>
                    </a:lnTo>
                    <a:cubicBezTo>
                      <a:pt x="911542" y="231458"/>
                      <a:pt x="812482" y="457200"/>
                      <a:pt x="635317" y="634365"/>
                    </a:cubicBezTo>
                    <a:cubicBezTo>
                      <a:pt x="457200" y="812483"/>
                      <a:pt x="231457" y="911543"/>
                      <a:pt x="0" y="932498"/>
                    </a:cubicBezTo>
                    <a:close/>
                  </a:path>
                </a:pathLst>
              </a:custGeom>
              <a:solidFill>
                <a:srgbClr val="0042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60E65AF-0745-19F1-FFB1-83F81D58E335}"/>
                  </a:ext>
                </a:extLst>
              </p:cNvPr>
              <p:cNvSpPr/>
              <p:nvPr/>
            </p:nvSpPr>
            <p:spPr>
              <a:xfrm>
                <a:off x="6152212" y="2721235"/>
                <a:ext cx="1274135" cy="1274136"/>
              </a:xfrm>
              <a:custGeom>
                <a:avLst/>
                <a:gdLst>
                  <a:gd name="connsiteX0" fmla="*/ 932497 w 2105025"/>
                  <a:gd name="connsiteY0" fmla="*/ 2105978 h 2105025"/>
                  <a:gd name="connsiteX1" fmla="*/ 2105977 w 2105025"/>
                  <a:gd name="connsiteY1" fmla="*/ 2105978 h 2105025"/>
                  <a:gd name="connsiteX2" fmla="*/ 0 w 2105025"/>
                  <a:gd name="connsiteY2" fmla="*/ 0 h 2105025"/>
                  <a:gd name="connsiteX3" fmla="*/ 0 w 2105025"/>
                  <a:gd name="connsiteY3" fmla="*/ 1173480 h 2105025"/>
                  <a:gd name="connsiteX4" fmla="*/ 634365 w 2105025"/>
                  <a:gd name="connsiteY4" fmla="*/ 1470660 h 2105025"/>
                  <a:gd name="connsiteX5" fmla="*/ 932497 w 2105025"/>
                  <a:gd name="connsiteY5" fmla="*/ 2105978 h 2105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5025" h="2105025">
                    <a:moveTo>
                      <a:pt x="932497" y="2105978"/>
                    </a:moveTo>
                    <a:lnTo>
                      <a:pt x="2105977" y="2105978"/>
                    </a:lnTo>
                    <a:cubicBezTo>
                      <a:pt x="2105977" y="944880"/>
                      <a:pt x="1161098" y="0"/>
                      <a:pt x="0" y="0"/>
                    </a:cubicBezTo>
                    <a:lnTo>
                      <a:pt x="0" y="1173480"/>
                    </a:lnTo>
                    <a:cubicBezTo>
                      <a:pt x="231457" y="1194435"/>
                      <a:pt x="457200" y="1293495"/>
                      <a:pt x="634365" y="1470660"/>
                    </a:cubicBezTo>
                    <a:cubicBezTo>
                      <a:pt x="812482" y="1647825"/>
                      <a:pt x="911543" y="1874520"/>
                      <a:pt x="932497" y="2105978"/>
                    </a:cubicBezTo>
                    <a:close/>
                  </a:path>
                </a:pathLst>
              </a:custGeom>
              <a:solidFill>
                <a:srgbClr val="0042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98BA6E4-F3FB-DFFB-2471-08F85C9EC568}"/>
                </a:ext>
              </a:extLst>
            </p:cNvPr>
            <p:cNvSpPr/>
            <p:nvPr/>
          </p:nvSpPr>
          <p:spPr>
            <a:xfrm>
              <a:off x="5510992" y="2513516"/>
              <a:ext cx="3163408" cy="3114888"/>
            </a:xfrm>
            <a:custGeom>
              <a:avLst/>
              <a:gdLst>
                <a:gd name="connsiteX0" fmla="*/ 3146826 w 4741693"/>
                <a:gd name="connsiteY0" fmla="*/ 93088 h 4668967"/>
                <a:gd name="connsiteX1" fmla="*/ 3135190 w 4741693"/>
                <a:gd name="connsiteY1" fmla="*/ 127269 h 4668967"/>
                <a:gd name="connsiteX2" fmla="*/ 2371574 w 4741693"/>
                <a:gd name="connsiteY2" fmla="*/ 0 h 4668967"/>
                <a:gd name="connsiteX3" fmla="*/ 720708 w 4741693"/>
                <a:gd name="connsiteY3" fmla="*/ 683618 h 4668967"/>
                <a:gd name="connsiteX4" fmla="*/ 501805 w 4741693"/>
                <a:gd name="connsiteY4" fmla="*/ 935975 h 4668967"/>
                <a:gd name="connsiteX5" fmla="*/ 472715 w 4741693"/>
                <a:gd name="connsiteY5" fmla="*/ 914158 h 4668967"/>
                <a:gd name="connsiteX6" fmla="*/ 0 w 4741693"/>
                <a:gd name="connsiteY6" fmla="*/ 2334484 h 4668967"/>
                <a:gd name="connsiteX7" fmla="*/ 439988 w 4741693"/>
                <a:gd name="connsiteY7" fmla="*/ 3710447 h 4668967"/>
                <a:gd name="connsiteX8" fmla="*/ 469078 w 4741693"/>
                <a:gd name="connsiteY8" fmla="*/ 3689357 h 4668967"/>
                <a:gd name="connsiteX9" fmla="*/ 719981 w 4741693"/>
                <a:gd name="connsiteY9" fmla="*/ 3985349 h 4668967"/>
                <a:gd name="connsiteX10" fmla="*/ 2370846 w 4741693"/>
                <a:gd name="connsiteY10" fmla="*/ 4668967 h 4668967"/>
                <a:gd name="connsiteX11" fmla="*/ 3082100 w 4741693"/>
                <a:gd name="connsiteY11" fmla="*/ 4559152 h 4668967"/>
                <a:gd name="connsiteX12" fmla="*/ 3093009 w 4741693"/>
                <a:gd name="connsiteY12" fmla="*/ 4593333 h 4668967"/>
                <a:gd name="connsiteX13" fmla="*/ 3754082 w 4741693"/>
                <a:gd name="connsiteY13" fmla="*/ 4260251 h 4668967"/>
                <a:gd name="connsiteX14" fmla="*/ 4276251 w 4741693"/>
                <a:gd name="connsiteY14" fmla="*/ 3746082 h 4668967"/>
                <a:gd name="connsiteX15" fmla="*/ 4741693 w 4741693"/>
                <a:gd name="connsiteY15" fmla="*/ 2334484 h 4668967"/>
                <a:gd name="connsiteX16" fmla="*/ 3146826 w 4741693"/>
                <a:gd name="connsiteY16" fmla="*/ 93088 h 4668967"/>
                <a:gd name="connsiteX17" fmla="*/ 131633 w 4741693"/>
                <a:gd name="connsiteY17" fmla="*/ 2334484 h 4668967"/>
                <a:gd name="connsiteX18" fmla="*/ 578167 w 4741693"/>
                <a:gd name="connsiteY18" fmla="*/ 992701 h 4668967"/>
                <a:gd name="connsiteX19" fmla="*/ 564349 w 4741693"/>
                <a:gd name="connsiteY19" fmla="*/ 982519 h 4668967"/>
                <a:gd name="connsiteX20" fmla="*/ 2378846 w 4741693"/>
                <a:gd name="connsiteY20" fmla="*/ 67635 h 4668967"/>
                <a:gd name="connsiteX21" fmla="*/ 3113372 w 4741693"/>
                <a:gd name="connsiteY21" fmla="*/ 190540 h 4668967"/>
                <a:gd name="connsiteX22" fmla="*/ 3103918 w 4741693"/>
                <a:gd name="connsiteY22" fmla="*/ 217449 h 4668967"/>
                <a:gd name="connsiteX23" fmla="*/ 4611514 w 4741693"/>
                <a:gd name="connsiteY23" fmla="*/ 2335211 h 4668967"/>
                <a:gd name="connsiteX24" fmla="*/ 3053737 w 4741693"/>
                <a:gd name="connsiteY24" fmla="*/ 4468973 h 4668967"/>
                <a:gd name="connsiteX25" fmla="*/ 3058101 w 4741693"/>
                <a:gd name="connsiteY25" fmla="*/ 4482791 h 4668967"/>
                <a:gd name="connsiteX26" fmla="*/ 2378846 w 4741693"/>
                <a:gd name="connsiteY26" fmla="*/ 4587515 h 4668967"/>
                <a:gd name="connsiteX27" fmla="*/ 539622 w 4741693"/>
                <a:gd name="connsiteY27" fmla="*/ 3639904 h 4668967"/>
                <a:gd name="connsiteX28" fmla="*/ 546895 w 4741693"/>
                <a:gd name="connsiteY28" fmla="*/ 3634813 h 4668967"/>
                <a:gd name="connsiteX29" fmla="*/ 131633 w 4741693"/>
                <a:gd name="connsiteY29" fmla="*/ 2334484 h 4668967"/>
                <a:gd name="connsiteX30" fmla="*/ 2371574 w 4741693"/>
                <a:gd name="connsiteY30" fmla="*/ 14545 h 4668967"/>
                <a:gd name="connsiteX31" fmla="*/ 3130099 w 4741693"/>
                <a:gd name="connsiteY31" fmla="*/ 141814 h 4668967"/>
                <a:gd name="connsiteX32" fmla="*/ 3118463 w 4741693"/>
                <a:gd name="connsiteY32" fmla="*/ 175268 h 4668967"/>
                <a:gd name="connsiteX33" fmla="*/ 2378846 w 4741693"/>
                <a:gd name="connsiteY33" fmla="*/ 53090 h 4668967"/>
                <a:gd name="connsiteX34" fmla="*/ 770889 w 4741693"/>
                <a:gd name="connsiteY34" fmla="*/ 719254 h 4668967"/>
                <a:gd name="connsiteX35" fmla="*/ 551258 w 4741693"/>
                <a:gd name="connsiteY35" fmla="*/ 973065 h 4668967"/>
                <a:gd name="connsiteX36" fmla="*/ 514895 w 4741693"/>
                <a:gd name="connsiteY36" fmla="*/ 945430 h 4668967"/>
                <a:gd name="connsiteX37" fmla="*/ 2371574 w 4741693"/>
                <a:gd name="connsiteY37" fmla="*/ 14545 h 4668967"/>
                <a:gd name="connsiteX38" fmla="*/ 2371574 w 4741693"/>
                <a:gd name="connsiteY38" fmla="*/ 4654422 h 4668967"/>
                <a:gd name="connsiteX39" fmla="*/ 482896 w 4741693"/>
                <a:gd name="connsiteY39" fmla="*/ 3679903 h 4668967"/>
                <a:gd name="connsiteX40" fmla="*/ 527259 w 4741693"/>
                <a:gd name="connsiteY40" fmla="*/ 3648631 h 4668967"/>
                <a:gd name="connsiteX41" fmla="*/ 770889 w 4741693"/>
                <a:gd name="connsiteY41" fmla="*/ 3935896 h 4668967"/>
                <a:gd name="connsiteX42" fmla="*/ 2378846 w 4741693"/>
                <a:gd name="connsiteY42" fmla="*/ 4602060 h 4668967"/>
                <a:gd name="connsiteX43" fmla="*/ 3063192 w 4741693"/>
                <a:gd name="connsiteY43" fmla="*/ 4497336 h 4668967"/>
                <a:gd name="connsiteX44" fmla="*/ 3078464 w 4741693"/>
                <a:gd name="connsiteY44" fmla="*/ 4544607 h 4668967"/>
                <a:gd name="connsiteX45" fmla="*/ 2371574 w 4741693"/>
                <a:gd name="connsiteY45" fmla="*/ 4654422 h 4668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741693" h="4668967">
                  <a:moveTo>
                    <a:pt x="3146826" y="93088"/>
                  </a:moveTo>
                  <a:lnTo>
                    <a:pt x="3135190" y="127269"/>
                  </a:lnTo>
                  <a:cubicBezTo>
                    <a:pt x="2893014" y="43635"/>
                    <a:pt x="2635567" y="0"/>
                    <a:pt x="2371574" y="0"/>
                  </a:cubicBezTo>
                  <a:cubicBezTo>
                    <a:pt x="1748317" y="0"/>
                    <a:pt x="1161424" y="242903"/>
                    <a:pt x="720708" y="683618"/>
                  </a:cubicBezTo>
                  <a:cubicBezTo>
                    <a:pt x="641438" y="762889"/>
                    <a:pt x="567985" y="847250"/>
                    <a:pt x="501805" y="935975"/>
                  </a:cubicBezTo>
                  <a:lnTo>
                    <a:pt x="472715" y="914158"/>
                  </a:lnTo>
                  <a:cubicBezTo>
                    <a:pt x="163632" y="1326510"/>
                    <a:pt x="0" y="1817406"/>
                    <a:pt x="0" y="2334484"/>
                  </a:cubicBezTo>
                  <a:cubicBezTo>
                    <a:pt x="0" y="2831198"/>
                    <a:pt x="151996" y="3306822"/>
                    <a:pt x="439988" y="3710447"/>
                  </a:cubicBezTo>
                  <a:lnTo>
                    <a:pt x="469078" y="3689357"/>
                  </a:lnTo>
                  <a:cubicBezTo>
                    <a:pt x="543986" y="3794081"/>
                    <a:pt x="627620" y="3892988"/>
                    <a:pt x="719981" y="3985349"/>
                  </a:cubicBezTo>
                  <a:cubicBezTo>
                    <a:pt x="1160697" y="4426065"/>
                    <a:pt x="1746863" y="4668967"/>
                    <a:pt x="2370846" y="4668967"/>
                  </a:cubicBezTo>
                  <a:cubicBezTo>
                    <a:pt x="2615931" y="4668967"/>
                    <a:pt x="2855197" y="4631150"/>
                    <a:pt x="3082100" y="4559152"/>
                  </a:cubicBezTo>
                  <a:lnTo>
                    <a:pt x="3093009" y="4593333"/>
                  </a:lnTo>
                  <a:cubicBezTo>
                    <a:pt x="3329367" y="4517699"/>
                    <a:pt x="3551906" y="4405702"/>
                    <a:pt x="3754082" y="4260251"/>
                  </a:cubicBezTo>
                  <a:cubicBezTo>
                    <a:pt x="3954077" y="4116255"/>
                    <a:pt x="4129345" y="3943895"/>
                    <a:pt x="4276251" y="3746082"/>
                  </a:cubicBezTo>
                  <a:cubicBezTo>
                    <a:pt x="4580970" y="3335184"/>
                    <a:pt x="4741693" y="2847197"/>
                    <a:pt x="4741693" y="2334484"/>
                  </a:cubicBezTo>
                  <a:cubicBezTo>
                    <a:pt x="4742420" y="1324329"/>
                    <a:pt x="4100982" y="423261"/>
                    <a:pt x="3146826" y="93088"/>
                  </a:cubicBezTo>
                  <a:close/>
                  <a:moveTo>
                    <a:pt x="131633" y="2334484"/>
                  </a:moveTo>
                  <a:cubicBezTo>
                    <a:pt x="131633" y="1846497"/>
                    <a:pt x="285811" y="1382509"/>
                    <a:pt x="578167" y="992701"/>
                  </a:cubicBezTo>
                  <a:lnTo>
                    <a:pt x="564349" y="982519"/>
                  </a:lnTo>
                  <a:cubicBezTo>
                    <a:pt x="976702" y="427625"/>
                    <a:pt x="1636320" y="67635"/>
                    <a:pt x="2378846" y="67635"/>
                  </a:cubicBezTo>
                  <a:cubicBezTo>
                    <a:pt x="2635567" y="67635"/>
                    <a:pt x="2882833" y="110543"/>
                    <a:pt x="3113372" y="190540"/>
                  </a:cubicBezTo>
                  <a:lnTo>
                    <a:pt x="3103918" y="217449"/>
                  </a:lnTo>
                  <a:cubicBezTo>
                    <a:pt x="4005712" y="529441"/>
                    <a:pt x="4611514" y="1380327"/>
                    <a:pt x="4611514" y="2335211"/>
                  </a:cubicBezTo>
                  <a:cubicBezTo>
                    <a:pt x="4611514" y="3314094"/>
                    <a:pt x="3985349" y="4171526"/>
                    <a:pt x="3053737" y="4468973"/>
                  </a:cubicBezTo>
                  <a:lnTo>
                    <a:pt x="3058101" y="4482791"/>
                  </a:lnTo>
                  <a:cubicBezTo>
                    <a:pt x="2843561" y="4550425"/>
                    <a:pt x="2615204" y="4587515"/>
                    <a:pt x="2378846" y="4587515"/>
                  </a:cubicBezTo>
                  <a:cubicBezTo>
                    <a:pt x="1621775" y="4587515"/>
                    <a:pt x="950520" y="4212979"/>
                    <a:pt x="539622" y="3639904"/>
                  </a:cubicBezTo>
                  <a:lnTo>
                    <a:pt x="546895" y="3634813"/>
                  </a:lnTo>
                  <a:cubicBezTo>
                    <a:pt x="274902" y="3253005"/>
                    <a:pt x="131633" y="2804289"/>
                    <a:pt x="131633" y="2334484"/>
                  </a:cubicBezTo>
                  <a:close/>
                  <a:moveTo>
                    <a:pt x="2371574" y="14545"/>
                  </a:moveTo>
                  <a:cubicBezTo>
                    <a:pt x="2637021" y="14545"/>
                    <a:pt x="2892287" y="59635"/>
                    <a:pt x="3130099" y="141814"/>
                  </a:cubicBezTo>
                  <a:lnTo>
                    <a:pt x="3118463" y="175268"/>
                  </a:lnTo>
                  <a:cubicBezTo>
                    <a:pt x="2883560" y="94543"/>
                    <a:pt x="2634839" y="53090"/>
                    <a:pt x="2378846" y="53090"/>
                  </a:cubicBezTo>
                  <a:cubicBezTo>
                    <a:pt x="1771590" y="53090"/>
                    <a:pt x="1199968" y="289447"/>
                    <a:pt x="770889" y="719254"/>
                  </a:cubicBezTo>
                  <a:cubicBezTo>
                    <a:pt x="690891" y="799252"/>
                    <a:pt x="618165" y="883613"/>
                    <a:pt x="551258" y="973065"/>
                  </a:cubicBezTo>
                  <a:lnTo>
                    <a:pt x="514895" y="945430"/>
                  </a:lnTo>
                  <a:cubicBezTo>
                    <a:pt x="938157" y="380354"/>
                    <a:pt x="1613048" y="14545"/>
                    <a:pt x="2371574" y="14545"/>
                  </a:cubicBezTo>
                  <a:close/>
                  <a:moveTo>
                    <a:pt x="2371574" y="4654422"/>
                  </a:moveTo>
                  <a:cubicBezTo>
                    <a:pt x="1593412" y="4654422"/>
                    <a:pt x="903976" y="4269705"/>
                    <a:pt x="482896" y="3679903"/>
                  </a:cubicBezTo>
                  <a:lnTo>
                    <a:pt x="527259" y="3648631"/>
                  </a:lnTo>
                  <a:cubicBezTo>
                    <a:pt x="599984" y="3749719"/>
                    <a:pt x="680709" y="3845716"/>
                    <a:pt x="770889" y="3935896"/>
                  </a:cubicBezTo>
                  <a:cubicBezTo>
                    <a:pt x="1200696" y="4365703"/>
                    <a:pt x="1771590" y="4602060"/>
                    <a:pt x="2378846" y="4602060"/>
                  </a:cubicBezTo>
                  <a:cubicBezTo>
                    <a:pt x="2614476" y="4602060"/>
                    <a:pt x="2844288" y="4566425"/>
                    <a:pt x="3063192" y="4497336"/>
                  </a:cubicBezTo>
                  <a:lnTo>
                    <a:pt x="3078464" y="4544607"/>
                  </a:lnTo>
                  <a:cubicBezTo>
                    <a:pt x="2855197" y="4615878"/>
                    <a:pt x="2618113" y="4654422"/>
                    <a:pt x="2371574" y="4654422"/>
                  </a:cubicBezTo>
                  <a:close/>
                </a:path>
              </a:pathLst>
            </a:custGeom>
            <a:solidFill>
              <a:srgbClr val="001F56"/>
            </a:solidFill>
            <a:ln w="72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任意形状 2392">
            <a:extLst>
              <a:ext uri="{FF2B5EF4-FFF2-40B4-BE49-F238E27FC236}">
                <a16:creationId xmlns:a16="http://schemas.microsoft.com/office/drawing/2014/main" id="{0F2A18B4-1BD4-6DB8-F6C8-91561E510087}"/>
              </a:ext>
            </a:extLst>
          </p:cNvPr>
          <p:cNvSpPr/>
          <p:nvPr/>
        </p:nvSpPr>
        <p:spPr>
          <a:xfrm>
            <a:off x="6789601" y="2322467"/>
            <a:ext cx="308437" cy="324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48" extrusionOk="0">
                <a:moveTo>
                  <a:pt x="8474" y="228"/>
                </a:moveTo>
                <a:cubicBezTo>
                  <a:pt x="10008" y="-75"/>
                  <a:pt x="11591" y="-76"/>
                  <a:pt x="13124" y="226"/>
                </a:cubicBezTo>
                <a:cubicBezTo>
                  <a:pt x="13331" y="1514"/>
                  <a:pt x="14149" y="2644"/>
                  <a:pt x="15346" y="3294"/>
                </a:cubicBezTo>
                <a:cubicBezTo>
                  <a:pt x="16543" y="3947"/>
                  <a:pt x="17989" y="4050"/>
                  <a:pt x="19276" y="3574"/>
                </a:cubicBezTo>
                <a:cubicBezTo>
                  <a:pt x="20319" y="4676"/>
                  <a:pt x="21110" y="5970"/>
                  <a:pt x="21598" y="7375"/>
                </a:cubicBezTo>
                <a:cubicBezTo>
                  <a:pt x="20519" y="8188"/>
                  <a:pt x="19891" y="9421"/>
                  <a:pt x="19893" y="10724"/>
                </a:cubicBezTo>
                <a:cubicBezTo>
                  <a:pt x="19893" y="12080"/>
                  <a:pt x="20559" y="13288"/>
                  <a:pt x="21600" y="14074"/>
                </a:cubicBezTo>
                <a:cubicBezTo>
                  <a:pt x="21109" y="15477"/>
                  <a:pt x="20318" y="16770"/>
                  <a:pt x="19275" y="17872"/>
                </a:cubicBezTo>
                <a:cubicBezTo>
                  <a:pt x="17988" y="17397"/>
                  <a:pt x="16542" y="17500"/>
                  <a:pt x="15346" y="18152"/>
                </a:cubicBezTo>
                <a:cubicBezTo>
                  <a:pt x="14150" y="18802"/>
                  <a:pt x="13333" y="19931"/>
                  <a:pt x="13126" y="21219"/>
                </a:cubicBezTo>
                <a:cubicBezTo>
                  <a:pt x="11592" y="21523"/>
                  <a:pt x="10009" y="21524"/>
                  <a:pt x="8476" y="21223"/>
                </a:cubicBezTo>
                <a:cubicBezTo>
                  <a:pt x="8270" y="19933"/>
                  <a:pt x="7452" y="18802"/>
                  <a:pt x="6254" y="18151"/>
                </a:cubicBezTo>
                <a:cubicBezTo>
                  <a:pt x="5057" y="17499"/>
                  <a:pt x="3611" y="17396"/>
                  <a:pt x="2324" y="17872"/>
                </a:cubicBezTo>
                <a:cubicBezTo>
                  <a:pt x="1281" y="16770"/>
                  <a:pt x="490" y="15475"/>
                  <a:pt x="2" y="14071"/>
                </a:cubicBezTo>
                <a:cubicBezTo>
                  <a:pt x="1081" y="13257"/>
                  <a:pt x="1708" y="12025"/>
                  <a:pt x="1707" y="10723"/>
                </a:cubicBezTo>
                <a:cubicBezTo>
                  <a:pt x="1708" y="9420"/>
                  <a:pt x="1080" y="8187"/>
                  <a:pt x="0" y="7374"/>
                </a:cubicBezTo>
                <a:cubicBezTo>
                  <a:pt x="491" y="5971"/>
                  <a:pt x="1282" y="4677"/>
                  <a:pt x="2325" y="3575"/>
                </a:cubicBezTo>
                <a:cubicBezTo>
                  <a:pt x="3612" y="4051"/>
                  <a:pt x="5058" y="3948"/>
                  <a:pt x="6254" y="3295"/>
                </a:cubicBezTo>
                <a:cubicBezTo>
                  <a:pt x="7450" y="2645"/>
                  <a:pt x="8267" y="1517"/>
                  <a:pt x="8474" y="229"/>
                </a:cubicBezTo>
                <a:close/>
                <a:moveTo>
                  <a:pt x="10800" y="13941"/>
                </a:moveTo>
                <a:cubicBezTo>
                  <a:pt x="12683" y="13941"/>
                  <a:pt x="14210" y="12501"/>
                  <a:pt x="14210" y="10724"/>
                </a:cubicBezTo>
                <a:cubicBezTo>
                  <a:pt x="14210" y="8948"/>
                  <a:pt x="12683" y="7508"/>
                  <a:pt x="10800" y="7508"/>
                </a:cubicBezTo>
                <a:cubicBezTo>
                  <a:pt x="8917" y="7508"/>
                  <a:pt x="7390" y="8948"/>
                  <a:pt x="7390" y="10724"/>
                </a:cubicBezTo>
                <a:cubicBezTo>
                  <a:pt x="7390" y="12501"/>
                  <a:pt x="8917" y="13941"/>
                  <a:pt x="10800" y="13941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CC017F-F342-59DA-A135-76A665D46350}"/>
              </a:ext>
            </a:extLst>
          </p:cNvPr>
          <p:cNvSpPr/>
          <p:nvPr/>
        </p:nvSpPr>
        <p:spPr>
          <a:xfrm>
            <a:off x="6693037" y="3942491"/>
            <a:ext cx="387752" cy="38775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A079A6-0459-01C2-CCBF-A6A066995D4F}"/>
              </a:ext>
            </a:extLst>
          </p:cNvPr>
          <p:cNvSpPr/>
          <p:nvPr/>
        </p:nvSpPr>
        <p:spPr>
          <a:xfrm>
            <a:off x="5120471" y="3883088"/>
            <a:ext cx="428199" cy="428202"/>
          </a:xfrm>
          <a:prstGeom prst="rect">
            <a:avLst/>
          </a:pr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967EF4-A11F-8E8F-2039-A3854C281FB7}"/>
              </a:ext>
            </a:extLst>
          </p:cNvPr>
          <p:cNvSpPr/>
          <p:nvPr/>
        </p:nvSpPr>
        <p:spPr>
          <a:xfrm>
            <a:off x="5106752" y="2263844"/>
            <a:ext cx="441918" cy="441918"/>
          </a:xfrm>
          <a:prstGeom prst="rect">
            <a:avLst/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62258C9-FE71-A9DC-AAAF-297D90BFBC81}"/>
              </a:ext>
            </a:extLst>
          </p:cNvPr>
          <p:cNvSpPr txBox="1"/>
          <p:nvPr/>
        </p:nvSpPr>
        <p:spPr>
          <a:xfrm>
            <a:off x="7672367" y="1096608"/>
            <a:ext cx="3818145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810D83-1E95-986E-44E9-818B3118549A}"/>
              </a:ext>
            </a:extLst>
          </p:cNvPr>
          <p:cNvSpPr txBox="1"/>
          <p:nvPr/>
        </p:nvSpPr>
        <p:spPr>
          <a:xfrm>
            <a:off x="7707313" y="3730950"/>
            <a:ext cx="3818145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CAC128-346C-AE4F-31B2-249FDD22B25D}"/>
              </a:ext>
            </a:extLst>
          </p:cNvPr>
          <p:cNvSpPr txBox="1"/>
          <p:nvPr/>
        </p:nvSpPr>
        <p:spPr>
          <a:xfrm>
            <a:off x="576819" y="1096608"/>
            <a:ext cx="3818145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000A51-9B34-7B77-4CE7-37D88682185A}"/>
              </a:ext>
            </a:extLst>
          </p:cNvPr>
          <p:cNvSpPr txBox="1"/>
          <p:nvPr/>
        </p:nvSpPr>
        <p:spPr>
          <a:xfrm>
            <a:off x="611765" y="3730950"/>
            <a:ext cx="3818145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1374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489EE5-F9DD-2D09-EAAC-52DF2C6301D4}"/>
              </a:ext>
            </a:extLst>
          </p:cNvPr>
          <p:cNvGrpSpPr/>
          <p:nvPr/>
        </p:nvGrpSpPr>
        <p:grpSpPr>
          <a:xfrm>
            <a:off x="1012633" y="2308486"/>
            <a:ext cx="7365621" cy="2150252"/>
            <a:chOff x="1012633" y="1970329"/>
            <a:chExt cx="7365621" cy="215025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5015143-493F-4337-1F8D-2C893A1FF53C}"/>
                </a:ext>
              </a:extLst>
            </p:cNvPr>
            <p:cNvSpPr txBox="1"/>
            <p:nvPr/>
          </p:nvSpPr>
          <p:spPr>
            <a:xfrm>
              <a:off x="1015429" y="3104918"/>
              <a:ext cx="73628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6000" b="1" dirty="0">
                  <a:solidFill>
                    <a:srgbClr val="001549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منابع</a:t>
              </a:r>
              <a:endParaRPr lang="en-US" sz="6000" b="1" dirty="0">
                <a:solidFill>
                  <a:srgbClr val="001549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20D5284-A612-0E9F-1686-AF036CFF92BD}"/>
                </a:ext>
              </a:extLst>
            </p:cNvPr>
            <p:cNvSpPr txBox="1"/>
            <p:nvPr/>
          </p:nvSpPr>
          <p:spPr>
            <a:xfrm>
              <a:off x="1012633" y="1970329"/>
              <a:ext cx="73628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4800" b="1" dirty="0">
                  <a:solidFill>
                    <a:srgbClr val="003B7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فصل ششم</a:t>
              </a:r>
              <a:endParaRPr lang="en-US" sz="4800" b="1" dirty="0">
                <a:solidFill>
                  <a:srgbClr val="003B7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" name="Freeform 123">
            <a:extLst>
              <a:ext uri="{FF2B5EF4-FFF2-40B4-BE49-F238E27FC236}">
                <a16:creationId xmlns:a16="http://schemas.microsoft.com/office/drawing/2014/main" id="{CAEA3DC9-DBC1-3E7B-7E91-4639329FECF4}"/>
              </a:ext>
            </a:extLst>
          </p:cNvPr>
          <p:cNvSpPr>
            <a:spLocks noEditPoints="1"/>
          </p:cNvSpPr>
          <p:nvPr/>
        </p:nvSpPr>
        <p:spPr bwMode="auto">
          <a:xfrm>
            <a:off x="8767096" y="2523609"/>
            <a:ext cx="1656983" cy="1656984"/>
          </a:xfrm>
          <a:custGeom>
            <a:avLst/>
            <a:gdLst>
              <a:gd name="T0" fmla="*/ 109 w 160"/>
              <a:gd name="T1" fmla="*/ 116 h 160"/>
              <a:gd name="T2" fmla="*/ 59 w 160"/>
              <a:gd name="T3" fmla="*/ 107 h 160"/>
              <a:gd name="T4" fmla="*/ 160 w 160"/>
              <a:gd name="T5" fmla="*/ 125 h 160"/>
              <a:gd name="T6" fmla="*/ 114 w 160"/>
              <a:gd name="T7" fmla="*/ 116 h 160"/>
              <a:gd name="T8" fmla="*/ 60 w 160"/>
              <a:gd name="T9" fmla="*/ 100 h 160"/>
              <a:gd name="T10" fmla="*/ 160 w 160"/>
              <a:gd name="T11" fmla="*/ 84 h 160"/>
              <a:gd name="T12" fmla="*/ 59 w 160"/>
              <a:gd name="T13" fmla="*/ 131 h 160"/>
              <a:gd name="T14" fmla="*/ 110 w 160"/>
              <a:gd name="T15" fmla="*/ 160 h 160"/>
              <a:gd name="T16" fmla="*/ 160 w 160"/>
              <a:gd name="T17" fmla="*/ 132 h 160"/>
              <a:gd name="T18" fmla="*/ 110 w 160"/>
              <a:gd name="T19" fmla="*/ 50 h 160"/>
              <a:gd name="T20" fmla="*/ 59 w 160"/>
              <a:gd name="T21" fmla="*/ 75 h 160"/>
              <a:gd name="T22" fmla="*/ 160 w 160"/>
              <a:gd name="T23" fmla="*/ 68 h 160"/>
              <a:gd name="T24" fmla="*/ 148 w 160"/>
              <a:gd name="T25" fmla="*/ 0 h 160"/>
              <a:gd name="T26" fmla="*/ 0 w 160"/>
              <a:gd name="T27" fmla="*/ 44 h 160"/>
              <a:gd name="T28" fmla="*/ 109 w 160"/>
              <a:gd name="T29" fmla="*/ 44 h 160"/>
              <a:gd name="T30" fmla="*/ 160 w 160"/>
              <a:gd name="T31" fmla="*/ 44 h 160"/>
              <a:gd name="T32" fmla="*/ 29 w 160"/>
              <a:gd name="T33" fmla="*/ 41 h 160"/>
              <a:gd name="T34" fmla="*/ 41 w 160"/>
              <a:gd name="T35" fmla="*/ 28 h 160"/>
              <a:gd name="T36" fmla="*/ 88 w 160"/>
              <a:gd name="T37" fmla="*/ 25 h 160"/>
              <a:gd name="T38" fmla="*/ 91 w 160"/>
              <a:gd name="T39" fmla="*/ 27 h 160"/>
              <a:gd name="T40" fmla="*/ 97 w 160"/>
              <a:gd name="T41" fmla="*/ 30 h 160"/>
              <a:gd name="T42" fmla="*/ 102 w 160"/>
              <a:gd name="T43" fmla="*/ 27 h 160"/>
              <a:gd name="T44" fmla="*/ 104 w 160"/>
              <a:gd name="T45" fmla="*/ 25 h 160"/>
              <a:gd name="T46" fmla="*/ 104 w 160"/>
              <a:gd name="T47" fmla="*/ 32 h 160"/>
              <a:gd name="T48" fmla="*/ 107 w 160"/>
              <a:gd name="T49" fmla="*/ 35 h 160"/>
              <a:gd name="T50" fmla="*/ 113 w 160"/>
              <a:gd name="T51" fmla="*/ 22 h 160"/>
              <a:gd name="T52" fmla="*/ 118 w 160"/>
              <a:gd name="T53" fmla="*/ 35 h 160"/>
              <a:gd name="T54" fmla="*/ 120 w 160"/>
              <a:gd name="T55" fmla="*/ 32 h 160"/>
              <a:gd name="T56" fmla="*/ 120 w 160"/>
              <a:gd name="T57" fmla="*/ 25 h 160"/>
              <a:gd name="T58" fmla="*/ 123 w 160"/>
              <a:gd name="T59" fmla="*/ 27 h 160"/>
              <a:gd name="T60" fmla="*/ 129 w 160"/>
              <a:gd name="T61" fmla="*/ 30 h 160"/>
              <a:gd name="T62" fmla="*/ 134 w 160"/>
              <a:gd name="T63" fmla="*/ 27 h 160"/>
              <a:gd name="T64" fmla="*/ 136 w 160"/>
              <a:gd name="T65" fmla="*/ 25 h 160"/>
              <a:gd name="T66" fmla="*/ 136 w 160"/>
              <a:gd name="T67" fmla="*/ 32 h 160"/>
              <a:gd name="T68" fmla="*/ 140 w 160"/>
              <a:gd name="T69" fmla="*/ 35 h 160"/>
              <a:gd name="T70" fmla="*/ 54 w 160"/>
              <a:gd name="T71" fmla="*/ 68 h 160"/>
              <a:gd name="T72" fmla="*/ 3 w 160"/>
              <a:gd name="T73" fmla="*/ 57 h 160"/>
              <a:gd name="T74" fmla="*/ 3 w 160"/>
              <a:gd name="T75" fmla="*/ 102 h 160"/>
              <a:gd name="T76" fmla="*/ 41 w 160"/>
              <a:gd name="T77" fmla="*/ 79 h 160"/>
              <a:gd name="T78" fmla="*/ 28 w 160"/>
              <a:gd name="T79" fmla="*/ 68 h 160"/>
              <a:gd name="T80" fmla="*/ 54 w 160"/>
              <a:gd name="T81" fmla="*/ 107 h 160"/>
              <a:gd name="T82" fmla="*/ 0 w 160"/>
              <a:gd name="T83" fmla="*/ 145 h 160"/>
              <a:gd name="T84" fmla="*/ 60 w 160"/>
              <a:gd name="T85" fmla="*/ 159 h 160"/>
              <a:gd name="T86" fmla="*/ 29 w 160"/>
              <a:gd name="T87" fmla="*/ 142 h 160"/>
              <a:gd name="T88" fmla="*/ 41 w 160"/>
              <a:gd name="T89" fmla="*/ 13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0" h="160">
                <a:moveTo>
                  <a:pt x="114" y="116"/>
                </a:moveTo>
                <a:cubicBezTo>
                  <a:pt x="113" y="116"/>
                  <a:pt x="112" y="116"/>
                  <a:pt x="112" y="116"/>
                </a:cubicBezTo>
                <a:cubicBezTo>
                  <a:pt x="110" y="116"/>
                  <a:pt x="109" y="116"/>
                  <a:pt x="109" y="116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7" y="116"/>
                  <a:pt x="105" y="116"/>
                </a:cubicBezTo>
                <a:cubicBezTo>
                  <a:pt x="87" y="116"/>
                  <a:pt x="69" y="112"/>
                  <a:pt x="59" y="107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5" y="129"/>
                  <a:pt x="85" y="133"/>
                  <a:pt x="112" y="133"/>
                </a:cubicBezTo>
                <a:cubicBezTo>
                  <a:pt x="135" y="133"/>
                  <a:pt x="152" y="130"/>
                  <a:pt x="160" y="125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1" y="113"/>
                  <a:pt x="134" y="116"/>
                  <a:pt x="116" y="116"/>
                </a:cubicBezTo>
                <a:cubicBezTo>
                  <a:pt x="116" y="116"/>
                  <a:pt x="115" y="116"/>
                  <a:pt x="114" y="116"/>
                </a:cubicBezTo>
                <a:close/>
                <a:moveTo>
                  <a:pt x="59" y="82"/>
                </a:moveTo>
                <a:cubicBezTo>
                  <a:pt x="59" y="100"/>
                  <a:pt x="59" y="100"/>
                  <a:pt x="59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6" y="106"/>
                  <a:pt x="86" y="111"/>
                  <a:pt x="112" y="111"/>
                </a:cubicBezTo>
                <a:cubicBezTo>
                  <a:pt x="134" y="111"/>
                  <a:pt x="152" y="106"/>
                  <a:pt x="160" y="101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49" y="89"/>
                  <a:pt x="130" y="92"/>
                  <a:pt x="112" y="92"/>
                </a:cubicBezTo>
                <a:cubicBezTo>
                  <a:pt x="91" y="92"/>
                  <a:pt x="70" y="89"/>
                  <a:pt x="59" y="82"/>
                </a:cubicBezTo>
                <a:close/>
                <a:moveTo>
                  <a:pt x="59" y="131"/>
                </a:moveTo>
                <a:cubicBezTo>
                  <a:pt x="59" y="141"/>
                  <a:pt x="59" y="141"/>
                  <a:pt x="59" y="141"/>
                </a:cubicBezTo>
                <a:cubicBezTo>
                  <a:pt x="59" y="143"/>
                  <a:pt x="59" y="143"/>
                  <a:pt x="60" y="143"/>
                </a:cubicBezTo>
                <a:cubicBezTo>
                  <a:pt x="63" y="154"/>
                  <a:pt x="87" y="160"/>
                  <a:pt x="110" y="160"/>
                </a:cubicBezTo>
                <a:cubicBezTo>
                  <a:pt x="132" y="160"/>
                  <a:pt x="157" y="154"/>
                  <a:pt x="160" y="143"/>
                </a:cubicBezTo>
                <a:cubicBezTo>
                  <a:pt x="160" y="143"/>
                  <a:pt x="160" y="143"/>
                  <a:pt x="160" y="141"/>
                </a:cubicBezTo>
                <a:cubicBezTo>
                  <a:pt x="160" y="132"/>
                  <a:pt x="160" y="132"/>
                  <a:pt x="160" y="132"/>
                </a:cubicBezTo>
                <a:cubicBezTo>
                  <a:pt x="149" y="138"/>
                  <a:pt x="130" y="140"/>
                  <a:pt x="112" y="140"/>
                </a:cubicBezTo>
                <a:cubicBezTo>
                  <a:pt x="91" y="140"/>
                  <a:pt x="70" y="137"/>
                  <a:pt x="59" y="131"/>
                </a:cubicBezTo>
                <a:close/>
                <a:moveTo>
                  <a:pt x="110" y="50"/>
                </a:moveTo>
                <a:cubicBezTo>
                  <a:pt x="87" y="50"/>
                  <a:pt x="63" y="56"/>
                  <a:pt x="59" y="67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75"/>
                  <a:pt x="59" y="75"/>
                  <a:pt x="59" y="75"/>
                </a:cubicBezTo>
                <a:cubicBezTo>
                  <a:pt x="65" y="82"/>
                  <a:pt x="86" y="87"/>
                  <a:pt x="112" y="87"/>
                </a:cubicBezTo>
                <a:cubicBezTo>
                  <a:pt x="134" y="87"/>
                  <a:pt x="152" y="83"/>
                  <a:pt x="160" y="78"/>
                </a:cubicBezTo>
                <a:cubicBezTo>
                  <a:pt x="160" y="68"/>
                  <a:pt x="160" y="68"/>
                  <a:pt x="160" y="6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58" y="56"/>
                  <a:pt x="134" y="50"/>
                  <a:pt x="110" y="50"/>
                </a:cubicBezTo>
                <a:close/>
                <a:moveTo>
                  <a:pt x="148" y="0"/>
                </a:move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2" y="49"/>
                  <a:pt x="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7" y="47"/>
                  <a:pt x="93" y="44"/>
                  <a:pt x="109" y="44"/>
                </a:cubicBezTo>
                <a:cubicBezTo>
                  <a:pt x="124" y="44"/>
                  <a:pt x="140" y="47"/>
                  <a:pt x="151" y="50"/>
                </a:cubicBezTo>
                <a:cubicBezTo>
                  <a:pt x="158" y="50"/>
                  <a:pt x="158" y="50"/>
                  <a:pt x="158" y="50"/>
                </a:cubicBezTo>
                <a:cubicBezTo>
                  <a:pt x="159" y="49"/>
                  <a:pt x="160" y="47"/>
                  <a:pt x="160" y="44"/>
                </a:cubicBezTo>
                <a:cubicBezTo>
                  <a:pt x="160" y="12"/>
                  <a:pt x="160" y="12"/>
                  <a:pt x="160" y="12"/>
                </a:cubicBezTo>
                <a:cubicBezTo>
                  <a:pt x="160" y="6"/>
                  <a:pt x="154" y="0"/>
                  <a:pt x="148" y="0"/>
                </a:cubicBezTo>
                <a:close/>
                <a:moveTo>
                  <a:pt x="29" y="41"/>
                </a:moveTo>
                <a:cubicBezTo>
                  <a:pt x="22" y="41"/>
                  <a:pt x="16" y="35"/>
                  <a:pt x="16" y="28"/>
                </a:cubicBezTo>
                <a:cubicBezTo>
                  <a:pt x="16" y="22"/>
                  <a:pt x="22" y="16"/>
                  <a:pt x="29" y="16"/>
                </a:cubicBezTo>
                <a:cubicBezTo>
                  <a:pt x="36" y="16"/>
                  <a:pt x="41" y="22"/>
                  <a:pt x="41" y="28"/>
                </a:cubicBezTo>
                <a:cubicBezTo>
                  <a:pt x="41" y="35"/>
                  <a:pt x="36" y="41"/>
                  <a:pt x="29" y="41"/>
                </a:cubicBezTo>
                <a:close/>
                <a:moveTo>
                  <a:pt x="91" y="27"/>
                </a:moveTo>
                <a:cubicBezTo>
                  <a:pt x="90" y="27"/>
                  <a:pt x="88" y="26"/>
                  <a:pt x="88" y="25"/>
                </a:cubicBezTo>
                <a:cubicBezTo>
                  <a:pt x="88" y="24"/>
                  <a:pt x="90" y="22"/>
                  <a:pt x="91" y="22"/>
                </a:cubicBezTo>
                <a:cubicBezTo>
                  <a:pt x="93" y="22"/>
                  <a:pt x="94" y="24"/>
                  <a:pt x="94" y="25"/>
                </a:cubicBezTo>
                <a:cubicBezTo>
                  <a:pt x="94" y="26"/>
                  <a:pt x="93" y="27"/>
                  <a:pt x="91" y="27"/>
                </a:cubicBezTo>
                <a:close/>
                <a:moveTo>
                  <a:pt x="97" y="35"/>
                </a:moveTo>
                <a:cubicBezTo>
                  <a:pt x="96" y="35"/>
                  <a:pt x="94" y="33"/>
                  <a:pt x="94" y="32"/>
                </a:cubicBezTo>
                <a:cubicBezTo>
                  <a:pt x="94" y="31"/>
                  <a:pt x="96" y="30"/>
                  <a:pt x="97" y="30"/>
                </a:cubicBezTo>
                <a:cubicBezTo>
                  <a:pt x="98" y="30"/>
                  <a:pt x="99" y="31"/>
                  <a:pt x="99" y="32"/>
                </a:cubicBezTo>
                <a:cubicBezTo>
                  <a:pt x="99" y="33"/>
                  <a:pt x="98" y="35"/>
                  <a:pt x="97" y="35"/>
                </a:cubicBezTo>
                <a:close/>
                <a:moveTo>
                  <a:pt x="102" y="27"/>
                </a:moveTo>
                <a:cubicBezTo>
                  <a:pt x="101" y="27"/>
                  <a:pt x="99" y="26"/>
                  <a:pt x="99" y="25"/>
                </a:cubicBezTo>
                <a:cubicBezTo>
                  <a:pt x="99" y="24"/>
                  <a:pt x="101" y="22"/>
                  <a:pt x="102" y="22"/>
                </a:cubicBezTo>
                <a:cubicBezTo>
                  <a:pt x="103" y="22"/>
                  <a:pt x="104" y="24"/>
                  <a:pt x="104" y="25"/>
                </a:cubicBezTo>
                <a:cubicBezTo>
                  <a:pt x="104" y="26"/>
                  <a:pt x="103" y="27"/>
                  <a:pt x="102" y="27"/>
                </a:cubicBezTo>
                <a:close/>
                <a:moveTo>
                  <a:pt x="107" y="35"/>
                </a:moveTo>
                <a:cubicBezTo>
                  <a:pt x="105" y="35"/>
                  <a:pt x="104" y="33"/>
                  <a:pt x="104" y="32"/>
                </a:cubicBezTo>
                <a:cubicBezTo>
                  <a:pt x="104" y="31"/>
                  <a:pt x="105" y="30"/>
                  <a:pt x="107" y="30"/>
                </a:cubicBezTo>
                <a:cubicBezTo>
                  <a:pt x="109" y="30"/>
                  <a:pt x="110" y="31"/>
                  <a:pt x="110" y="32"/>
                </a:cubicBezTo>
                <a:cubicBezTo>
                  <a:pt x="110" y="33"/>
                  <a:pt x="109" y="35"/>
                  <a:pt x="107" y="35"/>
                </a:cubicBezTo>
                <a:close/>
                <a:moveTo>
                  <a:pt x="113" y="27"/>
                </a:moveTo>
                <a:cubicBezTo>
                  <a:pt x="112" y="27"/>
                  <a:pt x="110" y="26"/>
                  <a:pt x="110" y="25"/>
                </a:cubicBezTo>
                <a:cubicBezTo>
                  <a:pt x="110" y="24"/>
                  <a:pt x="112" y="22"/>
                  <a:pt x="113" y="22"/>
                </a:cubicBezTo>
                <a:cubicBezTo>
                  <a:pt x="114" y="22"/>
                  <a:pt x="115" y="24"/>
                  <a:pt x="115" y="25"/>
                </a:cubicBezTo>
                <a:cubicBezTo>
                  <a:pt x="115" y="26"/>
                  <a:pt x="114" y="27"/>
                  <a:pt x="113" y="27"/>
                </a:cubicBezTo>
                <a:close/>
                <a:moveTo>
                  <a:pt x="118" y="35"/>
                </a:moveTo>
                <a:cubicBezTo>
                  <a:pt x="116" y="35"/>
                  <a:pt x="115" y="33"/>
                  <a:pt x="115" y="32"/>
                </a:cubicBezTo>
                <a:cubicBezTo>
                  <a:pt x="115" y="31"/>
                  <a:pt x="116" y="30"/>
                  <a:pt x="118" y="30"/>
                </a:cubicBezTo>
                <a:cubicBezTo>
                  <a:pt x="119" y="30"/>
                  <a:pt x="120" y="31"/>
                  <a:pt x="120" y="32"/>
                </a:cubicBezTo>
                <a:cubicBezTo>
                  <a:pt x="120" y="33"/>
                  <a:pt x="119" y="35"/>
                  <a:pt x="118" y="35"/>
                </a:cubicBezTo>
                <a:close/>
                <a:moveTo>
                  <a:pt x="123" y="27"/>
                </a:moveTo>
                <a:cubicBezTo>
                  <a:pt x="121" y="27"/>
                  <a:pt x="120" y="26"/>
                  <a:pt x="120" y="25"/>
                </a:cubicBezTo>
                <a:cubicBezTo>
                  <a:pt x="120" y="24"/>
                  <a:pt x="121" y="22"/>
                  <a:pt x="123" y="22"/>
                </a:cubicBezTo>
                <a:cubicBezTo>
                  <a:pt x="125" y="22"/>
                  <a:pt x="126" y="24"/>
                  <a:pt x="126" y="25"/>
                </a:cubicBezTo>
                <a:cubicBezTo>
                  <a:pt x="126" y="26"/>
                  <a:pt x="125" y="27"/>
                  <a:pt x="123" y="27"/>
                </a:cubicBezTo>
                <a:close/>
                <a:moveTo>
                  <a:pt x="129" y="35"/>
                </a:moveTo>
                <a:cubicBezTo>
                  <a:pt x="127" y="35"/>
                  <a:pt x="126" y="33"/>
                  <a:pt x="126" y="32"/>
                </a:cubicBezTo>
                <a:cubicBezTo>
                  <a:pt x="126" y="31"/>
                  <a:pt x="127" y="30"/>
                  <a:pt x="129" y="30"/>
                </a:cubicBezTo>
                <a:cubicBezTo>
                  <a:pt x="130" y="30"/>
                  <a:pt x="131" y="31"/>
                  <a:pt x="131" y="32"/>
                </a:cubicBezTo>
                <a:cubicBezTo>
                  <a:pt x="131" y="33"/>
                  <a:pt x="130" y="35"/>
                  <a:pt x="129" y="35"/>
                </a:cubicBezTo>
                <a:close/>
                <a:moveTo>
                  <a:pt x="134" y="27"/>
                </a:moveTo>
                <a:cubicBezTo>
                  <a:pt x="132" y="27"/>
                  <a:pt x="131" y="26"/>
                  <a:pt x="131" y="25"/>
                </a:cubicBezTo>
                <a:cubicBezTo>
                  <a:pt x="131" y="24"/>
                  <a:pt x="132" y="22"/>
                  <a:pt x="134" y="22"/>
                </a:cubicBezTo>
                <a:cubicBezTo>
                  <a:pt x="135" y="22"/>
                  <a:pt x="136" y="24"/>
                  <a:pt x="136" y="25"/>
                </a:cubicBezTo>
                <a:cubicBezTo>
                  <a:pt x="136" y="26"/>
                  <a:pt x="135" y="27"/>
                  <a:pt x="134" y="27"/>
                </a:cubicBezTo>
                <a:close/>
                <a:moveTo>
                  <a:pt x="140" y="35"/>
                </a:moveTo>
                <a:cubicBezTo>
                  <a:pt x="137" y="35"/>
                  <a:pt x="136" y="33"/>
                  <a:pt x="136" y="32"/>
                </a:cubicBezTo>
                <a:cubicBezTo>
                  <a:pt x="136" y="31"/>
                  <a:pt x="137" y="30"/>
                  <a:pt x="140" y="30"/>
                </a:cubicBezTo>
                <a:cubicBezTo>
                  <a:pt x="141" y="30"/>
                  <a:pt x="142" y="31"/>
                  <a:pt x="142" y="32"/>
                </a:cubicBezTo>
                <a:cubicBezTo>
                  <a:pt x="142" y="33"/>
                  <a:pt x="141" y="35"/>
                  <a:pt x="140" y="35"/>
                </a:cubicBezTo>
                <a:close/>
                <a:moveTo>
                  <a:pt x="54" y="102"/>
                </a:moveTo>
                <a:cubicBezTo>
                  <a:pt x="54" y="101"/>
                  <a:pt x="54" y="94"/>
                  <a:pt x="54" y="9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5" y="63"/>
                  <a:pt x="59" y="60"/>
                  <a:pt x="65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8"/>
                  <a:pt x="0" y="61"/>
                  <a:pt x="0" y="6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8"/>
                  <a:pt x="2" y="100"/>
                  <a:pt x="3" y="102"/>
                </a:cubicBezTo>
                <a:lnTo>
                  <a:pt x="54" y="102"/>
                </a:lnTo>
                <a:close/>
                <a:moveTo>
                  <a:pt x="28" y="68"/>
                </a:moveTo>
                <a:cubicBezTo>
                  <a:pt x="36" y="68"/>
                  <a:pt x="41" y="73"/>
                  <a:pt x="41" y="79"/>
                </a:cubicBezTo>
                <a:cubicBezTo>
                  <a:pt x="41" y="87"/>
                  <a:pt x="36" y="91"/>
                  <a:pt x="28" y="91"/>
                </a:cubicBezTo>
                <a:cubicBezTo>
                  <a:pt x="22" y="91"/>
                  <a:pt x="16" y="87"/>
                  <a:pt x="16" y="79"/>
                </a:cubicBezTo>
                <a:cubicBezTo>
                  <a:pt x="16" y="73"/>
                  <a:pt x="22" y="68"/>
                  <a:pt x="28" y="68"/>
                </a:cubicBezTo>
                <a:close/>
                <a:moveTo>
                  <a:pt x="54" y="143"/>
                </a:moveTo>
                <a:cubicBezTo>
                  <a:pt x="54" y="143"/>
                  <a:pt x="54" y="143"/>
                  <a:pt x="54" y="142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3" y="107"/>
                  <a:pt x="3" y="107"/>
                  <a:pt x="3" y="107"/>
                </a:cubicBezTo>
                <a:cubicBezTo>
                  <a:pt x="2" y="110"/>
                  <a:pt x="0" y="112"/>
                  <a:pt x="0" y="1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2"/>
                  <a:pt x="7" y="159"/>
                  <a:pt x="13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3" y="157"/>
                  <a:pt x="64" y="154"/>
                  <a:pt x="62" y="151"/>
                </a:cubicBezTo>
                <a:cubicBezTo>
                  <a:pt x="58" y="149"/>
                  <a:pt x="56" y="146"/>
                  <a:pt x="54" y="143"/>
                </a:cubicBezTo>
                <a:close/>
                <a:moveTo>
                  <a:pt x="29" y="142"/>
                </a:moveTo>
                <a:cubicBezTo>
                  <a:pt x="22" y="142"/>
                  <a:pt x="16" y="137"/>
                  <a:pt x="16" y="131"/>
                </a:cubicBezTo>
                <a:cubicBezTo>
                  <a:pt x="16" y="123"/>
                  <a:pt x="22" y="118"/>
                  <a:pt x="29" y="118"/>
                </a:cubicBezTo>
                <a:cubicBezTo>
                  <a:pt x="36" y="118"/>
                  <a:pt x="41" y="123"/>
                  <a:pt x="41" y="131"/>
                </a:cubicBezTo>
                <a:cubicBezTo>
                  <a:pt x="41" y="137"/>
                  <a:pt x="36" y="142"/>
                  <a:pt x="29" y="142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A3D53-EF10-959B-6137-5C541441BD95}"/>
              </a:ext>
            </a:extLst>
          </p:cNvPr>
          <p:cNvCxnSpPr/>
          <p:nvPr/>
        </p:nvCxnSpPr>
        <p:spPr>
          <a:xfrm>
            <a:off x="7400040" y="2187019"/>
            <a:ext cx="0" cy="2469822"/>
          </a:xfrm>
          <a:prstGeom prst="line">
            <a:avLst/>
          </a:prstGeom>
          <a:ln w="57150">
            <a:solidFill>
              <a:srgbClr val="001F5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40531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42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57A569-44AF-07A4-A4AF-26A7370CDBD5}"/>
              </a:ext>
            </a:extLst>
          </p:cNvPr>
          <p:cNvSpPr txBox="1"/>
          <p:nvPr/>
        </p:nvSpPr>
        <p:spPr>
          <a:xfrm>
            <a:off x="735293" y="1019321"/>
            <a:ext cx="50999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D62A41-44F5-21E4-017A-1518296E26C4}"/>
              </a:ext>
            </a:extLst>
          </p:cNvPr>
          <p:cNvSpPr txBox="1"/>
          <p:nvPr/>
        </p:nvSpPr>
        <p:spPr>
          <a:xfrm>
            <a:off x="6284537" y="1019320"/>
            <a:ext cx="50999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79331B-4561-2E69-42F4-759D7DBFCC72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0676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43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ABA67E-65B0-A8FB-D57C-96CAE1152B85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30CE8B1-3301-44F2-5425-95FDE60394CD}"/>
              </a:ext>
            </a:extLst>
          </p:cNvPr>
          <p:cNvGrpSpPr/>
          <p:nvPr/>
        </p:nvGrpSpPr>
        <p:grpSpPr>
          <a:xfrm>
            <a:off x="6957307" y="914400"/>
            <a:ext cx="5034066" cy="5029200"/>
            <a:chOff x="6957307" y="914400"/>
            <a:chExt cx="5034066" cy="5029200"/>
          </a:xfrm>
        </p:grpSpPr>
        <p:sp>
          <p:nvSpPr>
            <p:cNvPr id="5" name="Rectangle: Diagonal Corners Snipped 4">
              <a:extLst>
                <a:ext uri="{FF2B5EF4-FFF2-40B4-BE49-F238E27FC236}">
                  <a16:creationId xmlns:a16="http://schemas.microsoft.com/office/drawing/2014/main" id="{D8CC30D2-A776-D988-A604-F3C4BD376273}"/>
                </a:ext>
              </a:extLst>
            </p:cNvPr>
            <p:cNvSpPr/>
            <p:nvPr/>
          </p:nvSpPr>
          <p:spPr>
            <a:xfrm>
              <a:off x="7832673" y="1789703"/>
              <a:ext cx="3286308" cy="3283918"/>
            </a:xfrm>
            <a:prstGeom prst="snip2DiagRect">
              <a:avLst>
                <a:gd name="adj1" fmla="val 7831"/>
                <a:gd name="adj2" fmla="val 14927"/>
              </a:avLst>
            </a:prstGeom>
            <a:solidFill>
              <a:srgbClr val="004284"/>
            </a:solidFill>
            <a:ln w="6350">
              <a:solidFill>
                <a:schemeClr val="bg1">
                  <a:lumMod val="85000"/>
                  <a:alpha val="25000"/>
                </a:schemeClr>
              </a:solidFill>
            </a:ln>
            <a:effectLst>
              <a:outerShdw blurRad="1079500" dist="1143000" dir="2700000" sx="80000" sy="8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9EA6244-2A14-AA5B-28CB-AB3532390115}"/>
                </a:ext>
              </a:extLst>
            </p:cNvPr>
            <p:cNvGrpSpPr/>
            <p:nvPr/>
          </p:nvGrpSpPr>
          <p:grpSpPr>
            <a:xfrm>
              <a:off x="6957307" y="2384230"/>
              <a:ext cx="1209365" cy="2094865"/>
              <a:chOff x="1523998" y="2341796"/>
              <a:chExt cx="1241717" cy="2150901"/>
            </a:xfrm>
            <a:solidFill>
              <a:srgbClr val="D9D9D9"/>
            </a:solidFill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6A6F5B14-E481-7CB1-7DE3-51D9340410B7}"/>
                  </a:ext>
                </a:extLst>
              </p:cNvPr>
              <p:cNvGrpSpPr/>
              <p:nvPr/>
            </p:nvGrpSpPr>
            <p:grpSpPr>
              <a:xfrm>
                <a:off x="1523998" y="2391936"/>
                <a:ext cx="895722" cy="2050618"/>
                <a:chOff x="4368436" y="2721290"/>
                <a:chExt cx="618264" cy="1415418"/>
              </a:xfrm>
              <a:grpFill/>
            </p:grpSpPr>
            <p:cxnSp>
              <p:nvCxnSpPr>
                <p:cNvPr id="84" name="Straight Connector 83">
                  <a:extLst>
                    <a:ext uri="{FF2B5EF4-FFF2-40B4-BE49-F238E27FC236}">
                      <a16:creationId xmlns:a16="http://schemas.microsoft.com/office/drawing/2014/main" id="{3C661C20-FC50-4FD5-C0C0-DC6BB585CF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2898218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>
                  <a:extLst>
                    <a:ext uri="{FF2B5EF4-FFF2-40B4-BE49-F238E27FC236}">
                      <a16:creationId xmlns:a16="http://schemas.microsoft.com/office/drawing/2014/main" id="{B4F29390-879D-EB83-9D1F-FB986F8C39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075144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4AC45011-4700-2E3A-0D8B-80E196E82F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252072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7EA8B72A-48A1-E618-092D-87FCEE336A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428999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436E37C2-E9F7-BA36-F8CF-0E98BDDD66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605927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D0330B8C-28B4-6D01-83C5-C5D823CFC0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782853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CB0AD1D3-226D-163B-66A2-DA712A292C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959482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450483ED-7046-F38E-0759-37DFB34576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4136708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>
                  <a:extLst>
                    <a:ext uri="{FF2B5EF4-FFF2-40B4-BE49-F238E27FC236}">
                      <a16:creationId xmlns:a16="http://schemas.microsoft.com/office/drawing/2014/main" id="{5E067296-C249-2491-B8C0-07FFE6EB4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2721290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F9B81CA0-A437-FE8A-AA97-70B42087CCAC}"/>
                  </a:ext>
                </a:extLst>
              </p:cNvPr>
              <p:cNvGrpSpPr/>
              <p:nvPr/>
            </p:nvGrpSpPr>
            <p:grpSpPr>
              <a:xfrm>
                <a:off x="2419705" y="2341796"/>
                <a:ext cx="346010" cy="2150901"/>
                <a:chOff x="4986684" y="2686681"/>
                <a:chExt cx="238830" cy="1484637"/>
              </a:xfrm>
              <a:grpFill/>
            </p:grpSpPr>
            <p:sp>
              <p:nvSpPr>
                <p:cNvPr id="75" name="Freeform 318">
                  <a:extLst>
                    <a:ext uri="{FF2B5EF4-FFF2-40B4-BE49-F238E27FC236}">
                      <a16:creationId xmlns:a16="http://schemas.microsoft.com/office/drawing/2014/main" id="{745B79E2-8E45-CA06-A94D-0D80123700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97" y="4102099"/>
                  <a:ext cx="238817" cy="69219"/>
                </a:xfrm>
                <a:custGeom>
                  <a:avLst/>
                  <a:gdLst>
                    <a:gd name="T0" fmla="*/ 140 w 400"/>
                    <a:gd name="T1" fmla="*/ 26 h 116"/>
                    <a:gd name="T2" fmla="*/ 0 w 400"/>
                    <a:gd name="T3" fmla="*/ 26 h 116"/>
                    <a:gd name="T4" fmla="*/ 0 w 400"/>
                    <a:gd name="T5" fmla="*/ 90 h 116"/>
                    <a:gd name="T6" fmla="*/ 140 w 400"/>
                    <a:gd name="T7" fmla="*/ 90 h 116"/>
                    <a:gd name="T8" fmla="*/ 140 w 400"/>
                    <a:gd name="T9" fmla="*/ 116 h 116"/>
                    <a:gd name="T10" fmla="*/ 400 w 400"/>
                    <a:gd name="T11" fmla="*/ 116 h 116"/>
                    <a:gd name="T12" fmla="*/ 400 w 400"/>
                    <a:gd name="T13" fmla="*/ 0 h 116"/>
                    <a:gd name="T14" fmla="*/ 140 w 400"/>
                    <a:gd name="T15" fmla="*/ 0 h 116"/>
                    <a:gd name="T16" fmla="*/ 140 w 400"/>
                    <a:gd name="T17" fmla="*/ 2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140" y="26"/>
                      </a:moveTo>
                      <a:lnTo>
                        <a:pt x="0" y="26"/>
                      </a:lnTo>
                      <a:lnTo>
                        <a:pt x="0" y="90"/>
                      </a:lnTo>
                      <a:lnTo>
                        <a:pt x="140" y="90"/>
                      </a:lnTo>
                      <a:lnTo>
                        <a:pt x="140" y="116"/>
                      </a:lnTo>
                      <a:lnTo>
                        <a:pt x="400" y="116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76" name="Freeform 319">
                  <a:extLst>
                    <a:ext uri="{FF2B5EF4-FFF2-40B4-BE49-F238E27FC236}">
                      <a16:creationId xmlns:a16="http://schemas.microsoft.com/office/drawing/2014/main" id="{FD49C25D-F829-3E99-776C-5C312667DB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91" y="3924873"/>
                  <a:ext cx="238817" cy="69219"/>
                </a:xfrm>
                <a:custGeom>
                  <a:avLst/>
                  <a:gdLst>
                    <a:gd name="T0" fmla="*/ 140 w 400"/>
                    <a:gd name="T1" fmla="*/ 26 h 116"/>
                    <a:gd name="T2" fmla="*/ 0 w 400"/>
                    <a:gd name="T3" fmla="*/ 26 h 116"/>
                    <a:gd name="T4" fmla="*/ 0 w 400"/>
                    <a:gd name="T5" fmla="*/ 90 h 116"/>
                    <a:gd name="T6" fmla="*/ 140 w 400"/>
                    <a:gd name="T7" fmla="*/ 90 h 116"/>
                    <a:gd name="T8" fmla="*/ 140 w 400"/>
                    <a:gd name="T9" fmla="*/ 116 h 116"/>
                    <a:gd name="T10" fmla="*/ 400 w 400"/>
                    <a:gd name="T11" fmla="*/ 116 h 116"/>
                    <a:gd name="T12" fmla="*/ 400 w 400"/>
                    <a:gd name="T13" fmla="*/ 0 h 116"/>
                    <a:gd name="T14" fmla="*/ 140 w 400"/>
                    <a:gd name="T15" fmla="*/ 0 h 116"/>
                    <a:gd name="T16" fmla="*/ 140 w 400"/>
                    <a:gd name="T17" fmla="*/ 2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140" y="26"/>
                      </a:moveTo>
                      <a:lnTo>
                        <a:pt x="0" y="26"/>
                      </a:lnTo>
                      <a:lnTo>
                        <a:pt x="0" y="90"/>
                      </a:lnTo>
                      <a:lnTo>
                        <a:pt x="140" y="90"/>
                      </a:lnTo>
                      <a:lnTo>
                        <a:pt x="140" y="116"/>
                      </a:lnTo>
                      <a:lnTo>
                        <a:pt x="400" y="116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77" name="Freeform 320">
                  <a:extLst>
                    <a:ext uri="{FF2B5EF4-FFF2-40B4-BE49-F238E27FC236}">
                      <a16:creationId xmlns:a16="http://schemas.microsoft.com/office/drawing/2014/main" id="{B65FF71C-DBB7-DBE5-C22B-C973985D5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87" y="3748244"/>
                  <a:ext cx="238816" cy="69219"/>
                </a:xfrm>
                <a:custGeom>
                  <a:avLst/>
                  <a:gdLst>
                    <a:gd name="T0" fmla="*/ 140 w 400"/>
                    <a:gd name="T1" fmla="*/ 26 h 116"/>
                    <a:gd name="T2" fmla="*/ 0 w 400"/>
                    <a:gd name="T3" fmla="*/ 26 h 116"/>
                    <a:gd name="T4" fmla="*/ 0 w 400"/>
                    <a:gd name="T5" fmla="*/ 90 h 116"/>
                    <a:gd name="T6" fmla="*/ 140 w 400"/>
                    <a:gd name="T7" fmla="*/ 90 h 116"/>
                    <a:gd name="T8" fmla="*/ 140 w 400"/>
                    <a:gd name="T9" fmla="*/ 116 h 116"/>
                    <a:gd name="T10" fmla="*/ 400 w 400"/>
                    <a:gd name="T11" fmla="*/ 116 h 116"/>
                    <a:gd name="T12" fmla="*/ 400 w 400"/>
                    <a:gd name="T13" fmla="*/ 0 h 116"/>
                    <a:gd name="T14" fmla="*/ 140 w 400"/>
                    <a:gd name="T15" fmla="*/ 0 h 116"/>
                    <a:gd name="T16" fmla="*/ 140 w 400"/>
                    <a:gd name="T17" fmla="*/ 2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140" y="26"/>
                      </a:moveTo>
                      <a:lnTo>
                        <a:pt x="0" y="26"/>
                      </a:lnTo>
                      <a:lnTo>
                        <a:pt x="0" y="90"/>
                      </a:lnTo>
                      <a:lnTo>
                        <a:pt x="140" y="90"/>
                      </a:lnTo>
                      <a:lnTo>
                        <a:pt x="140" y="116"/>
                      </a:lnTo>
                      <a:lnTo>
                        <a:pt x="400" y="116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78" name="Freeform 321">
                  <a:extLst>
                    <a:ext uri="{FF2B5EF4-FFF2-40B4-BE49-F238E27FC236}">
                      <a16:creationId xmlns:a16="http://schemas.microsoft.com/office/drawing/2014/main" id="{C1EE48F6-CD6D-70D3-4672-173FF5C54C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84" y="3571019"/>
                  <a:ext cx="238816" cy="69816"/>
                </a:xfrm>
                <a:custGeom>
                  <a:avLst/>
                  <a:gdLst>
                    <a:gd name="T0" fmla="*/ 140 w 400"/>
                    <a:gd name="T1" fmla="*/ 26 h 117"/>
                    <a:gd name="T2" fmla="*/ 0 w 400"/>
                    <a:gd name="T3" fmla="*/ 26 h 117"/>
                    <a:gd name="T4" fmla="*/ 0 w 400"/>
                    <a:gd name="T5" fmla="*/ 91 h 117"/>
                    <a:gd name="T6" fmla="*/ 140 w 400"/>
                    <a:gd name="T7" fmla="*/ 91 h 117"/>
                    <a:gd name="T8" fmla="*/ 140 w 400"/>
                    <a:gd name="T9" fmla="*/ 117 h 117"/>
                    <a:gd name="T10" fmla="*/ 400 w 400"/>
                    <a:gd name="T11" fmla="*/ 117 h 117"/>
                    <a:gd name="T12" fmla="*/ 400 w 400"/>
                    <a:gd name="T13" fmla="*/ 0 h 117"/>
                    <a:gd name="T14" fmla="*/ 140 w 400"/>
                    <a:gd name="T15" fmla="*/ 0 h 117"/>
                    <a:gd name="T16" fmla="*/ 140 w 400"/>
                    <a:gd name="T17" fmla="*/ 2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7">
                      <a:moveTo>
                        <a:pt x="140" y="26"/>
                      </a:moveTo>
                      <a:lnTo>
                        <a:pt x="0" y="26"/>
                      </a:lnTo>
                      <a:lnTo>
                        <a:pt x="0" y="91"/>
                      </a:lnTo>
                      <a:lnTo>
                        <a:pt x="140" y="91"/>
                      </a:lnTo>
                      <a:lnTo>
                        <a:pt x="140" y="117"/>
                      </a:lnTo>
                      <a:lnTo>
                        <a:pt x="400" y="117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79" name="Freeform 322">
                  <a:extLst>
                    <a:ext uri="{FF2B5EF4-FFF2-40B4-BE49-F238E27FC236}">
                      <a16:creationId xmlns:a16="http://schemas.microsoft.com/office/drawing/2014/main" id="{AB10B459-F96C-7391-94FE-B6A18FA9B3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89" y="3394390"/>
                  <a:ext cx="238816" cy="69219"/>
                </a:xfrm>
                <a:custGeom>
                  <a:avLst/>
                  <a:gdLst>
                    <a:gd name="T0" fmla="*/ 140 w 400"/>
                    <a:gd name="T1" fmla="*/ 26 h 116"/>
                    <a:gd name="T2" fmla="*/ 0 w 400"/>
                    <a:gd name="T3" fmla="*/ 26 h 116"/>
                    <a:gd name="T4" fmla="*/ 0 w 400"/>
                    <a:gd name="T5" fmla="*/ 90 h 116"/>
                    <a:gd name="T6" fmla="*/ 140 w 400"/>
                    <a:gd name="T7" fmla="*/ 90 h 116"/>
                    <a:gd name="T8" fmla="*/ 140 w 400"/>
                    <a:gd name="T9" fmla="*/ 116 h 116"/>
                    <a:gd name="T10" fmla="*/ 400 w 400"/>
                    <a:gd name="T11" fmla="*/ 116 h 116"/>
                    <a:gd name="T12" fmla="*/ 400 w 400"/>
                    <a:gd name="T13" fmla="*/ 0 h 116"/>
                    <a:gd name="T14" fmla="*/ 140 w 400"/>
                    <a:gd name="T15" fmla="*/ 0 h 116"/>
                    <a:gd name="T16" fmla="*/ 140 w 400"/>
                    <a:gd name="T17" fmla="*/ 2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140" y="26"/>
                      </a:moveTo>
                      <a:lnTo>
                        <a:pt x="0" y="26"/>
                      </a:lnTo>
                      <a:lnTo>
                        <a:pt x="0" y="90"/>
                      </a:lnTo>
                      <a:lnTo>
                        <a:pt x="140" y="90"/>
                      </a:lnTo>
                      <a:lnTo>
                        <a:pt x="140" y="116"/>
                      </a:lnTo>
                      <a:lnTo>
                        <a:pt x="400" y="116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80" name="Freeform 323">
                  <a:extLst>
                    <a:ext uri="{FF2B5EF4-FFF2-40B4-BE49-F238E27FC236}">
                      <a16:creationId xmlns:a16="http://schemas.microsoft.com/office/drawing/2014/main" id="{5457F1BD-B1E7-2905-F156-EB7DDFF574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89" y="3217164"/>
                  <a:ext cx="238816" cy="69816"/>
                </a:xfrm>
                <a:custGeom>
                  <a:avLst/>
                  <a:gdLst>
                    <a:gd name="T0" fmla="*/ 140 w 400"/>
                    <a:gd name="T1" fmla="*/ 26 h 117"/>
                    <a:gd name="T2" fmla="*/ 0 w 400"/>
                    <a:gd name="T3" fmla="*/ 26 h 117"/>
                    <a:gd name="T4" fmla="*/ 0 w 400"/>
                    <a:gd name="T5" fmla="*/ 91 h 117"/>
                    <a:gd name="T6" fmla="*/ 140 w 400"/>
                    <a:gd name="T7" fmla="*/ 91 h 117"/>
                    <a:gd name="T8" fmla="*/ 140 w 400"/>
                    <a:gd name="T9" fmla="*/ 117 h 117"/>
                    <a:gd name="T10" fmla="*/ 400 w 400"/>
                    <a:gd name="T11" fmla="*/ 117 h 117"/>
                    <a:gd name="T12" fmla="*/ 400 w 400"/>
                    <a:gd name="T13" fmla="*/ 0 h 117"/>
                    <a:gd name="T14" fmla="*/ 140 w 400"/>
                    <a:gd name="T15" fmla="*/ 0 h 117"/>
                    <a:gd name="T16" fmla="*/ 140 w 400"/>
                    <a:gd name="T17" fmla="*/ 2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7">
                      <a:moveTo>
                        <a:pt x="140" y="26"/>
                      </a:moveTo>
                      <a:lnTo>
                        <a:pt x="0" y="26"/>
                      </a:lnTo>
                      <a:lnTo>
                        <a:pt x="0" y="91"/>
                      </a:lnTo>
                      <a:lnTo>
                        <a:pt x="140" y="91"/>
                      </a:lnTo>
                      <a:lnTo>
                        <a:pt x="140" y="117"/>
                      </a:lnTo>
                      <a:lnTo>
                        <a:pt x="400" y="117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81" name="Freeform 324">
                  <a:extLst>
                    <a:ext uri="{FF2B5EF4-FFF2-40B4-BE49-F238E27FC236}">
                      <a16:creationId xmlns:a16="http://schemas.microsoft.com/office/drawing/2014/main" id="{CB6DBA28-D13C-D93A-4F6E-EE4DC65180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89" y="3040535"/>
                  <a:ext cx="238816" cy="69219"/>
                </a:xfrm>
                <a:custGeom>
                  <a:avLst/>
                  <a:gdLst>
                    <a:gd name="T0" fmla="*/ 140 w 400"/>
                    <a:gd name="T1" fmla="*/ 26 h 116"/>
                    <a:gd name="T2" fmla="*/ 0 w 400"/>
                    <a:gd name="T3" fmla="*/ 26 h 116"/>
                    <a:gd name="T4" fmla="*/ 0 w 400"/>
                    <a:gd name="T5" fmla="*/ 90 h 116"/>
                    <a:gd name="T6" fmla="*/ 140 w 400"/>
                    <a:gd name="T7" fmla="*/ 90 h 116"/>
                    <a:gd name="T8" fmla="*/ 140 w 400"/>
                    <a:gd name="T9" fmla="*/ 116 h 116"/>
                    <a:gd name="T10" fmla="*/ 400 w 400"/>
                    <a:gd name="T11" fmla="*/ 116 h 116"/>
                    <a:gd name="T12" fmla="*/ 400 w 400"/>
                    <a:gd name="T13" fmla="*/ 0 h 116"/>
                    <a:gd name="T14" fmla="*/ 140 w 400"/>
                    <a:gd name="T15" fmla="*/ 0 h 116"/>
                    <a:gd name="T16" fmla="*/ 140 w 400"/>
                    <a:gd name="T17" fmla="*/ 2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140" y="26"/>
                      </a:moveTo>
                      <a:lnTo>
                        <a:pt x="0" y="26"/>
                      </a:lnTo>
                      <a:lnTo>
                        <a:pt x="0" y="90"/>
                      </a:lnTo>
                      <a:lnTo>
                        <a:pt x="140" y="90"/>
                      </a:lnTo>
                      <a:lnTo>
                        <a:pt x="140" y="116"/>
                      </a:lnTo>
                      <a:lnTo>
                        <a:pt x="400" y="116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82" name="Freeform 325">
                  <a:extLst>
                    <a:ext uri="{FF2B5EF4-FFF2-40B4-BE49-F238E27FC236}">
                      <a16:creationId xmlns:a16="http://schemas.microsoft.com/office/drawing/2014/main" id="{CAC1F73F-BB9A-66C9-6C2D-0C1499EDF4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89" y="2863310"/>
                  <a:ext cx="238816" cy="69816"/>
                </a:xfrm>
                <a:custGeom>
                  <a:avLst/>
                  <a:gdLst>
                    <a:gd name="T0" fmla="*/ 140 w 400"/>
                    <a:gd name="T1" fmla="*/ 27 h 117"/>
                    <a:gd name="T2" fmla="*/ 0 w 400"/>
                    <a:gd name="T3" fmla="*/ 27 h 117"/>
                    <a:gd name="T4" fmla="*/ 0 w 400"/>
                    <a:gd name="T5" fmla="*/ 91 h 117"/>
                    <a:gd name="T6" fmla="*/ 140 w 400"/>
                    <a:gd name="T7" fmla="*/ 91 h 117"/>
                    <a:gd name="T8" fmla="*/ 140 w 400"/>
                    <a:gd name="T9" fmla="*/ 117 h 117"/>
                    <a:gd name="T10" fmla="*/ 400 w 400"/>
                    <a:gd name="T11" fmla="*/ 117 h 117"/>
                    <a:gd name="T12" fmla="*/ 400 w 400"/>
                    <a:gd name="T13" fmla="*/ 0 h 117"/>
                    <a:gd name="T14" fmla="*/ 140 w 400"/>
                    <a:gd name="T15" fmla="*/ 0 h 117"/>
                    <a:gd name="T16" fmla="*/ 140 w 400"/>
                    <a:gd name="T17" fmla="*/ 2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7">
                      <a:moveTo>
                        <a:pt x="140" y="27"/>
                      </a:moveTo>
                      <a:lnTo>
                        <a:pt x="0" y="27"/>
                      </a:lnTo>
                      <a:lnTo>
                        <a:pt x="0" y="91"/>
                      </a:lnTo>
                      <a:lnTo>
                        <a:pt x="140" y="91"/>
                      </a:lnTo>
                      <a:lnTo>
                        <a:pt x="140" y="117"/>
                      </a:lnTo>
                      <a:lnTo>
                        <a:pt x="400" y="117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83" name="Freeform 326">
                  <a:extLst>
                    <a:ext uri="{FF2B5EF4-FFF2-40B4-BE49-F238E27FC236}">
                      <a16:creationId xmlns:a16="http://schemas.microsoft.com/office/drawing/2014/main" id="{B44A8FDB-0C94-68E1-588B-4DE8B6365E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6692" y="2686681"/>
                  <a:ext cx="238816" cy="69219"/>
                </a:xfrm>
                <a:custGeom>
                  <a:avLst/>
                  <a:gdLst>
                    <a:gd name="T0" fmla="*/ 140 w 400"/>
                    <a:gd name="T1" fmla="*/ 26 h 116"/>
                    <a:gd name="T2" fmla="*/ 0 w 400"/>
                    <a:gd name="T3" fmla="*/ 26 h 116"/>
                    <a:gd name="T4" fmla="*/ 0 w 400"/>
                    <a:gd name="T5" fmla="*/ 90 h 116"/>
                    <a:gd name="T6" fmla="*/ 140 w 400"/>
                    <a:gd name="T7" fmla="*/ 90 h 116"/>
                    <a:gd name="T8" fmla="*/ 140 w 400"/>
                    <a:gd name="T9" fmla="*/ 116 h 116"/>
                    <a:gd name="T10" fmla="*/ 400 w 400"/>
                    <a:gd name="T11" fmla="*/ 116 h 116"/>
                    <a:gd name="T12" fmla="*/ 400 w 400"/>
                    <a:gd name="T13" fmla="*/ 0 h 116"/>
                    <a:gd name="T14" fmla="*/ 140 w 400"/>
                    <a:gd name="T15" fmla="*/ 0 h 116"/>
                    <a:gd name="T16" fmla="*/ 140 w 400"/>
                    <a:gd name="T17" fmla="*/ 2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140" y="26"/>
                      </a:moveTo>
                      <a:lnTo>
                        <a:pt x="0" y="26"/>
                      </a:lnTo>
                      <a:lnTo>
                        <a:pt x="0" y="90"/>
                      </a:lnTo>
                      <a:lnTo>
                        <a:pt x="140" y="90"/>
                      </a:lnTo>
                      <a:lnTo>
                        <a:pt x="140" y="116"/>
                      </a:lnTo>
                      <a:lnTo>
                        <a:pt x="400" y="116"/>
                      </a:lnTo>
                      <a:lnTo>
                        <a:pt x="400" y="0"/>
                      </a:lnTo>
                      <a:lnTo>
                        <a:pt x="140" y="0"/>
                      </a:lnTo>
                      <a:lnTo>
                        <a:pt x="14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5997A4-5ED5-26A7-C0D7-4CF6A8D6F990}"/>
                </a:ext>
              </a:extLst>
            </p:cNvPr>
            <p:cNvGrpSpPr/>
            <p:nvPr/>
          </p:nvGrpSpPr>
          <p:grpSpPr>
            <a:xfrm>
              <a:off x="8428673" y="914400"/>
              <a:ext cx="2094307" cy="1210026"/>
              <a:chOff x="3041536" y="914401"/>
              <a:chExt cx="2150328" cy="1242391"/>
            </a:xfrm>
            <a:solidFill>
              <a:srgbClr val="D9D9D9"/>
            </a:solidFill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5B5526F5-A3E4-5221-9399-656463D27A27}"/>
                  </a:ext>
                </a:extLst>
              </p:cNvPr>
              <p:cNvGrpSpPr/>
              <p:nvPr/>
            </p:nvGrpSpPr>
            <p:grpSpPr>
              <a:xfrm rot="5400000">
                <a:off x="3668836" y="336954"/>
                <a:ext cx="895724" cy="2050618"/>
                <a:chOff x="4368436" y="2721290"/>
                <a:chExt cx="618264" cy="1415418"/>
              </a:xfrm>
              <a:grpFill/>
            </p:grpSpPr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97A085D8-004E-746B-0E1A-0F6B79CE1A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2898218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77CB9501-ECC1-377A-5DC4-9DF37DA0E9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075144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8D1CE940-796D-18AD-435E-A438FC7A69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252072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7E0D7E89-143B-9CDD-10C4-0E5AD0994B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428999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3FA535E6-5087-EE26-BCE1-D23BE2D0E7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605927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8FF0518A-FEE2-B46C-FD43-0F827F02D7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782853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21A488CC-1F2B-BC00-A6E1-1C6D788F6F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959482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5B26067C-7FA7-433B-ED55-F6D0EC7780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4136708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48914FDE-F0C5-F009-7A4B-69E2FADCD2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2721290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22AC6DAD-FE06-6311-DBF0-11BBC816D4FD}"/>
                  </a:ext>
                </a:extLst>
              </p:cNvPr>
              <p:cNvGrpSpPr/>
              <p:nvPr/>
            </p:nvGrpSpPr>
            <p:grpSpPr>
              <a:xfrm>
                <a:off x="3041536" y="1810121"/>
                <a:ext cx="2150328" cy="346671"/>
                <a:chOff x="10446192" y="4227958"/>
                <a:chExt cx="3499111" cy="564115"/>
              </a:xfrm>
              <a:grpFill/>
            </p:grpSpPr>
            <p:sp>
              <p:nvSpPr>
                <p:cNvPr id="55" name="Freeform 291">
                  <a:extLst>
                    <a:ext uri="{FF2B5EF4-FFF2-40B4-BE49-F238E27FC236}">
                      <a16:creationId xmlns:a16="http://schemas.microsoft.com/office/drawing/2014/main" id="{958C8930-D5B9-6CA0-43F0-84693EFCA9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6192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0 h 401"/>
                    <a:gd name="T2" fmla="*/ 26 w 116"/>
                    <a:gd name="T3" fmla="*/ 0 h 401"/>
                    <a:gd name="T4" fmla="*/ 26 w 116"/>
                    <a:gd name="T5" fmla="*/ 140 h 401"/>
                    <a:gd name="T6" fmla="*/ 0 w 116"/>
                    <a:gd name="T7" fmla="*/ 140 h 401"/>
                    <a:gd name="T8" fmla="*/ 0 w 116"/>
                    <a:gd name="T9" fmla="*/ 401 h 401"/>
                    <a:gd name="T10" fmla="*/ 116 w 116"/>
                    <a:gd name="T11" fmla="*/ 401 h 401"/>
                    <a:gd name="T12" fmla="*/ 116 w 116"/>
                    <a:gd name="T13" fmla="*/ 140 h 401"/>
                    <a:gd name="T14" fmla="*/ 90 w 116"/>
                    <a:gd name="T15" fmla="*/ 140 h 401"/>
                    <a:gd name="T16" fmla="*/ 90 w 116"/>
                    <a:gd name="T1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0"/>
                      </a:move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 292">
                  <a:extLst>
                    <a:ext uri="{FF2B5EF4-FFF2-40B4-BE49-F238E27FC236}">
                      <a16:creationId xmlns:a16="http://schemas.microsoft.com/office/drawing/2014/main" id="{03BC0ECA-5854-0C5C-0258-CDCE57CE6E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62820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0 h 401"/>
                    <a:gd name="T2" fmla="*/ 26 w 116"/>
                    <a:gd name="T3" fmla="*/ 0 h 401"/>
                    <a:gd name="T4" fmla="*/ 26 w 116"/>
                    <a:gd name="T5" fmla="*/ 140 h 401"/>
                    <a:gd name="T6" fmla="*/ 0 w 116"/>
                    <a:gd name="T7" fmla="*/ 140 h 401"/>
                    <a:gd name="T8" fmla="*/ 0 w 116"/>
                    <a:gd name="T9" fmla="*/ 401 h 401"/>
                    <a:gd name="T10" fmla="*/ 116 w 116"/>
                    <a:gd name="T11" fmla="*/ 401 h 401"/>
                    <a:gd name="T12" fmla="*/ 116 w 116"/>
                    <a:gd name="T13" fmla="*/ 140 h 401"/>
                    <a:gd name="T14" fmla="*/ 90 w 116"/>
                    <a:gd name="T15" fmla="*/ 140 h 401"/>
                    <a:gd name="T16" fmla="*/ 90 w 116"/>
                    <a:gd name="T1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0"/>
                      </a:move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293">
                  <a:extLst>
                    <a:ext uri="{FF2B5EF4-FFF2-40B4-BE49-F238E27FC236}">
                      <a16:creationId xmlns:a16="http://schemas.microsoft.com/office/drawing/2014/main" id="{4C03F197-5478-0751-E461-6DB103F1D0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79448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0 h 401"/>
                    <a:gd name="T2" fmla="*/ 26 w 116"/>
                    <a:gd name="T3" fmla="*/ 0 h 401"/>
                    <a:gd name="T4" fmla="*/ 26 w 116"/>
                    <a:gd name="T5" fmla="*/ 140 h 401"/>
                    <a:gd name="T6" fmla="*/ 0 w 116"/>
                    <a:gd name="T7" fmla="*/ 140 h 401"/>
                    <a:gd name="T8" fmla="*/ 0 w 116"/>
                    <a:gd name="T9" fmla="*/ 401 h 401"/>
                    <a:gd name="T10" fmla="*/ 116 w 116"/>
                    <a:gd name="T11" fmla="*/ 401 h 401"/>
                    <a:gd name="T12" fmla="*/ 116 w 116"/>
                    <a:gd name="T13" fmla="*/ 140 h 401"/>
                    <a:gd name="T14" fmla="*/ 90 w 116"/>
                    <a:gd name="T15" fmla="*/ 140 h 401"/>
                    <a:gd name="T16" fmla="*/ 90 w 116"/>
                    <a:gd name="T1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0"/>
                      </a:move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294">
                  <a:extLst>
                    <a:ext uri="{FF2B5EF4-FFF2-40B4-BE49-F238E27FC236}">
                      <a16:creationId xmlns:a16="http://schemas.microsoft.com/office/drawing/2014/main" id="{466C1B35-BC25-5ADB-17B2-F57891430A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97483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0 h 401"/>
                    <a:gd name="T2" fmla="*/ 26 w 116"/>
                    <a:gd name="T3" fmla="*/ 0 h 401"/>
                    <a:gd name="T4" fmla="*/ 26 w 116"/>
                    <a:gd name="T5" fmla="*/ 140 h 401"/>
                    <a:gd name="T6" fmla="*/ 0 w 116"/>
                    <a:gd name="T7" fmla="*/ 140 h 401"/>
                    <a:gd name="T8" fmla="*/ 0 w 116"/>
                    <a:gd name="T9" fmla="*/ 401 h 401"/>
                    <a:gd name="T10" fmla="*/ 116 w 116"/>
                    <a:gd name="T11" fmla="*/ 401 h 401"/>
                    <a:gd name="T12" fmla="*/ 116 w 116"/>
                    <a:gd name="T13" fmla="*/ 140 h 401"/>
                    <a:gd name="T14" fmla="*/ 90 w 116"/>
                    <a:gd name="T15" fmla="*/ 140 h 401"/>
                    <a:gd name="T16" fmla="*/ 90 w 116"/>
                    <a:gd name="T1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0"/>
                      </a:move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295">
                  <a:extLst>
                    <a:ext uri="{FF2B5EF4-FFF2-40B4-BE49-F238E27FC236}">
                      <a16:creationId xmlns:a16="http://schemas.microsoft.com/office/drawing/2014/main" id="{1E5AD2AA-0914-7F3D-B52A-5D5E345D76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14110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0 h 401"/>
                    <a:gd name="T2" fmla="*/ 26 w 116"/>
                    <a:gd name="T3" fmla="*/ 0 h 401"/>
                    <a:gd name="T4" fmla="*/ 26 w 116"/>
                    <a:gd name="T5" fmla="*/ 140 h 401"/>
                    <a:gd name="T6" fmla="*/ 0 w 116"/>
                    <a:gd name="T7" fmla="*/ 140 h 401"/>
                    <a:gd name="T8" fmla="*/ 0 w 116"/>
                    <a:gd name="T9" fmla="*/ 401 h 401"/>
                    <a:gd name="T10" fmla="*/ 116 w 116"/>
                    <a:gd name="T11" fmla="*/ 401 h 401"/>
                    <a:gd name="T12" fmla="*/ 116 w 116"/>
                    <a:gd name="T13" fmla="*/ 140 h 401"/>
                    <a:gd name="T14" fmla="*/ 90 w 116"/>
                    <a:gd name="T15" fmla="*/ 140 h 401"/>
                    <a:gd name="T16" fmla="*/ 90 w 116"/>
                    <a:gd name="T1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0"/>
                      </a:move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296">
                  <a:extLst>
                    <a:ext uri="{FF2B5EF4-FFF2-40B4-BE49-F238E27FC236}">
                      <a16:creationId xmlns:a16="http://schemas.microsoft.com/office/drawing/2014/main" id="{97B568C2-5A54-2BD8-2B2E-A814E5A323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30738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0 h 401"/>
                    <a:gd name="T2" fmla="*/ 26 w 116"/>
                    <a:gd name="T3" fmla="*/ 0 h 401"/>
                    <a:gd name="T4" fmla="*/ 26 w 116"/>
                    <a:gd name="T5" fmla="*/ 140 h 401"/>
                    <a:gd name="T6" fmla="*/ 0 w 116"/>
                    <a:gd name="T7" fmla="*/ 140 h 401"/>
                    <a:gd name="T8" fmla="*/ 0 w 116"/>
                    <a:gd name="T9" fmla="*/ 401 h 401"/>
                    <a:gd name="T10" fmla="*/ 116 w 116"/>
                    <a:gd name="T11" fmla="*/ 401 h 401"/>
                    <a:gd name="T12" fmla="*/ 116 w 116"/>
                    <a:gd name="T13" fmla="*/ 140 h 401"/>
                    <a:gd name="T14" fmla="*/ 90 w 116"/>
                    <a:gd name="T15" fmla="*/ 140 h 401"/>
                    <a:gd name="T16" fmla="*/ 90 w 116"/>
                    <a:gd name="T1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0"/>
                      </a:move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297">
                  <a:extLst>
                    <a:ext uri="{FF2B5EF4-FFF2-40B4-BE49-F238E27FC236}">
                      <a16:creationId xmlns:a16="http://schemas.microsoft.com/office/drawing/2014/main" id="{14E6235F-6638-BE1B-C4A7-F3FB70D7CC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48774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0 h 401"/>
                    <a:gd name="T2" fmla="*/ 26 w 116"/>
                    <a:gd name="T3" fmla="*/ 0 h 401"/>
                    <a:gd name="T4" fmla="*/ 26 w 116"/>
                    <a:gd name="T5" fmla="*/ 140 h 401"/>
                    <a:gd name="T6" fmla="*/ 0 w 116"/>
                    <a:gd name="T7" fmla="*/ 140 h 401"/>
                    <a:gd name="T8" fmla="*/ 0 w 116"/>
                    <a:gd name="T9" fmla="*/ 401 h 401"/>
                    <a:gd name="T10" fmla="*/ 116 w 116"/>
                    <a:gd name="T11" fmla="*/ 401 h 401"/>
                    <a:gd name="T12" fmla="*/ 116 w 116"/>
                    <a:gd name="T13" fmla="*/ 140 h 401"/>
                    <a:gd name="T14" fmla="*/ 90 w 116"/>
                    <a:gd name="T15" fmla="*/ 140 h 401"/>
                    <a:gd name="T16" fmla="*/ 90 w 116"/>
                    <a:gd name="T1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0"/>
                      </a:move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298">
                  <a:extLst>
                    <a:ext uri="{FF2B5EF4-FFF2-40B4-BE49-F238E27FC236}">
                      <a16:creationId xmlns:a16="http://schemas.microsoft.com/office/drawing/2014/main" id="{44948578-A01A-C0E8-80EA-17DE54F208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65402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0 h 401"/>
                    <a:gd name="T2" fmla="*/ 26 w 116"/>
                    <a:gd name="T3" fmla="*/ 0 h 401"/>
                    <a:gd name="T4" fmla="*/ 26 w 116"/>
                    <a:gd name="T5" fmla="*/ 140 h 401"/>
                    <a:gd name="T6" fmla="*/ 0 w 116"/>
                    <a:gd name="T7" fmla="*/ 140 h 401"/>
                    <a:gd name="T8" fmla="*/ 0 w 116"/>
                    <a:gd name="T9" fmla="*/ 401 h 401"/>
                    <a:gd name="T10" fmla="*/ 116 w 116"/>
                    <a:gd name="T11" fmla="*/ 401 h 401"/>
                    <a:gd name="T12" fmla="*/ 116 w 116"/>
                    <a:gd name="T13" fmla="*/ 140 h 401"/>
                    <a:gd name="T14" fmla="*/ 90 w 116"/>
                    <a:gd name="T15" fmla="*/ 140 h 401"/>
                    <a:gd name="T16" fmla="*/ 90 w 116"/>
                    <a:gd name="T17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0"/>
                      </a:move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299">
                  <a:extLst>
                    <a:ext uri="{FF2B5EF4-FFF2-40B4-BE49-F238E27FC236}">
                      <a16:creationId xmlns:a16="http://schemas.microsoft.com/office/drawing/2014/main" id="{DE19A83B-07C9-42D3-13B2-B21FAEBC56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82030" y="4227958"/>
                  <a:ext cx="163273" cy="564115"/>
                </a:xfrm>
                <a:custGeom>
                  <a:avLst/>
                  <a:gdLst>
                    <a:gd name="T0" fmla="*/ 90 w 116"/>
                    <a:gd name="T1" fmla="*/ 140 h 401"/>
                    <a:gd name="T2" fmla="*/ 90 w 116"/>
                    <a:gd name="T3" fmla="*/ 0 h 401"/>
                    <a:gd name="T4" fmla="*/ 26 w 116"/>
                    <a:gd name="T5" fmla="*/ 0 h 401"/>
                    <a:gd name="T6" fmla="*/ 26 w 116"/>
                    <a:gd name="T7" fmla="*/ 140 h 401"/>
                    <a:gd name="T8" fmla="*/ 0 w 116"/>
                    <a:gd name="T9" fmla="*/ 140 h 401"/>
                    <a:gd name="T10" fmla="*/ 0 w 116"/>
                    <a:gd name="T11" fmla="*/ 401 h 401"/>
                    <a:gd name="T12" fmla="*/ 116 w 116"/>
                    <a:gd name="T13" fmla="*/ 401 h 401"/>
                    <a:gd name="T14" fmla="*/ 116 w 116"/>
                    <a:gd name="T15" fmla="*/ 140 h 401"/>
                    <a:gd name="T16" fmla="*/ 90 w 116"/>
                    <a:gd name="T17" fmla="*/ 14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90" y="140"/>
                      </a:moveTo>
                      <a:lnTo>
                        <a:pt x="90" y="0"/>
                      </a:lnTo>
                      <a:lnTo>
                        <a:pt x="26" y="0"/>
                      </a:lnTo>
                      <a:lnTo>
                        <a:pt x="26" y="140"/>
                      </a:lnTo>
                      <a:lnTo>
                        <a:pt x="0" y="140"/>
                      </a:lnTo>
                      <a:lnTo>
                        <a:pt x="0" y="401"/>
                      </a:lnTo>
                      <a:lnTo>
                        <a:pt x="116" y="401"/>
                      </a:lnTo>
                      <a:lnTo>
                        <a:pt x="116" y="140"/>
                      </a:lnTo>
                      <a:lnTo>
                        <a:pt x="90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721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257708-4606-7CEC-6FC7-7AB7872FC7FA}"/>
                </a:ext>
              </a:extLst>
            </p:cNvPr>
            <p:cNvGrpSpPr/>
            <p:nvPr/>
          </p:nvGrpSpPr>
          <p:grpSpPr>
            <a:xfrm>
              <a:off x="8428673" y="4736934"/>
              <a:ext cx="2094307" cy="1206666"/>
              <a:chOff x="3041536" y="4704656"/>
              <a:chExt cx="2150328" cy="1238935"/>
            </a:xfrm>
            <a:solidFill>
              <a:srgbClr val="D9D9D9"/>
            </a:solidFill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C45EA2A-DA21-582B-C726-C55D3E5F381D}"/>
                  </a:ext>
                </a:extLst>
              </p:cNvPr>
              <p:cNvGrpSpPr/>
              <p:nvPr/>
            </p:nvGrpSpPr>
            <p:grpSpPr>
              <a:xfrm rot="16200000">
                <a:off x="3668837" y="4470421"/>
                <a:ext cx="895722" cy="2050618"/>
                <a:chOff x="4368436" y="2721290"/>
                <a:chExt cx="618264" cy="1415418"/>
              </a:xfrm>
              <a:grpFill/>
            </p:grpSpPr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00C2EF03-7150-E262-A17C-82CE0C8D20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2898218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0FD48ECA-FA7D-E6A9-17D2-5F2F36A06D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075144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7F08100-0136-C8CE-2EEB-505F597019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252072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C5C24213-31A3-DFAF-4AFA-6B1DD00F8B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428999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7834488E-7A6D-8831-22ED-1F53D4C7C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605927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8C58B1CA-5E2C-D907-3E24-88F563B8C4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782853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AE9B1B78-39EB-9FB3-6E9B-DC29AE505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3959482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4169E8E5-7D13-B1C3-87FE-FBCCD10AD8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4136708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69E73B4D-1D18-94E7-60DA-8A9B88A79A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2721290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B03F7123-91F2-19CA-5615-D76296C561AE}"/>
                  </a:ext>
                </a:extLst>
              </p:cNvPr>
              <p:cNvGrpSpPr/>
              <p:nvPr/>
            </p:nvGrpSpPr>
            <p:grpSpPr>
              <a:xfrm>
                <a:off x="3041536" y="4704656"/>
                <a:ext cx="2150328" cy="346670"/>
                <a:chOff x="10446192" y="8894211"/>
                <a:chExt cx="3499111" cy="564115"/>
              </a:xfrm>
              <a:grpFill/>
            </p:grpSpPr>
            <p:sp>
              <p:nvSpPr>
                <p:cNvPr id="35" name="Freeform 300">
                  <a:extLst>
                    <a:ext uri="{FF2B5EF4-FFF2-40B4-BE49-F238E27FC236}">
                      <a16:creationId xmlns:a16="http://schemas.microsoft.com/office/drawing/2014/main" id="{F320458B-653C-22BA-8AB2-42D8388328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82030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36" name="Freeform 301">
                  <a:extLst>
                    <a:ext uri="{FF2B5EF4-FFF2-40B4-BE49-F238E27FC236}">
                      <a16:creationId xmlns:a16="http://schemas.microsoft.com/office/drawing/2014/main" id="{C087F213-264E-8BAD-BA6E-39AC7C974B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65402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37" name="Freeform 302">
                  <a:extLst>
                    <a:ext uri="{FF2B5EF4-FFF2-40B4-BE49-F238E27FC236}">
                      <a16:creationId xmlns:a16="http://schemas.microsoft.com/office/drawing/2014/main" id="{251465E1-FA9F-E686-7869-3B52527673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48774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38" name="Freeform 303">
                  <a:extLst>
                    <a:ext uri="{FF2B5EF4-FFF2-40B4-BE49-F238E27FC236}">
                      <a16:creationId xmlns:a16="http://schemas.microsoft.com/office/drawing/2014/main" id="{8FF45F89-3620-ECD7-073C-3A97BDCC41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30738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39" name="Freeform 304">
                  <a:extLst>
                    <a:ext uri="{FF2B5EF4-FFF2-40B4-BE49-F238E27FC236}">
                      <a16:creationId xmlns:a16="http://schemas.microsoft.com/office/drawing/2014/main" id="{92879C87-E13D-645B-9B58-73A5DD6673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14110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40" name="Freeform 305">
                  <a:extLst>
                    <a:ext uri="{FF2B5EF4-FFF2-40B4-BE49-F238E27FC236}">
                      <a16:creationId xmlns:a16="http://schemas.microsoft.com/office/drawing/2014/main" id="{F56E841E-F11C-3F47-77F1-3A4CE3CC34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97483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41" name="Freeform 306">
                  <a:extLst>
                    <a:ext uri="{FF2B5EF4-FFF2-40B4-BE49-F238E27FC236}">
                      <a16:creationId xmlns:a16="http://schemas.microsoft.com/office/drawing/2014/main" id="{82B99154-387B-BBD7-2E27-505C37CBB5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79448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42" name="Freeform 307">
                  <a:extLst>
                    <a:ext uri="{FF2B5EF4-FFF2-40B4-BE49-F238E27FC236}">
                      <a16:creationId xmlns:a16="http://schemas.microsoft.com/office/drawing/2014/main" id="{C99357FE-195E-9046-4704-E7BB4B0CD2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62820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43" name="Freeform 308">
                  <a:extLst>
                    <a:ext uri="{FF2B5EF4-FFF2-40B4-BE49-F238E27FC236}">
                      <a16:creationId xmlns:a16="http://schemas.microsoft.com/office/drawing/2014/main" id="{43ADEB08-D4F6-0173-2FB1-569D38EC79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6192" y="8894211"/>
                  <a:ext cx="163273" cy="564115"/>
                </a:xfrm>
                <a:custGeom>
                  <a:avLst/>
                  <a:gdLst>
                    <a:gd name="T0" fmla="*/ 0 w 116"/>
                    <a:gd name="T1" fmla="*/ 261 h 401"/>
                    <a:gd name="T2" fmla="*/ 26 w 116"/>
                    <a:gd name="T3" fmla="*/ 261 h 401"/>
                    <a:gd name="T4" fmla="*/ 26 w 116"/>
                    <a:gd name="T5" fmla="*/ 401 h 401"/>
                    <a:gd name="T6" fmla="*/ 90 w 116"/>
                    <a:gd name="T7" fmla="*/ 401 h 401"/>
                    <a:gd name="T8" fmla="*/ 90 w 116"/>
                    <a:gd name="T9" fmla="*/ 261 h 401"/>
                    <a:gd name="T10" fmla="*/ 116 w 116"/>
                    <a:gd name="T11" fmla="*/ 261 h 401"/>
                    <a:gd name="T12" fmla="*/ 116 w 116"/>
                    <a:gd name="T13" fmla="*/ 0 h 401"/>
                    <a:gd name="T14" fmla="*/ 0 w 116"/>
                    <a:gd name="T15" fmla="*/ 0 h 401"/>
                    <a:gd name="T16" fmla="*/ 0 w 116"/>
                    <a:gd name="T17" fmla="*/ 26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401">
                      <a:moveTo>
                        <a:pt x="0" y="261"/>
                      </a:moveTo>
                      <a:lnTo>
                        <a:pt x="26" y="261"/>
                      </a:lnTo>
                      <a:lnTo>
                        <a:pt x="26" y="401"/>
                      </a:lnTo>
                      <a:lnTo>
                        <a:pt x="90" y="401"/>
                      </a:lnTo>
                      <a:lnTo>
                        <a:pt x="90" y="261"/>
                      </a:lnTo>
                      <a:lnTo>
                        <a:pt x="116" y="261"/>
                      </a:lnTo>
                      <a:lnTo>
                        <a:pt x="116" y="0"/>
                      </a:lnTo>
                      <a:lnTo>
                        <a:pt x="0" y="0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CDAB828-9B97-C66C-923B-4D0331F95BED}"/>
                </a:ext>
              </a:extLst>
            </p:cNvPr>
            <p:cNvGrpSpPr/>
            <p:nvPr/>
          </p:nvGrpSpPr>
          <p:grpSpPr>
            <a:xfrm>
              <a:off x="10785366" y="2384230"/>
              <a:ext cx="1206007" cy="2094865"/>
              <a:chOff x="5462076" y="2341796"/>
              <a:chExt cx="1238266" cy="2150901"/>
            </a:xfrm>
            <a:solidFill>
              <a:srgbClr val="D9D9D9"/>
            </a:solidFill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AF0A7E60-B301-99E2-9950-24D5D765A769}"/>
                  </a:ext>
                </a:extLst>
              </p:cNvPr>
              <p:cNvGrpSpPr/>
              <p:nvPr/>
            </p:nvGrpSpPr>
            <p:grpSpPr>
              <a:xfrm>
                <a:off x="5462076" y="2341796"/>
                <a:ext cx="345995" cy="2150901"/>
                <a:chOff x="14247920" y="5093112"/>
                <a:chExt cx="563016" cy="3500051"/>
              </a:xfrm>
              <a:grpFill/>
            </p:grpSpPr>
            <p:sp>
              <p:nvSpPr>
                <p:cNvPr id="24" name="Freeform 309">
                  <a:extLst>
                    <a:ext uri="{FF2B5EF4-FFF2-40B4-BE49-F238E27FC236}">
                      <a16:creationId xmlns:a16="http://schemas.microsoft.com/office/drawing/2014/main" id="{865B60D6-EC9D-BACC-87A4-A0B85D840B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5" y="5093112"/>
                  <a:ext cx="563011" cy="163184"/>
                </a:xfrm>
                <a:custGeom>
                  <a:avLst/>
                  <a:gdLst>
                    <a:gd name="T0" fmla="*/ 260 w 400"/>
                    <a:gd name="T1" fmla="*/ 26 h 116"/>
                    <a:gd name="T2" fmla="*/ 260 w 400"/>
                    <a:gd name="T3" fmla="*/ 0 h 116"/>
                    <a:gd name="T4" fmla="*/ 0 w 400"/>
                    <a:gd name="T5" fmla="*/ 0 h 116"/>
                    <a:gd name="T6" fmla="*/ 0 w 400"/>
                    <a:gd name="T7" fmla="*/ 116 h 116"/>
                    <a:gd name="T8" fmla="*/ 260 w 400"/>
                    <a:gd name="T9" fmla="*/ 116 h 116"/>
                    <a:gd name="T10" fmla="*/ 260 w 400"/>
                    <a:gd name="T11" fmla="*/ 90 h 116"/>
                    <a:gd name="T12" fmla="*/ 400 w 400"/>
                    <a:gd name="T13" fmla="*/ 90 h 116"/>
                    <a:gd name="T14" fmla="*/ 400 w 400"/>
                    <a:gd name="T15" fmla="*/ 26 h 116"/>
                    <a:gd name="T16" fmla="*/ 260 w 400"/>
                    <a:gd name="T17" fmla="*/ 2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260" y="26"/>
                      </a:moveTo>
                      <a:lnTo>
                        <a:pt x="260" y="0"/>
                      </a:ln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260" y="116"/>
                      </a:lnTo>
                      <a:lnTo>
                        <a:pt x="260" y="90"/>
                      </a:lnTo>
                      <a:lnTo>
                        <a:pt x="400" y="90"/>
                      </a:lnTo>
                      <a:lnTo>
                        <a:pt x="400" y="26"/>
                      </a:lnTo>
                      <a:lnTo>
                        <a:pt x="26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25" name="Freeform 310">
                  <a:extLst>
                    <a:ext uri="{FF2B5EF4-FFF2-40B4-BE49-F238E27FC236}">
                      <a16:creationId xmlns:a16="http://schemas.microsoft.com/office/drawing/2014/main" id="{F4CA2A99-CAAE-A6E1-A1FF-A86F4D3E97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0" y="5509516"/>
                  <a:ext cx="563011" cy="164593"/>
                </a:xfrm>
                <a:custGeom>
                  <a:avLst/>
                  <a:gdLst>
                    <a:gd name="T0" fmla="*/ 260 w 400"/>
                    <a:gd name="T1" fmla="*/ 0 h 117"/>
                    <a:gd name="T2" fmla="*/ 0 w 400"/>
                    <a:gd name="T3" fmla="*/ 0 h 117"/>
                    <a:gd name="T4" fmla="*/ 0 w 400"/>
                    <a:gd name="T5" fmla="*/ 117 h 117"/>
                    <a:gd name="T6" fmla="*/ 260 w 400"/>
                    <a:gd name="T7" fmla="*/ 117 h 117"/>
                    <a:gd name="T8" fmla="*/ 260 w 400"/>
                    <a:gd name="T9" fmla="*/ 91 h 117"/>
                    <a:gd name="T10" fmla="*/ 400 w 400"/>
                    <a:gd name="T11" fmla="*/ 91 h 117"/>
                    <a:gd name="T12" fmla="*/ 400 w 400"/>
                    <a:gd name="T13" fmla="*/ 27 h 117"/>
                    <a:gd name="T14" fmla="*/ 260 w 400"/>
                    <a:gd name="T15" fmla="*/ 27 h 117"/>
                    <a:gd name="T16" fmla="*/ 260 w 400"/>
                    <a:gd name="T17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7">
                      <a:moveTo>
                        <a:pt x="260" y="0"/>
                      </a:moveTo>
                      <a:lnTo>
                        <a:pt x="0" y="0"/>
                      </a:lnTo>
                      <a:lnTo>
                        <a:pt x="0" y="117"/>
                      </a:lnTo>
                      <a:lnTo>
                        <a:pt x="260" y="117"/>
                      </a:lnTo>
                      <a:lnTo>
                        <a:pt x="260" y="91"/>
                      </a:lnTo>
                      <a:lnTo>
                        <a:pt x="400" y="91"/>
                      </a:lnTo>
                      <a:lnTo>
                        <a:pt x="400" y="27"/>
                      </a:lnTo>
                      <a:lnTo>
                        <a:pt x="260" y="27"/>
                      </a:lnTo>
                      <a:lnTo>
                        <a:pt x="2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26" name="Freeform 311">
                  <a:extLst>
                    <a:ext uri="{FF2B5EF4-FFF2-40B4-BE49-F238E27FC236}">
                      <a16:creationId xmlns:a16="http://schemas.microsoft.com/office/drawing/2014/main" id="{E203A31E-3DB1-4F35-8AE2-0EF77C5324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0" y="5927325"/>
                  <a:ext cx="563011" cy="163184"/>
                </a:xfrm>
                <a:custGeom>
                  <a:avLst/>
                  <a:gdLst>
                    <a:gd name="T0" fmla="*/ 260 w 400"/>
                    <a:gd name="T1" fmla="*/ 0 h 116"/>
                    <a:gd name="T2" fmla="*/ 0 w 400"/>
                    <a:gd name="T3" fmla="*/ 0 h 116"/>
                    <a:gd name="T4" fmla="*/ 0 w 400"/>
                    <a:gd name="T5" fmla="*/ 116 h 116"/>
                    <a:gd name="T6" fmla="*/ 260 w 400"/>
                    <a:gd name="T7" fmla="*/ 116 h 116"/>
                    <a:gd name="T8" fmla="*/ 260 w 400"/>
                    <a:gd name="T9" fmla="*/ 90 h 116"/>
                    <a:gd name="T10" fmla="*/ 400 w 400"/>
                    <a:gd name="T11" fmla="*/ 90 h 116"/>
                    <a:gd name="T12" fmla="*/ 400 w 400"/>
                    <a:gd name="T13" fmla="*/ 26 h 116"/>
                    <a:gd name="T14" fmla="*/ 260 w 400"/>
                    <a:gd name="T15" fmla="*/ 26 h 116"/>
                    <a:gd name="T16" fmla="*/ 260 w 400"/>
                    <a:gd name="T17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260" y="0"/>
                      </a:move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260" y="116"/>
                      </a:lnTo>
                      <a:lnTo>
                        <a:pt x="260" y="90"/>
                      </a:lnTo>
                      <a:lnTo>
                        <a:pt x="400" y="90"/>
                      </a:lnTo>
                      <a:lnTo>
                        <a:pt x="400" y="26"/>
                      </a:lnTo>
                      <a:lnTo>
                        <a:pt x="260" y="26"/>
                      </a:lnTo>
                      <a:lnTo>
                        <a:pt x="2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27" name="Freeform 312">
                  <a:extLst>
                    <a:ext uri="{FF2B5EF4-FFF2-40B4-BE49-F238E27FC236}">
                      <a16:creationId xmlns:a16="http://schemas.microsoft.com/office/drawing/2014/main" id="{B5D019F5-734B-A7A1-2F2E-0AFF71DBD7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0" y="6343729"/>
                  <a:ext cx="563011" cy="164593"/>
                </a:xfrm>
                <a:custGeom>
                  <a:avLst/>
                  <a:gdLst>
                    <a:gd name="T0" fmla="*/ 260 w 400"/>
                    <a:gd name="T1" fmla="*/ 0 h 117"/>
                    <a:gd name="T2" fmla="*/ 0 w 400"/>
                    <a:gd name="T3" fmla="*/ 0 h 117"/>
                    <a:gd name="T4" fmla="*/ 0 w 400"/>
                    <a:gd name="T5" fmla="*/ 117 h 117"/>
                    <a:gd name="T6" fmla="*/ 260 w 400"/>
                    <a:gd name="T7" fmla="*/ 117 h 117"/>
                    <a:gd name="T8" fmla="*/ 260 w 400"/>
                    <a:gd name="T9" fmla="*/ 91 h 117"/>
                    <a:gd name="T10" fmla="*/ 400 w 400"/>
                    <a:gd name="T11" fmla="*/ 91 h 117"/>
                    <a:gd name="T12" fmla="*/ 400 w 400"/>
                    <a:gd name="T13" fmla="*/ 26 h 117"/>
                    <a:gd name="T14" fmla="*/ 260 w 400"/>
                    <a:gd name="T15" fmla="*/ 26 h 117"/>
                    <a:gd name="T16" fmla="*/ 260 w 400"/>
                    <a:gd name="T17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7">
                      <a:moveTo>
                        <a:pt x="260" y="0"/>
                      </a:moveTo>
                      <a:lnTo>
                        <a:pt x="0" y="0"/>
                      </a:lnTo>
                      <a:lnTo>
                        <a:pt x="0" y="117"/>
                      </a:lnTo>
                      <a:lnTo>
                        <a:pt x="260" y="117"/>
                      </a:lnTo>
                      <a:lnTo>
                        <a:pt x="260" y="91"/>
                      </a:lnTo>
                      <a:lnTo>
                        <a:pt x="400" y="91"/>
                      </a:lnTo>
                      <a:lnTo>
                        <a:pt x="400" y="26"/>
                      </a:lnTo>
                      <a:lnTo>
                        <a:pt x="260" y="26"/>
                      </a:lnTo>
                      <a:lnTo>
                        <a:pt x="2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28" name="Freeform 313">
                  <a:extLst>
                    <a:ext uri="{FF2B5EF4-FFF2-40B4-BE49-F238E27FC236}">
                      <a16:creationId xmlns:a16="http://schemas.microsoft.com/office/drawing/2014/main" id="{1DDC6927-FE58-1F6F-F5A9-E33A295F9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0" y="6761540"/>
                  <a:ext cx="563011" cy="163184"/>
                </a:xfrm>
                <a:custGeom>
                  <a:avLst/>
                  <a:gdLst>
                    <a:gd name="T0" fmla="*/ 260 w 400"/>
                    <a:gd name="T1" fmla="*/ 0 h 116"/>
                    <a:gd name="T2" fmla="*/ 0 w 400"/>
                    <a:gd name="T3" fmla="*/ 0 h 116"/>
                    <a:gd name="T4" fmla="*/ 0 w 400"/>
                    <a:gd name="T5" fmla="*/ 116 h 116"/>
                    <a:gd name="T6" fmla="*/ 260 w 400"/>
                    <a:gd name="T7" fmla="*/ 116 h 116"/>
                    <a:gd name="T8" fmla="*/ 260 w 400"/>
                    <a:gd name="T9" fmla="*/ 90 h 116"/>
                    <a:gd name="T10" fmla="*/ 400 w 400"/>
                    <a:gd name="T11" fmla="*/ 90 h 116"/>
                    <a:gd name="T12" fmla="*/ 400 w 400"/>
                    <a:gd name="T13" fmla="*/ 26 h 116"/>
                    <a:gd name="T14" fmla="*/ 260 w 400"/>
                    <a:gd name="T15" fmla="*/ 26 h 116"/>
                    <a:gd name="T16" fmla="*/ 260 w 400"/>
                    <a:gd name="T17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260" y="0"/>
                      </a:move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260" y="116"/>
                      </a:lnTo>
                      <a:lnTo>
                        <a:pt x="260" y="90"/>
                      </a:lnTo>
                      <a:lnTo>
                        <a:pt x="400" y="90"/>
                      </a:lnTo>
                      <a:lnTo>
                        <a:pt x="400" y="26"/>
                      </a:lnTo>
                      <a:lnTo>
                        <a:pt x="260" y="26"/>
                      </a:lnTo>
                      <a:lnTo>
                        <a:pt x="2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29" name="Freeform 314">
                  <a:extLst>
                    <a:ext uri="{FF2B5EF4-FFF2-40B4-BE49-F238E27FC236}">
                      <a16:creationId xmlns:a16="http://schemas.microsoft.com/office/drawing/2014/main" id="{AC9FF258-61FD-9E18-AD65-0BC26768A9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0" y="7177944"/>
                  <a:ext cx="563011" cy="164593"/>
                </a:xfrm>
                <a:custGeom>
                  <a:avLst/>
                  <a:gdLst>
                    <a:gd name="T0" fmla="*/ 260 w 400"/>
                    <a:gd name="T1" fmla="*/ 0 h 117"/>
                    <a:gd name="T2" fmla="*/ 0 w 400"/>
                    <a:gd name="T3" fmla="*/ 0 h 117"/>
                    <a:gd name="T4" fmla="*/ 0 w 400"/>
                    <a:gd name="T5" fmla="*/ 117 h 117"/>
                    <a:gd name="T6" fmla="*/ 260 w 400"/>
                    <a:gd name="T7" fmla="*/ 117 h 117"/>
                    <a:gd name="T8" fmla="*/ 260 w 400"/>
                    <a:gd name="T9" fmla="*/ 91 h 117"/>
                    <a:gd name="T10" fmla="*/ 400 w 400"/>
                    <a:gd name="T11" fmla="*/ 91 h 117"/>
                    <a:gd name="T12" fmla="*/ 400 w 400"/>
                    <a:gd name="T13" fmla="*/ 26 h 117"/>
                    <a:gd name="T14" fmla="*/ 260 w 400"/>
                    <a:gd name="T15" fmla="*/ 26 h 117"/>
                    <a:gd name="T16" fmla="*/ 260 w 400"/>
                    <a:gd name="T17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7">
                      <a:moveTo>
                        <a:pt x="260" y="0"/>
                      </a:moveTo>
                      <a:lnTo>
                        <a:pt x="0" y="0"/>
                      </a:lnTo>
                      <a:lnTo>
                        <a:pt x="0" y="117"/>
                      </a:lnTo>
                      <a:lnTo>
                        <a:pt x="260" y="117"/>
                      </a:lnTo>
                      <a:lnTo>
                        <a:pt x="260" y="91"/>
                      </a:lnTo>
                      <a:lnTo>
                        <a:pt x="400" y="91"/>
                      </a:lnTo>
                      <a:lnTo>
                        <a:pt x="400" y="26"/>
                      </a:lnTo>
                      <a:lnTo>
                        <a:pt x="260" y="26"/>
                      </a:lnTo>
                      <a:lnTo>
                        <a:pt x="2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30" name="Freeform 315">
                  <a:extLst>
                    <a:ext uri="{FF2B5EF4-FFF2-40B4-BE49-F238E27FC236}">
                      <a16:creationId xmlns:a16="http://schemas.microsoft.com/office/drawing/2014/main" id="{FC43594A-E204-E32F-7D55-C74D34D883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0" y="7595755"/>
                  <a:ext cx="563011" cy="163184"/>
                </a:xfrm>
                <a:custGeom>
                  <a:avLst/>
                  <a:gdLst>
                    <a:gd name="T0" fmla="*/ 260 w 400"/>
                    <a:gd name="T1" fmla="*/ 0 h 116"/>
                    <a:gd name="T2" fmla="*/ 0 w 400"/>
                    <a:gd name="T3" fmla="*/ 0 h 116"/>
                    <a:gd name="T4" fmla="*/ 0 w 400"/>
                    <a:gd name="T5" fmla="*/ 116 h 116"/>
                    <a:gd name="T6" fmla="*/ 260 w 400"/>
                    <a:gd name="T7" fmla="*/ 116 h 116"/>
                    <a:gd name="T8" fmla="*/ 260 w 400"/>
                    <a:gd name="T9" fmla="*/ 90 h 116"/>
                    <a:gd name="T10" fmla="*/ 400 w 400"/>
                    <a:gd name="T11" fmla="*/ 90 h 116"/>
                    <a:gd name="T12" fmla="*/ 400 w 400"/>
                    <a:gd name="T13" fmla="*/ 26 h 116"/>
                    <a:gd name="T14" fmla="*/ 260 w 400"/>
                    <a:gd name="T15" fmla="*/ 26 h 116"/>
                    <a:gd name="T16" fmla="*/ 260 w 400"/>
                    <a:gd name="T17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260" y="0"/>
                      </a:move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260" y="116"/>
                      </a:lnTo>
                      <a:lnTo>
                        <a:pt x="260" y="90"/>
                      </a:lnTo>
                      <a:lnTo>
                        <a:pt x="400" y="90"/>
                      </a:lnTo>
                      <a:lnTo>
                        <a:pt x="400" y="26"/>
                      </a:lnTo>
                      <a:lnTo>
                        <a:pt x="260" y="26"/>
                      </a:lnTo>
                      <a:lnTo>
                        <a:pt x="2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31" name="Freeform 316">
                  <a:extLst>
                    <a:ext uri="{FF2B5EF4-FFF2-40B4-BE49-F238E27FC236}">
                      <a16:creationId xmlns:a16="http://schemas.microsoft.com/office/drawing/2014/main" id="{6C7E7CD3-73C1-2345-3775-E0184A9F27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0" y="8012151"/>
                  <a:ext cx="563011" cy="163184"/>
                </a:xfrm>
                <a:custGeom>
                  <a:avLst/>
                  <a:gdLst>
                    <a:gd name="T0" fmla="*/ 260 w 400"/>
                    <a:gd name="T1" fmla="*/ 0 h 116"/>
                    <a:gd name="T2" fmla="*/ 0 w 400"/>
                    <a:gd name="T3" fmla="*/ 0 h 116"/>
                    <a:gd name="T4" fmla="*/ 0 w 400"/>
                    <a:gd name="T5" fmla="*/ 116 h 116"/>
                    <a:gd name="T6" fmla="*/ 260 w 400"/>
                    <a:gd name="T7" fmla="*/ 116 h 116"/>
                    <a:gd name="T8" fmla="*/ 260 w 400"/>
                    <a:gd name="T9" fmla="*/ 90 h 116"/>
                    <a:gd name="T10" fmla="*/ 400 w 400"/>
                    <a:gd name="T11" fmla="*/ 90 h 116"/>
                    <a:gd name="T12" fmla="*/ 400 w 400"/>
                    <a:gd name="T13" fmla="*/ 26 h 116"/>
                    <a:gd name="T14" fmla="*/ 260 w 400"/>
                    <a:gd name="T15" fmla="*/ 26 h 116"/>
                    <a:gd name="T16" fmla="*/ 260 w 400"/>
                    <a:gd name="T17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260" y="0"/>
                      </a:move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260" y="116"/>
                      </a:lnTo>
                      <a:lnTo>
                        <a:pt x="260" y="90"/>
                      </a:lnTo>
                      <a:lnTo>
                        <a:pt x="400" y="90"/>
                      </a:lnTo>
                      <a:lnTo>
                        <a:pt x="400" y="26"/>
                      </a:lnTo>
                      <a:lnTo>
                        <a:pt x="260" y="26"/>
                      </a:lnTo>
                      <a:lnTo>
                        <a:pt x="2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  <p:sp>
              <p:nvSpPr>
                <p:cNvPr id="32" name="Freeform 317">
                  <a:extLst>
                    <a:ext uri="{FF2B5EF4-FFF2-40B4-BE49-F238E27FC236}">
                      <a16:creationId xmlns:a16="http://schemas.microsoft.com/office/drawing/2014/main" id="{25405AA2-D6D2-75B3-E5E3-0B292FE57E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247920" y="8429979"/>
                  <a:ext cx="563011" cy="163184"/>
                </a:xfrm>
                <a:custGeom>
                  <a:avLst/>
                  <a:gdLst>
                    <a:gd name="T0" fmla="*/ 260 w 400"/>
                    <a:gd name="T1" fmla="*/ 0 h 116"/>
                    <a:gd name="T2" fmla="*/ 0 w 400"/>
                    <a:gd name="T3" fmla="*/ 0 h 116"/>
                    <a:gd name="T4" fmla="*/ 0 w 400"/>
                    <a:gd name="T5" fmla="*/ 116 h 116"/>
                    <a:gd name="T6" fmla="*/ 260 w 400"/>
                    <a:gd name="T7" fmla="*/ 116 h 116"/>
                    <a:gd name="T8" fmla="*/ 260 w 400"/>
                    <a:gd name="T9" fmla="*/ 90 h 116"/>
                    <a:gd name="T10" fmla="*/ 400 w 400"/>
                    <a:gd name="T11" fmla="*/ 90 h 116"/>
                    <a:gd name="T12" fmla="*/ 400 w 400"/>
                    <a:gd name="T13" fmla="*/ 26 h 116"/>
                    <a:gd name="T14" fmla="*/ 260 w 400"/>
                    <a:gd name="T15" fmla="*/ 26 h 116"/>
                    <a:gd name="T16" fmla="*/ 260 w 400"/>
                    <a:gd name="T17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116">
                      <a:moveTo>
                        <a:pt x="260" y="0"/>
                      </a:move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260" y="116"/>
                      </a:lnTo>
                      <a:lnTo>
                        <a:pt x="260" y="90"/>
                      </a:lnTo>
                      <a:lnTo>
                        <a:pt x="400" y="90"/>
                      </a:lnTo>
                      <a:lnTo>
                        <a:pt x="400" y="26"/>
                      </a:lnTo>
                      <a:lnTo>
                        <a:pt x="260" y="26"/>
                      </a:lnTo>
                      <a:lnTo>
                        <a:pt x="2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172144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3933DBB0-F2F5-29A8-F8BC-57932DD34942}"/>
                  </a:ext>
                </a:extLst>
              </p:cNvPr>
              <p:cNvGrpSpPr/>
              <p:nvPr/>
            </p:nvGrpSpPr>
            <p:grpSpPr>
              <a:xfrm rot="10800000">
                <a:off x="5804613" y="2391936"/>
                <a:ext cx="895729" cy="2050618"/>
                <a:chOff x="4368436" y="2721290"/>
                <a:chExt cx="618268" cy="3115722"/>
              </a:xfrm>
              <a:grpFill/>
            </p:grpSpPr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04F63ED4-C4A4-7AD2-7965-2EB26DFD90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40" y="3111447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463AF03A-51D9-61E3-C025-DD72D21054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40" y="3501556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D3B33210-8C36-F3A8-2630-1316B22778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40" y="3886952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5C2B9454-F70A-99EF-60D4-EB8B4893D5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40" y="4283303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690B5A6C-48A4-FB79-0E8E-3E8CD1AB3A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4669646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4D10BEE2-BB4C-EF24-C716-A2D2557834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5052871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5F05BE5C-DA4C-EC8A-7B6A-325B723D9F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5436097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E18AC254-FB70-2E6B-4EEC-8F156E7A75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5837012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B68DBC3-D60D-B9EC-9F2A-24CCB5A259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68436" y="2721290"/>
                  <a:ext cx="618264" cy="0"/>
                </a:xfrm>
                <a:prstGeom prst="line">
                  <a:avLst/>
                </a:prstGeom>
                <a:grpFill/>
                <a:ln w="19050">
                  <a:gradFill flip="none" rotWithShape="1">
                    <a:gsLst>
                      <a:gs pos="0">
                        <a:schemeClr val="accent4">
                          <a:alpha val="0"/>
                        </a:schemeClr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" name="Rectangle: Diagonal Corners Snipped 9">
              <a:extLst>
                <a:ext uri="{FF2B5EF4-FFF2-40B4-BE49-F238E27FC236}">
                  <a16:creationId xmlns:a16="http://schemas.microsoft.com/office/drawing/2014/main" id="{E29EDDDF-E82F-E8F5-D4D7-680E65A94B0C}"/>
                </a:ext>
              </a:extLst>
            </p:cNvPr>
            <p:cNvSpPr/>
            <p:nvPr/>
          </p:nvSpPr>
          <p:spPr>
            <a:xfrm>
              <a:off x="8162630" y="2119421"/>
              <a:ext cx="2626394" cy="2624483"/>
            </a:xfrm>
            <a:prstGeom prst="snip2DiagRect">
              <a:avLst>
                <a:gd name="adj1" fmla="val 5444"/>
                <a:gd name="adj2" fmla="val 22837"/>
              </a:avLst>
            </a:prstGeom>
            <a:solidFill>
              <a:srgbClr val="004284"/>
            </a:solidFill>
            <a:ln w="6350">
              <a:solidFill>
                <a:srgbClr val="004284">
                  <a:alpha val="25000"/>
                </a:srgbClr>
              </a:solidFill>
            </a:ln>
            <a:effectLst>
              <a:outerShdw blurRad="1079500" dist="1143000" dir="2700000" sx="80000" sy="8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" name="Rectangle: Diagonal Corners Snipped 10">
              <a:extLst>
                <a:ext uri="{FF2B5EF4-FFF2-40B4-BE49-F238E27FC236}">
                  <a16:creationId xmlns:a16="http://schemas.microsoft.com/office/drawing/2014/main" id="{A0926CC9-0672-861C-913F-4B628F0B0F66}"/>
                </a:ext>
              </a:extLst>
            </p:cNvPr>
            <p:cNvSpPr/>
            <p:nvPr/>
          </p:nvSpPr>
          <p:spPr>
            <a:xfrm>
              <a:off x="8387468" y="2309939"/>
              <a:ext cx="2245079" cy="2243446"/>
            </a:xfrm>
            <a:prstGeom prst="snip2DiagRect">
              <a:avLst>
                <a:gd name="adj1" fmla="val 5944"/>
                <a:gd name="adj2" fmla="val 19214"/>
              </a:avLst>
            </a:prstGeom>
            <a:solidFill>
              <a:srgbClr val="001F56"/>
            </a:solidFill>
            <a:ln w="19050">
              <a:gradFill flip="none" rotWithShape="1">
                <a:gsLst>
                  <a:gs pos="0">
                    <a:schemeClr val="accent1">
                      <a:alpha val="2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444500" dist="304800" dir="5400000" algn="t" rotWithShape="0">
                <a:schemeClr val="accent4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A5D07EC-A035-8829-10A6-EE143B600D9E}"/>
                </a:ext>
              </a:extLst>
            </p:cNvPr>
            <p:cNvSpPr/>
            <p:nvPr/>
          </p:nvSpPr>
          <p:spPr>
            <a:xfrm>
              <a:off x="8810315" y="2731970"/>
              <a:ext cx="1399384" cy="1399384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CAC2A877-5432-7B8E-8FF7-3B3BEB8EBD6D}"/>
              </a:ext>
            </a:extLst>
          </p:cNvPr>
          <p:cNvGrpSpPr/>
          <p:nvPr/>
        </p:nvGrpSpPr>
        <p:grpSpPr>
          <a:xfrm>
            <a:off x="566538" y="1300876"/>
            <a:ext cx="6211909" cy="971819"/>
            <a:chOff x="-1472851" y="1386302"/>
            <a:chExt cx="6211909" cy="971819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4C3C5D29-15F8-3E67-64D5-2DEA11543344}"/>
                </a:ext>
              </a:extLst>
            </p:cNvPr>
            <p:cNvSpPr/>
            <p:nvPr/>
          </p:nvSpPr>
          <p:spPr>
            <a:xfrm flipH="1">
              <a:off x="-1472851" y="1386302"/>
              <a:ext cx="6211909" cy="971819"/>
            </a:xfrm>
            <a:prstGeom prst="rect">
              <a:avLst/>
            </a:prstGeom>
            <a:solidFill>
              <a:srgbClr val="004284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6">
              <a:extLst>
                <a:ext uri="{FF2B5EF4-FFF2-40B4-BE49-F238E27FC236}">
                  <a16:creationId xmlns:a16="http://schemas.microsoft.com/office/drawing/2014/main" id="{4CB0A5B7-2E30-97FD-4CFD-D7536821DA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1674621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808649A-CB29-C959-8270-9E16C427B16D}"/>
                </a:ext>
              </a:extLst>
            </p:cNvPr>
            <p:cNvSpPr txBox="1"/>
            <p:nvPr/>
          </p:nvSpPr>
          <p:spPr>
            <a:xfrm>
              <a:off x="-952490" y="1397740"/>
              <a:ext cx="4933736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AA10ACA7-85FC-7A46-6AB5-60B55FDDE0FC}"/>
              </a:ext>
            </a:extLst>
          </p:cNvPr>
          <p:cNvGrpSpPr/>
          <p:nvPr/>
        </p:nvGrpSpPr>
        <p:grpSpPr>
          <a:xfrm>
            <a:off x="566538" y="4067475"/>
            <a:ext cx="6211909" cy="971819"/>
            <a:chOff x="-1472851" y="1386302"/>
            <a:chExt cx="6211909" cy="971819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B8B9FC6-3837-C5F7-FCA3-2CFE0B87BE92}"/>
                </a:ext>
              </a:extLst>
            </p:cNvPr>
            <p:cNvSpPr/>
            <p:nvPr/>
          </p:nvSpPr>
          <p:spPr>
            <a:xfrm flipH="1">
              <a:off x="-1472851" y="1386302"/>
              <a:ext cx="6211909" cy="971819"/>
            </a:xfrm>
            <a:prstGeom prst="rect">
              <a:avLst/>
            </a:prstGeom>
            <a:solidFill>
              <a:srgbClr val="004284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6">
              <a:extLst>
                <a:ext uri="{FF2B5EF4-FFF2-40B4-BE49-F238E27FC236}">
                  <a16:creationId xmlns:a16="http://schemas.microsoft.com/office/drawing/2014/main" id="{12569770-4C60-2384-A1BA-9FAF8B339F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1674621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991E04E9-31C1-E7FB-E020-6BD2E4F16DD3}"/>
                </a:ext>
              </a:extLst>
            </p:cNvPr>
            <p:cNvSpPr txBox="1"/>
            <p:nvPr/>
          </p:nvSpPr>
          <p:spPr>
            <a:xfrm>
              <a:off x="-952490" y="1397740"/>
              <a:ext cx="4933736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F3604564-1004-AA8E-2E2E-E6A479A2C943}"/>
              </a:ext>
            </a:extLst>
          </p:cNvPr>
          <p:cNvGrpSpPr/>
          <p:nvPr/>
        </p:nvGrpSpPr>
        <p:grpSpPr>
          <a:xfrm>
            <a:off x="566538" y="2684176"/>
            <a:ext cx="6211909" cy="971819"/>
            <a:chOff x="-1472851" y="1386302"/>
            <a:chExt cx="6211909" cy="971819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4EF06BF-507B-AE5B-1966-B9417A2F1222}"/>
                </a:ext>
              </a:extLst>
            </p:cNvPr>
            <p:cNvSpPr/>
            <p:nvPr/>
          </p:nvSpPr>
          <p:spPr>
            <a:xfrm flipH="1">
              <a:off x="-1472851" y="1386302"/>
              <a:ext cx="6211909" cy="971819"/>
            </a:xfrm>
            <a:prstGeom prst="rect">
              <a:avLst/>
            </a:prstGeom>
            <a:solidFill>
              <a:srgbClr val="001F56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6">
              <a:extLst>
                <a:ext uri="{FF2B5EF4-FFF2-40B4-BE49-F238E27FC236}">
                  <a16:creationId xmlns:a16="http://schemas.microsoft.com/office/drawing/2014/main" id="{1C263500-3EA2-DC08-166F-FCC4FF234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1674621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1D803665-5A71-DF95-5E2E-C4B318DF81A9}"/>
                </a:ext>
              </a:extLst>
            </p:cNvPr>
            <p:cNvSpPr txBox="1"/>
            <p:nvPr/>
          </p:nvSpPr>
          <p:spPr>
            <a:xfrm>
              <a:off x="-952490" y="1397740"/>
              <a:ext cx="4933736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4516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44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99C741-6187-2CB2-B15C-D671C8BD37E0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64B8D53-28A4-1D02-9653-188D732D5F0F}"/>
              </a:ext>
            </a:extLst>
          </p:cNvPr>
          <p:cNvGrpSpPr/>
          <p:nvPr/>
        </p:nvGrpSpPr>
        <p:grpSpPr>
          <a:xfrm>
            <a:off x="4158075" y="1218720"/>
            <a:ext cx="3649134" cy="3648091"/>
            <a:chOff x="3988594" y="2007997"/>
            <a:chExt cx="4214812" cy="4213608"/>
          </a:xfrm>
        </p:grpSpPr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1B548935-3EEC-25E3-762B-13254171A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3612" y="3293015"/>
              <a:ext cx="1644776" cy="164357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4BF5D95-CB6B-54E7-530D-7AD6AC810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558" y="4795812"/>
              <a:ext cx="2890088" cy="1425793"/>
            </a:xfrm>
            <a:custGeom>
              <a:avLst/>
              <a:gdLst>
                <a:gd name="T0" fmla="*/ 549 w 1866"/>
                <a:gd name="T1" fmla="*/ 0 h 921"/>
                <a:gd name="T2" fmla="*/ 0 w 1866"/>
                <a:gd name="T3" fmla="*/ 550 h 921"/>
                <a:gd name="T4" fmla="*/ 933 w 1866"/>
                <a:gd name="T5" fmla="*/ 921 h 921"/>
                <a:gd name="T6" fmla="*/ 1866 w 1866"/>
                <a:gd name="T7" fmla="*/ 550 h 921"/>
                <a:gd name="T8" fmla="*/ 1317 w 1866"/>
                <a:gd name="T9" fmla="*/ 0 h 921"/>
                <a:gd name="T10" fmla="*/ 933 w 1866"/>
                <a:gd name="T11" fmla="*/ 144 h 921"/>
                <a:gd name="T12" fmla="*/ 549 w 1866"/>
                <a:gd name="T1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6" h="921">
                  <a:moveTo>
                    <a:pt x="549" y="0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253" y="789"/>
                    <a:pt x="583" y="921"/>
                    <a:pt x="933" y="921"/>
                  </a:cubicBezTo>
                  <a:cubicBezTo>
                    <a:pt x="1283" y="921"/>
                    <a:pt x="1613" y="789"/>
                    <a:pt x="1866" y="550"/>
                  </a:cubicBezTo>
                  <a:cubicBezTo>
                    <a:pt x="1317" y="0"/>
                    <a:pt x="1317" y="0"/>
                    <a:pt x="1317" y="0"/>
                  </a:cubicBezTo>
                  <a:cubicBezTo>
                    <a:pt x="1214" y="90"/>
                    <a:pt x="1080" y="144"/>
                    <a:pt x="933" y="144"/>
                  </a:cubicBezTo>
                  <a:cubicBezTo>
                    <a:pt x="786" y="144"/>
                    <a:pt x="652" y="90"/>
                    <a:pt x="549" y="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F9376E1-FF90-32D3-B403-1EDB451ED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558" y="2007997"/>
              <a:ext cx="2890088" cy="1424589"/>
            </a:xfrm>
            <a:custGeom>
              <a:avLst/>
              <a:gdLst>
                <a:gd name="T0" fmla="*/ 1317 w 1866"/>
                <a:gd name="T1" fmla="*/ 920 h 920"/>
                <a:gd name="T2" fmla="*/ 1866 w 1866"/>
                <a:gd name="T3" fmla="*/ 370 h 920"/>
                <a:gd name="T4" fmla="*/ 933 w 1866"/>
                <a:gd name="T5" fmla="*/ 0 h 920"/>
                <a:gd name="T6" fmla="*/ 0 w 1866"/>
                <a:gd name="T7" fmla="*/ 370 h 920"/>
                <a:gd name="T8" fmla="*/ 549 w 1866"/>
                <a:gd name="T9" fmla="*/ 920 h 920"/>
                <a:gd name="T10" fmla="*/ 933 w 1866"/>
                <a:gd name="T11" fmla="*/ 777 h 920"/>
                <a:gd name="T12" fmla="*/ 1317 w 1866"/>
                <a:gd name="T13" fmla="*/ 92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6" h="920">
                  <a:moveTo>
                    <a:pt x="1317" y="920"/>
                  </a:moveTo>
                  <a:cubicBezTo>
                    <a:pt x="1866" y="370"/>
                    <a:pt x="1866" y="370"/>
                    <a:pt x="1866" y="370"/>
                  </a:cubicBezTo>
                  <a:cubicBezTo>
                    <a:pt x="1613" y="131"/>
                    <a:pt x="1283" y="0"/>
                    <a:pt x="933" y="0"/>
                  </a:cubicBezTo>
                  <a:cubicBezTo>
                    <a:pt x="583" y="0"/>
                    <a:pt x="253" y="131"/>
                    <a:pt x="0" y="370"/>
                  </a:cubicBezTo>
                  <a:cubicBezTo>
                    <a:pt x="549" y="920"/>
                    <a:pt x="549" y="920"/>
                    <a:pt x="549" y="920"/>
                  </a:cubicBezTo>
                  <a:cubicBezTo>
                    <a:pt x="652" y="831"/>
                    <a:pt x="786" y="777"/>
                    <a:pt x="933" y="777"/>
                  </a:cubicBezTo>
                  <a:cubicBezTo>
                    <a:pt x="1080" y="777"/>
                    <a:pt x="1214" y="831"/>
                    <a:pt x="1317" y="920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11D7CF43-BA56-C522-FBFC-FDF742E53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7613" y="2669757"/>
              <a:ext cx="1425793" cy="2890087"/>
            </a:xfrm>
            <a:custGeom>
              <a:avLst/>
              <a:gdLst>
                <a:gd name="T0" fmla="*/ 0 w 921"/>
                <a:gd name="T1" fmla="*/ 1317 h 1867"/>
                <a:gd name="T2" fmla="*/ 550 w 921"/>
                <a:gd name="T3" fmla="*/ 1867 h 1867"/>
                <a:gd name="T4" fmla="*/ 921 w 921"/>
                <a:gd name="T5" fmla="*/ 933 h 1867"/>
                <a:gd name="T6" fmla="*/ 550 w 921"/>
                <a:gd name="T7" fmla="*/ 0 h 1867"/>
                <a:gd name="T8" fmla="*/ 0 w 921"/>
                <a:gd name="T9" fmla="*/ 550 h 1867"/>
                <a:gd name="T10" fmla="*/ 144 w 921"/>
                <a:gd name="T11" fmla="*/ 933 h 1867"/>
                <a:gd name="T12" fmla="*/ 0 w 921"/>
                <a:gd name="T13" fmla="*/ 1317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1867">
                  <a:moveTo>
                    <a:pt x="0" y="1317"/>
                  </a:moveTo>
                  <a:cubicBezTo>
                    <a:pt x="550" y="1867"/>
                    <a:pt x="550" y="1867"/>
                    <a:pt x="550" y="1867"/>
                  </a:cubicBezTo>
                  <a:cubicBezTo>
                    <a:pt x="789" y="1613"/>
                    <a:pt x="921" y="1283"/>
                    <a:pt x="921" y="933"/>
                  </a:cubicBezTo>
                  <a:cubicBezTo>
                    <a:pt x="921" y="583"/>
                    <a:pt x="789" y="253"/>
                    <a:pt x="550" y="0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89" y="652"/>
                    <a:pt x="144" y="786"/>
                    <a:pt x="144" y="933"/>
                  </a:cubicBezTo>
                  <a:cubicBezTo>
                    <a:pt x="144" y="1080"/>
                    <a:pt x="89" y="1214"/>
                    <a:pt x="0" y="1317"/>
                  </a:cubicBezTo>
                  <a:close/>
                </a:path>
              </a:pathLst>
            </a:custGeom>
            <a:solidFill>
              <a:srgbClr val="001F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5C27C8F2-CFA3-3BBC-2496-C8BFDADF5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594" y="2669757"/>
              <a:ext cx="1425793" cy="2890087"/>
            </a:xfrm>
            <a:custGeom>
              <a:avLst/>
              <a:gdLst>
                <a:gd name="T0" fmla="*/ 921 w 921"/>
                <a:gd name="T1" fmla="*/ 550 h 1867"/>
                <a:gd name="T2" fmla="*/ 371 w 921"/>
                <a:gd name="T3" fmla="*/ 0 h 1867"/>
                <a:gd name="T4" fmla="*/ 0 w 921"/>
                <a:gd name="T5" fmla="*/ 933 h 1867"/>
                <a:gd name="T6" fmla="*/ 371 w 921"/>
                <a:gd name="T7" fmla="*/ 1867 h 1867"/>
                <a:gd name="T8" fmla="*/ 921 w 921"/>
                <a:gd name="T9" fmla="*/ 1317 h 1867"/>
                <a:gd name="T10" fmla="*/ 777 w 921"/>
                <a:gd name="T11" fmla="*/ 933 h 1867"/>
                <a:gd name="T12" fmla="*/ 921 w 921"/>
                <a:gd name="T13" fmla="*/ 550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1867">
                  <a:moveTo>
                    <a:pt x="921" y="550"/>
                  </a:moveTo>
                  <a:cubicBezTo>
                    <a:pt x="371" y="0"/>
                    <a:pt x="371" y="0"/>
                    <a:pt x="371" y="0"/>
                  </a:cubicBezTo>
                  <a:cubicBezTo>
                    <a:pt x="132" y="253"/>
                    <a:pt x="0" y="583"/>
                    <a:pt x="0" y="933"/>
                  </a:cubicBezTo>
                  <a:cubicBezTo>
                    <a:pt x="0" y="1283"/>
                    <a:pt x="132" y="1613"/>
                    <a:pt x="371" y="1867"/>
                  </a:cubicBezTo>
                  <a:cubicBezTo>
                    <a:pt x="921" y="1317"/>
                    <a:pt x="921" y="1317"/>
                    <a:pt x="921" y="1317"/>
                  </a:cubicBezTo>
                  <a:cubicBezTo>
                    <a:pt x="832" y="1214"/>
                    <a:pt x="777" y="1080"/>
                    <a:pt x="777" y="933"/>
                  </a:cubicBezTo>
                  <a:cubicBezTo>
                    <a:pt x="777" y="786"/>
                    <a:pt x="832" y="652"/>
                    <a:pt x="921" y="550"/>
                  </a:cubicBezTo>
                  <a:close/>
                </a:path>
              </a:pathLst>
            </a:custGeom>
            <a:solidFill>
              <a:srgbClr val="001F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1EB536F-8362-7298-191E-01B78B5A71D2}"/>
                </a:ext>
              </a:extLst>
            </p:cNvPr>
            <p:cNvGrpSpPr/>
            <p:nvPr/>
          </p:nvGrpSpPr>
          <p:grpSpPr>
            <a:xfrm>
              <a:off x="5954261" y="3650805"/>
              <a:ext cx="556260" cy="556259"/>
              <a:chOff x="5954261" y="3650805"/>
              <a:chExt cx="556260" cy="556259"/>
            </a:xfrm>
          </p:grpSpPr>
          <p:sp>
            <p:nvSpPr>
              <p:cNvPr id="20" name="Freeform 70">
                <a:extLst>
                  <a:ext uri="{FF2B5EF4-FFF2-40B4-BE49-F238E27FC236}">
                    <a16:creationId xmlns:a16="http://schemas.microsoft.com/office/drawing/2014/main" id="{E44D5FDD-8C71-8D46-383F-280F0A7502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54261" y="3650805"/>
                <a:ext cx="556260" cy="556259"/>
              </a:xfrm>
              <a:custGeom>
                <a:avLst/>
                <a:gdLst>
                  <a:gd name="T0" fmla="*/ 958 w 2077"/>
                  <a:gd name="T1" fmla="*/ 277 h 2076"/>
                  <a:gd name="T2" fmla="*/ 796 w 2077"/>
                  <a:gd name="T3" fmla="*/ 377 h 2076"/>
                  <a:gd name="T4" fmla="*/ 576 w 2077"/>
                  <a:gd name="T5" fmla="*/ 455 h 2076"/>
                  <a:gd name="T6" fmla="*/ 456 w 2077"/>
                  <a:gd name="T7" fmla="*/ 350 h 2076"/>
                  <a:gd name="T8" fmla="*/ 457 w 2077"/>
                  <a:gd name="T9" fmla="*/ 573 h 2076"/>
                  <a:gd name="T10" fmla="*/ 379 w 2077"/>
                  <a:gd name="T11" fmla="*/ 793 h 2076"/>
                  <a:gd name="T12" fmla="*/ 281 w 2077"/>
                  <a:gd name="T13" fmla="*/ 955 h 2076"/>
                  <a:gd name="T14" fmla="*/ 142 w 2077"/>
                  <a:gd name="T15" fmla="*/ 1105 h 2076"/>
                  <a:gd name="T16" fmla="*/ 300 w 2077"/>
                  <a:gd name="T17" fmla="*/ 1120 h 2076"/>
                  <a:gd name="T18" fmla="*/ 400 w 2077"/>
                  <a:gd name="T19" fmla="*/ 1331 h 2076"/>
                  <a:gd name="T20" fmla="*/ 446 w 2077"/>
                  <a:gd name="T21" fmla="*/ 1515 h 2076"/>
                  <a:gd name="T22" fmla="*/ 459 w 2077"/>
                  <a:gd name="T23" fmla="*/ 1723 h 2076"/>
                  <a:gd name="T24" fmla="*/ 591 w 2077"/>
                  <a:gd name="T25" fmla="*/ 1612 h 2076"/>
                  <a:gd name="T26" fmla="*/ 846 w 2077"/>
                  <a:gd name="T27" fmla="*/ 1714 h 2076"/>
                  <a:gd name="T28" fmla="*/ 957 w 2077"/>
                  <a:gd name="T29" fmla="*/ 1922 h 2076"/>
                  <a:gd name="T30" fmla="*/ 1111 w 2077"/>
                  <a:gd name="T31" fmla="*/ 1934 h 2076"/>
                  <a:gd name="T32" fmla="*/ 1130 w 2077"/>
                  <a:gd name="T33" fmla="*/ 1759 h 2076"/>
                  <a:gd name="T34" fmla="*/ 1382 w 2077"/>
                  <a:gd name="T35" fmla="*/ 1650 h 2076"/>
                  <a:gd name="T36" fmla="*/ 1608 w 2077"/>
                  <a:gd name="T37" fmla="*/ 1720 h 2076"/>
                  <a:gd name="T38" fmla="*/ 1723 w 2077"/>
                  <a:gd name="T39" fmla="*/ 1623 h 2076"/>
                  <a:gd name="T40" fmla="*/ 1613 w 2077"/>
                  <a:gd name="T41" fmla="*/ 1464 h 2076"/>
                  <a:gd name="T42" fmla="*/ 1730 w 2077"/>
                  <a:gd name="T43" fmla="*/ 1175 h 2076"/>
                  <a:gd name="T44" fmla="*/ 1929 w 2077"/>
                  <a:gd name="T45" fmla="*/ 1118 h 2076"/>
                  <a:gd name="T46" fmla="*/ 1934 w 2077"/>
                  <a:gd name="T47" fmla="*/ 962 h 2076"/>
                  <a:gd name="T48" fmla="*/ 1747 w 2077"/>
                  <a:gd name="T49" fmla="*/ 934 h 2076"/>
                  <a:gd name="T50" fmla="*/ 1624 w 2077"/>
                  <a:gd name="T51" fmla="*/ 648 h 2076"/>
                  <a:gd name="T52" fmla="*/ 1728 w 2077"/>
                  <a:gd name="T53" fmla="*/ 463 h 2076"/>
                  <a:gd name="T54" fmla="*/ 1616 w 2077"/>
                  <a:gd name="T55" fmla="*/ 350 h 2076"/>
                  <a:gd name="T56" fmla="*/ 1449 w 2077"/>
                  <a:gd name="T57" fmla="*/ 461 h 2076"/>
                  <a:gd name="T58" fmla="*/ 1159 w 2077"/>
                  <a:gd name="T59" fmla="*/ 341 h 2076"/>
                  <a:gd name="T60" fmla="*/ 1119 w 2077"/>
                  <a:gd name="T61" fmla="*/ 145 h 2076"/>
                  <a:gd name="T62" fmla="*/ 1139 w 2077"/>
                  <a:gd name="T63" fmla="*/ 3 h 2076"/>
                  <a:gd name="T64" fmla="*/ 1260 w 2077"/>
                  <a:gd name="T65" fmla="*/ 152 h 2076"/>
                  <a:gd name="T66" fmla="*/ 1547 w 2077"/>
                  <a:gd name="T67" fmla="*/ 227 h 2076"/>
                  <a:gd name="T68" fmla="*/ 1705 w 2077"/>
                  <a:gd name="T69" fmla="*/ 239 h 2076"/>
                  <a:gd name="T70" fmla="*/ 1866 w 2077"/>
                  <a:gd name="T71" fmla="*/ 474 h 2076"/>
                  <a:gd name="T72" fmla="*/ 1819 w 2077"/>
                  <a:gd name="T73" fmla="*/ 714 h 2076"/>
                  <a:gd name="T74" fmla="*/ 2032 w 2077"/>
                  <a:gd name="T75" fmla="*/ 861 h 2076"/>
                  <a:gd name="T76" fmla="*/ 2065 w 2077"/>
                  <a:gd name="T77" fmla="*/ 1165 h 2076"/>
                  <a:gd name="T78" fmla="*/ 1925 w 2077"/>
                  <a:gd name="T79" fmla="*/ 1259 h 2076"/>
                  <a:gd name="T80" fmla="*/ 1852 w 2077"/>
                  <a:gd name="T81" fmla="*/ 1551 h 2076"/>
                  <a:gd name="T82" fmla="*/ 1821 w 2077"/>
                  <a:gd name="T83" fmla="*/ 1722 h 2076"/>
                  <a:gd name="T84" fmla="*/ 1592 w 2077"/>
                  <a:gd name="T85" fmla="*/ 1863 h 2076"/>
                  <a:gd name="T86" fmla="*/ 1361 w 2077"/>
                  <a:gd name="T87" fmla="*/ 1818 h 2076"/>
                  <a:gd name="T88" fmla="*/ 1216 w 2077"/>
                  <a:gd name="T89" fmla="*/ 2031 h 2076"/>
                  <a:gd name="T90" fmla="*/ 910 w 2077"/>
                  <a:gd name="T91" fmla="*/ 2064 h 2076"/>
                  <a:gd name="T92" fmla="*/ 817 w 2077"/>
                  <a:gd name="T93" fmla="*/ 1852 h 2076"/>
                  <a:gd name="T94" fmla="*/ 508 w 2077"/>
                  <a:gd name="T95" fmla="*/ 1857 h 2076"/>
                  <a:gd name="T96" fmla="*/ 354 w 2077"/>
                  <a:gd name="T97" fmla="*/ 1820 h 2076"/>
                  <a:gd name="T98" fmla="*/ 216 w 2077"/>
                  <a:gd name="T99" fmla="*/ 1577 h 2076"/>
                  <a:gd name="T100" fmla="*/ 240 w 2077"/>
                  <a:gd name="T101" fmla="*/ 1311 h 2076"/>
                  <a:gd name="T102" fmla="*/ 26 w 2077"/>
                  <a:gd name="T103" fmla="*/ 1192 h 2076"/>
                  <a:gd name="T104" fmla="*/ 26 w 2077"/>
                  <a:gd name="T105" fmla="*/ 884 h 2076"/>
                  <a:gd name="T106" fmla="*/ 246 w 2077"/>
                  <a:gd name="T107" fmla="*/ 748 h 2076"/>
                  <a:gd name="T108" fmla="*/ 211 w 2077"/>
                  <a:gd name="T109" fmla="*/ 474 h 2076"/>
                  <a:gd name="T110" fmla="*/ 372 w 2077"/>
                  <a:gd name="T111" fmla="*/ 239 h 2076"/>
                  <a:gd name="T112" fmla="*/ 530 w 2077"/>
                  <a:gd name="T113" fmla="*/ 227 h 2076"/>
                  <a:gd name="T114" fmla="*/ 817 w 2077"/>
                  <a:gd name="T115" fmla="*/ 224 h 2076"/>
                  <a:gd name="T116" fmla="*/ 910 w 2077"/>
                  <a:gd name="T117" fmla="*/ 12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77" h="2076">
                    <a:moveTo>
                      <a:pt x="971" y="140"/>
                    </a:moveTo>
                    <a:lnTo>
                      <a:pt x="967" y="140"/>
                    </a:lnTo>
                    <a:lnTo>
                      <a:pt x="964" y="142"/>
                    </a:lnTo>
                    <a:lnTo>
                      <a:pt x="961" y="145"/>
                    </a:lnTo>
                    <a:lnTo>
                      <a:pt x="959" y="149"/>
                    </a:lnTo>
                    <a:lnTo>
                      <a:pt x="958" y="152"/>
                    </a:lnTo>
                    <a:lnTo>
                      <a:pt x="958" y="277"/>
                    </a:lnTo>
                    <a:lnTo>
                      <a:pt x="956" y="296"/>
                    </a:lnTo>
                    <a:lnTo>
                      <a:pt x="948" y="314"/>
                    </a:lnTo>
                    <a:lnTo>
                      <a:pt x="936" y="329"/>
                    </a:lnTo>
                    <a:lnTo>
                      <a:pt x="920" y="340"/>
                    </a:lnTo>
                    <a:lnTo>
                      <a:pt x="902" y="346"/>
                    </a:lnTo>
                    <a:lnTo>
                      <a:pt x="849" y="360"/>
                    </a:lnTo>
                    <a:lnTo>
                      <a:pt x="796" y="377"/>
                    </a:lnTo>
                    <a:lnTo>
                      <a:pt x="745" y="397"/>
                    </a:lnTo>
                    <a:lnTo>
                      <a:pt x="697" y="422"/>
                    </a:lnTo>
                    <a:lnTo>
                      <a:pt x="649" y="451"/>
                    </a:lnTo>
                    <a:lnTo>
                      <a:pt x="631" y="460"/>
                    </a:lnTo>
                    <a:lnTo>
                      <a:pt x="612" y="463"/>
                    </a:lnTo>
                    <a:lnTo>
                      <a:pt x="594" y="461"/>
                    </a:lnTo>
                    <a:lnTo>
                      <a:pt x="576" y="455"/>
                    </a:lnTo>
                    <a:lnTo>
                      <a:pt x="561" y="443"/>
                    </a:lnTo>
                    <a:lnTo>
                      <a:pt x="471" y="352"/>
                    </a:lnTo>
                    <a:lnTo>
                      <a:pt x="468" y="350"/>
                    </a:lnTo>
                    <a:lnTo>
                      <a:pt x="465" y="349"/>
                    </a:lnTo>
                    <a:lnTo>
                      <a:pt x="462" y="349"/>
                    </a:lnTo>
                    <a:lnTo>
                      <a:pt x="459" y="349"/>
                    </a:lnTo>
                    <a:lnTo>
                      <a:pt x="456" y="350"/>
                    </a:lnTo>
                    <a:lnTo>
                      <a:pt x="453" y="352"/>
                    </a:lnTo>
                    <a:lnTo>
                      <a:pt x="356" y="450"/>
                    </a:lnTo>
                    <a:lnTo>
                      <a:pt x="353" y="456"/>
                    </a:lnTo>
                    <a:lnTo>
                      <a:pt x="353" y="462"/>
                    </a:lnTo>
                    <a:lnTo>
                      <a:pt x="356" y="467"/>
                    </a:lnTo>
                    <a:lnTo>
                      <a:pt x="446" y="557"/>
                    </a:lnTo>
                    <a:lnTo>
                      <a:pt x="457" y="573"/>
                    </a:lnTo>
                    <a:lnTo>
                      <a:pt x="465" y="591"/>
                    </a:lnTo>
                    <a:lnTo>
                      <a:pt x="466" y="610"/>
                    </a:lnTo>
                    <a:lnTo>
                      <a:pt x="462" y="629"/>
                    </a:lnTo>
                    <a:lnTo>
                      <a:pt x="454" y="645"/>
                    </a:lnTo>
                    <a:lnTo>
                      <a:pt x="425" y="693"/>
                    </a:lnTo>
                    <a:lnTo>
                      <a:pt x="400" y="742"/>
                    </a:lnTo>
                    <a:lnTo>
                      <a:pt x="379" y="793"/>
                    </a:lnTo>
                    <a:lnTo>
                      <a:pt x="362" y="845"/>
                    </a:lnTo>
                    <a:lnTo>
                      <a:pt x="350" y="899"/>
                    </a:lnTo>
                    <a:lnTo>
                      <a:pt x="343" y="918"/>
                    </a:lnTo>
                    <a:lnTo>
                      <a:pt x="332" y="933"/>
                    </a:lnTo>
                    <a:lnTo>
                      <a:pt x="317" y="945"/>
                    </a:lnTo>
                    <a:lnTo>
                      <a:pt x="300" y="952"/>
                    </a:lnTo>
                    <a:lnTo>
                      <a:pt x="281" y="955"/>
                    </a:lnTo>
                    <a:lnTo>
                      <a:pt x="153" y="955"/>
                    </a:lnTo>
                    <a:lnTo>
                      <a:pt x="150" y="955"/>
                    </a:lnTo>
                    <a:lnTo>
                      <a:pt x="147" y="958"/>
                    </a:lnTo>
                    <a:lnTo>
                      <a:pt x="144" y="961"/>
                    </a:lnTo>
                    <a:lnTo>
                      <a:pt x="143" y="964"/>
                    </a:lnTo>
                    <a:lnTo>
                      <a:pt x="142" y="967"/>
                    </a:lnTo>
                    <a:lnTo>
                      <a:pt x="142" y="1105"/>
                    </a:lnTo>
                    <a:lnTo>
                      <a:pt x="143" y="1109"/>
                    </a:lnTo>
                    <a:lnTo>
                      <a:pt x="144" y="1113"/>
                    </a:lnTo>
                    <a:lnTo>
                      <a:pt x="147" y="1115"/>
                    </a:lnTo>
                    <a:lnTo>
                      <a:pt x="150" y="1117"/>
                    </a:lnTo>
                    <a:lnTo>
                      <a:pt x="153" y="1118"/>
                    </a:lnTo>
                    <a:lnTo>
                      <a:pt x="281" y="1118"/>
                    </a:lnTo>
                    <a:lnTo>
                      <a:pt x="300" y="1120"/>
                    </a:lnTo>
                    <a:lnTo>
                      <a:pt x="317" y="1128"/>
                    </a:lnTo>
                    <a:lnTo>
                      <a:pt x="332" y="1140"/>
                    </a:lnTo>
                    <a:lnTo>
                      <a:pt x="343" y="1156"/>
                    </a:lnTo>
                    <a:lnTo>
                      <a:pt x="350" y="1174"/>
                    </a:lnTo>
                    <a:lnTo>
                      <a:pt x="362" y="1228"/>
                    </a:lnTo>
                    <a:lnTo>
                      <a:pt x="379" y="1280"/>
                    </a:lnTo>
                    <a:lnTo>
                      <a:pt x="400" y="1331"/>
                    </a:lnTo>
                    <a:lnTo>
                      <a:pt x="425" y="1379"/>
                    </a:lnTo>
                    <a:lnTo>
                      <a:pt x="454" y="1427"/>
                    </a:lnTo>
                    <a:lnTo>
                      <a:pt x="462" y="1445"/>
                    </a:lnTo>
                    <a:lnTo>
                      <a:pt x="467" y="1464"/>
                    </a:lnTo>
                    <a:lnTo>
                      <a:pt x="465" y="1483"/>
                    </a:lnTo>
                    <a:lnTo>
                      <a:pt x="457" y="1500"/>
                    </a:lnTo>
                    <a:lnTo>
                      <a:pt x="446" y="1515"/>
                    </a:lnTo>
                    <a:lnTo>
                      <a:pt x="356" y="1606"/>
                    </a:lnTo>
                    <a:lnTo>
                      <a:pt x="353" y="1611"/>
                    </a:lnTo>
                    <a:lnTo>
                      <a:pt x="353" y="1617"/>
                    </a:lnTo>
                    <a:lnTo>
                      <a:pt x="356" y="1623"/>
                    </a:lnTo>
                    <a:lnTo>
                      <a:pt x="453" y="1720"/>
                    </a:lnTo>
                    <a:lnTo>
                      <a:pt x="456" y="1722"/>
                    </a:lnTo>
                    <a:lnTo>
                      <a:pt x="459" y="1723"/>
                    </a:lnTo>
                    <a:lnTo>
                      <a:pt x="462" y="1724"/>
                    </a:lnTo>
                    <a:lnTo>
                      <a:pt x="465" y="1723"/>
                    </a:lnTo>
                    <a:lnTo>
                      <a:pt x="468" y="1722"/>
                    </a:lnTo>
                    <a:lnTo>
                      <a:pt x="471" y="1720"/>
                    </a:lnTo>
                    <a:lnTo>
                      <a:pt x="559" y="1630"/>
                    </a:lnTo>
                    <a:lnTo>
                      <a:pt x="574" y="1619"/>
                    </a:lnTo>
                    <a:lnTo>
                      <a:pt x="591" y="1612"/>
                    </a:lnTo>
                    <a:lnTo>
                      <a:pt x="609" y="1610"/>
                    </a:lnTo>
                    <a:lnTo>
                      <a:pt x="629" y="1614"/>
                    </a:lnTo>
                    <a:lnTo>
                      <a:pt x="648" y="1622"/>
                    </a:lnTo>
                    <a:lnTo>
                      <a:pt x="695" y="1651"/>
                    </a:lnTo>
                    <a:lnTo>
                      <a:pt x="744" y="1676"/>
                    </a:lnTo>
                    <a:lnTo>
                      <a:pt x="795" y="1697"/>
                    </a:lnTo>
                    <a:lnTo>
                      <a:pt x="846" y="1714"/>
                    </a:lnTo>
                    <a:lnTo>
                      <a:pt x="900" y="1726"/>
                    </a:lnTo>
                    <a:lnTo>
                      <a:pt x="919" y="1733"/>
                    </a:lnTo>
                    <a:lnTo>
                      <a:pt x="935" y="1744"/>
                    </a:lnTo>
                    <a:lnTo>
                      <a:pt x="947" y="1759"/>
                    </a:lnTo>
                    <a:lnTo>
                      <a:pt x="955" y="1776"/>
                    </a:lnTo>
                    <a:lnTo>
                      <a:pt x="957" y="1796"/>
                    </a:lnTo>
                    <a:lnTo>
                      <a:pt x="957" y="1922"/>
                    </a:lnTo>
                    <a:lnTo>
                      <a:pt x="958" y="1926"/>
                    </a:lnTo>
                    <a:lnTo>
                      <a:pt x="959" y="1929"/>
                    </a:lnTo>
                    <a:lnTo>
                      <a:pt x="963" y="1932"/>
                    </a:lnTo>
                    <a:lnTo>
                      <a:pt x="966" y="1934"/>
                    </a:lnTo>
                    <a:lnTo>
                      <a:pt x="970" y="1934"/>
                    </a:lnTo>
                    <a:lnTo>
                      <a:pt x="1108" y="1934"/>
                    </a:lnTo>
                    <a:lnTo>
                      <a:pt x="1111" y="1934"/>
                    </a:lnTo>
                    <a:lnTo>
                      <a:pt x="1114" y="1932"/>
                    </a:lnTo>
                    <a:lnTo>
                      <a:pt x="1118" y="1929"/>
                    </a:lnTo>
                    <a:lnTo>
                      <a:pt x="1119" y="1926"/>
                    </a:lnTo>
                    <a:lnTo>
                      <a:pt x="1120" y="1922"/>
                    </a:lnTo>
                    <a:lnTo>
                      <a:pt x="1120" y="1796"/>
                    </a:lnTo>
                    <a:lnTo>
                      <a:pt x="1123" y="1776"/>
                    </a:lnTo>
                    <a:lnTo>
                      <a:pt x="1130" y="1759"/>
                    </a:lnTo>
                    <a:lnTo>
                      <a:pt x="1142" y="1744"/>
                    </a:lnTo>
                    <a:lnTo>
                      <a:pt x="1158" y="1733"/>
                    </a:lnTo>
                    <a:lnTo>
                      <a:pt x="1177" y="1726"/>
                    </a:lnTo>
                    <a:lnTo>
                      <a:pt x="1231" y="1714"/>
                    </a:lnTo>
                    <a:lnTo>
                      <a:pt x="1282" y="1697"/>
                    </a:lnTo>
                    <a:lnTo>
                      <a:pt x="1333" y="1676"/>
                    </a:lnTo>
                    <a:lnTo>
                      <a:pt x="1382" y="1650"/>
                    </a:lnTo>
                    <a:lnTo>
                      <a:pt x="1430" y="1622"/>
                    </a:lnTo>
                    <a:lnTo>
                      <a:pt x="1447" y="1614"/>
                    </a:lnTo>
                    <a:lnTo>
                      <a:pt x="1466" y="1610"/>
                    </a:lnTo>
                    <a:lnTo>
                      <a:pt x="1485" y="1611"/>
                    </a:lnTo>
                    <a:lnTo>
                      <a:pt x="1503" y="1619"/>
                    </a:lnTo>
                    <a:lnTo>
                      <a:pt x="1518" y="1630"/>
                    </a:lnTo>
                    <a:lnTo>
                      <a:pt x="1608" y="1720"/>
                    </a:lnTo>
                    <a:lnTo>
                      <a:pt x="1611" y="1722"/>
                    </a:lnTo>
                    <a:lnTo>
                      <a:pt x="1614" y="1723"/>
                    </a:lnTo>
                    <a:lnTo>
                      <a:pt x="1617" y="1724"/>
                    </a:lnTo>
                    <a:lnTo>
                      <a:pt x="1619" y="1723"/>
                    </a:lnTo>
                    <a:lnTo>
                      <a:pt x="1622" y="1722"/>
                    </a:lnTo>
                    <a:lnTo>
                      <a:pt x="1625" y="1720"/>
                    </a:lnTo>
                    <a:lnTo>
                      <a:pt x="1723" y="1623"/>
                    </a:lnTo>
                    <a:lnTo>
                      <a:pt x="1726" y="1618"/>
                    </a:lnTo>
                    <a:lnTo>
                      <a:pt x="1726" y="1611"/>
                    </a:lnTo>
                    <a:lnTo>
                      <a:pt x="1723" y="1606"/>
                    </a:lnTo>
                    <a:lnTo>
                      <a:pt x="1633" y="1516"/>
                    </a:lnTo>
                    <a:lnTo>
                      <a:pt x="1621" y="1501"/>
                    </a:lnTo>
                    <a:lnTo>
                      <a:pt x="1615" y="1483"/>
                    </a:lnTo>
                    <a:lnTo>
                      <a:pt x="1613" y="1464"/>
                    </a:lnTo>
                    <a:lnTo>
                      <a:pt x="1616" y="1446"/>
                    </a:lnTo>
                    <a:lnTo>
                      <a:pt x="1624" y="1428"/>
                    </a:lnTo>
                    <a:lnTo>
                      <a:pt x="1654" y="1380"/>
                    </a:lnTo>
                    <a:lnTo>
                      <a:pt x="1679" y="1332"/>
                    </a:lnTo>
                    <a:lnTo>
                      <a:pt x="1700" y="1281"/>
                    </a:lnTo>
                    <a:lnTo>
                      <a:pt x="1717" y="1229"/>
                    </a:lnTo>
                    <a:lnTo>
                      <a:pt x="1730" y="1175"/>
                    </a:lnTo>
                    <a:lnTo>
                      <a:pt x="1736" y="1156"/>
                    </a:lnTo>
                    <a:lnTo>
                      <a:pt x="1747" y="1141"/>
                    </a:lnTo>
                    <a:lnTo>
                      <a:pt x="1761" y="1128"/>
                    </a:lnTo>
                    <a:lnTo>
                      <a:pt x="1779" y="1121"/>
                    </a:lnTo>
                    <a:lnTo>
                      <a:pt x="1798" y="1119"/>
                    </a:lnTo>
                    <a:lnTo>
                      <a:pt x="1925" y="1119"/>
                    </a:lnTo>
                    <a:lnTo>
                      <a:pt x="1929" y="1118"/>
                    </a:lnTo>
                    <a:lnTo>
                      <a:pt x="1932" y="1117"/>
                    </a:lnTo>
                    <a:lnTo>
                      <a:pt x="1934" y="1114"/>
                    </a:lnTo>
                    <a:lnTo>
                      <a:pt x="1936" y="1110"/>
                    </a:lnTo>
                    <a:lnTo>
                      <a:pt x="1936" y="1107"/>
                    </a:lnTo>
                    <a:lnTo>
                      <a:pt x="1936" y="969"/>
                    </a:lnTo>
                    <a:lnTo>
                      <a:pt x="1936" y="965"/>
                    </a:lnTo>
                    <a:lnTo>
                      <a:pt x="1934" y="962"/>
                    </a:lnTo>
                    <a:lnTo>
                      <a:pt x="1932" y="959"/>
                    </a:lnTo>
                    <a:lnTo>
                      <a:pt x="1929" y="958"/>
                    </a:lnTo>
                    <a:lnTo>
                      <a:pt x="1925" y="957"/>
                    </a:lnTo>
                    <a:lnTo>
                      <a:pt x="1798" y="957"/>
                    </a:lnTo>
                    <a:lnTo>
                      <a:pt x="1779" y="954"/>
                    </a:lnTo>
                    <a:lnTo>
                      <a:pt x="1761" y="946"/>
                    </a:lnTo>
                    <a:lnTo>
                      <a:pt x="1747" y="934"/>
                    </a:lnTo>
                    <a:lnTo>
                      <a:pt x="1736" y="919"/>
                    </a:lnTo>
                    <a:lnTo>
                      <a:pt x="1730" y="900"/>
                    </a:lnTo>
                    <a:lnTo>
                      <a:pt x="1716" y="847"/>
                    </a:lnTo>
                    <a:lnTo>
                      <a:pt x="1699" y="794"/>
                    </a:lnTo>
                    <a:lnTo>
                      <a:pt x="1678" y="744"/>
                    </a:lnTo>
                    <a:lnTo>
                      <a:pt x="1654" y="694"/>
                    </a:lnTo>
                    <a:lnTo>
                      <a:pt x="1624" y="648"/>
                    </a:lnTo>
                    <a:lnTo>
                      <a:pt x="1616" y="630"/>
                    </a:lnTo>
                    <a:lnTo>
                      <a:pt x="1613" y="611"/>
                    </a:lnTo>
                    <a:lnTo>
                      <a:pt x="1615" y="592"/>
                    </a:lnTo>
                    <a:lnTo>
                      <a:pt x="1621" y="574"/>
                    </a:lnTo>
                    <a:lnTo>
                      <a:pt x="1633" y="559"/>
                    </a:lnTo>
                    <a:lnTo>
                      <a:pt x="1724" y="468"/>
                    </a:lnTo>
                    <a:lnTo>
                      <a:pt x="1728" y="463"/>
                    </a:lnTo>
                    <a:lnTo>
                      <a:pt x="1728" y="457"/>
                    </a:lnTo>
                    <a:lnTo>
                      <a:pt x="1724" y="451"/>
                    </a:lnTo>
                    <a:lnTo>
                      <a:pt x="1626" y="354"/>
                    </a:lnTo>
                    <a:lnTo>
                      <a:pt x="1623" y="351"/>
                    </a:lnTo>
                    <a:lnTo>
                      <a:pt x="1621" y="350"/>
                    </a:lnTo>
                    <a:lnTo>
                      <a:pt x="1618" y="350"/>
                    </a:lnTo>
                    <a:lnTo>
                      <a:pt x="1616" y="350"/>
                    </a:lnTo>
                    <a:lnTo>
                      <a:pt x="1613" y="351"/>
                    </a:lnTo>
                    <a:lnTo>
                      <a:pt x="1609" y="354"/>
                    </a:lnTo>
                    <a:lnTo>
                      <a:pt x="1520" y="444"/>
                    </a:lnTo>
                    <a:lnTo>
                      <a:pt x="1504" y="456"/>
                    </a:lnTo>
                    <a:lnTo>
                      <a:pt x="1486" y="462"/>
                    </a:lnTo>
                    <a:lnTo>
                      <a:pt x="1467" y="464"/>
                    </a:lnTo>
                    <a:lnTo>
                      <a:pt x="1449" y="461"/>
                    </a:lnTo>
                    <a:lnTo>
                      <a:pt x="1431" y="452"/>
                    </a:lnTo>
                    <a:lnTo>
                      <a:pt x="1384" y="423"/>
                    </a:lnTo>
                    <a:lnTo>
                      <a:pt x="1335" y="399"/>
                    </a:lnTo>
                    <a:lnTo>
                      <a:pt x="1284" y="378"/>
                    </a:lnTo>
                    <a:lnTo>
                      <a:pt x="1232" y="361"/>
                    </a:lnTo>
                    <a:lnTo>
                      <a:pt x="1178" y="348"/>
                    </a:lnTo>
                    <a:lnTo>
                      <a:pt x="1159" y="341"/>
                    </a:lnTo>
                    <a:lnTo>
                      <a:pt x="1143" y="330"/>
                    </a:lnTo>
                    <a:lnTo>
                      <a:pt x="1131" y="315"/>
                    </a:lnTo>
                    <a:lnTo>
                      <a:pt x="1124" y="298"/>
                    </a:lnTo>
                    <a:lnTo>
                      <a:pt x="1121" y="278"/>
                    </a:lnTo>
                    <a:lnTo>
                      <a:pt x="1121" y="152"/>
                    </a:lnTo>
                    <a:lnTo>
                      <a:pt x="1121" y="149"/>
                    </a:lnTo>
                    <a:lnTo>
                      <a:pt x="1119" y="145"/>
                    </a:lnTo>
                    <a:lnTo>
                      <a:pt x="1117" y="142"/>
                    </a:lnTo>
                    <a:lnTo>
                      <a:pt x="1112" y="140"/>
                    </a:lnTo>
                    <a:lnTo>
                      <a:pt x="1109" y="140"/>
                    </a:lnTo>
                    <a:lnTo>
                      <a:pt x="971" y="140"/>
                    </a:lnTo>
                    <a:close/>
                    <a:moveTo>
                      <a:pt x="970" y="0"/>
                    </a:moveTo>
                    <a:lnTo>
                      <a:pt x="1108" y="0"/>
                    </a:lnTo>
                    <a:lnTo>
                      <a:pt x="1139" y="3"/>
                    </a:lnTo>
                    <a:lnTo>
                      <a:pt x="1167" y="12"/>
                    </a:lnTo>
                    <a:lnTo>
                      <a:pt x="1193" y="25"/>
                    </a:lnTo>
                    <a:lnTo>
                      <a:pt x="1216" y="44"/>
                    </a:lnTo>
                    <a:lnTo>
                      <a:pt x="1234" y="66"/>
                    </a:lnTo>
                    <a:lnTo>
                      <a:pt x="1248" y="93"/>
                    </a:lnTo>
                    <a:lnTo>
                      <a:pt x="1257" y="121"/>
                    </a:lnTo>
                    <a:lnTo>
                      <a:pt x="1260" y="152"/>
                    </a:lnTo>
                    <a:lnTo>
                      <a:pt x="1260" y="223"/>
                    </a:lnTo>
                    <a:lnTo>
                      <a:pt x="1329" y="245"/>
                    </a:lnTo>
                    <a:lnTo>
                      <a:pt x="1394" y="272"/>
                    </a:lnTo>
                    <a:lnTo>
                      <a:pt x="1457" y="305"/>
                    </a:lnTo>
                    <a:lnTo>
                      <a:pt x="1508" y="255"/>
                    </a:lnTo>
                    <a:lnTo>
                      <a:pt x="1527" y="239"/>
                    </a:lnTo>
                    <a:lnTo>
                      <a:pt x="1547" y="227"/>
                    </a:lnTo>
                    <a:lnTo>
                      <a:pt x="1569" y="217"/>
                    </a:lnTo>
                    <a:lnTo>
                      <a:pt x="1592" y="212"/>
                    </a:lnTo>
                    <a:lnTo>
                      <a:pt x="1616" y="210"/>
                    </a:lnTo>
                    <a:lnTo>
                      <a:pt x="1640" y="212"/>
                    </a:lnTo>
                    <a:lnTo>
                      <a:pt x="1663" y="217"/>
                    </a:lnTo>
                    <a:lnTo>
                      <a:pt x="1684" y="227"/>
                    </a:lnTo>
                    <a:lnTo>
                      <a:pt x="1705" y="239"/>
                    </a:lnTo>
                    <a:lnTo>
                      <a:pt x="1723" y="255"/>
                    </a:lnTo>
                    <a:lnTo>
                      <a:pt x="1821" y="352"/>
                    </a:lnTo>
                    <a:lnTo>
                      <a:pt x="1839" y="373"/>
                    </a:lnTo>
                    <a:lnTo>
                      <a:pt x="1852" y="397"/>
                    </a:lnTo>
                    <a:lnTo>
                      <a:pt x="1862" y="422"/>
                    </a:lnTo>
                    <a:lnTo>
                      <a:pt x="1866" y="447"/>
                    </a:lnTo>
                    <a:lnTo>
                      <a:pt x="1866" y="474"/>
                    </a:lnTo>
                    <a:lnTo>
                      <a:pt x="1862" y="499"/>
                    </a:lnTo>
                    <a:lnTo>
                      <a:pt x="1852" y="523"/>
                    </a:lnTo>
                    <a:lnTo>
                      <a:pt x="1839" y="546"/>
                    </a:lnTo>
                    <a:lnTo>
                      <a:pt x="1821" y="567"/>
                    </a:lnTo>
                    <a:lnTo>
                      <a:pt x="1771" y="618"/>
                    </a:lnTo>
                    <a:lnTo>
                      <a:pt x="1796" y="665"/>
                    </a:lnTo>
                    <a:lnTo>
                      <a:pt x="1819" y="714"/>
                    </a:lnTo>
                    <a:lnTo>
                      <a:pt x="1837" y="765"/>
                    </a:lnTo>
                    <a:lnTo>
                      <a:pt x="1853" y="816"/>
                    </a:lnTo>
                    <a:lnTo>
                      <a:pt x="1925" y="816"/>
                    </a:lnTo>
                    <a:lnTo>
                      <a:pt x="1955" y="818"/>
                    </a:lnTo>
                    <a:lnTo>
                      <a:pt x="1984" y="828"/>
                    </a:lnTo>
                    <a:lnTo>
                      <a:pt x="2010" y="842"/>
                    </a:lnTo>
                    <a:lnTo>
                      <a:pt x="2032" y="861"/>
                    </a:lnTo>
                    <a:lnTo>
                      <a:pt x="2051" y="883"/>
                    </a:lnTo>
                    <a:lnTo>
                      <a:pt x="2065" y="909"/>
                    </a:lnTo>
                    <a:lnTo>
                      <a:pt x="2075" y="938"/>
                    </a:lnTo>
                    <a:lnTo>
                      <a:pt x="2077" y="968"/>
                    </a:lnTo>
                    <a:lnTo>
                      <a:pt x="2077" y="1106"/>
                    </a:lnTo>
                    <a:lnTo>
                      <a:pt x="2075" y="1137"/>
                    </a:lnTo>
                    <a:lnTo>
                      <a:pt x="2065" y="1165"/>
                    </a:lnTo>
                    <a:lnTo>
                      <a:pt x="2051" y="1192"/>
                    </a:lnTo>
                    <a:lnTo>
                      <a:pt x="2032" y="1214"/>
                    </a:lnTo>
                    <a:lnTo>
                      <a:pt x="2010" y="1233"/>
                    </a:lnTo>
                    <a:lnTo>
                      <a:pt x="1984" y="1247"/>
                    </a:lnTo>
                    <a:lnTo>
                      <a:pt x="1955" y="1255"/>
                    </a:lnTo>
                    <a:lnTo>
                      <a:pt x="1925" y="1258"/>
                    </a:lnTo>
                    <a:lnTo>
                      <a:pt x="1925" y="1259"/>
                    </a:lnTo>
                    <a:lnTo>
                      <a:pt x="1853" y="1259"/>
                    </a:lnTo>
                    <a:lnTo>
                      <a:pt x="1831" y="1328"/>
                    </a:lnTo>
                    <a:lnTo>
                      <a:pt x="1803" y="1393"/>
                    </a:lnTo>
                    <a:lnTo>
                      <a:pt x="1771" y="1456"/>
                    </a:lnTo>
                    <a:lnTo>
                      <a:pt x="1821" y="1507"/>
                    </a:lnTo>
                    <a:lnTo>
                      <a:pt x="1839" y="1528"/>
                    </a:lnTo>
                    <a:lnTo>
                      <a:pt x="1852" y="1551"/>
                    </a:lnTo>
                    <a:lnTo>
                      <a:pt x="1862" y="1577"/>
                    </a:lnTo>
                    <a:lnTo>
                      <a:pt x="1866" y="1602"/>
                    </a:lnTo>
                    <a:lnTo>
                      <a:pt x="1866" y="1628"/>
                    </a:lnTo>
                    <a:lnTo>
                      <a:pt x="1862" y="1654"/>
                    </a:lnTo>
                    <a:lnTo>
                      <a:pt x="1852" y="1678"/>
                    </a:lnTo>
                    <a:lnTo>
                      <a:pt x="1839" y="1701"/>
                    </a:lnTo>
                    <a:lnTo>
                      <a:pt x="1821" y="1722"/>
                    </a:lnTo>
                    <a:lnTo>
                      <a:pt x="1723" y="1820"/>
                    </a:lnTo>
                    <a:lnTo>
                      <a:pt x="1705" y="1836"/>
                    </a:lnTo>
                    <a:lnTo>
                      <a:pt x="1684" y="1849"/>
                    </a:lnTo>
                    <a:lnTo>
                      <a:pt x="1663" y="1857"/>
                    </a:lnTo>
                    <a:lnTo>
                      <a:pt x="1640" y="1863"/>
                    </a:lnTo>
                    <a:lnTo>
                      <a:pt x="1616" y="1864"/>
                    </a:lnTo>
                    <a:lnTo>
                      <a:pt x="1592" y="1863"/>
                    </a:lnTo>
                    <a:lnTo>
                      <a:pt x="1569" y="1857"/>
                    </a:lnTo>
                    <a:lnTo>
                      <a:pt x="1547" y="1849"/>
                    </a:lnTo>
                    <a:lnTo>
                      <a:pt x="1527" y="1836"/>
                    </a:lnTo>
                    <a:lnTo>
                      <a:pt x="1508" y="1820"/>
                    </a:lnTo>
                    <a:lnTo>
                      <a:pt x="1457" y="1770"/>
                    </a:lnTo>
                    <a:lnTo>
                      <a:pt x="1410" y="1796"/>
                    </a:lnTo>
                    <a:lnTo>
                      <a:pt x="1361" y="1818"/>
                    </a:lnTo>
                    <a:lnTo>
                      <a:pt x="1312" y="1837"/>
                    </a:lnTo>
                    <a:lnTo>
                      <a:pt x="1260" y="1852"/>
                    </a:lnTo>
                    <a:lnTo>
                      <a:pt x="1260" y="1924"/>
                    </a:lnTo>
                    <a:lnTo>
                      <a:pt x="1257" y="1954"/>
                    </a:lnTo>
                    <a:lnTo>
                      <a:pt x="1248" y="1983"/>
                    </a:lnTo>
                    <a:lnTo>
                      <a:pt x="1234" y="2009"/>
                    </a:lnTo>
                    <a:lnTo>
                      <a:pt x="1216" y="2031"/>
                    </a:lnTo>
                    <a:lnTo>
                      <a:pt x="1193" y="2050"/>
                    </a:lnTo>
                    <a:lnTo>
                      <a:pt x="1167" y="2064"/>
                    </a:lnTo>
                    <a:lnTo>
                      <a:pt x="1139" y="2073"/>
                    </a:lnTo>
                    <a:lnTo>
                      <a:pt x="1108" y="2076"/>
                    </a:lnTo>
                    <a:lnTo>
                      <a:pt x="970" y="2076"/>
                    </a:lnTo>
                    <a:lnTo>
                      <a:pt x="938" y="2073"/>
                    </a:lnTo>
                    <a:lnTo>
                      <a:pt x="910" y="2064"/>
                    </a:lnTo>
                    <a:lnTo>
                      <a:pt x="884" y="2050"/>
                    </a:lnTo>
                    <a:lnTo>
                      <a:pt x="861" y="2031"/>
                    </a:lnTo>
                    <a:lnTo>
                      <a:pt x="843" y="2009"/>
                    </a:lnTo>
                    <a:lnTo>
                      <a:pt x="829" y="1983"/>
                    </a:lnTo>
                    <a:lnTo>
                      <a:pt x="820" y="1954"/>
                    </a:lnTo>
                    <a:lnTo>
                      <a:pt x="817" y="1924"/>
                    </a:lnTo>
                    <a:lnTo>
                      <a:pt x="817" y="1852"/>
                    </a:lnTo>
                    <a:lnTo>
                      <a:pt x="748" y="1831"/>
                    </a:lnTo>
                    <a:lnTo>
                      <a:pt x="683" y="1802"/>
                    </a:lnTo>
                    <a:lnTo>
                      <a:pt x="620" y="1770"/>
                    </a:lnTo>
                    <a:lnTo>
                      <a:pt x="569" y="1820"/>
                    </a:lnTo>
                    <a:lnTo>
                      <a:pt x="550" y="1836"/>
                    </a:lnTo>
                    <a:lnTo>
                      <a:pt x="530" y="1849"/>
                    </a:lnTo>
                    <a:lnTo>
                      <a:pt x="508" y="1857"/>
                    </a:lnTo>
                    <a:lnTo>
                      <a:pt x="486" y="1863"/>
                    </a:lnTo>
                    <a:lnTo>
                      <a:pt x="461" y="1864"/>
                    </a:lnTo>
                    <a:lnTo>
                      <a:pt x="437" y="1863"/>
                    </a:lnTo>
                    <a:lnTo>
                      <a:pt x="414" y="1857"/>
                    </a:lnTo>
                    <a:lnTo>
                      <a:pt x="393" y="1849"/>
                    </a:lnTo>
                    <a:lnTo>
                      <a:pt x="372" y="1836"/>
                    </a:lnTo>
                    <a:lnTo>
                      <a:pt x="354" y="1820"/>
                    </a:lnTo>
                    <a:lnTo>
                      <a:pt x="256" y="1722"/>
                    </a:lnTo>
                    <a:lnTo>
                      <a:pt x="238" y="1701"/>
                    </a:lnTo>
                    <a:lnTo>
                      <a:pt x="225" y="1678"/>
                    </a:lnTo>
                    <a:lnTo>
                      <a:pt x="216" y="1654"/>
                    </a:lnTo>
                    <a:lnTo>
                      <a:pt x="211" y="1628"/>
                    </a:lnTo>
                    <a:lnTo>
                      <a:pt x="211" y="1602"/>
                    </a:lnTo>
                    <a:lnTo>
                      <a:pt x="216" y="1577"/>
                    </a:lnTo>
                    <a:lnTo>
                      <a:pt x="225" y="1551"/>
                    </a:lnTo>
                    <a:lnTo>
                      <a:pt x="238" y="1528"/>
                    </a:lnTo>
                    <a:lnTo>
                      <a:pt x="256" y="1507"/>
                    </a:lnTo>
                    <a:lnTo>
                      <a:pt x="306" y="1456"/>
                    </a:lnTo>
                    <a:lnTo>
                      <a:pt x="281" y="1410"/>
                    </a:lnTo>
                    <a:lnTo>
                      <a:pt x="259" y="1360"/>
                    </a:lnTo>
                    <a:lnTo>
                      <a:pt x="240" y="1311"/>
                    </a:lnTo>
                    <a:lnTo>
                      <a:pt x="224" y="1259"/>
                    </a:lnTo>
                    <a:lnTo>
                      <a:pt x="152" y="1259"/>
                    </a:lnTo>
                    <a:lnTo>
                      <a:pt x="122" y="1256"/>
                    </a:lnTo>
                    <a:lnTo>
                      <a:pt x="93" y="1248"/>
                    </a:lnTo>
                    <a:lnTo>
                      <a:pt x="67" y="1233"/>
                    </a:lnTo>
                    <a:lnTo>
                      <a:pt x="45" y="1215"/>
                    </a:lnTo>
                    <a:lnTo>
                      <a:pt x="26" y="1192"/>
                    </a:lnTo>
                    <a:lnTo>
                      <a:pt x="12" y="1166"/>
                    </a:lnTo>
                    <a:lnTo>
                      <a:pt x="3" y="1138"/>
                    </a:lnTo>
                    <a:lnTo>
                      <a:pt x="0" y="1107"/>
                    </a:lnTo>
                    <a:lnTo>
                      <a:pt x="0" y="969"/>
                    </a:lnTo>
                    <a:lnTo>
                      <a:pt x="3" y="938"/>
                    </a:lnTo>
                    <a:lnTo>
                      <a:pt x="12" y="909"/>
                    </a:lnTo>
                    <a:lnTo>
                      <a:pt x="26" y="884"/>
                    </a:lnTo>
                    <a:lnTo>
                      <a:pt x="45" y="861"/>
                    </a:lnTo>
                    <a:lnTo>
                      <a:pt x="67" y="843"/>
                    </a:lnTo>
                    <a:lnTo>
                      <a:pt x="93" y="829"/>
                    </a:lnTo>
                    <a:lnTo>
                      <a:pt x="122" y="819"/>
                    </a:lnTo>
                    <a:lnTo>
                      <a:pt x="152" y="816"/>
                    </a:lnTo>
                    <a:lnTo>
                      <a:pt x="224" y="816"/>
                    </a:lnTo>
                    <a:lnTo>
                      <a:pt x="246" y="748"/>
                    </a:lnTo>
                    <a:lnTo>
                      <a:pt x="274" y="682"/>
                    </a:lnTo>
                    <a:lnTo>
                      <a:pt x="306" y="619"/>
                    </a:lnTo>
                    <a:lnTo>
                      <a:pt x="256" y="568"/>
                    </a:lnTo>
                    <a:lnTo>
                      <a:pt x="238" y="547"/>
                    </a:lnTo>
                    <a:lnTo>
                      <a:pt x="225" y="524"/>
                    </a:lnTo>
                    <a:lnTo>
                      <a:pt x="216" y="500"/>
                    </a:lnTo>
                    <a:lnTo>
                      <a:pt x="211" y="474"/>
                    </a:lnTo>
                    <a:lnTo>
                      <a:pt x="211" y="448"/>
                    </a:lnTo>
                    <a:lnTo>
                      <a:pt x="216" y="422"/>
                    </a:lnTo>
                    <a:lnTo>
                      <a:pt x="225" y="398"/>
                    </a:lnTo>
                    <a:lnTo>
                      <a:pt x="238" y="374"/>
                    </a:lnTo>
                    <a:lnTo>
                      <a:pt x="256" y="353"/>
                    </a:lnTo>
                    <a:lnTo>
                      <a:pt x="354" y="255"/>
                    </a:lnTo>
                    <a:lnTo>
                      <a:pt x="372" y="239"/>
                    </a:lnTo>
                    <a:lnTo>
                      <a:pt x="393" y="227"/>
                    </a:lnTo>
                    <a:lnTo>
                      <a:pt x="414" y="218"/>
                    </a:lnTo>
                    <a:lnTo>
                      <a:pt x="437" y="213"/>
                    </a:lnTo>
                    <a:lnTo>
                      <a:pt x="461" y="211"/>
                    </a:lnTo>
                    <a:lnTo>
                      <a:pt x="486" y="213"/>
                    </a:lnTo>
                    <a:lnTo>
                      <a:pt x="508" y="218"/>
                    </a:lnTo>
                    <a:lnTo>
                      <a:pt x="530" y="227"/>
                    </a:lnTo>
                    <a:lnTo>
                      <a:pt x="550" y="239"/>
                    </a:lnTo>
                    <a:lnTo>
                      <a:pt x="569" y="255"/>
                    </a:lnTo>
                    <a:lnTo>
                      <a:pt x="620" y="306"/>
                    </a:lnTo>
                    <a:lnTo>
                      <a:pt x="667" y="281"/>
                    </a:lnTo>
                    <a:lnTo>
                      <a:pt x="716" y="258"/>
                    </a:lnTo>
                    <a:lnTo>
                      <a:pt x="765" y="239"/>
                    </a:lnTo>
                    <a:lnTo>
                      <a:pt x="817" y="224"/>
                    </a:lnTo>
                    <a:lnTo>
                      <a:pt x="817" y="152"/>
                    </a:lnTo>
                    <a:lnTo>
                      <a:pt x="820" y="121"/>
                    </a:lnTo>
                    <a:lnTo>
                      <a:pt x="829" y="93"/>
                    </a:lnTo>
                    <a:lnTo>
                      <a:pt x="843" y="66"/>
                    </a:lnTo>
                    <a:lnTo>
                      <a:pt x="861" y="44"/>
                    </a:lnTo>
                    <a:lnTo>
                      <a:pt x="884" y="25"/>
                    </a:lnTo>
                    <a:lnTo>
                      <a:pt x="910" y="12"/>
                    </a:lnTo>
                    <a:lnTo>
                      <a:pt x="938" y="3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001F5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1" name="Freeform 71">
                <a:extLst>
                  <a:ext uri="{FF2B5EF4-FFF2-40B4-BE49-F238E27FC236}">
                    <a16:creationId xmlns:a16="http://schemas.microsoft.com/office/drawing/2014/main" id="{A3CE1666-2ECE-DF23-89D1-0D70DF77F3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4720" y="3811264"/>
                <a:ext cx="235341" cy="235340"/>
              </a:xfrm>
              <a:custGeom>
                <a:avLst/>
                <a:gdLst>
                  <a:gd name="T0" fmla="*/ 398 w 886"/>
                  <a:gd name="T1" fmla="*/ 143 h 884"/>
                  <a:gd name="T2" fmla="*/ 316 w 886"/>
                  <a:gd name="T3" fmla="*/ 169 h 884"/>
                  <a:gd name="T4" fmla="*/ 245 w 886"/>
                  <a:gd name="T5" fmla="*/ 214 h 884"/>
                  <a:gd name="T6" fmla="*/ 189 w 886"/>
                  <a:gd name="T7" fmla="*/ 277 h 884"/>
                  <a:gd name="T8" fmla="*/ 153 w 886"/>
                  <a:gd name="T9" fmla="*/ 355 h 884"/>
                  <a:gd name="T10" fmla="*/ 141 w 886"/>
                  <a:gd name="T11" fmla="*/ 442 h 884"/>
                  <a:gd name="T12" fmla="*/ 153 w 886"/>
                  <a:gd name="T13" fmla="*/ 529 h 884"/>
                  <a:gd name="T14" fmla="*/ 189 w 886"/>
                  <a:gd name="T15" fmla="*/ 606 h 884"/>
                  <a:gd name="T16" fmla="*/ 245 w 886"/>
                  <a:gd name="T17" fmla="*/ 669 h 884"/>
                  <a:gd name="T18" fmla="*/ 316 w 886"/>
                  <a:gd name="T19" fmla="*/ 716 h 884"/>
                  <a:gd name="T20" fmla="*/ 398 w 886"/>
                  <a:gd name="T21" fmla="*/ 740 h 884"/>
                  <a:gd name="T22" fmla="*/ 488 w 886"/>
                  <a:gd name="T23" fmla="*/ 740 h 884"/>
                  <a:gd name="T24" fmla="*/ 570 w 886"/>
                  <a:gd name="T25" fmla="*/ 716 h 884"/>
                  <a:gd name="T26" fmla="*/ 641 w 886"/>
                  <a:gd name="T27" fmla="*/ 669 h 884"/>
                  <a:gd name="T28" fmla="*/ 696 w 886"/>
                  <a:gd name="T29" fmla="*/ 606 h 884"/>
                  <a:gd name="T30" fmla="*/ 732 w 886"/>
                  <a:gd name="T31" fmla="*/ 529 h 884"/>
                  <a:gd name="T32" fmla="*/ 745 w 886"/>
                  <a:gd name="T33" fmla="*/ 442 h 884"/>
                  <a:gd name="T34" fmla="*/ 732 w 886"/>
                  <a:gd name="T35" fmla="*/ 355 h 884"/>
                  <a:gd name="T36" fmla="*/ 696 w 886"/>
                  <a:gd name="T37" fmla="*/ 277 h 884"/>
                  <a:gd name="T38" fmla="*/ 641 w 886"/>
                  <a:gd name="T39" fmla="*/ 214 h 884"/>
                  <a:gd name="T40" fmla="*/ 570 w 886"/>
                  <a:gd name="T41" fmla="*/ 169 h 884"/>
                  <a:gd name="T42" fmla="*/ 488 w 886"/>
                  <a:gd name="T43" fmla="*/ 143 h 884"/>
                  <a:gd name="T44" fmla="*/ 443 w 886"/>
                  <a:gd name="T45" fmla="*/ 0 h 884"/>
                  <a:gd name="T46" fmla="*/ 544 w 886"/>
                  <a:gd name="T47" fmla="*/ 11 h 884"/>
                  <a:gd name="T48" fmla="*/ 638 w 886"/>
                  <a:gd name="T49" fmla="*/ 45 h 884"/>
                  <a:gd name="T50" fmla="*/ 719 w 886"/>
                  <a:gd name="T51" fmla="*/ 97 h 884"/>
                  <a:gd name="T52" fmla="*/ 788 w 886"/>
                  <a:gd name="T53" fmla="*/ 165 h 884"/>
                  <a:gd name="T54" fmla="*/ 840 w 886"/>
                  <a:gd name="T55" fmla="*/ 248 h 884"/>
                  <a:gd name="T56" fmla="*/ 873 w 886"/>
                  <a:gd name="T57" fmla="*/ 340 h 884"/>
                  <a:gd name="T58" fmla="*/ 886 w 886"/>
                  <a:gd name="T59" fmla="*/ 442 h 884"/>
                  <a:gd name="T60" fmla="*/ 873 w 886"/>
                  <a:gd name="T61" fmla="*/ 543 h 884"/>
                  <a:gd name="T62" fmla="*/ 840 w 886"/>
                  <a:gd name="T63" fmla="*/ 636 h 884"/>
                  <a:gd name="T64" fmla="*/ 788 w 886"/>
                  <a:gd name="T65" fmla="*/ 718 h 884"/>
                  <a:gd name="T66" fmla="*/ 719 w 886"/>
                  <a:gd name="T67" fmla="*/ 787 h 884"/>
                  <a:gd name="T68" fmla="*/ 638 w 886"/>
                  <a:gd name="T69" fmla="*/ 839 h 884"/>
                  <a:gd name="T70" fmla="*/ 544 w 886"/>
                  <a:gd name="T71" fmla="*/ 872 h 884"/>
                  <a:gd name="T72" fmla="*/ 443 w 886"/>
                  <a:gd name="T73" fmla="*/ 884 h 884"/>
                  <a:gd name="T74" fmla="*/ 341 w 886"/>
                  <a:gd name="T75" fmla="*/ 872 h 884"/>
                  <a:gd name="T76" fmla="*/ 248 w 886"/>
                  <a:gd name="T77" fmla="*/ 839 h 884"/>
                  <a:gd name="T78" fmla="*/ 166 w 886"/>
                  <a:gd name="T79" fmla="*/ 787 h 884"/>
                  <a:gd name="T80" fmla="*/ 97 w 886"/>
                  <a:gd name="T81" fmla="*/ 718 h 884"/>
                  <a:gd name="T82" fmla="*/ 46 w 886"/>
                  <a:gd name="T83" fmla="*/ 636 h 884"/>
                  <a:gd name="T84" fmla="*/ 12 w 886"/>
                  <a:gd name="T85" fmla="*/ 543 h 884"/>
                  <a:gd name="T86" fmla="*/ 0 w 886"/>
                  <a:gd name="T87" fmla="*/ 442 h 884"/>
                  <a:gd name="T88" fmla="*/ 12 w 886"/>
                  <a:gd name="T89" fmla="*/ 340 h 884"/>
                  <a:gd name="T90" fmla="*/ 46 w 886"/>
                  <a:gd name="T91" fmla="*/ 248 h 884"/>
                  <a:gd name="T92" fmla="*/ 97 w 886"/>
                  <a:gd name="T93" fmla="*/ 165 h 884"/>
                  <a:gd name="T94" fmla="*/ 166 w 886"/>
                  <a:gd name="T95" fmla="*/ 97 h 884"/>
                  <a:gd name="T96" fmla="*/ 248 w 886"/>
                  <a:gd name="T97" fmla="*/ 45 h 884"/>
                  <a:gd name="T98" fmla="*/ 341 w 886"/>
                  <a:gd name="T99" fmla="*/ 11 h 884"/>
                  <a:gd name="T100" fmla="*/ 443 w 886"/>
                  <a:gd name="T101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86" h="884">
                    <a:moveTo>
                      <a:pt x="443" y="140"/>
                    </a:moveTo>
                    <a:lnTo>
                      <a:pt x="398" y="143"/>
                    </a:lnTo>
                    <a:lnTo>
                      <a:pt x="356" y="153"/>
                    </a:lnTo>
                    <a:lnTo>
                      <a:pt x="316" y="169"/>
                    </a:lnTo>
                    <a:lnTo>
                      <a:pt x="279" y="189"/>
                    </a:lnTo>
                    <a:lnTo>
                      <a:pt x="245" y="214"/>
                    </a:lnTo>
                    <a:lnTo>
                      <a:pt x="215" y="243"/>
                    </a:lnTo>
                    <a:lnTo>
                      <a:pt x="189" y="277"/>
                    </a:lnTo>
                    <a:lnTo>
                      <a:pt x="169" y="315"/>
                    </a:lnTo>
                    <a:lnTo>
                      <a:pt x="153" y="355"/>
                    </a:lnTo>
                    <a:lnTo>
                      <a:pt x="144" y="397"/>
                    </a:lnTo>
                    <a:lnTo>
                      <a:pt x="141" y="442"/>
                    </a:lnTo>
                    <a:lnTo>
                      <a:pt x="144" y="486"/>
                    </a:lnTo>
                    <a:lnTo>
                      <a:pt x="153" y="529"/>
                    </a:lnTo>
                    <a:lnTo>
                      <a:pt x="169" y="569"/>
                    </a:lnTo>
                    <a:lnTo>
                      <a:pt x="189" y="606"/>
                    </a:lnTo>
                    <a:lnTo>
                      <a:pt x="215" y="640"/>
                    </a:lnTo>
                    <a:lnTo>
                      <a:pt x="245" y="669"/>
                    </a:lnTo>
                    <a:lnTo>
                      <a:pt x="279" y="695"/>
                    </a:lnTo>
                    <a:lnTo>
                      <a:pt x="316" y="716"/>
                    </a:lnTo>
                    <a:lnTo>
                      <a:pt x="356" y="731"/>
                    </a:lnTo>
                    <a:lnTo>
                      <a:pt x="398" y="740"/>
                    </a:lnTo>
                    <a:lnTo>
                      <a:pt x="443" y="743"/>
                    </a:lnTo>
                    <a:lnTo>
                      <a:pt x="488" y="740"/>
                    </a:lnTo>
                    <a:lnTo>
                      <a:pt x="530" y="731"/>
                    </a:lnTo>
                    <a:lnTo>
                      <a:pt x="570" y="716"/>
                    </a:lnTo>
                    <a:lnTo>
                      <a:pt x="607" y="695"/>
                    </a:lnTo>
                    <a:lnTo>
                      <a:pt x="641" y="669"/>
                    </a:lnTo>
                    <a:lnTo>
                      <a:pt x="670" y="640"/>
                    </a:lnTo>
                    <a:lnTo>
                      <a:pt x="696" y="606"/>
                    </a:lnTo>
                    <a:lnTo>
                      <a:pt x="717" y="569"/>
                    </a:lnTo>
                    <a:lnTo>
                      <a:pt x="732" y="529"/>
                    </a:lnTo>
                    <a:lnTo>
                      <a:pt x="741" y="486"/>
                    </a:lnTo>
                    <a:lnTo>
                      <a:pt x="745" y="442"/>
                    </a:lnTo>
                    <a:lnTo>
                      <a:pt x="741" y="397"/>
                    </a:lnTo>
                    <a:lnTo>
                      <a:pt x="732" y="355"/>
                    </a:lnTo>
                    <a:lnTo>
                      <a:pt x="717" y="315"/>
                    </a:lnTo>
                    <a:lnTo>
                      <a:pt x="696" y="277"/>
                    </a:lnTo>
                    <a:lnTo>
                      <a:pt x="670" y="243"/>
                    </a:lnTo>
                    <a:lnTo>
                      <a:pt x="641" y="214"/>
                    </a:lnTo>
                    <a:lnTo>
                      <a:pt x="607" y="189"/>
                    </a:lnTo>
                    <a:lnTo>
                      <a:pt x="570" y="169"/>
                    </a:lnTo>
                    <a:lnTo>
                      <a:pt x="530" y="153"/>
                    </a:lnTo>
                    <a:lnTo>
                      <a:pt x="488" y="143"/>
                    </a:lnTo>
                    <a:lnTo>
                      <a:pt x="443" y="140"/>
                    </a:lnTo>
                    <a:close/>
                    <a:moveTo>
                      <a:pt x="443" y="0"/>
                    </a:moveTo>
                    <a:lnTo>
                      <a:pt x="494" y="3"/>
                    </a:lnTo>
                    <a:lnTo>
                      <a:pt x="544" y="11"/>
                    </a:lnTo>
                    <a:lnTo>
                      <a:pt x="592" y="25"/>
                    </a:lnTo>
                    <a:lnTo>
                      <a:pt x="638" y="45"/>
                    </a:lnTo>
                    <a:lnTo>
                      <a:pt x="680" y="68"/>
                    </a:lnTo>
                    <a:lnTo>
                      <a:pt x="719" y="97"/>
                    </a:lnTo>
                    <a:lnTo>
                      <a:pt x="756" y="130"/>
                    </a:lnTo>
                    <a:lnTo>
                      <a:pt x="788" y="165"/>
                    </a:lnTo>
                    <a:lnTo>
                      <a:pt x="816" y="205"/>
                    </a:lnTo>
                    <a:lnTo>
                      <a:pt x="840" y="248"/>
                    </a:lnTo>
                    <a:lnTo>
                      <a:pt x="859" y="293"/>
                    </a:lnTo>
                    <a:lnTo>
                      <a:pt x="873" y="340"/>
                    </a:lnTo>
                    <a:lnTo>
                      <a:pt x="883" y="390"/>
                    </a:lnTo>
                    <a:lnTo>
                      <a:pt x="886" y="442"/>
                    </a:lnTo>
                    <a:lnTo>
                      <a:pt x="883" y="493"/>
                    </a:lnTo>
                    <a:lnTo>
                      <a:pt x="873" y="543"/>
                    </a:lnTo>
                    <a:lnTo>
                      <a:pt x="859" y="590"/>
                    </a:lnTo>
                    <a:lnTo>
                      <a:pt x="840" y="636"/>
                    </a:lnTo>
                    <a:lnTo>
                      <a:pt x="816" y="679"/>
                    </a:lnTo>
                    <a:lnTo>
                      <a:pt x="788" y="718"/>
                    </a:lnTo>
                    <a:lnTo>
                      <a:pt x="756" y="754"/>
                    </a:lnTo>
                    <a:lnTo>
                      <a:pt x="719" y="787"/>
                    </a:lnTo>
                    <a:lnTo>
                      <a:pt x="680" y="815"/>
                    </a:lnTo>
                    <a:lnTo>
                      <a:pt x="638" y="839"/>
                    </a:lnTo>
                    <a:lnTo>
                      <a:pt x="592" y="858"/>
                    </a:lnTo>
                    <a:lnTo>
                      <a:pt x="544" y="872"/>
                    </a:lnTo>
                    <a:lnTo>
                      <a:pt x="494" y="880"/>
                    </a:lnTo>
                    <a:lnTo>
                      <a:pt x="443" y="884"/>
                    </a:lnTo>
                    <a:lnTo>
                      <a:pt x="392" y="880"/>
                    </a:lnTo>
                    <a:lnTo>
                      <a:pt x="341" y="872"/>
                    </a:lnTo>
                    <a:lnTo>
                      <a:pt x="294" y="858"/>
                    </a:lnTo>
                    <a:lnTo>
                      <a:pt x="248" y="839"/>
                    </a:lnTo>
                    <a:lnTo>
                      <a:pt x="206" y="815"/>
                    </a:lnTo>
                    <a:lnTo>
                      <a:pt x="166" y="787"/>
                    </a:lnTo>
                    <a:lnTo>
                      <a:pt x="130" y="754"/>
                    </a:lnTo>
                    <a:lnTo>
                      <a:pt x="97" y="718"/>
                    </a:lnTo>
                    <a:lnTo>
                      <a:pt x="70" y="679"/>
                    </a:lnTo>
                    <a:lnTo>
                      <a:pt x="46" y="636"/>
                    </a:lnTo>
                    <a:lnTo>
                      <a:pt x="27" y="590"/>
                    </a:lnTo>
                    <a:lnTo>
                      <a:pt x="12" y="543"/>
                    </a:lnTo>
                    <a:lnTo>
                      <a:pt x="4" y="493"/>
                    </a:lnTo>
                    <a:lnTo>
                      <a:pt x="0" y="442"/>
                    </a:lnTo>
                    <a:lnTo>
                      <a:pt x="4" y="390"/>
                    </a:lnTo>
                    <a:lnTo>
                      <a:pt x="12" y="340"/>
                    </a:lnTo>
                    <a:lnTo>
                      <a:pt x="27" y="293"/>
                    </a:lnTo>
                    <a:lnTo>
                      <a:pt x="46" y="248"/>
                    </a:lnTo>
                    <a:lnTo>
                      <a:pt x="70" y="205"/>
                    </a:lnTo>
                    <a:lnTo>
                      <a:pt x="97" y="165"/>
                    </a:lnTo>
                    <a:lnTo>
                      <a:pt x="130" y="130"/>
                    </a:lnTo>
                    <a:lnTo>
                      <a:pt x="166" y="97"/>
                    </a:lnTo>
                    <a:lnTo>
                      <a:pt x="206" y="68"/>
                    </a:lnTo>
                    <a:lnTo>
                      <a:pt x="248" y="45"/>
                    </a:lnTo>
                    <a:lnTo>
                      <a:pt x="294" y="25"/>
                    </a:lnTo>
                    <a:lnTo>
                      <a:pt x="341" y="11"/>
                    </a:lnTo>
                    <a:lnTo>
                      <a:pt x="392" y="3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rgbClr val="001F5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  <p:sp>
          <p:nvSpPr>
            <p:cNvPr id="15" name="Freeform 72">
              <a:extLst>
                <a:ext uri="{FF2B5EF4-FFF2-40B4-BE49-F238E27FC236}">
                  <a16:creationId xmlns:a16="http://schemas.microsoft.com/office/drawing/2014/main" id="{672E3AC4-0DB8-7CE1-4D45-04F1180E3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479" y="3803242"/>
              <a:ext cx="679280" cy="775553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solidFill>
              <a:srgbClr val="001F5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16" name="Inhaltsplatzhalter 4">
              <a:extLst>
                <a:ext uri="{FF2B5EF4-FFF2-40B4-BE49-F238E27FC236}">
                  <a16:creationId xmlns:a16="http://schemas.microsoft.com/office/drawing/2014/main" id="{74059954-32C0-7DD4-73E9-BFC570F1EE78}"/>
                </a:ext>
              </a:extLst>
            </p:cNvPr>
            <p:cNvSpPr txBox="1">
              <a:spLocks/>
            </p:cNvSpPr>
            <p:nvPr/>
          </p:nvSpPr>
          <p:spPr>
            <a:xfrm>
              <a:off x="4105244" y="3865960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40%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7" name="Inhaltsplatzhalter 4">
              <a:extLst>
                <a:ext uri="{FF2B5EF4-FFF2-40B4-BE49-F238E27FC236}">
                  <a16:creationId xmlns:a16="http://schemas.microsoft.com/office/drawing/2014/main" id="{FEA4C125-03CB-A77E-6044-5E16131FF64B}"/>
                </a:ext>
              </a:extLst>
            </p:cNvPr>
            <p:cNvSpPr txBox="1">
              <a:spLocks/>
            </p:cNvSpPr>
            <p:nvPr/>
          </p:nvSpPr>
          <p:spPr>
            <a:xfrm>
              <a:off x="5653379" y="2443352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50%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8" name="Inhaltsplatzhalter 4">
              <a:extLst>
                <a:ext uri="{FF2B5EF4-FFF2-40B4-BE49-F238E27FC236}">
                  <a16:creationId xmlns:a16="http://schemas.microsoft.com/office/drawing/2014/main" id="{86BFCD48-4C5A-FF80-2C23-CB9668A08EA1}"/>
                </a:ext>
              </a:extLst>
            </p:cNvPr>
            <p:cNvSpPr txBox="1">
              <a:spLocks/>
            </p:cNvSpPr>
            <p:nvPr/>
          </p:nvSpPr>
          <p:spPr>
            <a:xfrm>
              <a:off x="7117039" y="3865960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70%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9" name="Inhaltsplatzhalter 4">
              <a:extLst>
                <a:ext uri="{FF2B5EF4-FFF2-40B4-BE49-F238E27FC236}">
                  <a16:creationId xmlns:a16="http://schemas.microsoft.com/office/drawing/2014/main" id="{29D60CC2-6D51-A0E6-DA76-9F931BD8DC4E}"/>
                </a:ext>
              </a:extLst>
            </p:cNvPr>
            <p:cNvSpPr txBox="1">
              <a:spLocks/>
            </p:cNvSpPr>
            <p:nvPr/>
          </p:nvSpPr>
          <p:spPr>
            <a:xfrm>
              <a:off x="5653379" y="5330255"/>
              <a:ext cx="885242" cy="4976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50%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82B9343-FB2F-2A03-0060-211346DA799E}"/>
              </a:ext>
            </a:extLst>
          </p:cNvPr>
          <p:cNvSpPr txBox="1"/>
          <p:nvPr/>
        </p:nvSpPr>
        <p:spPr>
          <a:xfrm>
            <a:off x="8014125" y="1325722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D3757-3E89-D100-5295-DB2ADDE20E79}"/>
              </a:ext>
            </a:extLst>
          </p:cNvPr>
          <p:cNvSpPr txBox="1"/>
          <p:nvPr/>
        </p:nvSpPr>
        <p:spPr>
          <a:xfrm>
            <a:off x="8014125" y="4095091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9A35F5-7785-18F5-843E-48CB312156CC}"/>
              </a:ext>
            </a:extLst>
          </p:cNvPr>
          <p:cNvSpPr txBox="1"/>
          <p:nvPr/>
        </p:nvSpPr>
        <p:spPr>
          <a:xfrm>
            <a:off x="1047198" y="1325722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680A513-2830-BF3D-3B00-0D0E82717FE9}"/>
              </a:ext>
            </a:extLst>
          </p:cNvPr>
          <p:cNvSpPr txBox="1"/>
          <p:nvPr/>
        </p:nvSpPr>
        <p:spPr>
          <a:xfrm>
            <a:off x="1047198" y="4095091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70705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45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41DDE1-10EC-083B-702E-C73AE1379150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oogle Shape;1305;p43">
            <a:extLst>
              <a:ext uri="{FF2B5EF4-FFF2-40B4-BE49-F238E27FC236}">
                <a16:creationId xmlns:a16="http://schemas.microsoft.com/office/drawing/2014/main" id="{513BD666-8E02-E8B0-1628-2810B6A4803D}"/>
              </a:ext>
            </a:extLst>
          </p:cNvPr>
          <p:cNvGrpSpPr/>
          <p:nvPr/>
        </p:nvGrpSpPr>
        <p:grpSpPr>
          <a:xfrm>
            <a:off x="395664" y="1235946"/>
            <a:ext cx="4731394" cy="4132087"/>
            <a:chOff x="1247085" y="238091"/>
            <a:chExt cx="5075143" cy="4432294"/>
          </a:xfrm>
        </p:grpSpPr>
        <p:sp>
          <p:nvSpPr>
            <p:cNvPr id="5" name="Google Shape;1306;p43">
              <a:extLst>
                <a:ext uri="{FF2B5EF4-FFF2-40B4-BE49-F238E27FC236}">
                  <a16:creationId xmlns:a16="http://schemas.microsoft.com/office/drawing/2014/main" id="{80987D4C-0A99-C2D4-10ED-D7D8B9B6B607}"/>
                </a:ext>
              </a:extLst>
            </p:cNvPr>
            <p:cNvSpPr/>
            <p:nvPr/>
          </p:nvSpPr>
          <p:spPr>
            <a:xfrm>
              <a:off x="1247085" y="238091"/>
              <a:ext cx="4726286" cy="4432294"/>
            </a:xfrm>
            <a:custGeom>
              <a:avLst/>
              <a:gdLst/>
              <a:ahLst/>
              <a:cxnLst/>
              <a:rect l="l" t="t" r="r" b="b"/>
              <a:pathLst>
                <a:path w="96136" h="90156" extrusionOk="0">
                  <a:moveTo>
                    <a:pt x="58927" y="1"/>
                  </a:moveTo>
                  <a:cubicBezTo>
                    <a:pt x="55709" y="1"/>
                    <a:pt x="52501" y="338"/>
                    <a:pt x="49351" y="1009"/>
                  </a:cubicBezTo>
                  <a:cubicBezTo>
                    <a:pt x="26723" y="5736"/>
                    <a:pt x="22109" y="25609"/>
                    <a:pt x="15806" y="31988"/>
                  </a:cubicBezTo>
                  <a:cubicBezTo>
                    <a:pt x="9505" y="38366"/>
                    <a:pt x="1" y="48953"/>
                    <a:pt x="4759" y="65121"/>
                  </a:cubicBezTo>
                  <a:cubicBezTo>
                    <a:pt x="8369" y="77415"/>
                    <a:pt x="18240" y="87609"/>
                    <a:pt x="32893" y="89741"/>
                  </a:cubicBezTo>
                  <a:cubicBezTo>
                    <a:pt x="34553" y="89985"/>
                    <a:pt x="36230" y="90122"/>
                    <a:pt x="37908" y="90150"/>
                  </a:cubicBezTo>
                  <a:cubicBezTo>
                    <a:pt x="38139" y="90154"/>
                    <a:pt x="38371" y="90155"/>
                    <a:pt x="38603" y="90155"/>
                  </a:cubicBezTo>
                  <a:cubicBezTo>
                    <a:pt x="41804" y="90155"/>
                    <a:pt x="44996" y="89830"/>
                    <a:pt x="48132" y="89185"/>
                  </a:cubicBezTo>
                  <a:cubicBezTo>
                    <a:pt x="71187" y="84559"/>
                    <a:pt x="70199" y="73916"/>
                    <a:pt x="82008" y="66996"/>
                  </a:cubicBezTo>
                  <a:cubicBezTo>
                    <a:pt x="89827" y="62417"/>
                    <a:pt x="93742" y="52450"/>
                    <a:pt x="94753" y="43877"/>
                  </a:cubicBezTo>
                  <a:lnTo>
                    <a:pt x="94752" y="43877"/>
                  </a:lnTo>
                  <a:cubicBezTo>
                    <a:pt x="96135" y="32189"/>
                    <a:pt x="92551" y="18327"/>
                    <a:pt x="84100" y="9649"/>
                  </a:cubicBezTo>
                  <a:cubicBezTo>
                    <a:pt x="83668" y="9212"/>
                    <a:pt x="83225" y="8786"/>
                    <a:pt x="82768" y="8370"/>
                  </a:cubicBezTo>
                  <a:cubicBezTo>
                    <a:pt x="76690" y="2854"/>
                    <a:pt x="67908" y="209"/>
                    <a:pt x="59859" y="10"/>
                  </a:cubicBezTo>
                  <a:cubicBezTo>
                    <a:pt x="59548" y="4"/>
                    <a:pt x="59238" y="1"/>
                    <a:pt x="58927" y="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307;p43">
              <a:extLst>
                <a:ext uri="{FF2B5EF4-FFF2-40B4-BE49-F238E27FC236}">
                  <a16:creationId xmlns:a16="http://schemas.microsoft.com/office/drawing/2014/main" id="{581B6BD6-368D-5C76-EA37-3281E90D78AB}"/>
                </a:ext>
              </a:extLst>
            </p:cNvPr>
            <p:cNvSpPr/>
            <p:nvPr/>
          </p:nvSpPr>
          <p:spPr>
            <a:xfrm>
              <a:off x="1494520" y="4296554"/>
              <a:ext cx="214643" cy="10521"/>
            </a:xfrm>
            <a:custGeom>
              <a:avLst/>
              <a:gdLst/>
              <a:ahLst/>
              <a:cxnLst/>
              <a:rect l="l" t="t" r="r" b="b"/>
              <a:pathLst>
                <a:path w="4366" h="214" extrusionOk="0">
                  <a:moveTo>
                    <a:pt x="0" y="0"/>
                  </a:moveTo>
                  <a:lnTo>
                    <a:pt x="0" y="213"/>
                  </a:lnTo>
                  <a:lnTo>
                    <a:pt x="4366" y="213"/>
                  </a:lnTo>
                  <a:lnTo>
                    <a:pt x="436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308;p43">
              <a:extLst>
                <a:ext uri="{FF2B5EF4-FFF2-40B4-BE49-F238E27FC236}">
                  <a16:creationId xmlns:a16="http://schemas.microsoft.com/office/drawing/2014/main" id="{2AABCD7D-4629-5172-27CD-4105C04D1527}"/>
                </a:ext>
              </a:extLst>
            </p:cNvPr>
            <p:cNvSpPr/>
            <p:nvPr/>
          </p:nvSpPr>
          <p:spPr>
            <a:xfrm>
              <a:off x="1825384" y="4296554"/>
              <a:ext cx="4496845" cy="10521"/>
            </a:xfrm>
            <a:custGeom>
              <a:avLst/>
              <a:gdLst/>
              <a:ahLst/>
              <a:cxnLst/>
              <a:rect l="l" t="t" r="r" b="b"/>
              <a:pathLst>
                <a:path w="91469" h="214" extrusionOk="0">
                  <a:moveTo>
                    <a:pt x="0" y="0"/>
                  </a:moveTo>
                  <a:lnTo>
                    <a:pt x="0" y="213"/>
                  </a:lnTo>
                  <a:lnTo>
                    <a:pt x="91468" y="213"/>
                  </a:lnTo>
                  <a:lnTo>
                    <a:pt x="9146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309;p43">
              <a:extLst>
                <a:ext uri="{FF2B5EF4-FFF2-40B4-BE49-F238E27FC236}">
                  <a16:creationId xmlns:a16="http://schemas.microsoft.com/office/drawing/2014/main" id="{7169C7B5-2D04-C0AC-E0FE-603BCED6FEC4}"/>
                </a:ext>
              </a:extLst>
            </p:cNvPr>
            <p:cNvSpPr/>
            <p:nvPr/>
          </p:nvSpPr>
          <p:spPr>
            <a:xfrm>
              <a:off x="1919530" y="588768"/>
              <a:ext cx="837876" cy="1835285"/>
            </a:xfrm>
            <a:custGeom>
              <a:avLst/>
              <a:gdLst/>
              <a:ahLst/>
              <a:cxnLst/>
              <a:rect l="l" t="t" r="r" b="b"/>
              <a:pathLst>
                <a:path w="17043" h="37331" extrusionOk="0">
                  <a:moveTo>
                    <a:pt x="14602" y="0"/>
                  </a:moveTo>
                  <a:cubicBezTo>
                    <a:pt x="14587" y="0"/>
                    <a:pt x="14572" y="4"/>
                    <a:pt x="14557" y="10"/>
                  </a:cubicBezTo>
                  <a:cubicBezTo>
                    <a:pt x="9026" y="2356"/>
                    <a:pt x="4857" y="7084"/>
                    <a:pt x="3222" y="12866"/>
                  </a:cubicBezTo>
                  <a:cubicBezTo>
                    <a:pt x="244" y="23400"/>
                    <a:pt x="6370" y="34353"/>
                    <a:pt x="16903" y="37331"/>
                  </a:cubicBezTo>
                  <a:lnTo>
                    <a:pt x="16932" y="37331"/>
                  </a:lnTo>
                  <a:cubicBezTo>
                    <a:pt x="16974" y="37331"/>
                    <a:pt x="17013" y="37305"/>
                    <a:pt x="17028" y="37267"/>
                  </a:cubicBezTo>
                  <a:cubicBezTo>
                    <a:pt x="17042" y="37210"/>
                    <a:pt x="17010" y="37152"/>
                    <a:pt x="16953" y="37136"/>
                  </a:cubicBezTo>
                  <a:cubicBezTo>
                    <a:pt x="11222" y="35520"/>
                    <a:pt x="6537" y="31387"/>
                    <a:pt x="4217" y="25902"/>
                  </a:cubicBezTo>
                  <a:cubicBezTo>
                    <a:pt x="0" y="15927"/>
                    <a:pt x="4666" y="4424"/>
                    <a:pt x="14639" y="207"/>
                  </a:cubicBezTo>
                  <a:cubicBezTo>
                    <a:pt x="14642" y="205"/>
                    <a:pt x="14645" y="205"/>
                    <a:pt x="14648" y="204"/>
                  </a:cubicBezTo>
                  <a:cubicBezTo>
                    <a:pt x="14700" y="179"/>
                    <a:pt x="14724" y="116"/>
                    <a:pt x="14699" y="63"/>
                  </a:cubicBezTo>
                  <a:cubicBezTo>
                    <a:pt x="14680" y="24"/>
                    <a:pt x="14642" y="0"/>
                    <a:pt x="146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310;p43">
              <a:extLst>
                <a:ext uri="{FF2B5EF4-FFF2-40B4-BE49-F238E27FC236}">
                  <a16:creationId xmlns:a16="http://schemas.microsoft.com/office/drawing/2014/main" id="{BBA45A62-06AA-29D6-86D7-6F621B90AF76}"/>
                </a:ext>
              </a:extLst>
            </p:cNvPr>
            <p:cNvSpPr/>
            <p:nvPr/>
          </p:nvSpPr>
          <p:spPr>
            <a:xfrm>
              <a:off x="2807356" y="2428772"/>
              <a:ext cx="301907" cy="31366"/>
            </a:xfrm>
            <a:custGeom>
              <a:avLst/>
              <a:gdLst/>
              <a:ahLst/>
              <a:cxnLst/>
              <a:rect l="l" t="t" r="r" b="b"/>
              <a:pathLst>
                <a:path w="6141" h="638" extrusionOk="0">
                  <a:moveTo>
                    <a:pt x="119" y="0"/>
                  </a:moveTo>
                  <a:cubicBezTo>
                    <a:pt x="69" y="0"/>
                    <a:pt x="24" y="34"/>
                    <a:pt x="12" y="85"/>
                  </a:cubicBezTo>
                  <a:cubicBezTo>
                    <a:pt x="12" y="85"/>
                    <a:pt x="12" y="87"/>
                    <a:pt x="12" y="87"/>
                  </a:cubicBezTo>
                  <a:cubicBezTo>
                    <a:pt x="0" y="143"/>
                    <a:pt x="36" y="198"/>
                    <a:pt x="93" y="210"/>
                  </a:cubicBezTo>
                  <a:cubicBezTo>
                    <a:pt x="1442" y="495"/>
                    <a:pt x="2818" y="638"/>
                    <a:pt x="4196" y="638"/>
                  </a:cubicBezTo>
                  <a:cubicBezTo>
                    <a:pt x="4203" y="638"/>
                    <a:pt x="4210" y="638"/>
                    <a:pt x="4217" y="638"/>
                  </a:cubicBezTo>
                  <a:lnTo>
                    <a:pt x="4217" y="636"/>
                  </a:lnTo>
                  <a:cubicBezTo>
                    <a:pt x="4823" y="636"/>
                    <a:pt x="5438" y="609"/>
                    <a:pt x="6040" y="557"/>
                  </a:cubicBezTo>
                  <a:lnTo>
                    <a:pt x="6043" y="557"/>
                  </a:lnTo>
                  <a:cubicBezTo>
                    <a:pt x="6099" y="551"/>
                    <a:pt x="6141" y="501"/>
                    <a:pt x="6135" y="443"/>
                  </a:cubicBezTo>
                  <a:cubicBezTo>
                    <a:pt x="6131" y="386"/>
                    <a:pt x="6083" y="344"/>
                    <a:pt x="6028" y="344"/>
                  </a:cubicBezTo>
                  <a:cubicBezTo>
                    <a:pt x="6026" y="344"/>
                    <a:pt x="6023" y="344"/>
                    <a:pt x="6020" y="344"/>
                  </a:cubicBezTo>
                  <a:cubicBezTo>
                    <a:pt x="5420" y="399"/>
                    <a:pt x="4819" y="427"/>
                    <a:pt x="4218" y="427"/>
                  </a:cubicBezTo>
                  <a:cubicBezTo>
                    <a:pt x="2849" y="427"/>
                    <a:pt x="1481" y="284"/>
                    <a:pt x="139" y="2"/>
                  </a:cubicBezTo>
                  <a:cubicBezTo>
                    <a:pt x="132" y="1"/>
                    <a:pt x="125" y="0"/>
                    <a:pt x="1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311;p43">
              <a:extLst>
                <a:ext uri="{FF2B5EF4-FFF2-40B4-BE49-F238E27FC236}">
                  <a16:creationId xmlns:a16="http://schemas.microsoft.com/office/drawing/2014/main" id="{0BCB7C39-53C1-B38B-06C4-1EA80A5C7449}"/>
                </a:ext>
              </a:extLst>
            </p:cNvPr>
            <p:cNvSpPr/>
            <p:nvPr/>
          </p:nvSpPr>
          <p:spPr>
            <a:xfrm>
              <a:off x="2677370" y="1025380"/>
              <a:ext cx="315230" cy="1638340"/>
            </a:xfrm>
            <a:custGeom>
              <a:avLst/>
              <a:gdLst/>
              <a:ahLst/>
              <a:cxnLst/>
              <a:rect l="l" t="t" r="r" b="b"/>
              <a:pathLst>
                <a:path w="6412" h="33325" extrusionOk="0">
                  <a:moveTo>
                    <a:pt x="121" y="0"/>
                  </a:moveTo>
                  <a:cubicBezTo>
                    <a:pt x="101" y="0"/>
                    <a:pt x="81" y="6"/>
                    <a:pt x="63" y="18"/>
                  </a:cubicBezTo>
                  <a:cubicBezTo>
                    <a:pt x="63" y="18"/>
                    <a:pt x="61" y="20"/>
                    <a:pt x="60" y="20"/>
                  </a:cubicBezTo>
                  <a:cubicBezTo>
                    <a:pt x="13" y="53"/>
                    <a:pt x="0" y="118"/>
                    <a:pt x="33" y="166"/>
                  </a:cubicBezTo>
                  <a:lnTo>
                    <a:pt x="6200" y="9402"/>
                  </a:lnTo>
                  <a:lnTo>
                    <a:pt x="6200" y="33217"/>
                  </a:lnTo>
                  <a:cubicBezTo>
                    <a:pt x="6200" y="33277"/>
                    <a:pt x="6249" y="33324"/>
                    <a:pt x="6307" y="33324"/>
                  </a:cubicBezTo>
                  <a:cubicBezTo>
                    <a:pt x="6362" y="33323"/>
                    <a:pt x="6408" y="33280"/>
                    <a:pt x="6411" y="33225"/>
                  </a:cubicBezTo>
                  <a:lnTo>
                    <a:pt x="6411" y="9369"/>
                  </a:lnTo>
                  <a:cubicBezTo>
                    <a:pt x="6411" y="9348"/>
                    <a:pt x="6405" y="9327"/>
                    <a:pt x="6395" y="9309"/>
                  </a:cubicBezTo>
                  <a:lnTo>
                    <a:pt x="210" y="48"/>
                  </a:lnTo>
                  <a:cubicBezTo>
                    <a:pt x="189" y="17"/>
                    <a:pt x="156" y="0"/>
                    <a:pt x="1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312;p43">
              <a:extLst>
                <a:ext uri="{FF2B5EF4-FFF2-40B4-BE49-F238E27FC236}">
                  <a16:creationId xmlns:a16="http://schemas.microsoft.com/office/drawing/2014/main" id="{19843A18-3E96-416C-DAF4-70648C192663}"/>
                </a:ext>
              </a:extLst>
            </p:cNvPr>
            <p:cNvSpPr/>
            <p:nvPr/>
          </p:nvSpPr>
          <p:spPr>
            <a:xfrm>
              <a:off x="2231909" y="359130"/>
              <a:ext cx="432384" cy="639653"/>
            </a:xfrm>
            <a:custGeom>
              <a:avLst/>
              <a:gdLst/>
              <a:ahLst/>
              <a:cxnLst/>
              <a:rect l="l" t="t" r="r" b="b"/>
              <a:pathLst>
                <a:path w="8795" h="13011" extrusionOk="0">
                  <a:moveTo>
                    <a:pt x="120" y="0"/>
                  </a:moveTo>
                  <a:cubicBezTo>
                    <a:pt x="96" y="0"/>
                    <a:pt x="73" y="8"/>
                    <a:pt x="53" y="24"/>
                  </a:cubicBezTo>
                  <a:cubicBezTo>
                    <a:pt x="8" y="61"/>
                    <a:pt x="1" y="128"/>
                    <a:pt x="38" y="174"/>
                  </a:cubicBezTo>
                  <a:lnTo>
                    <a:pt x="8585" y="12963"/>
                  </a:lnTo>
                  <a:cubicBezTo>
                    <a:pt x="8605" y="12992"/>
                    <a:pt x="8636" y="13009"/>
                    <a:pt x="8670" y="13009"/>
                  </a:cubicBezTo>
                  <a:cubicBezTo>
                    <a:pt x="8671" y="13009"/>
                    <a:pt x="8673" y="13009"/>
                    <a:pt x="8674" y="13009"/>
                  </a:cubicBezTo>
                  <a:cubicBezTo>
                    <a:pt x="8679" y="13010"/>
                    <a:pt x="8684" y="13010"/>
                    <a:pt x="8689" y="13010"/>
                  </a:cubicBezTo>
                  <a:cubicBezTo>
                    <a:pt x="8704" y="13010"/>
                    <a:pt x="8719" y="13007"/>
                    <a:pt x="8732" y="12999"/>
                  </a:cubicBezTo>
                  <a:cubicBezTo>
                    <a:pt x="8734" y="12999"/>
                    <a:pt x="8734" y="12997"/>
                    <a:pt x="8735" y="12997"/>
                  </a:cubicBezTo>
                  <a:cubicBezTo>
                    <a:pt x="8783" y="12964"/>
                    <a:pt x="8795" y="12899"/>
                    <a:pt x="8762" y="12851"/>
                  </a:cubicBezTo>
                  <a:lnTo>
                    <a:pt x="214" y="57"/>
                  </a:lnTo>
                  <a:cubicBezTo>
                    <a:pt x="211" y="51"/>
                    <a:pt x="208" y="45"/>
                    <a:pt x="203" y="40"/>
                  </a:cubicBezTo>
                  <a:cubicBezTo>
                    <a:pt x="182" y="14"/>
                    <a:pt x="151" y="0"/>
                    <a:pt x="1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313;p43">
              <a:extLst>
                <a:ext uri="{FF2B5EF4-FFF2-40B4-BE49-F238E27FC236}">
                  <a16:creationId xmlns:a16="http://schemas.microsoft.com/office/drawing/2014/main" id="{89D4099A-46AD-1F18-1B62-31ABB436C59B}"/>
                </a:ext>
              </a:extLst>
            </p:cNvPr>
            <p:cNvSpPr/>
            <p:nvPr/>
          </p:nvSpPr>
          <p:spPr>
            <a:xfrm>
              <a:off x="4116356" y="802624"/>
              <a:ext cx="1450884" cy="1369274"/>
            </a:xfrm>
            <a:custGeom>
              <a:avLst/>
              <a:gdLst/>
              <a:ahLst/>
              <a:cxnLst/>
              <a:rect l="l" t="t" r="r" b="b"/>
              <a:pathLst>
                <a:path w="29512" h="27852" extrusionOk="0">
                  <a:moveTo>
                    <a:pt x="13930" y="1156"/>
                  </a:moveTo>
                  <a:cubicBezTo>
                    <a:pt x="6877" y="1156"/>
                    <a:pt x="1161" y="6874"/>
                    <a:pt x="1161" y="13927"/>
                  </a:cubicBezTo>
                  <a:cubicBezTo>
                    <a:pt x="1161" y="20978"/>
                    <a:pt x="6877" y="26696"/>
                    <a:pt x="13930" y="26696"/>
                  </a:cubicBezTo>
                  <a:cubicBezTo>
                    <a:pt x="13938" y="26696"/>
                    <a:pt x="13947" y="26696"/>
                    <a:pt x="13955" y="26696"/>
                  </a:cubicBezTo>
                  <a:cubicBezTo>
                    <a:pt x="15464" y="26696"/>
                    <a:pt x="16962" y="26426"/>
                    <a:pt x="18376" y="25901"/>
                  </a:cubicBezTo>
                  <a:cubicBezTo>
                    <a:pt x="18379" y="25899"/>
                    <a:pt x="18380" y="25899"/>
                    <a:pt x="18382" y="25898"/>
                  </a:cubicBezTo>
                  <a:cubicBezTo>
                    <a:pt x="18437" y="25877"/>
                    <a:pt x="18464" y="25814"/>
                    <a:pt x="18441" y="25759"/>
                  </a:cubicBezTo>
                  <a:cubicBezTo>
                    <a:pt x="18425" y="25718"/>
                    <a:pt x="18385" y="25692"/>
                    <a:pt x="18342" y="25692"/>
                  </a:cubicBezTo>
                  <a:cubicBezTo>
                    <a:pt x="18329" y="25692"/>
                    <a:pt x="18316" y="25695"/>
                    <a:pt x="18303" y="25700"/>
                  </a:cubicBezTo>
                  <a:cubicBezTo>
                    <a:pt x="16909" y="26216"/>
                    <a:pt x="15435" y="26481"/>
                    <a:pt x="13948" y="26483"/>
                  </a:cubicBezTo>
                  <a:cubicBezTo>
                    <a:pt x="13943" y="26483"/>
                    <a:pt x="13939" y="26483"/>
                    <a:pt x="13934" y="26483"/>
                  </a:cubicBezTo>
                  <a:cubicBezTo>
                    <a:pt x="7002" y="26483"/>
                    <a:pt x="1378" y="20865"/>
                    <a:pt x="1371" y="13930"/>
                  </a:cubicBezTo>
                  <a:cubicBezTo>
                    <a:pt x="1372" y="13208"/>
                    <a:pt x="1436" y="12485"/>
                    <a:pt x="1561" y="11774"/>
                  </a:cubicBezTo>
                  <a:cubicBezTo>
                    <a:pt x="2636" y="5667"/>
                    <a:pt x="7946" y="1369"/>
                    <a:pt x="13939" y="1369"/>
                  </a:cubicBezTo>
                  <a:cubicBezTo>
                    <a:pt x="14662" y="1369"/>
                    <a:pt x="15395" y="1432"/>
                    <a:pt x="16132" y="1561"/>
                  </a:cubicBezTo>
                  <a:cubicBezTo>
                    <a:pt x="18994" y="2073"/>
                    <a:pt x="21589" y="3562"/>
                    <a:pt x="23475" y="5773"/>
                  </a:cubicBezTo>
                  <a:cubicBezTo>
                    <a:pt x="24019" y="6411"/>
                    <a:pt x="24498" y="7100"/>
                    <a:pt x="24905" y="7832"/>
                  </a:cubicBezTo>
                  <a:cubicBezTo>
                    <a:pt x="28273" y="13895"/>
                    <a:pt x="26087" y="21540"/>
                    <a:pt x="20024" y="24906"/>
                  </a:cubicBezTo>
                  <a:cubicBezTo>
                    <a:pt x="19974" y="24936"/>
                    <a:pt x="19954" y="25000"/>
                    <a:pt x="19982" y="25052"/>
                  </a:cubicBezTo>
                  <a:cubicBezTo>
                    <a:pt x="20002" y="25086"/>
                    <a:pt x="20038" y="25106"/>
                    <a:pt x="20075" y="25106"/>
                  </a:cubicBezTo>
                  <a:cubicBezTo>
                    <a:pt x="20093" y="25106"/>
                    <a:pt x="20111" y="25101"/>
                    <a:pt x="20127" y="25092"/>
                  </a:cubicBezTo>
                  <a:cubicBezTo>
                    <a:pt x="20871" y="24678"/>
                    <a:pt x="21573" y="24191"/>
                    <a:pt x="22220" y="23638"/>
                  </a:cubicBezTo>
                  <a:cubicBezTo>
                    <a:pt x="27583" y="19058"/>
                    <a:pt x="28218" y="10996"/>
                    <a:pt x="23638" y="5635"/>
                  </a:cubicBezTo>
                  <a:cubicBezTo>
                    <a:pt x="21720" y="3387"/>
                    <a:pt x="19082" y="1874"/>
                    <a:pt x="16174" y="1353"/>
                  </a:cubicBezTo>
                  <a:cubicBezTo>
                    <a:pt x="15432" y="1222"/>
                    <a:pt x="14682" y="1156"/>
                    <a:pt x="13930" y="1156"/>
                  </a:cubicBezTo>
                  <a:close/>
                  <a:moveTo>
                    <a:pt x="13981" y="216"/>
                  </a:moveTo>
                  <a:cubicBezTo>
                    <a:pt x="14771" y="216"/>
                    <a:pt x="15559" y="284"/>
                    <a:pt x="16338" y="419"/>
                  </a:cubicBezTo>
                  <a:cubicBezTo>
                    <a:pt x="18322" y="767"/>
                    <a:pt x="20204" y="1555"/>
                    <a:pt x="21847" y="2724"/>
                  </a:cubicBezTo>
                  <a:cubicBezTo>
                    <a:pt x="22774" y="3381"/>
                    <a:pt x="23615" y="4150"/>
                    <a:pt x="24354" y="5014"/>
                  </a:cubicBezTo>
                  <a:cubicBezTo>
                    <a:pt x="26479" y="7497"/>
                    <a:pt x="27647" y="10658"/>
                    <a:pt x="27647" y="13927"/>
                  </a:cubicBezTo>
                  <a:cubicBezTo>
                    <a:pt x="27649" y="21501"/>
                    <a:pt x="21512" y="27643"/>
                    <a:pt x="13937" y="27644"/>
                  </a:cubicBezTo>
                  <a:cubicBezTo>
                    <a:pt x="13936" y="27644"/>
                    <a:pt x="13936" y="27644"/>
                    <a:pt x="13935" y="27644"/>
                  </a:cubicBezTo>
                  <a:cubicBezTo>
                    <a:pt x="6362" y="27644"/>
                    <a:pt x="221" y="21507"/>
                    <a:pt x="218" y="13934"/>
                  </a:cubicBezTo>
                  <a:cubicBezTo>
                    <a:pt x="217" y="6360"/>
                    <a:pt x="6356" y="218"/>
                    <a:pt x="13930" y="217"/>
                  </a:cubicBezTo>
                  <a:cubicBezTo>
                    <a:pt x="13947" y="217"/>
                    <a:pt x="13964" y="216"/>
                    <a:pt x="13981" y="216"/>
                  </a:cubicBezTo>
                  <a:close/>
                  <a:moveTo>
                    <a:pt x="13933" y="1"/>
                  </a:moveTo>
                  <a:cubicBezTo>
                    <a:pt x="13930" y="1"/>
                    <a:pt x="13928" y="1"/>
                    <a:pt x="13925" y="1"/>
                  </a:cubicBezTo>
                  <a:cubicBezTo>
                    <a:pt x="6235" y="2"/>
                    <a:pt x="1" y="6238"/>
                    <a:pt x="2" y="13928"/>
                  </a:cubicBezTo>
                  <a:cubicBezTo>
                    <a:pt x="4" y="21618"/>
                    <a:pt x="6238" y="27851"/>
                    <a:pt x="13927" y="27851"/>
                  </a:cubicBezTo>
                  <a:cubicBezTo>
                    <a:pt x="13928" y="27851"/>
                    <a:pt x="13929" y="27851"/>
                    <a:pt x="13930" y="27851"/>
                  </a:cubicBezTo>
                  <a:cubicBezTo>
                    <a:pt x="17246" y="27851"/>
                    <a:pt x="20453" y="26668"/>
                    <a:pt x="22974" y="24515"/>
                  </a:cubicBezTo>
                  <a:cubicBezTo>
                    <a:pt x="28821" y="19519"/>
                    <a:pt x="29512" y="10730"/>
                    <a:pt x="24516" y="4884"/>
                  </a:cubicBezTo>
                  <a:cubicBezTo>
                    <a:pt x="23766" y="4006"/>
                    <a:pt x="22911" y="3226"/>
                    <a:pt x="21970" y="2557"/>
                  </a:cubicBezTo>
                  <a:cubicBezTo>
                    <a:pt x="19620" y="895"/>
                    <a:pt x="16811" y="1"/>
                    <a:pt x="1393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14;p43">
              <a:extLst>
                <a:ext uri="{FF2B5EF4-FFF2-40B4-BE49-F238E27FC236}">
                  <a16:creationId xmlns:a16="http://schemas.microsoft.com/office/drawing/2014/main" id="{245CE72E-92EE-27F6-D929-5F815863114B}"/>
                </a:ext>
              </a:extLst>
            </p:cNvPr>
            <p:cNvSpPr/>
            <p:nvPr/>
          </p:nvSpPr>
          <p:spPr>
            <a:xfrm>
              <a:off x="4116356" y="802624"/>
              <a:ext cx="1450884" cy="1369274"/>
            </a:xfrm>
            <a:custGeom>
              <a:avLst/>
              <a:gdLst/>
              <a:ahLst/>
              <a:cxnLst/>
              <a:rect l="l" t="t" r="r" b="b"/>
              <a:pathLst>
                <a:path w="29512" h="27852" extrusionOk="0">
                  <a:moveTo>
                    <a:pt x="13981" y="216"/>
                  </a:moveTo>
                  <a:cubicBezTo>
                    <a:pt x="14771" y="216"/>
                    <a:pt x="15559" y="284"/>
                    <a:pt x="16338" y="419"/>
                  </a:cubicBezTo>
                  <a:cubicBezTo>
                    <a:pt x="18322" y="767"/>
                    <a:pt x="20204" y="1555"/>
                    <a:pt x="21847" y="2724"/>
                  </a:cubicBezTo>
                  <a:cubicBezTo>
                    <a:pt x="22774" y="3381"/>
                    <a:pt x="23615" y="4150"/>
                    <a:pt x="24354" y="5014"/>
                  </a:cubicBezTo>
                  <a:cubicBezTo>
                    <a:pt x="26479" y="7497"/>
                    <a:pt x="27647" y="10658"/>
                    <a:pt x="27647" y="13927"/>
                  </a:cubicBezTo>
                  <a:cubicBezTo>
                    <a:pt x="27649" y="21501"/>
                    <a:pt x="21512" y="27643"/>
                    <a:pt x="13937" y="27644"/>
                  </a:cubicBezTo>
                  <a:cubicBezTo>
                    <a:pt x="13936" y="27644"/>
                    <a:pt x="13936" y="27644"/>
                    <a:pt x="13935" y="27644"/>
                  </a:cubicBezTo>
                  <a:cubicBezTo>
                    <a:pt x="6362" y="27644"/>
                    <a:pt x="221" y="21507"/>
                    <a:pt x="218" y="13934"/>
                  </a:cubicBezTo>
                  <a:cubicBezTo>
                    <a:pt x="217" y="6360"/>
                    <a:pt x="6356" y="218"/>
                    <a:pt x="13930" y="217"/>
                  </a:cubicBezTo>
                  <a:cubicBezTo>
                    <a:pt x="13947" y="217"/>
                    <a:pt x="13964" y="216"/>
                    <a:pt x="13981" y="216"/>
                  </a:cubicBezTo>
                  <a:close/>
                  <a:moveTo>
                    <a:pt x="13933" y="1"/>
                  </a:moveTo>
                  <a:cubicBezTo>
                    <a:pt x="13930" y="1"/>
                    <a:pt x="13928" y="1"/>
                    <a:pt x="13925" y="1"/>
                  </a:cubicBezTo>
                  <a:cubicBezTo>
                    <a:pt x="6235" y="2"/>
                    <a:pt x="1" y="6238"/>
                    <a:pt x="2" y="13928"/>
                  </a:cubicBezTo>
                  <a:cubicBezTo>
                    <a:pt x="4" y="21618"/>
                    <a:pt x="6238" y="27851"/>
                    <a:pt x="13927" y="27851"/>
                  </a:cubicBezTo>
                  <a:cubicBezTo>
                    <a:pt x="13928" y="27851"/>
                    <a:pt x="13929" y="27851"/>
                    <a:pt x="13930" y="27851"/>
                  </a:cubicBezTo>
                  <a:cubicBezTo>
                    <a:pt x="17246" y="27851"/>
                    <a:pt x="20453" y="26668"/>
                    <a:pt x="22974" y="24515"/>
                  </a:cubicBezTo>
                  <a:cubicBezTo>
                    <a:pt x="28821" y="19519"/>
                    <a:pt x="29512" y="10730"/>
                    <a:pt x="24516" y="4884"/>
                  </a:cubicBezTo>
                  <a:cubicBezTo>
                    <a:pt x="23766" y="4006"/>
                    <a:pt x="22911" y="3226"/>
                    <a:pt x="21970" y="2557"/>
                  </a:cubicBezTo>
                  <a:cubicBezTo>
                    <a:pt x="19620" y="895"/>
                    <a:pt x="16811" y="1"/>
                    <a:pt x="1393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315;p43">
              <a:extLst>
                <a:ext uri="{FF2B5EF4-FFF2-40B4-BE49-F238E27FC236}">
                  <a16:creationId xmlns:a16="http://schemas.microsoft.com/office/drawing/2014/main" id="{587929FD-6911-EF37-44D8-A73A06B2858A}"/>
                </a:ext>
              </a:extLst>
            </p:cNvPr>
            <p:cNvSpPr/>
            <p:nvPr/>
          </p:nvSpPr>
          <p:spPr>
            <a:xfrm>
              <a:off x="3982782" y="669148"/>
              <a:ext cx="1637013" cy="1636275"/>
            </a:xfrm>
            <a:custGeom>
              <a:avLst/>
              <a:gdLst/>
              <a:ahLst/>
              <a:cxnLst/>
              <a:rect l="l" t="t" r="r" b="b"/>
              <a:pathLst>
                <a:path w="33298" h="33283" extrusionOk="0">
                  <a:moveTo>
                    <a:pt x="16647" y="2933"/>
                  </a:moveTo>
                  <a:cubicBezTo>
                    <a:pt x="24205" y="2933"/>
                    <a:pt x="30356" y="9082"/>
                    <a:pt x="30357" y="16642"/>
                  </a:cubicBezTo>
                  <a:cubicBezTo>
                    <a:pt x="30372" y="20290"/>
                    <a:pt x="28963" y="23726"/>
                    <a:pt x="26393" y="26315"/>
                  </a:cubicBezTo>
                  <a:cubicBezTo>
                    <a:pt x="23824" y="28905"/>
                    <a:pt x="20399" y="30338"/>
                    <a:pt x="16751" y="30353"/>
                  </a:cubicBezTo>
                  <a:lnTo>
                    <a:pt x="16647" y="30353"/>
                  </a:lnTo>
                  <a:cubicBezTo>
                    <a:pt x="9088" y="30353"/>
                    <a:pt x="2937" y="24203"/>
                    <a:pt x="2937" y="16643"/>
                  </a:cubicBezTo>
                  <a:cubicBezTo>
                    <a:pt x="2937" y="9084"/>
                    <a:pt x="9088" y="2933"/>
                    <a:pt x="16647" y="2933"/>
                  </a:cubicBezTo>
                  <a:close/>
                  <a:moveTo>
                    <a:pt x="16647" y="2720"/>
                  </a:moveTo>
                  <a:cubicBezTo>
                    <a:pt x="8970" y="2720"/>
                    <a:pt x="2724" y="8966"/>
                    <a:pt x="2724" y="16643"/>
                  </a:cubicBezTo>
                  <a:cubicBezTo>
                    <a:pt x="2724" y="24320"/>
                    <a:pt x="8970" y="30566"/>
                    <a:pt x="16647" y="30566"/>
                  </a:cubicBezTo>
                  <a:lnTo>
                    <a:pt x="16753" y="30566"/>
                  </a:lnTo>
                  <a:cubicBezTo>
                    <a:pt x="20457" y="30553"/>
                    <a:pt x="23935" y="29095"/>
                    <a:pt x="26545" y="26466"/>
                  </a:cubicBezTo>
                  <a:cubicBezTo>
                    <a:pt x="29155" y="23835"/>
                    <a:pt x="30585" y="20346"/>
                    <a:pt x="30570" y="16642"/>
                  </a:cubicBezTo>
                  <a:cubicBezTo>
                    <a:pt x="30570" y="8965"/>
                    <a:pt x="24324" y="2720"/>
                    <a:pt x="16647" y="2720"/>
                  </a:cubicBezTo>
                  <a:close/>
                  <a:moveTo>
                    <a:pt x="16629" y="1"/>
                  </a:moveTo>
                  <a:cubicBezTo>
                    <a:pt x="13245" y="1"/>
                    <a:pt x="9947" y="1032"/>
                    <a:pt x="7116" y="3012"/>
                  </a:cubicBezTo>
                  <a:cubicBezTo>
                    <a:pt x="3468" y="5563"/>
                    <a:pt x="1031" y="9380"/>
                    <a:pt x="255" y="13764"/>
                  </a:cubicBezTo>
                  <a:cubicBezTo>
                    <a:pt x="87" y="14714"/>
                    <a:pt x="2" y="15684"/>
                    <a:pt x="1" y="16649"/>
                  </a:cubicBezTo>
                  <a:cubicBezTo>
                    <a:pt x="4" y="21097"/>
                    <a:pt x="1740" y="25275"/>
                    <a:pt x="4886" y="28416"/>
                  </a:cubicBezTo>
                  <a:cubicBezTo>
                    <a:pt x="8029" y="31555"/>
                    <a:pt x="12205" y="33282"/>
                    <a:pt x="16647" y="33282"/>
                  </a:cubicBezTo>
                  <a:lnTo>
                    <a:pt x="16662" y="33282"/>
                  </a:lnTo>
                  <a:cubicBezTo>
                    <a:pt x="21108" y="33279"/>
                    <a:pt x="25287" y="31544"/>
                    <a:pt x="28427" y="28397"/>
                  </a:cubicBezTo>
                  <a:cubicBezTo>
                    <a:pt x="31569" y="25251"/>
                    <a:pt x="33298" y="21068"/>
                    <a:pt x="33293" y="16622"/>
                  </a:cubicBezTo>
                  <a:cubicBezTo>
                    <a:pt x="33290" y="12669"/>
                    <a:pt x="31876" y="8837"/>
                    <a:pt x="29310" y="5831"/>
                  </a:cubicBezTo>
                  <a:cubicBezTo>
                    <a:pt x="29115" y="5601"/>
                    <a:pt x="28893" y="5357"/>
                    <a:pt x="28634" y="5088"/>
                  </a:cubicBezTo>
                  <a:cubicBezTo>
                    <a:pt x="28613" y="5066"/>
                    <a:pt x="28585" y="5055"/>
                    <a:pt x="28557" y="5055"/>
                  </a:cubicBezTo>
                  <a:cubicBezTo>
                    <a:pt x="28530" y="5055"/>
                    <a:pt x="28503" y="5065"/>
                    <a:pt x="28482" y="5085"/>
                  </a:cubicBezTo>
                  <a:cubicBezTo>
                    <a:pt x="28441" y="5126"/>
                    <a:pt x="28439" y="5193"/>
                    <a:pt x="28481" y="5236"/>
                  </a:cubicBezTo>
                  <a:cubicBezTo>
                    <a:pt x="28737" y="5501"/>
                    <a:pt x="28956" y="5741"/>
                    <a:pt x="29148" y="5969"/>
                  </a:cubicBezTo>
                  <a:cubicBezTo>
                    <a:pt x="31681" y="8936"/>
                    <a:pt x="33077" y="12720"/>
                    <a:pt x="33080" y="16622"/>
                  </a:cubicBezTo>
                  <a:cubicBezTo>
                    <a:pt x="33083" y="21012"/>
                    <a:pt x="31378" y="25139"/>
                    <a:pt x="28277" y="28246"/>
                  </a:cubicBezTo>
                  <a:cubicBezTo>
                    <a:pt x="25176" y="31352"/>
                    <a:pt x="21050" y="33066"/>
                    <a:pt x="16660" y="33069"/>
                  </a:cubicBezTo>
                  <a:lnTo>
                    <a:pt x="16645" y="33069"/>
                  </a:lnTo>
                  <a:cubicBezTo>
                    <a:pt x="12262" y="33069"/>
                    <a:pt x="8139" y="31363"/>
                    <a:pt x="5036" y="28266"/>
                  </a:cubicBezTo>
                  <a:cubicBezTo>
                    <a:pt x="1930" y="25164"/>
                    <a:pt x="217" y="21039"/>
                    <a:pt x="214" y="16651"/>
                  </a:cubicBezTo>
                  <a:cubicBezTo>
                    <a:pt x="215" y="15696"/>
                    <a:pt x="300" y="14739"/>
                    <a:pt x="465" y="13801"/>
                  </a:cubicBezTo>
                  <a:cubicBezTo>
                    <a:pt x="1232" y="9474"/>
                    <a:pt x="3637" y="5704"/>
                    <a:pt x="7238" y="3186"/>
                  </a:cubicBezTo>
                  <a:cubicBezTo>
                    <a:pt x="10034" y="1232"/>
                    <a:pt x="13289" y="214"/>
                    <a:pt x="16630" y="214"/>
                  </a:cubicBezTo>
                  <a:cubicBezTo>
                    <a:pt x="17593" y="214"/>
                    <a:pt x="18564" y="299"/>
                    <a:pt x="19532" y="470"/>
                  </a:cubicBezTo>
                  <a:cubicBezTo>
                    <a:pt x="21894" y="886"/>
                    <a:pt x="24178" y="1839"/>
                    <a:pt x="26134" y="3225"/>
                  </a:cubicBezTo>
                  <a:cubicBezTo>
                    <a:pt x="26382" y="3402"/>
                    <a:pt x="26609" y="3570"/>
                    <a:pt x="26827" y="3742"/>
                  </a:cubicBezTo>
                  <a:cubicBezTo>
                    <a:pt x="26847" y="3757"/>
                    <a:pt x="26871" y="3765"/>
                    <a:pt x="26894" y="3765"/>
                  </a:cubicBezTo>
                  <a:cubicBezTo>
                    <a:pt x="26926" y="3765"/>
                    <a:pt x="26957" y="3751"/>
                    <a:pt x="26977" y="3724"/>
                  </a:cubicBezTo>
                  <a:cubicBezTo>
                    <a:pt x="27014" y="3678"/>
                    <a:pt x="27005" y="3611"/>
                    <a:pt x="26959" y="3575"/>
                  </a:cubicBezTo>
                  <a:cubicBezTo>
                    <a:pt x="26739" y="3401"/>
                    <a:pt x="26508" y="3229"/>
                    <a:pt x="26258" y="3051"/>
                  </a:cubicBezTo>
                  <a:cubicBezTo>
                    <a:pt x="24275" y="1647"/>
                    <a:pt x="21962" y="682"/>
                    <a:pt x="19570" y="260"/>
                  </a:cubicBezTo>
                  <a:cubicBezTo>
                    <a:pt x="18588" y="87"/>
                    <a:pt x="17605" y="1"/>
                    <a:pt x="1662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316;p43">
              <a:extLst>
                <a:ext uri="{FF2B5EF4-FFF2-40B4-BE49-F238E27FC236}">
                  <a16:creationId xmlns:a16="http://schemas.microsoft.com/office/drawing/2014/main" id="{D151923A-348C-4B26-C5FE-D3EE6E37AFAE}"/>
                </a:ext>
              </a:extLst>
            </p:cNvPr>
            <p:cNvSpPr/>
            <p:nvPr/>
          </p:nvSpPr>
          <p:spPr>
            <a:xfrm>
              <a:off x="4333802" y="586260"/>
              <a:ext cx="472697" cy="180869"/>
            </a:xfrm>
            <a:custGeom>
              <a:avLst/>
              <a:gdLst/>
              <a:ahLst/>
              <a:cxnLst/>
              <a:rect l="l" t="t" r="r" b="b"/>
              <a:pathLst>
                <a:path w="9615" h="3679" extrusionOk="0">
                  <a:moveTo>
                    <a:pt x="9499" y="0"/>
                  </a:moveTo>
                  <a:cubicBezTo>
                    <a:pt x="6175" y="0"/>
                    <a:pt x="2915" y="907"/>
                    <a:pt x="66" y="2621"/>
                  </a:cubicBezTo>
                  <a:cubicBezTo>
                    <a:pt x="16" y="2652"/>
                    <a:pt x="0" y="2718"/>
                    <a:pt x="30" y="2768"/>
                  </a:cubicBezTo>
                  <a:cubicBezTo>
                    <a:pt x="50" y="2801"/>
                    <a:pt x="86" y="2820"/>
                    <a:pt x="122" y="2820"/>
                  </a:cubicBezTo>
                  <a:cubicBezTo>
                    <a:pt x="141" y="2820"/>
                    <a:pt x="160" y="2815"/>
                    <a:pt x="177" y="2804"/>
                  </a:cubicBezTo>
                  <a:cubicBezTo>
                    <a:pt x="2963" y="1128"/>
                    <a:pt x="6149" y="233"/>
                    <a:pt x="9400" y="213"/>
                  </a:cubicBezTo>
                  <a:lnTo>
                    <a:pt x="9400" y="1683"/>
                  </a:lnTo>
                  <a:cubicBezTo>
                    <a:pt x="6819" y="1689"/>
                    <a:pt x="4278" y="2305"/>
                    <a:pt x="1979" y="3479"/>
                  </a:cubicBezTo>
                  <a:lnTo>
                    <a:pt x="1976" y="3480"/>
                  </a:lnTo>
                  <a:cubicBezTo>
                    <a:pt x="1925" y="3507"/>
                    <a:pt x="1906" y="3571"/>
                    <a:pt x="1933" y="3621"/>
                  </a:cubicBezTo>
                  <a:cubicBezTo>
                    <a:pt x="1951" y="3656"/>
                    <a:pt x="1986" y="3678"/>
                    <a:pt x="2027" y="3678"/>
                  </a:cubicBezTo>
                  <a:cubicBezTo>
                    <a:pt x="2043" y="3678"/>
                    <a:pt x="2059" y="3675"/>
                    <a:pt x="2076" y="3668"/>
                  </a:cubicBezTo>
                  <a:cubicBezTo>
                    <a:pt x="4359" y="2503"/>
                    <a:pt x="6887" y="1896"/>
                    <a:pt x="9451" y="1896"/>
                  </a:cubicBezTo>
                  <a:cubicBezTo>
                    <a:pt x="9469" y="1896"/>
                    <a:pt x="9488" y="1896"/>
                    <a:pt x="9507" y="1896"/>
                  </a:cubicBezTo>
                  <a:cubicBezTo>
                    <a:pt x="9566" y="1896"/>
                    <a:pt x="9614" y="1848"/>
                    <a:pt x="9614" y="1789"/>
                  </a:cubicBezTo>
                  <a:lnTo>
                    <a:pt x="9614" y="106"/>
                  </a:lnTo>
                  <a:cubicBezTo>
                    <a:pt x="9614" y="48"/>
                    <a:pt x="9565" y="0"/>
                    <a:pt x="9507" y="0"/>
                  </a:cubicBezTo>
                  <a:cubicBezTo>
                    <a:pt x="9504" y="0"/>
                    <a:pt x="9501" y="0"/>
                    <a:pt x="94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317;p43">
              <a:extLst>
                <a:ext uri="{FF2B5EF4-FFF2-40B4-BE49-F238E27FC236}">
                  <a16:creationId xmlns:a16="http://schemas.microsoft.com/office/drawing/2014/main" id="{6E4CBDFB-C57A-DF0C-A5FE-1BA4F754D5A4}"/>
                </a:ext>
              </a:extLst>
            </p:cNvPr>
            <p:cNvSpPr/>
            <p:nvPr/>
          </p:nvSpPr>
          <p:spPr>
            <a:xfrm>
              <a:off x="3782248" y="758575"/>
              <a:ext cx="571563" cy="1242828"/>
            </a:xfrm>
            <a:custGeom>
              <a:avLst/>
              <a:gdLst/>
              <a:ahLst/>
              <a:cxnLst/>
              <a:rect l="l" t="t" r="r" b="b"/>
              <a:pathLst>
                <a:path w="11626" h="25280" extrusionOk="0">
                  <a:moveTo>
                    <a:pt x="9972" y="1"/>
                  </a:moveTo>
                  <a:cubicBezTo>
                    <a:pt x="9950" y="1"/>
                    <a:pt x="9927" y="8"/>
                    <a:pt x="9907" y="23"/>
                  </a:cubicBezTo>
                  <a:cubicBezTo>
                    <a:pt x="1891" y="5883"/>
                    <a:pt x="0" y="17062"/>
                    <a:pt x="5643" y="25233"/>
                  </a:cubicBezTo>
                  <a:cubicBezTo>
                    <a:pt x="5662" y="25262"/>
                    <a:pt x="5695" y="25280"/>
                    <a:pt x="5729" y="25280"/>
                  </a:cubicBezTo>
                  <a:cubicBezTo>
                    <a:pt x="5732" y="25280"/>
                    <a:pt x="5734" y="25280"/>
                    <a:pt x="5737" y="25280"/>
                  </a:cubicBezTo>
                  <a:cubicBezTo>
                    <a:pt x="5759" y="25280"/>
                    <a:pt x="5780" y="25274"/>
                    <a:pt x="5798" y="25262"/>
                  </a:cubicBezTo>
                  <a:lnTo>
                    <a:pt x="7174" y="24310"/>
                  </a:lnTo>
                  <a:cubicBezTo>
                    <a:pt x="7198" y="24294"/>
                    <a:pt x="7214" y="24270"/>
                    <a:pt x="7218" y="24242"/>
                  </a:cubicBezTo>
                  <a:cubicBezTo>
                    <a:pt x="7224" y="24213"/>
                    <a:pt x="7217" y="24185"/>
                    <a:pt x="7202" y="24163"/>
                  </a:cubicBezTo>
                  <a:cubicBezTo>
                    <a:pt x="7162" y="24105"/>
                    <a:pt x="7123" y="24048"/>
                    <a:pt x="7084" y="23990"/>
                  </a:cubicBezTo>
                  <a:cubicBezTo>
                    <a:pt x="2023" y="16455"/>
                    <a:pt x="4029" y="6243"/>
                    <a:pt x="11565" y="1183"/>
                  </a:cubicBezTo>
                  <a:cubicBezTo>
                    <a:pt x="11566" y="1183"/>
                    <a:pt x="11566" y="1181"/>
                    <a:pt x="11568" y="1181"/>
                  </a:cubicBezTo>
                  <a:cubicBezTo>
                    <a:pt x="11614" y="1148"/>
                    <a:pt x="11626" y="1083"/>
                    <a:pt x="11593" y="1035"/>
                  </a:cubicBezTo>
                  <a:cubicBezTo>
                    <a:pt x="11572" y="1005"/>
                    <a:pt x="11538" y="988"/>
                    <a:pt x="11503" y="988"/>
                  </a:cubicBezTo>
                  <a:cubicBezTo>
                    <a:pt x="11484" y="988"/>
                    <a:pt x="11463" y="994"/>
                    <a:pt x="11445" y="1005"/>
                  </a:cubicBezTo>
                  <a:cubicBezTo>
                    <a:pt x="11419" y="1023"/>
                    <a:pt x="11392" y="1041"/>
                    <a:pt x="11365" y="1059"/>
                  </a:cubicBezTo>
                  <a:cubicBezTo>
                    <a:pt x="3761" y="6229"/>
                    <a:pt x="1787" y="16586"/>
                    <a:pt x="6956" y="24191"/>
                  </a:cubicBezTo>
                  <a:lnTo>
                    <a:pt x="5749" y="25025"/>
                  </a:lnTo>
                  <a:cubicBezTo>
                    <a:pt x="250" y="16946"/>
                    <a:pt x="2146" y="5962"/>
                    <a:pt x="10034" y="192"/>
                  </a:cubicBezTo>
                  <a:cubicBezTo>
                    <a:pt x="10080" y="158"/>
                    <a:pt x="10090" y="91"/>
                    <a:pt x="10056" y="44"/>
                  </a:cubicBezTo>
                  <a:cubicBezTo>
                    <a:pt x="10036" y="15"/>
                    <a:pt x="10005" y="1"/>
                    <a:pt x="997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318;p43">
              <a:extLst>
                <a:ext uri="{FF2B5EF4-FFF2-40B4-BE49-F238E27FC236}">
                  <a16:creationId xmlns:a16="http://schemas.microsoft.com/office/drawing/2014/main" id="{4A5556B8-55B4-605E-F711-D4D461440081}"/>
                </a:ext>
              </a:extLst>
            </p:cNvPr>
            <p:cNvSpPr/>
            <p:nvPr/>
          </p:nvSpPr>
          <p:spPr>
            <a:xfrm>
              <a:off x="4022997" y="802723"/>
              <a:ext cx="783503" cy="1075725"/>
            </a:xfrm>
            <a:custGeom>
              <a:avLst/>
              <a:gdLst/>
              <a:ahLst/>
              <a:cxnLst/>
              <a:rect l="l" t="t" r="r" b="b"/>
              <a:pathLst>
                <a:path w="15937" h="21881" extrusionOk="0">
                  <a:moveTo>
                    <a:pt x="15722" y="216"/>
                  </a:moveTo>
                  <a:lnTo>
                    <a:pt x="15722" y="1154"/>
                  </a:lnTo>
                  <a:cubicBezTo>
                    <a:pt x="13202" y="1175"/>
                    <a:pt x="10746" y="1942"/>
                    <a:pt x="8660" y="3356"/>
                  </a:cubicBezTo>
                  <a:cubicBezTo>
                    <a:pt x="2823" y="7314"/>
                    <a:pt x="1301" y="15254"/>
                    <a:pt x="5260" y="21091"/>
                  </a:cubicBezTo>
                  <a:lnTo>
                    <a:pt x="4483" y="21627"/>
                  </a:lnTo>
                  <a:cubicBezTo>
                    <a:pt x="2962" y="19385"/>
                    <a:pt x="2138" y="16740"/>
                    <a:pt x="2117" y="14030"/>
                  </a:cubicBezTo>
                  <a:cubicBezTo>
                    <a:pt x="2059" y="6459"/>
                    <a:pt x="8151" y="274"/>
                    <a:pt x="15722" y="216"/>
                  </a:cubicBezTo>
                  <a:close/>
                  <a:moveTo>
                    <a:pt x="15829" y="0"/>
                  </a:moveTo>
                  <a:cubicBezTo>
                    <a:pt x="13004" y="0"/>
                    <a:pt x="10245" y="861"/>
                    <a:pt x="7920" y="2464"/>
                  </a:cubicBezTo>
                  <a:cubicBezTo>
                    <a:pt x="1590" y="6833"/>
                    <a:pt x="0" y="15506"/>
                    <a:pt x="4369" y="21835"/>
                  </a:cubicBezTo>
                  <a:cubicBezTo>
                    <a:pt x="4389" y="21864"/>
                    <a:pt x="4422" y="21880"/>
                    <a:pt x="4456" y="21880"/>
                  </a:cubicBezTo>
                  <a:cubicBezTo>
                    <a:pt x="4482" y="21880"/>
                    <a:pt x="4506" y="21873"/>
                    <a:pt x="4526" y="21859"/>
                  </a:cubicBezTo>
                  <a:lnTo>
                    <a:pt x="5469" y="21207"/>
                  </a:lnTo>
                  <a:cubicBezTo>
                    <a:pt x="5491" y="21189"/>
                    <a:pt x="5508" y="21164"/>
                    <a:pt x="5514" y="21136"/>
                  </a:cubicBezTo>
                  <a:cubicBezTo>
                    <a:pt x="5518" y="21109"/>
                    <a:pt x="5512" y="21081"/>
                    <a:pt x="5497" y="21057"/>
                  </a:cubicBezTo>
                  <a:cubicBezTo>
                    <a:pt x="4047" y="18959"/>
                    <a:pt x="3271" y="16469"/>
                    <a:pt x="3271" y="13919"/>
                  </a:cubicBezTo>
                  <a:cubicBezTo>
                    <a:pt x="3273" y="6987"/>
                    <a:pt x="8893" y="1367"/>
                    <a:pt x="15826" y="1367"/>
                  </a:cubicBezTo>
                  <a:cubicBezTo>
                    <a:pt x="15827" y="1367"/>
                    <a:pt x="15828" y="1367"/>
                    <a:pt x="15829" y="1367"/>
                  </a:cubicBezTo>
                  <a:cubicBezTo>
                    <a:pt x="15888" y="1367"/>
                    <a:pt x="15936" y="1319"/>
                    <a:pt x="15936" y="1261"/>
                  </a:cubicBezTo>
                  <a:lnTo>
                    <a:pt x="15936" y="107"/>
                  </a:lnTo>
                  <a:cubicBezTo>
                    <a:pt x="15936" y="48"/>
                    <a:pt x="15887" y="0"/>
                    <a:pt x="158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19;p43">
              <a:extLst>
                <a:ext uri="{FF2B5EF4-FFF2-40B4-BE49-F238E27FC236}">
                  <a16:creationId xmlns:a16="http://schemas.microsoft.com/office/drawing/2014/main" id="{C12033E7-A56D-656B-7BA2-A17C5129D588}"/>
                </a:ext>
              </a:extLst>
            </p:cNvPr>
            <p:cNvSpPr/>
            <p:nvPr/>
          </p:nvSpPr>
          <p:spPr>
            <a:xfrm>
              <a:off x="4905120" y="813244"/>
              <a:ext cx="294287" cy="171184"/>
            </a:xfrm>
            <a:custGeom>
              <a:avLst/>
              <a:gdLst/>
              <a:ahLst/>
              <a:cxnLst/>
              <a:rect l="l" t="t" r="r" b="b"/>
              <a:pathLst>
                <a:path w="5986" h="3482" extrusionOk="0">
                  <a:moveTo>
                    <a:pt x="396" y="230"/>
                  </a:moveTo>
                  <a:cubicBezTo>
                    <a:pt x="2307" y="581"/>
                    <a:pt x="4120" y="1341"/>
                    <a:pt x="5712" y="2454"/>
                  </a:cubicBezTo>
                  <a:lnTo>
                    <a:pt x="5171" y="3224"/>
                  </a:lnTo>
                  <a:cubicBezTo>
                    <a:pt x="3691" y="2189"/>
                    <a:pt x="2007" y="1484"/>
                    <a:pt x="232" y="1156"/>
                  </a:cubicBezTo>
                  <a:lnTo>
                    <a:pt x="396" y="230"/>
                  </a:lnTo>
                  <a:close/>
                  <a:moveTo>
                    <a:pt x="310" y="0"/>
                  </a:moveTo>
                  <a:cubicBezTo>
                    <a:pt x="260" y="0"/>
                    <a:pt x="217" y="37"/>
                    <a:pt x="209" y="87"/>
                  </a:cubicBezTo>
                  <a:lnTo>
                    <a:pt x="6" y="1222"/>
                  </a:lnTo>
                  <a:cubicBezTo>
                    <a:pt x="0" y="1250"/>
                    <a:pt x="6" y="1280"/>
                    <a:pt x="23" y="1303"/>
                  </a:cubicBezTo>
                  <a:cubicBezTo>
                    <a:pt x="39" y="1326"/>
                    <a:pt x="64" y="1341"/>
                    <a:pt x="91" y="1345"/>
                  </a:cubicBezTo>
                  <a:cubicBezTo>
                    <a:pt x="1909" y="1667"/>
                    <a:pt x="3633" y="2387"/>
                    <a:pt x="5137" y="3459"/>
                  </a:cubicBezTo>
                  <a:cubicBezTo>
                    <a:pt x="5155" y="3471"/>
                    <a:pt x="5176" y="3479"/>
                    <a:pt x="5198" y="3479"/>
                  </a:cubicBezTo>
                  <a:lnTo>
                    <a:pt x="5198" y="3477"/>
                  </a:lnTo>
                  <a:lnTo>
                    <a:pt x="5216" y="3482"/>
                  </a:lnTo>
                  <a:cubicBezTo>
                    <a:pt x="5244" y="3479"/>
                    <a:pt x="5268" y="3462"/>
                    <a:pt x="5284" y="3440"/>
                  </a:cubicBezTo>
                  <a:lnTo>
                    <a:pt x="5951" y="2498"/>
                  </a:lnTo>
                  <a:cubicBezTo>
                    <a:pt x="5951" y="2498"/>
                    <a:pt x="5951" y="2496"/>
                    <a:pt x="5951" y="2496"/>
                  </a:cubicBezTo>
                  <a:cubicBezTo>
                    <a:pt x="5986" y="2448"/>
                    <a:pt x="5974" y="2381"/>
                    <a:pt x="5926" y="2347"/>
                  </a:cubicBezTo>
                  <a:cubicBezTo>
                    <a:pt x="4259" y="1160"/>
                    <a:pt x="2348" y="359"/>
                    <a:pt x="332" y="2"/>
                  </a:cubicBezTo>
                  <a:lnTo>
                    <a:pt x="329" y="2"/>
                  </a:lnTo>
                  <a:cubicBezTo>
                    <a:pt x="323" y="1"/>
                    <a:pt x="317" y="0"/>
                    <a:pt x="3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20;p43">
              <a:extLst>
                <a:ext uri="{FF2B5EF4-FFF2-40B4-BE49-F238E27FC236}">
                  <a16:creationId xmlns:a16="http://schemas.microsoft.com/office/drawing/2014/main" id="{1A6B26F8-15C7-6AF0-A87F-55FA241C47BC}"/>
                </a:ext>
              </a:extLst>
            </p:cNvPr>
            <p:cNvSpPr/>
            <p:nvPr/>
          </p:nvSpPr>
          <p:spPr>
            <a:xfrm>
              <a:off x="4938648" y="600026"/>
              <a:ext cx="385729" cy="228950"/>
            </a:xfrm>
            <a:custGeom>
              <a:avLst/>
              <a:gdLst/>
              <a:ahLst/>
              <a:cxnLst/>
              <a:rect l="l" t="t" r="r" b="b"/>
              <a:pathLst>
                <a:path w="7846" h="4657" extrusionOk="0">
                  <a:moveTo>
                    <a:pt x="494" y="228"/>
                  </a:moveTo>
                  <a:cubicBezTo>
                    <a:pt x="3044" y="691"/>
                    <a:pt x="5462" y="1704"/>
                    <a:pt x="7580" y="3194"/>
                  </a:cubicBezTo>
                  <a:lnTo>
                    <a:pt x="6727" y="4390"/>
                  </a:lnTo>
                  <a:cubicBezTo>
                    <a:pt x="4784" y="3026"/>
                    <a:pt x="2569" y="2098"/>
                    <a:pt x="232" y="1671"/>
                  </a:cubicBezTo>
                  <a:lnTo>
                    <a:pt x="494" y="228"/>
                  </a:lnTo>
                  <a:close/>
                  <a:moveTo>
                    <a:pt x="403" y="0"/>
                  </a:moveTo>
                  <a:cubicBezTo>
                    <a:pt x="352" y="0"/>
                    <a:pt x="307" y="38"/>
                    <a:pt x="298" y="90"/>
                  </a:cubicBezTo>
                  <a:lnTo>
                    <a:pt x="5" y="1742"/>
                  </a:lnTo>
                  <a:cubicBezTo>
                    <a:pt x="0" y="1769"/>
                    <a:pt x="6" y="1797"/>
                    <a:pt x="21" y="1821"/>
                  </a:cubicBezTo>
                  <a:cubicBezTo>
                    <a:pt x="37" y="1845"/>
                    <a:pt x="63" y="1861"/>
                    <a:pt x="91" y="1866"/>
                  </a:cubicBezTo>
                  <a:cubicBezTo>
                    <a:pt x="2470" y="2287"/>
                    <a:pt x="4726" y="3234"/>
                    <a:pt x="6691" y="4638"/>
                  </a:cubicBezTo>
                  <a:cubicBezTo>
                    <a:pt x="6709" y="4650"/>
                    <a:pt x="6732" y="4656"/>
                    <a:pt x="6754" y="4656"/>
                  </a:cubicBezTo>
                  <a:lnTo>
                    <a:pt x="6772" y="4646"/>
                  </a:lnTo>
                  <a:cubicBezTo>
                    <a:pt x="6800" y="4641"/>
                    <a:pt x="6825" y="4626"/>
                    <a:pt x="6840" y="4604"/>
                  </a:cubicBezTo>
                  <a:lnTo>
                    <a:pt x="7811" y="3233"/>
                  </a:lnTo>
                  <a:cubicBezTo>
                    <a:pt x="7811" y="3231"/>
                    <a:pt x="7811" y="3231"/>
                    <a:pt x="7811" y="3231"/>
                  </a:cubicBezTo>
                  <a:cubicBezTo>
                    <a:pt x="7845" y="3184"/>
                    <a:pt x="7833" y="3117"/>
                    <a:pt x="7786" y="3082"/>
                  </a:cubicBezTo>
                  <a:cubicBezTo>
                    <a:pt x="5591" y="1522"/>
                    <a:pt x="3075" y="468"/>
                    <a:pt x="422" y="2"/>
                  </a:cubicBezTo>
                  <a:cubicBezTo>
                    <a:pt x="415" y="1"/>
                    <a:pt x="409" y="0"/>
                    <a:pt x="40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321;p43">
              <a:extLst>
                <a:ext uri="{FF2B5EF4-FFF2-40B4-BE49-F238E27FC236}">
                  <a16:creationId xmlns:a16="http://schemas.microsoft.com/office/drawing/2014/main" id="{E45219EB-15FA-6B35-6735-B7663E459B57}"/>
                </a:ext>
              </a:extLst>
            </p:cNvPr>
            <p:cNvSpPr/>
            <p:nvPr/>
          </p:nvSpPr>
          <p:spPr>
            <a:xfrm>
              <a:off x="4280412" y="900114"/>
              <a:ext cx="1529101" cy="1487116"/>
            </a:xfrm>
            <a:custGeom>
              <a:avLst/>
              <a:gdLst/>
              <a:ahLst/>
              <a:cxnLst/>
              <a:rect l="l" t="t" r="r" b="b"/>
              <a:pathLst>
                <a:path w="31103" h="30249" extrusionOk="0">
                  <a:moveTo>
                    <a:pt x="24454" y="1"/>
                  </a:moveTo>
                  <a:cubicBezTo>
                    <a:pt x="24427" y="1"/>
                    <a:pt x="24399" y="11"/>
                    <a:pt x="24377" y="31"/>
                  </a:cubicBezTo>
                  <a:lnTo>
                    <a:pt x="23098" y="1121"/>
                  </a:lnTo>
                  <a:cubicBezTo>
                    <a:pt x="23078" y="1140"/>
                    <a:pt x="23064" y="1165"/>
                    <a:pt x="23063" y="1194"/>
                  </a:cubicBezTo>
                  <a:cubicBezTo>
                    <a:pt x="23060" y="1222"/>
                    <a:pt x="23069" y="1250"/>
                    <a:pt x="23088" y="1272"/>
                  </a:cubicBezTo>
                  <a:cubicBezTo>
                    <a:pt x="27996" y="6984"/>
                    <a:pt x="28392" y="15303"/>
                    <a:pt x="24050" y="21457"/>
                  </a:cubicBezTo>
                  <a:cubicBezTo>
                    <a:pt x="20849" y="25993"/>
                    <a:pt x="15769" y="28416"/>
                    <a:pt x="10609" y="28416"/>
                  </a:cubicBezTo>
                  <a:cubicBezTo>
                    <a:pt x="7334" y="28416"/>
                    <a:pt x="4027" y="27440"/>
                    <a:pt x="1149" y="25408"/>
                  </a:cubicBezTo>
                  <a:cubicBezTo>
                    <a:pt x="1130" y="25397"/>
                    <a:pt x="1109" y="25390"/>
                    <a:pt x="1087" y="25390"/>
                  </a:cubicBezTo>
                  <a:cubicBezTo>
                    <a:pt x="1081" y="25390"/>
                    <a:pt x="1076" y="25391"/>
                    <a:pt x="1070" y="25392"/>
                  </a:cubicBezTo>
                  <a:cubicBezTo>
                    <a:pt x="1041" y="25396"/>
                    <a:pt x="1016" y="25413"/>
                    <a:pt x="998" y="25436"/>
                  </a:cubicBezTo>
                  <a:lnTo>
                    <a:pt x="35" y="26811"/>
                  </a:lnTo>
                  <a:cubicBezTo>
                    <a:pt x="35" y="26812"/>
                    <a:pt x="33" y="26812"/>
                    <a:pt x="33" y="26814"/>
                  </a:cubicBezTo>
                  <a:cubicBezTo>
                    <a:pt x="1" y="26861"/>
                    <a:pt x="13" y="26925"/>
                    <a:pt x="60" y="26958"/>
                  </a:cubicBezTo>
                  <a:cubicBezTo>
                    <a:pt x="2827" y="28904"/>
                    <a:pt x="6078" y="30043"/>
                    <a:pt x="9454" y="30247"/>
                  </a:cubicBezTo>
                  <a:cubicBezTo>
                    <a:pt x="9455" y="30247"/>
                    <a:pt x="9456" y="30247"/>
                    <a:pt x="9457" y="30247"/>
                  </a:cubicBezTo>
                  <a:cubicBezTo>
                    <a:pt x="9515" y="30247"/>
                    <a:pt x="9563" y="30205"/>
                    <a:pt x="9567" y="30146"/>
                  </a:cubicBezTo>
                  <a:lnTo>
                    <a:pt x="9567" y="30144"/>
                  </a:lnTo>
                  <a:cubicBezTo>
                    <a:pt x="9570" y="30086"/>
                    <a:pt x="9525" y="30037"/>
                    <a:pt x="9467" y="30036"/>
                  </a:cubicBezTo>
                  <a:cubicBezTo>
                    <a:pt x="6166" y="29830"/>
                    <a:pt x="2984" y="28724"/>
                    <a:pt x="270" y="26838"/>
                  </a:cubicBezTo>
                  <a:lnTo>
                    <a:pt x="1122" y="25636"/>
                  </a:lnTo>
                  <a:cubicBezTo>
                    <a:pt x="3982" y="27616"/>
                    <a:pt x="7293" y="28595"/>
                    <a:pt x="10593" y="28595"/>
                  </a:cubicBezTo>
                  <a:cubicBezTo>
                    <a:pt x="14426" y="28595"/>
                    <a:pt x="18245" y="27275"/>
                    <a:pt x="21331" y="24670"/>
                  </a:cubicBezTo>
                  <a:cubicBezTo>
                    <a:pt x="28357" y="18741"/>
                    <a:pt x="29248" y="8238"/>
                    <a:pt x="23317" y="1211"/>
                  </a:cubicBezTo>
                  <a:lnTo>
                    <a:pt x="24433" y="259"/>
                  </a:lnTo>
                  <a:cubicBezTo>
                    <a:pt x="26998" y="3296"/>
                    <a:pt x="28493" y="7093"/>
                    <a:pt x="28686" y="11062"/>
                  </a:cubicBezTo>
                  <a:cubicBezTo>
                    <a:pt x="29173" y="21055"/>
                    <a:pt x="21468" y="29550"/>
                    <a:pt x="11476" y="30037"/>
                  </a:cubicBezTo>
                  <a:cubicBezTo>
                    <a:pt x="11416" y="30040"/>
                    <a:pt x="11372" y="30089"/>
                    <a:pt x="11373" y="30149"/>
                  </a:cubicBezTo>
                  <a:cubicBezTo>
                    <a:pt x="11378" y="30204"/>
                    <a:pt x="11424" y="30249"/>
                    <a:pt x="11480" y="30249"/>
                  </a:cubicBezTo>
                  <a:lnTo>
                    <a:pt x="11489" y="30238"/>
                  </a:lnTo>
                  <a:cubicBezTo>
                    <a:pt x="15541" y="30040"/>
                    <a:pt x="19412" y="28504"/>
                    <a:pt x="22495" y="25870"/>
                  </a:cubicBezTo>
                  <a:cubicBezTo>
                    <a:pt x="30192" y="19296"/>
                    <a:pt x="31103" y="7727"/>
                    <a:pt x="24529" y="31"/>
                  </a:cubicBezTo>
                  <a:cubicBezTo>
                    <a:pt x="24508" y="11"/>
                    <a:pt x="24481" y="1"/>
                    <a:pt x="2445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322;p43">
              <a:extLst>
                <a:ext uri="{FF2B5EF4-FFF2-40B4-BE49-F238E27FC236}">
                  <a16:creationId xmlns:a16="http://schemas.microsoft.com/office/drawing/2014/main" id="{CF9B8526-42A3-F547-AADE-D5BA1EBA5ED9}"/>
                </a:ext>
              </a:extLst>
            </p:cNvPr>
            <p:cNvSpPr/>
            <p:nvPr/>
          </p:nvSpPr>
          <p:spPr>
            <a:xfrm>
              <a:off x="1912992" y="2890212"/>
              <a:ext cx="1098487" cy="1008225"/>
            </a:xfrm>
            <a:custGeom>
              <a:avLst/>
              <a:gdLst/>
              <a:ahLst/>
              <a:cxnLst/>
              <a:rect l="l" t="t" r="r" b="b"/>
              <a:pathLst>
                <a:path w="22344" h="20508" extrusionOk="0">
                  <a:moveTo>
                    <a:pt x="11000" y="1060"/>
                  </a:moveTo>
                  <a:cubicBezTo>
                    <a:pt x="11047" y="1060"/>
                    <a:pt x="11094" y="1060"/>
                    <a:pt x="11141" y="1061"/>
                  </a:cubicBezTo>
                  <a:cubicBezTo>
                    <a:pt x="16217" y="1138"/>
                    <a:pt x="20269" y="5316"/>
                    <a:pt x="20192" y="10393"/>
                  </a:cubicBezTo>
                  <a:cubicBezTo>
                    <a:pt x="20115" y="15421"/>
                    <a:pt x="16015" y="19446"/>
                    <a:pt x="11002" y="19446"/>
                  </a:cubicBezTo>
                  <a:cubicBezTo>
                    <a:pt x="10955" y="19446"/>
                    <a:pt x="10907" y="19445"/>
                    <a:pt x="10859" y="19445"/>
                  </a:cubicBezTo>
                  <a:cubicBezTo>
                    <a:pt x="10326" y="19445"/>
                    <a:pt x="9795" y="19397"/>
                    <a:pt x="9269" y="19305"/>
                  </a:cubicBezTo>
                  <a:cubicBezTo>
                    <a:pt x="4263" y="18419"/>
                    <a:pt x="924" y="13642"/>
                    <a:pt x="1810" y="8638"/>
                  </a:cubicBezTo>
                  <a:cubicBezTo>
                    <a:pt x="2045" y="7305"/>
                    <a:pt x="2577" y="6043"/>
                    <a:pt x="3364" y="4944"/>
                  </a:cubicBezTo>
                  <a:cubicBezTo>
                    <a:pt x="5088" y="2510"/>
                    <a:pt x="7886" y="1062"/>
                    <a:pt x="10868" y="1061"/>
                  </a:cubicBezTo>
                  <a:lnTo>
                    <a:pt x="10859" y="1061"/>
                  </a:lnTo>
                  <a:cubicBezTo>
                    <a:pt x="10906" y="1060"/>
                    <a:pt x="10953" y="1060"/>
                    <a:pt x="11000" y="1060"/>
                  </a:cubicBezTo>
                  <a:close/>
                  <a:moveTo>
                    <a:pt x="10864" y="850"/>
                  </a:moveTo>
                  <a:cubicBezTo>
                    <a:pt x="8703" y="850"/>
                    <a:pt x="6532" y="1590"/>
                    <a:pt x="4761" y="3102"/>
                  </a:cubicBezTo>
                  <a:cubicBezTo>
                    <a:pt x="3105" y="4515"/>
                    <a:pt x="1990" y="6458"/>
                    <a:pt x="1607" y="8601"/>
                  </a:cubicBezTo>
                  <a:cubicBezTo>
                    <a:pt x="1512" y="9135"/>
                    <a:pt x="1464" y="9677"/>
                    <a:pt x="1464" y="10221"/>
                  </a:cubicBezTo>
                  <a:cubicBezTo>
                    <a:pt x="1454" y="15423"/>
                    <a:pt x="5665" y="19649"/>
                    <a:pt x="10868" y="19659"/>
                  </a:cubicBezTo>
                  <a:cubicBezTo>
                    <a:pt x="13106" y="19658"/>
                    <a:pt x="15271" y="18860"/>
                    <a:pt x="16973" y="17406"/>
                  </a:cubicBezTo>
                  <a:cubicBezTo>
                    <a:pt x="20923" y="14034"/>
                    <a:pt x="21392" y="8098"/>
                    <a:pt x="18020" y="4147"/>
                  </a:cubicBezTo>
                  <a:cubicBezTo>
                    <a:pt x="16160" y="1969"/>
                    <a:pt x="13520" y="850"/>
                    <a:pt x="10864" y="850"/>
                  </a:cubicBezTo>
                  <a:close/>
                  <a:moveTo>
                    <a:pt x="10864" y="214"/>
                  </a:moveTo>
                  <a:lnTo>
                    <a:pt x="10864" y="214"/>
                  </a:lnTo>
                  <a:cubicBezTo>
                    <a:pt x="11455" y="214"/>
                    <a:pt x="12046" y="266"/>
                    <a:pt x="12627" y="370"/>
                  </a:cubicBezTo>
                  <a:cubicBezTo>
                    <a:pt x="18087" y="1345"/>
                    <a:pt x="21723" y="6562"/>
                    <a:pt x="20747" y="12022"/>
                  </a:cubicBezTo>
                  <a:cubicBezTo>
                    <a:pt x="19879" y="16885"/>
                    <a:pt x="15646" y="20300"/>
                    <a:pt x="10873" y="20300"/>
                  </a:cubicBezTo>
                  <a:cubicBezTo>
                    <a:pt x="10287" y="20300"/>
                    <a:pt x="9692" y="20248"/>
                    <a:pt x="9095" y="20142"/>
                  </a:cubicBezTo>
                  <a:cubicBezTo>
                    <a:pt x="3637" y="19166"/>
                    <a:pt x="1" y="13951"/>
                    <a:pt x="976" y="8491"/>
                  </a:cubicBezTo>
                  <a:cubicBezTo>
                    <a:pt x="1231" y="7037"/>
                    <a:pt x="1807" y="5659"/>
                    <a:pt x="2663" y="4456"/>
                  </a:cubicBezTo>
                  <a:cubicBezTo>
                    <a:pt x="3147" y="3777"/>
                    <a:pt x="3714" y="3160"/>
                    <a:pt x="4350" y="2620"/>
                  </a:cubicBezTo>
                  <a:cubicBezTo>
                    <a:pt x="6165" y="1066"/>
                    <a:pt x="8476" y="215"/>
                    <a:pt x="10864" y="214"/>
                  </a:cubicBezTo>
                  <a:close/>
                  <a:moveTo>
                    <a:pt x="10865" y="1"/>
                  </a:moveTo>
                  <a:cubicBezTo>
                    <a:pt x="8510" y="1"/>
                    <a:pt x="6142" y="808"/>
                    <a:pt x="4210" y="2457"/>
                  </a:cubicBezTo>
                  <a:cubicBezTo>
                    <a:pt x="1923" y="4406"/>
                    <a:pt x="607" y="7262"/>
                    <a:pt x="610" y="10268"/>
                  </a:cubicBezTo>
                  <a:cubicBezTo>
                    <a:pt x="616" y="15926"/>
                    <a:pt x="5202" y="20508"/>
                    <a:pt x="10857" y="20508"/>
                  </a:cubicBezTo>
                  <a:cubicBezTo>
                    <a:pt x="10861" y="20508"/>
                    <a:pt x="10865" y="20508"/>
                    <a:pt x="10868" y="20508"/>
                  </a:cubicBezTo>
                  <a:cubicBezTo>
                    <a:pt x="13310" y="20508"/>
                    <a:pt x="15672" y="19637"/>
                    <a:pt x="17528" y="18051"/>
                  </a:cubicBezTo>
                  <a:cubicBezTo>
                    <a:pt x="21834" y="14373"/>
                    <a:pt x="22344" y="7901"/>
                    <a:pt x="18666" y="3595"/>
                  </a:cubicBezTo>
                  <a:cubicBezTo>
                    <a:pt x="16638" y="1220"/>
                    <a:pt x="13761" y="1"/>
                    <a:pt x="1086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323;p43">
              <a:extLst>
                <a:ext uri="{FF2B5EF4-FFF2-40B4-BE49-F238E27FC236}">
                  <a16:creationId xmlns:a16="http://schemas.microsoft.com/office/drawing/2014/main" id="{CDB3300A-384F-63DF-969D-A9624EE40C68}"/>
                </a:ext>
              </a:extLst>
            </p:cNvPr>
            <p:cNvSpPr/>
            <p:nvPr/>
          </p:nvSpPr>
          <p:spPr>
            <a:xfrm>
              <a:off x="1912992" y="2890212"/>
              <a:ext cx="1098487" cy="1008225"/>
            </a:xfrm>
            <a:custGeom>
              <a:avLst/>
              <a:gdLst/>
              <a:ahLst/>
              <a:cxnLst/>
              <a:rect l="l" t="t" r="r" b="b"/>
              <a:pathLst>
                <a:path w="22344" h="20508" extrusionOk="0">
                  <a:moveTo>
                    <a:pt x="11000" y="1060"/>
                  </a:moveTo>
                  <a:cubicBezTo>
                    <a:pt x="11047" y="1060"/>
                    <a:pt x="11094" y="1060"/>
                    <a:pt x="11141" y="1061"/>
                  </a:cubicBezTo>
                  <a:cubicBezTo>
                    <a:pt x="16217" y="1138"/>
                    <a:pt x="20269" y="5316"/>
                    <a:pt x="20192" y="10393"/>
                  </a:cubicBezTo>
                  <a:cubicBezTo>
                    <a:pt x="20115" y="15421"/>
                    <a:pt x="16015" y="19446"/>
                    <a:pt x="11002" y="19446"/>
                  </a:cubicBezTo>
                  <a:cubicBezTo>
                    <a:pt x="10955" y="19446"/>
                    <a:pt x="10907" y="19445"/>
                    <a:pt x="10859" y="19445"/>
                  </a:cubicBezTo>
                  <a:cubicBezTo>
                    <a:pt x="10326" y="19445"/>
                    <a:pt x="9795" y="19397"/>
                    <a:pt x="9269" y="19305"/>
                  </a:cubicBezTo>
                  <a:cubicBezTo>
                    <a:pt x="4263" y="18419"/>
                    <a:pt x="924" y="13642"/>
                    <a:pt x="1810" y="8638"/>
                  </a:cubicBezTo>
                  <a:cubicBezTo>
                    <a:pt x="2045" y="7305"/>
                    <a:pt x="2577" y="6043"/>
                    <a:pt x="3364" y="4944"/>
                  </a:cubicBezTo>
                  <a:cubicBezTo>
                    <a:pt x="5088" y="2510"/>
                    <a:pt x="7886" y="1062"/>
                    <a:pt x="10868" y="1061"/>
                  </a:cubicBezTo>
                  <a:lnTo>
                    <a:pt x="10859" y="1061"/>
                  </a:lnTo>
                  <a:cubicBezTo>
                    <a:pt x="10906" y="1060"/>
                    <a:pt x="10953" y="1060"/>
                    <a:pt x="11000" y="1060"/>
                  </a:cubicBezTo>
                  <a:close/>
                  <a:moveTo>
                    <a:pt x="10864" y="850"/>
                  </a:moveTo>
                  <a:cubicBezTo>
                    <a:pt x="8703" y="850"/>
                    <a:pt x="6532" y="1590"/>
                    <a:pt x="4761" y="3102"/>
                  </a:cubicBezTo>
                  <a:cubicBezTo>
                    <a:pt x="3105" y="4515"/>
                    <a:pt x="1990" y="6458"/>
                    <a:pt x="1607" y="8601"/>
                  </a:cubicBezTo>
                  <a:cubicBezTo>
                    <a:pt x="1512" y="9135"/>
                    <a:pt x="1464" y="9677"/>
                    <a:pt x="1464" y="10221"/>
                  </a:cubicBezTo>
                  <a:cubicBezTo>
                    <a:pt x="1454" y="15423"/>
                    <a:pt x="5665" y="19649"/>
                    <a:pt x="10868" y="19659"/>
                  </a:cubicBezTo>
                  <a:cubicBezTo>
                    <a:pt x="13106" y="19658"/>
                    <a:pt x="15271" y="18860"/>
                    <a:pt x="16973" y="17406"/>
                  </a:cubicBezTo>
                  <a:cubicBezTo>
                    <a:pt x="20923" y="14034"/>
                    <a:pt x="21392" y="8098"/>
                    <a:pt x="18020" y="4147"/>
                  </a:cubicBezTo>
                  <a:cubicBezTo>
                    <a:pt x="16160" y="1969"/>
                    <a:pt x="13520" y="850"/>
                    <a:pt x="10864" y="850"/>
                  </a:cubicBezTo>
                  <a:close/>
                  <a:moveTo>
                    <a:pt x="10864" y="214"/>
                  </a:moveTo>
                  <a:lnTo>
                    <a:pt x="10864" y="214"/>
                  </a:lnTo>
                  <a:cubicBezTo>
                    <a:pt x="11455" y="214"/>
                    <a:pt x="12046" y="266"/>
                    <a:pt x="12627" y="370"/>
                  </a:cubicBezTo>
                  <a:cubicBezTo>
                    <a:pt x="18087" y="1345"/>
                    <a:pt x="21723" y="6562"/>
                    <a:pt x="20747" y="12022"/>
                  </a:cubicBezTo>
                  <a:cubicBezTo>
                    <a:pt x="19879" y="16885"/>
                    <a:pt x="15646" y="20300"/>
                    <a:pt x="10873" y="20300"/>
                  </a:cubicBezTo>
                  <a:cubicBezTo>
                    <a:pt x="10287" y="20300"/>
                    <a:pt x="9692" y="20248"/>
                    <a:pt x="9095" y="20142"/>
                  </a:cubicBezTo>
                  <a:cubicBezTo>
                    <a:pt x="3637" y="19166"/>
                    <a:pt x="1" y="13951"/>
                    <a:pt x="976" y="8491"/>
                  </a:cubicBezTo>
                  <a:cubicBezTo>
                    <a:pt x="1231" y="7037"/>
                    <a:pt x="1807" y="5659"/>
                    <a:pt x="2663" y="4456"/>
                  </a:cubicBezTo>
                  <a:cubicBezTo>
                    <a:pt x="3147" y="3777"/>
                    <a:pt x="3714" y="3160"/>
                    <a:pt x="4350" y="2620"/>
                  </a:cubicBezTo>
                  <a:cubicBezTo>
                    <a:pt x="6165" y="1066"/>
                    <a:pt x="8476" y="215"/>
                    <a:pt x="10864" y="214"/>
                  </a:cubicBezTo>
                  <a:close/>
                  <a:moveTo>
                    <a:pt x="10865" y="1"/>
                  </a:moveTo>
                  <a:cubicBezTo>
                    <a:pt x="8510" y="1"/>
                    <a:pt x="6142" y="808"/>
                    <a:pt x="4210" y="2457"/>
                  </a:cubicBezTo>
                  <a:cubicBezTo>
                    <a:pt x="1923" y="4406"/>
                    <a:pt x="607" y="7262"/>
                    <a:pt x="610" y="10268"/>
                  </a:cubicBezTo>
                  <a:cubicBezTo>
                    <a:pt x="616" y="15926"/>
                    <a:pt x="5202" y="20508"/>
                    <a:pt x="10857" y="20508"/>
                  </a:cubicBezTo>
                  <a:cubicBezTo>
                    <a:pt x="10861" y="20508"/>
                    <a:pt x="10865" y="20508"/>
                    <a:pt x="10868" y="20508"/>
                  </a:cubicBezTo>
                  <a:cubicBezTo>
                    <a:pt x="13310" y="20508"/>
                    <a:pt x="15672" y="19637"/>
                    <a:pt x="17528" y="18051"/>
                  </a:cubicBezTo>
                  <a:cubicBezTo>
                    <a:pt x="21834" y="14373"/>
                    <a:pt x="22344" y="7901"/>
                    <a:pt x="18666" y="3595"/>
                  </a:cubicBezTo>
                  <a:cubicBezTo>
                    <a:pt x="16638" y="1220"/>
                    <a:pt x="13761" y="1"/>
                    <a:pt x="1086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324;p43">
              <a:extLst>
                <a:ext uri="{FF2B5EF4-FFF2-40B4-BE49-F238E27FC236}">
                  <a16:creationId xmlns:a16="http://schemas.microsoft.com/office/drawing/2014/main" id="{A0293E38-A4D4-ADFD-6100-6AA2FA90E5F4}"/>
                </a:ext>
              </a:extLst>
            </p:cNvPr>
            <p:cNvSpPr/>
            <p:nvPr/>
          </p:nvSpPr>
          <p:spPr>
            <a:xfrm>
              <a:off x="1845196" y="2794492"/>
              <a:ext cx="1284813" cy="1201777"/>
            </a:xfrm>
            <a:custGeom>
              <a:avLst/>
              <a:gdLst/>
              <a:ahLst/>
              <a:cxnLst/>
              <a:rect l="l" t="t" r="r" b="b"/>
              <a:pathLst>
                <a:path w="26134" h="24445" extrusionOk="0">
                  <a:moveTo>
                    <a:pt x="12241" y="2161"/>
                  </a:moveTo>
                  <a:cubicBezTo>
                    <a:pt x="12509" y="2161"/>
                    <a:pt x="12779" y="2173"/>
                    <a:pt x="13048" y="2193"/>
                  </a:cubicBezTo>
                  <a:cubicBezTo>
                    <a:pt x="15723" y="2403"/>
                    <a:pt x="18154" y="3644"/>
                    <a:pt x="19896" y="5683"/>
                  </a:cubicBezTo>
                  <a:cubicBezTo>
                    <a:pt x="21436" y="7487"/>
                    <a:pt x="22289" y="9782"/>
                    <a:pt x="22301" y="12153"/>
                  </a:cubicBezTo>
                  <a:cubicBezTo>
                    <a:pt x="22293" y="12166"/>
                    <a:pt x="22290" y="12183"/>
                    <a:pt x="22290" y="12199"/>
                  </a:cubicBezTo>
                  <a:cubicBezTo>
                    <a:pt x="22290" y="14882"/>
                    <a:pt x="21246" y="17403"/>
                    <a:pt x="19351" y="19301"/>
                  </a:cubicBezTo>
                  <a:cubicBezTo>
                    <a:pt x="17454" y="21198"/>
                    <a:pt x="14933" y="22243"/>
                    <a:pt x="12250" y="22245"/>
                  </a:cubicBezTo>
                  <a:lnTo>
                    <a:pt x="12247" y="22245"/>
                  </a:lnTo>
                  <a:cubicBezTo>
                    <a:pt x="6712" y="22245"/>
                    <a:pt x="2208" y="17742"/>
                    <a:pt x="2206" y="12206"/>
                  </a:cubicBezTo>
                  <a:cubicBezTo>
                    <a:pt x="2205" y="10116"/>
                    <a:pt x="2842" y="8109"/>
                    <a:pt x="4049" y="6403"/>
                  </a:cubicBezTo>
                  <a:cubicBezTo>
                    <a:pt x="4533" y="5724"/>
                    <a:pt x="5102" y="5106"/>
                    <a:pt x="5738" y="4567"/>
                  </a:cubicBezTo>
                  <a:cubicBezTo>
                    <a:pt x="7572" y="3000"/>
                    <a:pt x="9856" y="2161"/>
                    <a:pt x="12241" y="2161"/>
                  </a:cubicBezTo>
                  <a:close/>
                  <a:moveTo>
                    <a:pt x="12241" y="1948"/>
                  </a:moveTo>
                  <a:cubicBezTo>
                    <a:pt x="9804" y="1948"/>
                    <a:pt x="7472" y="2806"/>
                    <a:pt x="5599" y="4404"/>
                  </a:cubicBezTo>
                  <a:cubicBezTo>
                    <a:pt x="4950" y="4955"/>
                    <a:pt x="4371" y="5585"/>
                    <a:pt x="3875" y="6279"/>
                  </a:cubicBezTo>
                  <a:cubicBezTo>
                    <a:pt x="2642" y="8021"/>
                    <a:pt x="1992" y="10071"/>
                    <a:pt x="1992" y="12206"/>
                  </a:cubicBezTo>
                  <a:cubicBezTo>
                    <a:pt x="1993" y="14945"/>
                    <a:pt x="3061" y="17520"/>
                    <a:pt x="4998" y="19456"/>
                  </a:cubicBezTo>
                  <a:cubicBezTo>
                    <a:pt x="6935" y="21392"/>
                    <a:pt x="9509" y="22458"/>
                    <a:pt x="12247" y="22458"/>
                  </a:cubicBezTo>
                  <a:lnTo>
                    <a:pt x="12250" y="22458"/>
                  </a:lnTo>
                  <a:cubicBezTo>
                    <a:pt x="14990" y="22458"/>
                    <a:pt x="17564" y="21390"/>
                    <a:pt x="19501" y="19452"/>
                  </a:cubicBezTo>
                  <a:cubicBezTo>
                    <a:pt x="21427" y="17525"/>
                    <a:pt x="22491" y="14968"/>
                    <a:pt x="22503" y="12247"/>
                  </a:cubicBezTo>
                  <a:cubicBezTo>
                    <a:pt x="22509" y="12232"/>
                    <a:pt x="22514" y="12215"/>
                    <a:pt x="22514" y="12199"/>
                  </a:cubicBezTo>
                  <a:cubicBezTo>
                    <a:pt x="22512" y="9762"/>
                    <a:pt x="21640" y="7399"/>
                    <a:pt x="20057" y="5545"/>
                  </a:cubicBezTo>
                  <a:cubicBezTo>
                    <a:pt x="18279" y="3462"/>
                    <a:pt x="15796" y="2196"/>
                    <a:pt x="13065" y="1980"/>
                  </a:cubicBezTo>
                  <a:cubicBezTo>
                    <a:pt x="12789" y="1959"/>
                    <a:pt x="12514" y="1948"/>
                    <a:pt x="12241" y="1948"/>
                  </a:cubicBezTo>
                  <a:close/>
                  <a:moveTo>
                    <a:pt x="12207" y="214"/>
                  </a:moveTo>
                  <a:cubicBezTo>
                    <a:pt x="14598" y="214"/>
                    <a:pt x="16994" y="920"/>
                    <a:pt x="19059" y="2350"/>
                  </a:cubicBezTo>
                  <a:cubicBezTo>
                    <a:pt x="24522" y="6130"/>
                    <a:pt x="25890" y="13651"/>
                    <a:pt x="22112" y="19114"/>
                  </a:cubicBezTo>
                  <a:cubicBezTo>
                    <a:pt x="21285" y="20285"/>
                    <a:pt x="20270" y="21293"/>
                    <a:pt x="19092" y="22108"/>
                  </a:cubicBezTo>
                  <a:cubicBezTo>
                    <a:pt x="17079" y="23494"/>
                    <a:pt x="14723" y="24228"/>
                    <a:pt x="12279" y="24231"/>
                  </a:cubicBezTo>
                  <a:lnTo>
                    <a:pt x="12262" y="24231"/>
                  </a:lnTo>
                  <a:cubicBezTo>
                    <a:pt x="5626" y="24231"/>
                    <a:pt x="223" y="18837"/>
                    <a:pt x="214" y="12199"/>
                  </a:cubicBezTo>
                  <a:cubicBezTo>
                    <a:pt x="214" y="11492"/>
                    <a:pt x="275" y="10780"/>
                    <a:pt x="397" y="10085"/>
                  </a:cubicBezTo>
                  <a:cubicBezTo>
                    <a:pt x="705" y="8355"/>
                    <a:pt x="1405" y="6682"/>
                    <a:pt x="2422" y="5249"/>
                  </a:cubicBezTo>
                  <a:cubicBezTo>
                    <a:pt x="2992" y="4443"/>
                    <a:pt x="3659" y="3709"/>
                    <a:pt x="4407" y="3064"/>
                  </a:cubicBezTo>
                  <a:cubicBezTo>
                    <a:pt x="4416" y="3060"/>
                    <a:pt x="4425" y="3055"/>
                    <a:pt x="4432" y="3049"/>
                  </a:cubicBezTo>
                  <a:cubicBezTo>
                    <a:pt x="6662" y="1168"/>
                    <a:pt x="9430" y="214"/>
                    <a:pt x="12207" y="214"/>
                  </a:cubicBezTo>
                  <a:close/>
                  <a:moveTo>
                    <a:pt x="12206" y="0"/>
                  </a:moveTo>
                  <a:cubicBezTo>
                    <a:pt x="9389" y="0"/>
                    <a:pt x="6581" y="964"/>
                    <a:pt x="4316" y="2866"/>
                  </a:cubicBezTo>
                  <a:cubicBezTo>
                    <a:pt x="4307" y="2871"/>
                    <a:pt x="4298" y="2877"/>
                    <a:pt x="4289" y="2884"/>
                  </a:cubicBezTo>
                  <a:cubicBezTo>
                    <a:pt x="3521" y="3544"/>
                    <a:pt x="2833" y="4297"/>
                    <a:pt x="2248" y="5125"/>
                  </a:cubicBezTo>
                  <a:cubicBezTo>
                    <a:pt x="1213" y="6584"/>
                    <a:pt x="500" y="8286"/>
                    <a:pt x="187" y="10047"/>
                  </a:cubicBezTo>
                  <a:cubicBezTo>
                    <a:pt x="63" y="10756"/>
                    <a:pt x="1" y="11480"/>
                    <a:pt x="1" y="12199"/>
                  </a:cubicBezTo>
                  <a:cubicBezTo>
                    <a:pt x="10" y="18954"/>
                    <a:pt x="5508" y="24444"/>
                    <a:pt x="12262" y="24444"/>
                  </a:cubicBezTo>
                  <a:lnTo>
                    <a:pt x="12279" y="24444"/>
                  </a:lnTo>
                  <a:cubicBezTo>
                    <a:pt x="14767" y="24441"/>
                    <a:pt x="17164" y="23694"/>
                    <a:pt x="19213" y="22284"/>
                  </a:cubicBezTo>
                  <a:cubicBezTo>
                    <a:pt x="20411" y="21453"/>
                    <a:pt x="21445" y="20428"/>
                    <a:pt x="22286" y="19234"/>
                  </a:cubicBezTo>
                  <a:cubicBezTo>
                    <a:pt x="26133" y="13675"/>
                    <a:pt x="24740" y="6021"/>
                    <a:pt x="19180" y="2174"/>
                  </a:cubicBezTo>
                  <a:cubicBezTo>
                    <a:pt x="17079" y="719"/>
                    <a:pt x="14639" y="0"/>
                    <a:pt x="122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325;p43">
              <a:extLst>
                <a:ext uri="{FF2B5EF4-FFF2-40B4-BE49-F238E27FC236}">
                  <a16:creationId xmlns:a16="http://schemas.microsoft.com/office/drawing/2014/main" id="{E324E891-B58E-B5A3-F68B-D7A01A1E87D6}"/>
                </a:ext>
              </a:extLst>
            </p:cNvPr>
            <p:cNvSpPr/>
            <p:nvPr/>
          </p:nvSpPr>
          <p:spPr>
            <a:xfrm>
              <a:off x="1784235" y="3388916"/>
              <a:ext cx="1042786" cy="668463"/>
            </a:xfrm>
            <a:custGeom>
              <a:avLst/>
              <a:gdLst/>
              <a:ahLst/>
              <a:cxnLst/>
              <a:rect l="l" t="t" r="r" b="b"/>
              <a:pathLst>
                <a:path w="21211" h="13597" extrusionOk="0">
                  <a:moveTo>
                    <a:pt x="1229" y="215"/>
                  </a:moveTo>
                  <a:cubicBezTo>
                    <a:pt x="1250" y="2633"/>
                    <a:pt x="1985" y="4992"/>
                    <a:pt x="3343" y="6993"/>
                  </a:cubicBezTo>
                  <a:cubicBezTo>
                    <a:pt x="5713" y="10484"/>
                    <a:pt x="9568" y="12366"/>
                    <a:pt x="13492" y="12366"/>
                  </a:cubicBezTo>
                  <a:cubicBezTo>
                    <a:pt x="15860" y="12366"/>
                    <a:pt x="18253" y="11681"/>
                    <a:pt x="20360" y="10251"/>
                  </a:cubicBezTo>
                  <a:lnTo>
                    <a:pt x="20941" y="11090"/>
                  </a:lnTo>
                  <a:cubicBezTo>
                    <a:pt x="18772" y="12563"/>
                    <a:pt x="16215" y="13360"/>
                    <a:pt x="13593" y="13380"/>
                  </a:cubicBezTo>
                  <a:cubicBezTo>
                    <a:pt x="13556" y="13381"/>
                    <a:pt x="13520" y="13381"/>
                    <a:pt x="13483" y="13381"/>
                  </a:cubicBezTo>
                  <a:cubicBezTo>
                    <a:pt x="6203" y="13381"/>
                    <a:pt x="273" y="7509"/>
                    <a:pt x="215" y="215"/>
                  </a:cubicBezTo>
                  <a:close/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8" y="7554"/>
                    <a:pt x="6041" y="13587"/>
                    <a:pt x="13487" y="13596"/>
                  </a:cubicBezTo>
                  <a:cubicBezTo>
                    <a:pt x="13495" y="13596"/>
                    <a:pt x="13502" y="13596"/>
                    <a:pt x="13509" y="13596"/>
                  </a:cubicBezTo>
                  <a:cubicBezTo>
                    <a:pt x="16240" y="13596"/>
                    <a:pt x="18906" y="12763"/>
                    <a:pt x="21149" y="11208"/>
                  </a:cubicBezTo>
                  <a:cubicBezTo>
                    <a:pt x="21197" y="11174"/>
                    <a:pt x="21210" y="11108"/>
                    <a:pt x="21178" y="11061"/>
                  </a:cubicBezTo>
                  <a:lnTo>
                    <a:pt x="20476" y="10045"/>
                  </a:lnTo>
                  <a:cubicBezTo>
                    <a:pt x="20460" y="10021"/>
                    <a:pt x="20435" y="10005"/>
                    <a:pt x="20408" y="10001"/>
                  </a:cubicBezTo>
                  <a:cubicBezTo>
                    <a:pt x="20402" y="10000"/>
                    <a:pt x="20396" y="9999"/>
                    <a:pt x="20390" y="9999"/>
                  </a:cubicBezTo>
                  <a:cubicBezTo>
                    <a:pt x="20367" y="9999"/>
                    <a:pt x="20345" y="10006"/>
                    <a:pt x="20326" y="10018"/>
                  </a:cubicBezTo>
                  <a:cubicBezTo>
                    <a:pt x="18314" y="11406"/>
                    <a:pt x="15929" y="12149"/>
                    <a:pt x="13484" y="12149"/>
                  </a:cubicBezTo>
                  <a:cubicBezTo>
                    <a:pt x="6836" y="12148"/>
                    <a:pt x="1448" y="6756"/>
                    <a:pt x="1449" y="108"/>
                  </a:cubicBezTo>
                  <a:cubicBezTo>
                    <a:pt x="1448" y="50"/>
                    <a:pt x="1400" y="2"/>
                    <a:pt x="134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326;p43">
              <a:extLst>
                <a:ext uri="{FF2B5EF4-FFF2-40B4-BE49-F238E27FC236}">
                  <a16:creationId xmlns:a16="http://schemas.microsoft.com/office/drawing/2014/main" id="{6F498EDF-E4DC-B16E-0A07-8A8BF73A2A6C}"/>
                </a:ext>
              </a:extLst>
            </p:cNvPr>
            <p:cNvSpPr/>
            <p:nvPr/>
          </p:nvSpPr>
          <p:spPr>
            <a:xfrm>
              <a:off x="1958369" y="2931951"/>
              <a:ext cx="1006356" cy="924796"/>
            </a:xfrm>
            <a:custGeom>
              <a:avLst/>
              <a:gdLst/>
              <a:ahLst/>
              <a:cxnLst/>
              <a:rect l="l" t="t" r="r" b="b"/>
              <a:pathLst>
                <a:path w="20470" h="18811" extrusionOk="0">
                  <a:moveTo>
                    <a:pt x="10077" y="211"/>
                  </a:moveTo>
                  <a:cubicBezTo>
                    <a:pt x="10124" y="211"/>
                    <a:pt x="10171" y="211"/>
                    <a:pt x="10218" y="212"/>
                  </a:cubicBezTo>
                  <a:cubicBezTo>
                    <a:pt x="15294" y="289"/>
                    <a:pt x="19346" y="4467"/>
                    <a:pt x="19269" y="9544"/>
                  </a:cubicBezTo>
                  <a:cubicBezTo>
                    <a:pt x="19192" y="14572"/>
                    <a:pt x="15092" y="18597"/>
                    <a:pt x="10079" y="18597"/>
                  </a:cubicBezTo>
                  <a:cubicBezTo>
                    <a:pt x="10032" y="18597"/>
                    <a:pt x="9984" y="18596"/>
                    <a:pt x="9936" y="18596"/>
                  </a:cubicBezTo>
                  <a:cubicBezTo>
                    <a:pt x="9403" y="18596"/>
                    <a:pt x="8872" y="18548"/>
                    <a:pt x="8346" y="18456"/>
                  </a:cubicBezTo>
                  <a:cubicBezTo>
                    <a:pt x="3340" y="17570"/>
                    <a:pt x="1" y="12793"/>
                    <a:pt x="887" y="7789"/>
                  </a:cubicBezTo>
                  <a:cubicBezTo>
                    <a:pt x="1122" y="6456"/>
                    <a:pt x="1654" y="5194"/>
                    <a:pt x="2441" y="4095"/>
                  </a:cubicBezTo>
                  <a:cubicBezTo>
                    <a:pt x="4165" y="1661"/>
                    <a:pt x="6963" y="213"/>
                    <a:pt x="9945" y="212"/>
                  </a:cubicBezTo>
                  <a:lnTo>
                    <a:pt x="9936" y="212"/>
                  </a:lnTo>
                  <a:cubicBezTo>
                    <a:pt x="9983" y="211"/>
                    <a:pt x="10030" y="211"/>
                    <a:pt x="10077" y="211"/>
                  </a:cubicBezTo>
                  <a:close/>
                  <a:moveTo>
                    <a:pt x="9941" y="1"/>
                  </a:moveTo>
                  <a:cubicBezTo>
                    <a:pt x="7780" y="1"/>
                    <a:pt x="5609" y="741"/>
                    <a:pt x="3838" y="2253"/>
                  </a:cubicBezTo>
                  <a:cubicBezTo>
                    <a:pt x="2182" y="3666"/>
                    <a:pt x="1067" y="5609"/>
                    <a:pt x="684" y="7752"/>
                  </a:cubicBezTo>
                  <a:cubicBezTo>
                    <a:pt x="589" y="8286"/>
                    <a:pt x="541" y="8828"/>
                    <a:pt x="541" y="9372"/>
                  </a:cubicBezTo>
                  <a:cubicBezTo>
                    <a:pt x="531" y="14574"/>
                    <a:pt x="4742" y="18800"/>
                    <a:pt x="9945" y="18810"/>
                  </a:cubicBezTo>
                  <a:cubicBezTo>
                    <a:pt x="12183" y="18809"/>
                    <a:pt x="14348" y="18011"/>
                    <a:pt x="16050" y="16557"/>
                  </a:cubicBezTo>
                  <a:cubicBezTo>
                    <a:pt x="20000" y="13185"/>
                    <a:pt x="20469" y="7249"/>
                    <a:pt x="17097" y="3298"/>
                  </a:cubicBezTo>
                  <a:cubicBezTo>
                    <a:pt x="15237" y="1120"/>
                    <a:pt x="12597" y="1"/>
                    <a:pt x="994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327;p43">
              <a:extLst>
                <a:ext uri="{FF2B5EF4-FFF2-40B4-BE49-F238E27FC236}">
                  <a16:creationId xmlns:a16="http://schemas.microsoft.com/office/drawing/2014/main" id="{3B002629-E3E0-99CD-784F-EE14BA0B7510}"/>
                </a:ext>
              </a:extLst>
            </p:cNvPr>
            <p:cNvSpPr/>
            <p:nvPr/>
          </p:nvSpPr>
          <p:spPr>
            <a:xfrm>
              <a:off x="1943226" y="3388916"/>
              <a:ext cx="793827" cy="509520"/>
            </a:xfrm>
            <a:custGeom>
              <a:avLst/>
              <a:gdLst/>
              <a:ahLst/>
              <a:cxnLst/>
              <a:rect l="l" t="t" r="r" b="b"/>
              <a:pathLst>
                <a:path w="16147" h="10364" extrusionOk="0">
                  <a:moveTo>
                    <a:pt x="849" y="214"/>
                  </a:moveTo>
                  <a:cubicBezTo>
                    <a:pt x="869" y="2053"/>
                    <a:pt x="1427" y="3844"/>
                    <a:pt x="2456" y="5368"/>
                  </a:cubicBezTo>
                  <a:cubicBezTo>
                    <a:pt x="4272" y="8062"/>
                    <a:pt x="7240" y="9516"/>
                    <a:pt x="10262" y="9516"/>
                  </a:cubicBezTo>
                  <a:cubicBezTo>
                    <a:pt x="12070" y="9516"/>
                    <a:pt x="13898" y="8996"/>
                    <a:pt x="15511" y="7909"/>
                  </a:cubicBezTo>
                  <a:lnTo>
                    <a:pt x="15871" y="8433"/>
                  </a:lnTo>
                  <a:cubicBezTo>
                    <a:pt x="14241" y="9533"/>
                    <a:pt x="12324" y="10130"/>
                    <a:pt x="10359" y="10149"/>
                  </a:cubicBezTo>
                  <a:cubicBezTo>
                    <a:pt x="10323" y="10150"/>
                    <a:pt x="10288" y="10150"/>
                    <a:pt x="10252" y="10150"/>
                  </a:cubicBezTo>
                  <a:cubicBezTo>
                    <a:pt x="4756" y="10150"/>
                    <a:pt x="273" y="5723"/>
                    <a:pt x="215" y="215"/>
                  </a:cubicBezTo>
                  <a:lnTo>
                    <a:pt x="215" y="214"/>
                  </a:lnTo>
                  <a:close/>
                  <a:moveTo>
                    <a:pt x="106" y="1"/>
                  </a:moveTo>
                  <a:cubicBezTo>
                    <a:pt x="48" y="2"/>
                    <a:pt x="1" y="50"/>
                    <a:pt x="1" y="108"/>
                  </a:cubicBezTo>
                  <a:cubicBezTo>
                    <a:pt x="7" y="5769"/>
                    <a:pt x="4592" y="10356"/>
                    <a:pt x="10253" y="10364"/>
                  </a:cubicBezTo>
                  <a:cubicBezTo>
                    <a:pt x="10261" y="10364"/>
                    <a:pt x="10268" y="10364"/>
                    <a:pt x="10275" y="10364"/>
                  </a:cubicBezTo>
                  <a:cubicBezTo>
                    <a:pt x="12352" y="10364"/>
                    <a:pt x="14379" y="9731"/>
                    <a:pt x="16086" y="8549"/>
                  </a:cubicBezTo>
                  <a:cubicBezTo>
                    <a:pt x="16135" y="8515"/>
                    <a:pt x="16147" y="8448"/>
                    <a:pt x="16114" y="8398"/>
                  </a:cubicBezTo>
                  <a:lnTo>
                    <a:pt x="15631" y="7702"/>
                  </a:lnTo>
                  <a:cubicBezTo>
                    <a:pt x="15615" y="7678"/>
                    <a:pt x="15590" y="7663"/>
                    <a:pt x="15561" y="7657"/>
                  </a:cubicBezTo>
                  <a:cubicBezTo>
                    <a:pt x="15555" y="7656"/>
                    <a:pt x="15549" y="7655"/>
                    <a:pt x="15543" y="7655"/>
                  </a:cubicBezTo>
                  <a:cubicBezTo>
                    <a:pt x="15521" y="7655"/>
                    <a:pt x="15500" y="7662"/>
                    <a:pt x="15483" y="7675"/>
                  </a:cubicBezTo>
                  <a:cubicBezTo>
                    <a:pt x="13948" y="8735"/>
                    <a:pt x="12125" y="9304"/>
                    <a:pt x="10261" y="9304"/>
                  </a:cubicBezTo>
                  <a:cubicBezTo>
                    <a:pt x="10258" y="9304"/>
                    <a:pt x="10256" y="9304"/>
                    <a:pt x="10253" y="9304"/>
                  </a:cubicBezTo>
                  <a:cubicBezTo>
                    <a:pt x="5178" y="9301"/>
                    <a:pt x="1064" y="5184"/>
                    <a:pt x="1067" y="108"/>
                  </a:cubicBezTo>
                  <a:cubicBezTo>
                    <a:pt x="1065" y="50"/>
                    <a:pt x="1019" y="2"/>
                    <a:pt x="95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328;p43">
              <a:extLst>
                <a:ext uri="{FF2B5EF4-FFF2-40B4-BE49-F238E27FC236}">
                  <a16:creationId xmlns:a16="http://schemas.microsoft.com/office/drawing/2014/main" id="{88F83DA8-7424-5429-B22E-E7AA166321FC}"/>
                </a:ext>
              </a:extLst>
            </p:cNvPr>
            <p:cNvSpPr/>
            <p:nvPr/>
          </p:nvSpPr>
          <p:spPr>
            <a:xfrm>
              <a:off x="1950552" y="3101070"/>
              <a:ext cx="128904" cy="218232"/>
            </a:xfrm>
            <a:custGeom>
              <a:avLst/>
              <a:gdLst/>
              <a:ahLst/>
              <a:cxnLst/>
              <a:rect l="l" t="t" r="r" b="b"/>
              <a:pathLst>
                <a:path w="2622" h="4439" extrusionOk="0">
                  <a:moveTo>
                    <a:pt x="1836" y="254"/>
                  </a:moveTo>
                  <a:lnTo>
                    <a:pt x="2354" y="621"/>
                  </a:lnTo>
                  <a:cubicBezTo>
                    <a:pt x="1610" y="1697"/>
                    <a:pt x="1101" y="2920"/>
                    <a:pt x="863" y="4208"/>
                  </a:cubicBezTo>
                  <a:lnTo>
                    <a:pt x="239" y="4094"/>
                  </a:lnTo>
                  <a:lnTo>
                    <a:pt x="240" y="4094"/>
                  </a:lnTo>
                  <a:cubicBezTo>
                    <a:pt x="495" y="2716"/>
                    <a:pt x="1040" y="1407"/>
                    <a:pt x="1836" y="254"/>
                  </a:cubicBezTo>
                  <a:close/>
                  <a:moveTo>
                    <a:pt x="1820" y="0"/>
                  </a:moveTo>
                  <a:cubicBezTo>
                    <a:pt x="1786" y="0"/>
                    <a:pt x="1753" y="15"/>
                    <a:pt x="1732" y="44"/>
                  </a:cubicBezTo>
                  <a:cubicBezTo>
                    <a:pt x="861" y="1274"/>
                    <a:pt x="271" y="2681"/>
                    <a:pt x="9" y="4164"/>
                  </a:cubicBezTo>
                  <a:cubicBezTo>
                    <a:pt x="0" y="4224"/>
                    <a:pt x="39" y="4278"/>
                    <a:pt x="96" y="4289"/>
                  </a:cubicBezTo>
                  <a:lnTo>
                    <a:pt x="930" y="4438"/>
                  </a:lnTo>
                  <a:lnTo>
                    <a:pt x="947" y="4438"/>
                  </a:lnTo>
                  <a:cubicBezTo>
                    <a:pt x="967" y="4435"/>
                    <a:pt x="985" y="4429"/>
                    <a:pt x="1001" y="4419"/>
                  </a:cubicBezTo>
                  <a:cubicBezTo>
                    <a:pt x="1023" y="4401"/>
                    <a:pt x="1040" y="4376"/>
                    <a:pt x="1046" y="4349"/>
                  </a:cubicBezTo>
                  <a:cubicBezTo>
                    <a:pt x="1281" y="3018"/>
                    <a:pt x="1813" y="1757"/>
                    <a:pt x="2600" y="659"/>
                  </a:cubicBezTo>
                  <a:cubicBezTo>
                    <a:pt x="2615" y="636"/>
                    <a:pt x="2621" y="606"/>
                    <a:pt x="2617" y="578"/>
                  </a:cubicBezTo>
                  <a:cubicBezTo>
                    <a:pt x="2614" y="551"/>
                    <a:pt x="2597" y="525"/>
                    <a:pt x="2575" y="511"/>
                  </a:cubicBezTo>
                  <a:lnTo>
                    <a:pt x="1881" y="19"/>
                  </a:lnTo>
                  <a:cubicBezTo>
                    <a:pt x="1862" y="6"/>
                    <a:pt x="1841" y="0"/>
                    <a:pt x="182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329;p43">
              <a:extLst>
                <a:ext uri="{FF2B5EF4-FFF2-40B4-BE49-F238E27FC236}">
                  <a16:creationId xmlns:a16="http://schemas.microsoft.com/office/drawing/2014/main" id="{1DEA1E4D-2346-6481-6B13-58591119781E}"/>
                </a:ext>
              </a:extLst>
            </p:cNvPr>
            <p:cNvSpPr/>
            <p:nvPr/>
          </p:nvSpPr>
          <p:spPr>
            <a:xfrm>
              <a:off x="1794067" y="3009382"/>
              <a:ext cx="171085" cy="285241"/>
            </a:xfrm>
            <a:custGeom>
              <a:avLst/>
              <a:gdLst/>
              <a:ahLst/>
              <a:cxnLst/>
              <a:rect l="l" t="t" r="r" b="b"/>
              <a:pathLst>
                <a:path w="3480" h="5802" extrusionOk="0">
                  <a:moveTo>
                    <a:pt x="2390" y="251"/>
                  </a:moveTo>
                  <a:lnTo>
                    <a:pt x="3222" y="842"/>
                  </a:lnTo>
                  <a:cubicBezTo>
                    <a:pt x="2232" y="2259"/>
                    <a:pt x="1558" y="3872"/>
                    <a:pt x="1243" y="5572"/>
                  </a:cubicBezTo>
                  <a:lnTo>
                    <a:pt x="238" y="5392"/>
                  </a:lnTo>
                  <a:cubicBezTo>
                    <a:pt x="579" y="3544"/>
                    <a:pt x="1312" y="1790"/>
                    <a:pt x="2390" y="251"/>
                  </a:cubicBezTo>
                  <a:close/>
                  <a:moveTo>
                    <a:pt x="2365" y="0"/>
                  </a:moveTo>
                  <a:cubicBezTo>
                    <a:pt x="2331" y="0"/>
                    <a:pt x="2298" y="17"/>
                    <a:pt x="2277" y="47"/>
                  </a:cubicBezTo>
                  <a:cubicBezTo>
                    <a:pt x="1127" y="1661"/>
                    <a:pt x="352" y="3512"/>
                    <a:pt x="11" y="5465"/>
                  </a:cubicBezTo>
                  <a:cubicBezTo>
                    <a:pt x="0" y="5523"/>
                    <a:pt x="37" y="5578"/>
                    <a:pt x="95" y="5589"/>
                  </a:cubicBezTo>
                  <a:lnTo>
                    <a:pt x="1310" y="5802"/>
                  </a:lnTo>
                  <a:lnTo>
                    <a:pt x="1328" y="5802"/>
                  </a:lnTo>
                  <a:cubicBezTo>
                    <a:pt x="1331" y="5802"/>
                    <a:pt x="1333" y="5802"/>
                    <a:pt x="1336" y="5802"/>
                  </a:cubicBezTo>
                  <a:cubicBezTo>
                    <a:pt x="1355" y="5802"/>
                    <a:pt x="1374" y="5797"/>
                    <a:pt x="1389" y="5787"/>
                  </a:cubicBezTo>
                  <a:cubicBezTo>
                    <a:pt x="1413" y="5770"/>
                    <a:pt x="1428" y="5746"/>
                    <a:pt x="1434" y="5718"/>
                  </a:cubicBezTo>
                  <a:cubicBezTo>
                    <a:pt x="1739" y="3976"/>
                    <a:pt x="2432" y="2323"/>
                    <a:pt x="3459" y="882"/>
                  </a:cubicBezTo>
                  <a:cubicBezTo>
                    <a:pt x="3474" y="858"/>
                    <a:pt x="3480" y="830"/>
                    <a:pt x="3475" y="802"/>
                  </a:cubicBezTo>
                  <a:cubicBezTo>
                    <a:pt x="3471" y="773"/>
                    <a:pt x="3456" y="750"/>
                    <a:pt x="3432" y="733"/>
                  </a:cubicBezTo>
                  <a:lnTo>
                    <a:pt x="2426" y="20"/>
                  </a:lnTo>
                  <a:cubicBezTo>
                    <a:pt x="2407" y="7"/>
                    <a:pt x="2386" y="0"/>
                    <a:pt x="236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330;p43">
              <a:extLst>
                <a:ext uri="{FF2B5EF4-FFF2-40B4-BE49-F238E27FC236}">
                  <a16:creationId xmlns:a16="http://schemas.microsoft.com/office/drawing/2014/main" id="{A6B41FBB-3CB6-320A-EC30-E6D2849DAA96}"/>
                </a:ext>
              </a:extLst>
            </p:cNvPr>
            <p:cNvSpPr/>
            <p:nvPr/>
          </p:nvSpPr>
          <p:spPr>
            <a:xfrm>
              <a:off x="2117508" y="2890408"/>
              <a:ext cx="890972" cy="795646"/>
            </a:xfrm>
            <a:custGeom>
              <a:avLst/>
              <a:gdLst/>
              <a:ahLst/>
              <a:cxnLst/>
              <a:rect l="l" t="t" r="r" b="b"/>
              <a:pathLst>
                <a:path w="18123" h="16184" extrusionOk="0">
                  <a:moveTo>
                    <a:pt x="6706" y="219"/>
                  </a:moveTo>
                  <a:cubicBezTo>
                    <a:pt x="8680" y="219"/>
                    <a:pt x="10660" y="800"/>
                    <a:pt x="12375" y="1974"/>
                  </a:cubicBezTo>
                  <a:cubicBezTo>
                    <a:pt x="16951" y="5105"/>
                    <a:pt x="18123" y="11353"/>
                    <a:pt x="14991" y="15930"/>
                  </a:cubicBezTo>
                  <a:lnTo>
                    <a:pt x="14470" y="15562"/>
                  </a:lnTo>
                  <a:lnTo>
                    <a:pt x="14478" y="15562"/>
                  </a:lnTo>
                  <a:cubicBezTo>
                    <a:pt x="16861" y="12085"/>
                    <a:pt x="16640" y="7446"/>
                    <a:pt x="13936" y="4212"/>
                  </a:cubicBezTo>
                  <a:cubicBezTo>
                    <a:pt x="12075" y="1987"/>
                    <a:pt x="9405" y="840"/>
                    <a:pt x="6716" y="840"/>
                  </a:cubicBezTo>
                  <a:cubicBezTo>
                    <a:pt x="4588" y="840"/>
                    <a:pt x="2448" y="1558"/>
                    <a:pt x="689" y="3030"/>
                  </a:cubicBezTo>
                  <a:lnTo>
                    <a:pt x="276" y="2547"/>
                  </a:lnTo>
                  <a:cubicBezTo>
                    <a:pt x="2130" y="1002"/>
                    <a:pt x="4414" y="219"/>
                    <a:pt x="6706" y="219"/>
                  </a:cubicBezTo>
                  <a:close/>
                  <a:moveTo>
                    <a:pt x="6706" y="0"/>
                  </a:moveTo>
                  <a:cubicBezTo>
                    <a:pt x="4350" y="0"/>
                    <a:pt x="1982" y="808"/>
                    <a:pt x="50" y="2458"/>
                  </a:cubicBezTo>
                  <a:cubicBezTo>
                    <a:pt x="50" y="2458"/>
                    <a:pt x="50" y="2459"/>
                    <a:pt x="48" y="2459"/>
                  </a:cubicBezTo>
                  <a:cubicBezTo>
                    <a:pt x="5" y="2498"/>
                    <a:pt x="1" y="2564"/>
                    <a:pt x="38" y="2607"/>
                  </a:cubicBezTo>
                  <a:lnTo>
                    <a:pt x="590" y="3247"/>
                  </a:lnTo>
                  <a:cubicBezTo>
                    <a:pt x="608" y="3269"/>
                    <a:pt x="634" y="3283"/>
                    <a:pt x="663" y="3286"/>
                  </a:cubicBezTo>
                  <a:cubicBezTo>
                    <a:pt x="665" y="3286"/>
                    <a:pt x="667" y="3286"/>
                    <a:pt x="669" y="3286"/>
                  </a:cubicBezTo>
                  <a:cubicBezTo>
                    <a:pt x="694" y="3286"/>
                    <a:pt x="720" y="3277"/>
                    <a:pt x="739" y="3259"/>
                  </a:cubicBezTo>
                  <a:cubicBezTo>
                    <a:pt x="2452" y="1795"/>
                    <a:pt x="4579" y="1053"/>
                    <a:pt x="6714" y="1053"/>
                  </a:cubicBezTo>
                  <a:cubicBezTo>
                    <a:pt x="8557" y="1053"/>
                    <a:pt x="10405" y="1606"/>
                    <a:pt x="11996" y="2724"/>
                  </a:cubicBezTo>
                  <a:cubicBezTo>
                    <a:pt x="16150" y="5641"/>
                    <a:pt x="17152" y="11374"/>
                    <a:pt x="14235" y="15528"/>
                  </a:cubicBezTo>
                  <a:cubicBezTo>
                    <a:pt x="14219" y="15552"/>
                    <a:pt x="14213" y="15580"/>
                    <a:pt x="14217" y="15607"/>
                  </a:cubicBezTo>
                  <a:cubicBezTo>
                    <a:pt x="14222" y="15635"/>
                    <a:pt x="14236" y="15660"/>
                    <a:pt x="14260" y="15675"/>
                  </a:cubicBezTo>
                  <a:lnTo>
                    <a:pt x="14956" y="16164"/>
                  </a:lnTo>
                  <a:cubicBezTo>
                    <a:pt x="14973" y="16175"/>
                    <a:pt x="14994" y="16183"/>
                    <a:pt x="15017" y="16183"/>
                  </a:cubicBezTo>
                  <a:cubicBezTo>
                    <a:pt x="15018" y="16183"/>
                    <a:pt x="15020" y="16183"/>
                    <a:pt x="15021" y="16183"/>
                  </a:cubicBezTo>
                  <a:cubicBezTo>
                    <a:pt x="15054" y="16183"/>
                    <a:pt x="15085" y="16168"/>
                    <a:pt x="15104" y="16143"/>
                  </a:cubicBezTo>
                  <a:cubicBezTo>
                    <a:pt x="17790" y="12313"/>
                    <a:pt x="17545" y="7150"/>
                    <a:pt x="14506" y="3594"/>
                  </a:cubicBezTo>
                  <a:cubicBezTo>
                    <a:pt x="12478" y="1220"/>
                    <a:pt x="9601" y="0"/>
                    <a:pt x="67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331;p43">
              <a:extLst>
                <a:ext uri="{FF2B5EF4-FFF2-40B4-BE49-F238E27FC236}">
                  <a16:creationId xmlns:a16="http://schemas.microsoft.com/office/drawing/2014/main" id="{D7C21DEA-A140-ADCF-7050-C5D29D61AE29}"/>
                </a:ext>
              </a:extLst>
            </p:cNvPr>
            <p:cNvSpPr/>
            <p:nvPr/>
          </p:nvSpPr>
          <p:spPr>
            <a:xfrm>
              <a:off x="2014168" y="2730040"/>
              <a:ext cx="1175869" cy="1047210"/>
            </a:xfrm>
            <a:custGeom>
              <a:avLst/>
              <a:gdLst/>
              <a:ahLst/>
              <a:cxnLst/>
              <a:rect l="l" t="t" r="r" b="b"/>
              <a:pathLst>
                <a:path w="23918" h="21301" extrusionOk="0">
                  <a:moveTo>
                    <a:pt x="8832" y="226"/>
                  </a:moveTo>
                  <a:cubicBezTo>
                    <a:pt x="11462" y="226"/>
                    <a:pt x="14099" y="1005"/>
                    <a:pt x="16379" y="2581"/>
                  </a:cubicBezTo>
                  <a:cubicBezTo>
                    <a:pt x="22409" y="6749"/>
                    <a:pt x="23917" y="15017"/>
                    <a:pt x="19748" y="21047"/>
                  </a:cubicBezTo>
                  <a:lnTo>
                    <a:pt x="18913" y="20460"/>
                  </a:lnTo>
                  <a:lnTo>
                    <a:pt x="18913" y="20456"/>
                  </a:lnTo>
                  <a:cubicBezTo>
                    <a:pt x="22031" y="15919"/>
                    <a:pt x="21742" y="9861"/>
                    <a:pt x="18206" y="5642"/>
                  </a:cubicBezTo>
                  <a:cubicBezTo>
                    <a:pt x="15782" y="2750"/>
                    <a:pt x="12308" y="1259"/>
                    <a:pt x="8809" y="1259"/>
                  </a:cubicBezTo>
                  <a:cubicBezTo>
                    <a:pt x="6031" y="1259"/>
                    <a:pt x="3238" y="2198"/>
                    <a:pt x="943" y="4122"/>
                  </a:cubicBezTo>
                  <a:lnTo>
                    <a:pt x="280" y="3347"/>
                  </a:lnTo>
                  <a:cubicBezTo>
                    <a:pt x="2740" y="1275"/>
                    <a:pt x="5781" y="226"/>
                    <a:pt x="8832" y="226"/>
                  </a:cubicBezTo>
                  <a:close/>
                  <a:moveTo>
                    <a:pt x="8822" y="0"/>
                  </a:moveTo>
                  <a:cubicBezTo>
                    <a:pt x="5711" y="0"/>
                    <a:pt x="2585" y="1070"/>
                    <a:pt x="41" y="3256"/>
                  </a:cubicBezTo>
                  <a:cubicBezTo>
                    <a:pt x="0" y="3299"/>
                    <a:pt x="0" y="3366"/>
                    <a:pt x="41" y="3408"/>
                  </a:cubicBezTo>
                  <a:lnTo>
                    <a:pt x="840" y="4346"/>
                  </a:lnTo>
                  <a:cubicBezTo>
                    <a:pt x="859" y="4366"/>
                    <a:pt x="885" y="4380"/>
                    <a:pt x="913" y="4383"/>
                  </a:cubicBezTo>
                  <a:cubicBezTo>
                    <a:pt x="916" y="4383"/>
                    <a:pt x="920" y="4383"/>
                    <a:pt x="923" y="4383"/>
                  </a:cubicBezTo>
                  <a:cubicBezTo>
                    <a:pt x="948" y="4383"/>
                    <a:pt x="974" y="4373"/>
                    <a:pt x="992" y="4358"/>
                  </a:cubicBezTo>
                  <a:cubicBezTo>
                    <a:pt x="3233" y="2446"/>
                    <a:pt x="6015" y="1478"/>
                    <a:pt x="8808" y="1478"/>
                  </a:cubicBezTo>
                  <a:cubicBezTo>
                    <a:pt x="11216" y="1478"/>
                    <a:pt x="13631" y="2198"/>
                    <a:pt x="15712" y="3655"/>
                  </a:cubicBezTo>
                  <a:cubicBezTo>
                    <a:pt x="21160" y="7469"/>
                    <a:pt x="22483" y="14977"/>
                    <a:pt x="18669" y="20423"/>
                  </a:cubicBezTo>
                  <a:cubicBezTo>
                    <a:pt x="18652" y="20447"/>
                    <a:pt x="18646" y="20475"/>
                    <a:pt x="18649" y="20505"/>
                  </a:cubicBezTo>
                  <a:cubicBezTo>
                    <a:pt x="18657" y="20532"/>
                    <a:pt x="18672" y="20556"/>
                    <a:pt x="18695" y="20574"/>
                  </a:cubicBezTo>
                  <a:lnTo>
                    <a:pt x="19703" y="21281"/>
                  </a:lnTo>
                  <a:cubicBezTo>
                    <a:pt x="19720" y="21293"/>
                    <a:pt x="19740" y="21300"/>
                    <a:pt x="19760" y="21300"/>
                  </a:cubicBezTo>
                  <a:cubicBezTo>
                    <a:pt x="19762" y="21300"/>
                    <a:pt x="19764" y="21300"/>
                    <a:pt x="19766" y="21300"/>
                  </a:cubicBezTo>
                  <a:lnTo>
                    <a:pt x="19764" y="21300"/>
                  </a:lnTo>
                  <a:cubicBezTo>
                    <a:pt x="19800" y="21300"/>
                    <a:pt x="19833" y="21284"/>
                    <a:pt x="19852" y="21255"/>
                  </a:cubicBezTo>
                  <a:cubicBezTo>
                    <a:pt x="23409" y="16206"/>
                    <a:pt x="23083" y="9386"/>
                    <a:pt x="19059" y="4700"/>
                  </a:cubicBezTo>
                  <a:cubicBezTo>
                    <a:pt x="16392" y="1594"/>
                    <a:pt x="12618" y="0"/>
                    <a:pt x="882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332;p43">
              <a:extLst>
                <a:ext uri="{FF2B5EF4-FFF2-40B4-BE49-F238E27FC236}">
                  <a16:creationId xmlns:a16="http://schemas.microsoft.com/office/drawing/2014/main" id="{796BB8B1-F4B5-6393-84BD-7B0EA24B1F59}"/>
                </a:ext>
              </a:extLst>
            </p:cNvPr>
            <p:cNvSpPr/>
            <p:nvPr/>
          </p:nvSpPr>
          <p:spPr>
            <a:xfrm>
              <a:off x="4909790" y="2475034"/>
              <a:ext cx="274130" cy="366064"/>
            </a:xfrm>
            <a:custGeom>
              <a:avLst/>
              <a:gdLst/>
              <a:ahLst/>
              <a:cxnLst/>
              <a:rect l="l" t="t" r="r" b="b"/>
              <a:pathLst>
                <a:path w="5576" h="7446" extrusionOk="0">
                  <a:moveTo>
                    <a:pt x="106" y="0"/>
                  </a:moveTo>
                  <a:cubicBezTo>
                    <a:pt x="48" y="0"/>
                    <a:pt x="1" y="48"/>
                    <a:pt x="1" y="108"/>
                  </a:cubicBezTo>
                  <a:lnTo>
                    <a:pt x="1" y="7339"/>
                  </a:lnTo>
                  <a:cubicBezTo>
                    <a:pt x="1" y="7397"/>
                    <a:pt x="48" y="7445"/>
                    <a:pt x="106" y="7445"/>
                  </a:cubicBezTo>
                  <a:cubicBezTo>
                    <a:pt x="166" y="7445"/>
                    <a:pt x="213" y="7397"/>
                    <a:pt x="213" y="7339"/>
                  </a:cubicBezTo>
                  <a:lnTo>
                    <a:pt x="213" y="213"/>
                  </a:lnTo>
                  <a:lnTo>
                    <a:pt x="5468" y="213"/>
                  </a:lnTo>
                  <a:cubicBezTo>
                    <a:pt x="5527" y="213"/>
                    <a:pt x="5575" y="166"/>
                    <a:pt x="5575" y="108"/>
                  </a:cubicBezTo>
                  <a:cubicBezTo>
                    <a:pt x="5575" y="48"/>
                    <a:pt x="5527" y="0"/>
                    <a:pt x="546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333;p43">
              <a:extLst>
                <a:ext uri="{FF2B5EF4-FFF2-40B4-BE49-F238E27FC236}">
                  <a16:creationId xmlns:a16="http://schemas.microsoft.com/office/drawing/2014/main" id="{A2897177-40E7-BCAE-EBF9-185D55F1B094}"/>
                </a:ext>
              </a:extLst>
            </p:cNvPr>
            <p:cNvSpPr/>
            <p:nvPr/>
          </p:nvSpPr>
          <p:spPr>
            <a:xfrm>
              <a:off x="4909790" y="2875955"/>
              <a:ext cx="10717" cy="34512"/>
            </a:xfrm>
            <a:custGeom>
              <a:avLst/>
              <a:gdLst/>
              <a:ahLst/>
              <a:cxnLst/>
              <a:rect l="l" t="t" r="r" b="b"/>
              <a:pathLst>
                <a:path w="218" h="702" extrusionOk="0">
                  <a:moveTo>
                    <a:pt x="106" y="0"/>
                  </a:moveTo>
                  <a:cubicBezTo>
                    <a:pt x="48" y="0"/>
                    <a:pt x="1" y="48"/>
                    <a:pt x="1" y="108"/>
                  </a:cubicBezTo>
                  <a:lnTo>
                    <a:pt x="1" y="596"/>
                  </a:lnTo>
                  <a:cubicBezTo>
                    <a:pt x="1" y="654"/>
                    <a:pt x="48" y="702"/>
                    <a:pt x="106" y="702"/>
                  </a:cubicBezTo>
                  <a:lnTo>
                    <a:pt x="115" y="702"/>
                  </a:lnTo>
                  <a:cubicBezTo>
                    <a:pt x="175" y="697"/>
                    <a:pt x="218" y="645"/>
                    <a:pt x="213" y="587"/>
                  </a:cubicBezTo>
                  <a:lnTo>
                    <a:pt x="213" y="108"/>
                  </a:lnTo>
                  <a:cubicBezTo>
                    <a:pt x="212" y="49"/>
                    <a:pt x="166" y="2"/>
                    <a:pt x="1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334;p43">
              <a:extLst>
                <a:ext uri="{FF2B5EF4-FFF2-40B4-BE49-F238E27FC236}">
                  <a16:creationId xmlns:a16="http://schemas.microsoft.com/office/drawing/2014/main" id="{656BB4E0-5E9B-B12D-870E-F955127C2E78}"/>
                </a:ext>
              </a:extLst>
            </p:cNvPr>
            <p:cNvSpPr/>
            <p:nvPr/>
          </p:nvSpPr>
          <p:spPr>
            <a:xfrm>
              <a:off x="5300730" y="2474936"/>
              <a:ext cx="214447" cy="10521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1"/>
                  </a:moveTo>
                  <a:cubicBezTo>
                    <a:pt x="49" y="1"/>
                    <a:pt x="1" y="49"/>
                    <a:pt x="1" y="107"/>
                  </a:cubicBezTo>
                  <a:cubicBezTo>
                    <a:pt x="1" y="166"/>
                    <a:pt x="49" y="214"/>
                    <a:pt x="107" y="214"/>
                  </a:cubicBezTo>
                  <a:lnTo>
                    <a:pt x="4255" y="214"/>
                  </a:lnTo>
                  <a:cubicBezTo>
                    <a:pt x="4314" y="214"/>
                    <a:pt x="4362" y="166"/>
                    <a:pt x="4362" y="107"/>
                  </a:cubicBezTo>
                  <a:cubicBezTo>
                    <a:pt x="4362" y="49"/>
                    <a:pt x="4314" y="1"/>
                    <a:pt x="425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335;p43">
              <a:extLst>
                <a:ext uri="{FF2B5EF4-FFF2-40B4-BE49-F238E27FC236}">
                  <a16:creationId xmlns:a16="http://schemas.microsoft.com/office/drawing/2014/main" id="{C78E6C05-C333-357C-0845-C0FA3ABDD1A2}"/>
                </a:ext>
              </a:extLst>
            </p:cNvPr>
            <p:cNvSpPr/>
            <p:nvPr/>
          </p:nvSpPr>
          <p:spPr>
            <a:xfrm>
              <a:off x="5300730" y="2534472"/>
              <a:ext cx="214447" cy="10570"/>
            </a:xfrm>
            <a:custGeom>
              <a:avLst/>
              <a:gdLst/>
              <a:ahLst/>
              <a:cxnLst/>
              <a:rect l="l" t="t" r="r" b="b"/>
              <a:pathLst>
                <a:path w="4362" h="215" extrusionOk="0">
                  <a:moveTo>
                    <a:pt x="107" y="0"/>
                  </a:moveTo>
                  <a:cubicBezTo>
                    <a:pt x="49" y="0"/>
                    <a:pt x="1" y="48"/>
                    <a:pt x="1" y="108"/>
                  </a:cubicBezTo>
                  <a:cubicBezTo>
                    <a:pt x="1" y="167"/>
                    <a:pt x="49" y="215"/>
                    <a:pt x="107" y="215"/>
                  </a:cubicBezTo>
                  <a:lnTo>
                    <a:pt x="4255" y="215"/>
                  </a:lnTo>
                  <a:cubicBezTo>
                    <a:pt x="4314" y="215"/>
                    <a:pt x="4362" y="167"/>
                    <a:pt x="4362" y="108"/>
                  </a:cubicBezTo>
                  <a:cubicBezTo>
                    <a:pt x="4362" y="48"/>
                    <a:pt x="4314" y="0"/>
                    <a:pt x="42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336;p43">
              <a:extLst>
                <a:ext uri="{FF2B5EF4-FFF2-40B4-BE49-F238E27FC236}">
                  <a16:creationId xmlns:a16="http://schemas.microsoft.com/office/drawing/2014/main" id="{2C8825D0-8696-2DA3-79F0-C86F6B1C657E}"/>
                </a:ext>
              </a:extLst>
            </p:cNvPr>
            <p:cNvSpPr/>
            <p:nvPr/>
          </p:nvSpPr>
          <p:spPr>
            <a:xfrm>
              <a:off x="5300730" y="2594057"/>
              <a:ext cx="214447" cy="10521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0"/>
                  </a:moveTo>
                  <a:cubicBezTo>
                    <a:pt x="49" y="0"/>
                    <a:pt x="1" y="48"/>
                    <a:pt x="1" y="108"/>
                  </a:cubicBezTo>
                  <a:cubicBezTo>
                    <a:pt x="1" y="166"/>
                    <a:pt x="49" y="213"/>
                    <a:pt x="107" y="213"/>
                  </a:cubicBezTo>
                  <a:lnTo>
                    <a:pt x="4255" y="213"/>
                  </a:lnTo>
                  <a:cubicBezTo>
                    <a:pt x="4314" y="213"/>
                    <a:pt x="4362" y="166"/>
                    <a:pt x="4362" y="108"/>
                  </a:cubicBezTo>
                  <a:cubicBezTo>
                    <a:pt x="4362" y="48"/>
                    <a:pt x="4314" y="0"/>
                    <a:pt x="42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337;p43">
              <a:extLst>
                <a:ext uri="{FF2B5EF4-FFF2-40B4-BE49-F238E27FC236}">
                  <a16:creationId xmlns:a16="http://schemas.microsoft.com/office/drawing/2014/main" id="{D111FCD5-A6D8-2794-F075-15F17387CB6E}"/>
                </a:ext>
              </a:extLst>
            </p:cNvPr>
            <p:cNvSpPr/>
            <p:nvPr/>
          </p:nvSpPr>
          <p:spPr>
            <a:xfrm>
              <a:off x="2444586" y="3342703"/>
              <a:ext cx="89869" cy="43656"/>
            </a:xfrm>
            <a:custGeom>
              <a:avLst/>
              <a:gdLst/>
              <a:ahLst/>
              <a:cxnLst/>
              <a:rect l="l" t="t" r="r" b="b"/>
              <a:pathLst>
                <a:path w="1828" h="888" extrusionOk="0">
                  <a:moveTo>
                    <a:pt x="1704" y="1"/>
                  </a:moveTo>
                  <a:cubicBezTo>
                    <a:pt x="1690" y="1"/>
                    <a:pt x="1677" y="3"/>
                    <a:pt x="1663" y="9"/>
                  </a:cubicBezTo>
                  <a:lnTo>
                    <a:pt x="79" y="683"/>
                  </a:lnTo>
                  <a:lnTo>
                    <a:pt x="78" y="683"/>
                  </a:lnTo>
                  <a:cubicBezTo>
                    <a:pt x="24" y="707"/>
                    <a:pt x="0" y="770"/>
                    <a:pt x="24" y="823"/>
                  </a:cubicBezTo>
                  <a:cubicBezTo>
                    <a:pt x="40" y="862"/>
                    <a:pt x="77" y="887"/>
                    <a:pt x="117" y="887"/>
                  </a:cubicBezTo>
                  <a:cubicBezTo>
                    <a:pt x="119" y="887"/>
                    <a:pt x="120" y="887"/>
                    <a:pt x="121" y="887"/>
                  </a:cubicBezTo>
                  <a:cubicBezTo>
                    <a:pt x="124" y="887"/>
                    <a:pt x="126" y="888"/>
                    <a:pt x="129" y="888"/>
                  </a:cubicBezTo>
                  <a:cubicBezTo>
                    <a:pt x="142" y="888"/>
                    <a:pt x="154" y="885"/>
                    <a:pt x="166" y="880"/>
                  </a:cubicBezTo>
                  <a:lnTo>
                    <a:pt x="1747" y="205"/>
                  </a:lnTo>
                  <a:cubicBezTo>
                    <a:pt x="1747" y="205"/>
                    <a:pt x="1748" y="204"/>
                    <a:pt x="1750" y="204"/>
                  </a:cubicBezTo>
                  <a:cubicBezTo>
                    <a:pt x="1802" y="181"/>
                    <a:pt x="1827" y="120"/>
                    <a:pt x="1803" y="67"/>
                  </a:cubicBezTo>
                  <a:cubicBezTo>
                    <a:pt x="1786" y="26"/>
                    <a:pt x="1746" y="1"/>
                    <a:pt x="170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338;p43">
              <a:extLst>
                <a:ext uri="{FF2B5EF4-FFF2-40B4-BE49-F238E27FC236}">
                  <a16:creationId xmlns:a16="http://schemas.microsoft.com/office/drawing/2014/main" id="{AED6EFDD-1F81-7F4F-7A99-94B11AC7B8D1}"/>
                </a:ext>
              </a:extLst>
            </p:cNvPr>
            <p:cNvSpPr/>
            <p:nvPr/>
          </p:nvSpPr>
          <p:spPr>
            <a:xfrm>
              <a:off x="2570392" y="2942029"/>
              <a:ext cx="905917" cy="390547"/>
            </a:xfrm>
            <a:custGeom>
              <a:avLst/>
              <a:gdLst/>
              <a:ahLst/>
              <a:cxnLst/>
              <a:rect l="l" t="t" r="r" b="b"/>
              <a:pathLst>
                <a:path w="18427" h="7944" extrusionOk="0">
                  <a:moveTo>
                    <a:pt x="18304" y="0"/>
                  </a:moveTo>
                  <a:cubicBezTo>
                    <a:pt x="18290" y="0"/>
                    <a:pt x="18276" y="3"/>
                    <a:pt x="18263" y="8"/>
                  </a:cubicBezTo>
                  <a:lnTo>
                    <a:pt x="98" y="7728"/>
                  </a:lnTo>
                  <a:cubicBezTo>
                    <a:pt x="39" y="7740"/>
                    <a:pt x="1" y="7798"/>
                    <a:pt x="13" y="7856"/>
                  </a:cubicBezTo>
                  <a:cubicBezTo>
                    <a:pt x="23" y="7909"/>
                    <a:pt x="69" y="7944"/>
                    <a:pt x="119" y="7944"/>
                  </a:cubicBezTo>
                  <a:cubicBezTo>
                    <a:pt x="126" y="7944"/>
                    <a:pt x="133" y="7943"/>
                    <a:pt x="141" y="7941"/>
                  </a:cubicBezTo>
                  <a:cubicBezTo>
                    <a:pt x="156" y="7940"/>
                    <a:pt x="171" y="7934"/>
                    <a:pt x="184" y="7925"/>
                  </a:cubicBezTo>
                  <a:lnTo>
                    <a:pt x="18346" y="205"/>
                  </a:lnTo>
                  <a:cubicBezTo>
                    <a:pt x="18347" y="205"/>
                    <a:pt x="18349" y="205"/>
                    <a:pt x="18349" y="203"/>
                  </a:cubicBezTo>
                  <a:cubicBezTo>
                    <a:pt x="18402" y="181"/>
                    <a:pt x="18426" y="120"/>
                    <a:pt x="18404" y="66"/>
                  </a:cubicBezTo>
                  <a:cubicBezTo>
                    <a:pt x="18404" y="66"/>
                    <a:pt x="18404" y="65"/>
                    <a:pt x="18402" y="65"/>
                  </a:cubicBezTo>
                  <a:cubicBezTo>
                    <a:pt x="18386" y="24"/>
                    <a:pt x="18346" y="0"/>
                    <a:pt x="1830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339;p43">
              <a:extLst>
                <a:ext uri="{FF2B5EF4-FFF2-40B4-BE49-F238E27FC236}">
                  <a16:creationId xmlns:a16="http://schemas.microsoft.com/office/drawing/2014/main" id="{C1FBACBF-F128-F7AC-77CB-382750597BB8}"/>
                </a:ext>
              </a:extLst>
            </p:cNvPr>
            <p:cNvSpPr/>
            <p:nvPr/>
          </p:nvSpPr>
          <p:spPr>
            <a:xfrm>
              <a:off x="4248849" y="1498470"/>
              <a:ext cx="510405" cy="799530"/>
            </a:xfrm>
            <a:custGeom>
              <a:avLst/>
              <a:gdLst/>
              <a:ahLst/>
              <a:cxnLst/>
              <a:rect l="l" t="t" r="r" b="b"/>
              <a:pathLst>
                <a:path w="10382" h="16263" extrusionOk="0">
                  <a:moveTo>
                    <a:pt x="9529" y="1"/>
                  </a:moveTo>
                  <a:cubicBezTo>
                    <a:pt x="9529" y="90"/>
                    <a:pt x="8369" y="9028"/>
                    <a:pt x="5718" y="12143"/>
                  </a:cubicBezTo>
                  <a:cubicBezTo>
                    <a:pt x="3117" y="15197"/>
                    <a:pt x="32" y="15410"/>
                    <a:pt x="1" y="15410"/>
                  </a:cubicBezTo>
                  <a:lnTo>
                    <a:pt x="17" y="15699"/>
                  </a:lnTo>
                  <a:lnTo>
                    <a:pt x="46" y="16263"/>
                  </a:lnTo>
                  <a:cubicBezTo>
                    <a:pt x="187" y="16257"/>
                    <a:pt x="3515" y="16051"/>
                    <a:pt x="6365" y="12691"/>
                  </a:cubicBezTo>
                  <a:cubicBezTo>
                    <a:pt x="9182" y="9385"/>
                    <a:pt x="10333" y="484"/>
                    <a:pt x="10382" y="109"/>
                  </a:cubicBezTo>
                  <a:lnTo>
                    <a:pt x="952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340;p43">
              <a:extLst>
                <a:ext uri="{FF2B5EF4-FFF2-40B4-BE49-F238E27FC236}">
                  <a16:creationId xmlns:a16="http://schemas.microsoft.com/office/drawing/2014/main" id="{EAA8A52C-046A-2FDB-3828-ADA328EB956D}"/>
                </a:ext>
              </a:extLst>
            </p:cNvPr>
            <p:cNvSpPr/>
            <p:nvPr/>
          </p:nvSpPr>
          <p:spPr>
            <a:xfrm>
              <a:off x="4192558" y="1440065"/>
              <a:ext cx="678197" cy="1050750"/>
            </a:xfrm>
            <a:custGeom>
              <a:avLst/>
              <a:gdLst/>
              <a:ahLst/>
              <a:cxnLst/>
              <a:rect l="l" t="t" r="r" b="b"/>
              <a:pathLst>
                <a:path w="13795" h="21373" extrusionOk="0">
                  <a:moveTo>
                    <a:pt x="11991" y="0"/>
                  </a:moveTo>
                  <a:lnTo>
                    <a:pt x="11166" y="213"/>
                  </a:lnTo>
                  <a:cubicBezTo>
                    <a:pt x="11184" y="282"/>
                    <a:pt x="12898" y="7010"/>
                    <a:pt x="11338" y="11849"/>
                  </a:cubicBezTo>
                  <a:cubicBezTo>
                    <a:pt x="9831" y="16516"/>
                    <a:pt x="4773" y="20519"/>
                    <a:pt x="523" y="20519"/>
                  </a:cubicBezTo>
                  <a:cubicBezTo>
                    <a:pt x="368" y="20519"/>
                    <a:pt x="214" y="20514"/>
                    <a:pt x="61" y="20503"/>
                  </a:cubicBezTo>
                  <a:lnTo>
                    <a:pt x="1" y="21356"/>
                  </a:lnTo>
                  <a:cubicBezTo>
                    <a:pt x="178" y="21373"/>
                    <a:pt x="357" y="21373"/>
                    <a:pt x="535" y="21373"/>
                  </a:cubicBezTo>
                  <a:cubicBezTo>
                    <a:pt x="5188" y="21373"/>
                    <a:pt x="10514" y="17183"/>
                    <a:pt x="12148" y="12113"/>
                  </a:cubicBezTo>
                  <a:cubicBezTo>
                    <a:pt x="13794" y="7012"/>
                    <a:pt x="12066" y="285"/>
                    <a:pt x="1199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341;p43">
              <a:extLst>
                <a:ext uri="{FF2B5EF4-FFF2-40B4-BE49-F238E27FC236}">
                  <a16:creationId xmlns:a16="http://schemas.microsoft.com/office/drawing/2014/main" id="{0208B525-C46E-0886-D809-DB186B365BB1}"/>
                </a:ext>
              </a:extLst>
            </p:cNvPr>
            <p:cNvSpPr/>
            <p:nvPr/>
          </p:nvSpPr>
          <p:spPr>
            <a:xfrm>
              <a:off x="4235035" y="1592371"/>
              <a:ext cx="393742" cy="824603"/>
            </a:xfrm>
            <a:custGeom>
              <a:avLst/>
              <a:gdLst/>
              <a:ahLst/>
              <a:cxnLst/>
              <a:rect l="l" t="t" r="r" b="b"/>
              <a:pathLst>
                <a:path w="8009" h="16773" extrusionOk="0">
                  <a:moveTo>
                    <a:pt x="6087" y="1"/>
                  </a:moveTo>
                  <a:lnTo>
                    <a:pt x="5255" y="184"/>
                  </a:lnTo>
                  <a:cubicBezTo>
                    <a:pt x="5283" y="322"/>
                    <a:pt x="8008" y="13193"/>
                    <a:pt x="1" y="15965"/>
                  </a:cubicBezTo>
                  <a:lnTo>
                    <a:pt x="282" y="16771"/>
                  </a:lnTo>
                  <a:lnTo>
                    <a:pt x="282" y="16772"/>
                  </a:lnTo>
                  <a:cubicBezTo>
                    <a:pt x="3912" y="15513"/>
                    <a:pt x="6063" y="12195"/>
                    <a:pt x="6503" y="7164"/>
                  </a:cubicBezTo>
                  <a:cubicBezTo>
                    <a:pt x="6692" y="4768"/>
                    <a:pt x="6552" y="2359"/>
                    <a:pt x="608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342;p43">
              <a:extLst>
                <a:ext uri="{FF2B5EF4-FFF2-40B4-BE49-F238E27FC236}">
                  <a16:creationId xmlns:a16="http://schemas.microsoft.com/office/drawing/2014/main" id="{6713068F-A029-056F-0974-D1FA890C1E90}"/>
                </a:ext>
              </a:extLst>
            </p:cNvPr>
            <p:cNvSpPr/>
            <p:nvPr/>
          </p:nvSpPr>
          <p:spPr>
            <a:xfrm>
              <a:off x="1962203" y="1622409"/>
              <a:ext cx="561485" cy="372750"/>
            </a:xfrm>
            <a:custGeom>
              <a:avLst/>
              <a:gdLst/>
              <a:ahLst/>
              <a:cxnLst/>
              <a:rect l="l" t="t" r="r" b="b"/>
              <a:pathLst>
                <a:path w="11421" h="7582" extrusionOk="0">
                  <a:moveTo>
                    <a:pt x="4909" y="0"/>
                  </a:moveTo>
                  <a:lnTo>
                    <a:pt x="809" y="4065"/>
                  </a:lnTo>
                  <a:lnTo>
                    <a:pt x="45" y="6893"/>
                  </a:lnTo>
                  <a:cubicBezTo>
                    <a:pt x="0" y="7064"/>
                    <a:pt x="55" y="7244"/>
                    <a:pt x="188" y="7362"/>
                  </a:cubicBezTo>
                  <a:cubicBezTo>
                    <a:pt x="276" y="7438"/>
                    <a:pt x="385" y="7476"/>
                    <a:pt x="494" y="7476"/>
                  </a:cubicBezTo>
                  <a:cubicBezTo>
                    <a:pt x="623" y="7476"/>
                    <a:pt x="752" y="7422"/>
                    <a:pt x="844" y="7317"/>
                  </a:cubicBezTo>
                  <a:cubicBezTo>
                    <a:pt x="852" y="7308"/>
                    <a:pt x="861" y="7298"/>
                    <a:pt x="868" y="7287"/>
                  </a:cubicBezTo>
                  <a:lnTo>
                    <a:pt x="2542" y="5000"/>
                  </a:lnTo>
                  <a:lnTo>
                    <a:pt x="2719" y="7003"/>
                  </a:lnTo>
                  <a:cubicBezTo>
                    <a:pt x="2749" y="7315"/>
                    <a:pt x="2999" y="7560"/>
                    <a:pt x="3312" y="7580"/>
                  </a:cubicBezTo>
                  <a:cubicBezTo>
                    <a:pt x="3325" y="7581"/>
                    <a:pt x="3337" y="7582"/>
                    <a:pt x="3350" y="7582"/>
                  </a:cubicBezTo>
                  <a:cubicBezTo>
                    <a:pt x="3659" y="7582"/>
                    <a:pt x="3924" y="7361"/>
                    <a:pt x="3979" y="7055"/>
                  </a:cubicBezTo>
                  <a:lnTo>
                    <a:pt x="4427" y="4442"/>
                  </a:lnTo>
                  <a:lnTo>
                    <a:pt x="11420" y="2365"/>
                  </a:lnTo>
                  <a:lnTo>
                    <a:pt x="490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343;p43">
              <a:extLst>
                <a:ext uri="{FF2B5EF4-FFF2-40B4-BE49-F238E27FC236}">
                  <a16:creationId xmlns:a16="http://schemas.microsoft.com/office/drawing/2014/main" id="{09D17197-06A0-8557-67BA-450808DD4B22}"/>
                </a:ext>
              </a:extLst>
            </p:cNvPr>
            <p:cNvSpPr/>
            <p:nvPr/>
          </p:nvSpPr>
          <p:spPr>
            <a:xfrm>
              <a:off x="1958221" y="1616411"/>
              <a:ext cx="582084" cy="384057"/>
            </a:xfrm>
            <a:custGeom>
              <a:avLst/>
              <a:gdLst/>
              <a:ahLst/>
              <a:cxnLst/>
              <a:rect l="l" t="t" r="r" b="b"/>
              <a:pathLst>
                <a:path w="11840" h="7812" extrusionOk="0">
                  <a:moveTo>
                    <a:pt x="5016" y="237"/>
                  </a:moveTo>
                  <a:lnTo>
                    <a:pt x="11159" y="2470"/>
                  </a:lnTo>
                  <a:lnTo>
                    <a:pt x="4478" y="4455"/>
                  </a:lnTo>
                  <a:lnTo>
                    <a:pt x="4414" y="4474"/>
                  </a:lnTo>
                  <a:lnTo>
                    <a:pt x="3954" y="7150"/>
                  </a:lnTo>
                  <a:cubicBezTo>
                    <a:pt x="3912" y="7384"/>
                    <a:pt x="3720" y="7561"/>
                    <a:pt x="3483" y="7583"/>
                  </a:cubicBezTo>
                  <a:cubicBezTo>
                    <a:pt x="3466" y="7585"/>
                    <a:pt x="3449" y="7586"/>
                    <a:pt x="3432" y="7586"/>
                  </a:cubicBezTo>
                  <a:cubicBezTo>
                    <a:pt x="3163" y="7586"/>
                    <a:pt x="2932" y="7381"/>
                    <a:pt x="2907" y="7108"/>
                  </a:cubicBezTo>
                  <a:lnTo>
                    <a:pt x="2703" y="4826"/>
                  </a:lnTo>
                  <a:lnTo>
                    <a:pt x="863" y="7347"/>
                  </a:lnTo>
                  <a:cubicBezTo>
                    <a:pt x="805" y="7429"/>
                    <a:pt x="714" y="7482"/>
                    <a:pt x="614" y="7491"/>
                  </a:cubicBezTo>
                  <a:cubicBezTo>
                    <a:pt x="601" y="7493"/>
                    <a:pt x="588" y="7494"/>
                    <a:pt x="574" y="7494"/>
                  </a:cubicBezTo>
                  <a:cubicBezTo>
                    <a:pt x="543" y="7494"/>
                    <a:pt x="512" y="7489"/>
                    <a:pt x="482" y="7481"/>
                  </a:cubicBezTo>
                  <a:cubicBezTo>
                    <a:pt x="291" y="7430"/>
                    <a:pt x="178" y="7232"/>
                    <a:pt x="230" y="7041"/>
                  </a:cubicBezTo>
                  <a:lnTo>
                    <a:pt x="981" y="4242"/>
                  </a:lnTo>
                  <a:lnTo>
                    <a:pt x="5016" y="237"/>
                  </a:lnTo>
                  <a:close/>
                  <a:moveTo>
                    <a:pt x="4962" y="0"/>
                  </a:moveTo>
                  <a:lnTo>
                    <a:pt x="788" y="4131"/>
                  </a:lnTo>
                  <a:lnTo>
                    <a:pt x="23" y="6989"/>
                  </a:lnTo>
                  <a:cubicBezTo>
                    <a:pt x="5" y="7056"/>
                    <a:pt x="1" y="7128"/>
                    <a:pt x="8" y="7196"/>
                  </a:cubicBezTo>
                  <a:cubicBezTo>
                    <a:pt x="40" y="7489"/>
                    <a:pt x="287" y="7706"/>
                    <a:pt x="575" y="7706"/>
                  </a:cubicBezTo>
                  <a:cubicBezTo>
                    <a:pt x="596" y="7706"/>
                    <a:pt x="617" y="7705"/>
                    <a:pt x="638" y="7702"/>
                  </a:cubicBezTo>
                  <a:cubicBezTo>
                    <a:pt x="797" y="7686"/>
                    <a:pt x="942" y="7603"/>
                    <a:pt x="1037" y="7473"/>
                  </a:cubicBezTo>
                  <a:lnTo>
                    <a:pt x="2542" y="5417"/>
                  </a:lnTo>
                  <a:lnTo>
                    <a:pt x="2693" y="7135"/>
                  </a:lnTo>
                  <a:cubicBezTo>
                    <a:pt x="2727" y="7501"/>
                    <a:pt x="3020" y="7787"/>
                    <a:pt x="3387" y="7811"/>
                  </a:cubicBezTo>
                  <a:lnTo>
                    <a:pt x="3433" y="7811"/>
                  </a:lnTo>
                  <a:cubicBezTo>
                    <a:pt x="3438" y="7811"/>
                    <a:pt x="3443" y="7811"/>
                    <a:pt x="3448" y="7811"/>
                  </a:cubicBezTo>
                  <a:cubicBezTo>
                    <a:pt x="3808" y="7811"/>
                    <a:pt x="4114" y="7552"/>
                    <a:pt x="4174" y="7196"/>
                  </a:cubicBezTo>
                  <a:lnTo>
                    <a:pt x="4602" y="4650"/>
                  </a:lnTo>
                  <a:lnTo>
                    <a:pt x="11839" y="2500"/>
                  </a:lnTo>
                  <a:lnTo>
                    <a:pt x="496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344;p43">
              <a:extLst>
                <a:ext uri="{FF2B5EF4-FFF2-40B4-BE49-F238E27FC236}">
                  <a16:creationId xmlns:a16="http://schemas.microsoft.com/office/drawing/2014/main" id="{7F6E8D08-F805-7A8E-24A0-606E6A0C1B0A}"/>
                </a:ext>
              </a:extLst>
            </p:cNvPr>
            <p:cNvSpPr/>
            <p:nvPr/>
          </p:nvSpPr>
          <p:spPr>
            <a:xfrm>
              <a:off x="2965266" y="1243366"/>
              <a:ext cx="431745" cy="364589"/>
            </a:xfrm>
            <a:custGeom>
              <a:avLst/>
              <a:gdLst/>
              <a:ahLst/>
              <a:cxnLst/>
              <a:rect l="l" t="t" r="r" b="b"/>
              <a:pathLst>
                <a:path w="8782" h="7416" extrusionOk="0">
                  <a:moveTo>
                    <a:pt x="7147" y="1"/>
                  </a:moveTo>
                  <a:lnTo>
                    <a:pt x="0" y="2273"/>
                  </a:lnTo>
                  <a:lnTo>
                    <a:pt x="1635" y="7415"/>
                  </a:lnTo>
                  <a:lnTo>
                    <a:pt x="8782" y="5145"/>
                  </a:lnTo>
                  <a:lnTo>
                    <a:pt x="714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345;p43">
              <a:extLst>
                <a:ext uri="{FF2B5EF4-FFF2-40B4-BE49-F238E27FC236}">
                  <a16:creationId xmlns:a16="http://schemas.microsoft.com/office/drawing/2014/main" id="{6F4065DD-C3BC-70A0-2307-AF59B86ECBBF}"/>
                </a:ext>
              </a:extLst>
            </p:cNvPr>
            <p:cNvSpPr/>
            <p:nvPr/>
          </p:nvSpPr>
          <p:spPr>
            <a:xfrm>
              <a:off x="2958530" y="1236139"/>
              <a:ext cx="445166" cy="378305"/>
            </a:xfrm>
            <a:custGeom>
              <a:avLst/>
              <a:gdLst/>
              <a:ahLst/>
              <a:cxnLst/>
              <a:rect l="l" t="t" r="r" b="b"/>
              <a:pathLst>
                <a:path w="9055" h="7695" extrusionOk="0">
                  <a:moveTo>
                    <a:pt x="7214" y="277"/>
                  </a:moveTo>
                  <a:lnTo>
                    <a:pt x="8786" y="5220"/>
                  </a:lnTo>
                  <a:lnTo>
                    <a:pt x="1845" y="7425"/>
                  </a:lnTo>
                  <a:lnTo>
                    <a:pt x="273" y="2485"/>
                  </a:lnTo>
                  <a:lnTo>
                    <a:pt x="7214" y="277"/>
                  </a:lnTo>
                  <a:close/>
                  <a:moveTo>
                    <a:pt x="7348" y="0"/>
                  </a:moveTo>
                  <a:lnTo>
                    <a:pt x="0" y="2347"/>
                  </a:lnTo>
                  <a:lnTo>
                    <a:pt x="1705" y="7695"/>
                  </a:lnTo>
                  <a:lnTo>
                    <a:pt x="9054" y="5348"/>
                  </a:lnTo>
                  <a:lnTo>
                    <a:pt x="734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346;p43">
              <a:extLst>
                <a:ext uri="{FF2B5EF4-FFF2-40B4-BE49-F238E27FC236}">
                  <a16:creationId xmlns:a16="http://schemas.microsoft.com/office/drawing/2014/main" id="{24D6CA8C-4066-EBD1-7280-4493157398C6}"/>
                </a:ext>
              </a:extLst>
            </p:cNvPr>
            <p:cNvSpPr/>
            <p:nvPr/>
          </p:nvSpPr>
          <p:spPr>
            <a:xfrm>
              <a:off x="2416760" y="1372074"/>
              <a:ext cx="552046" cy="519303"/>
            </a:xfrm>
            <a:custGeom>
              <a:avLst/>
              <a:gdLst/>
              <a:ahLst/>
              <a:cxnLst/>
              <a:rect l="l" t="t" r="r" b="b"/>
              <a:pathLst>
                <a:path w="11229" h="10563" extrusionOk="0">
                  <a:moveTo>
                    <a:pt x="9230" y="0"/>
                  </a:moveTo>
                  <a:lnTo>
                    <a:pt x="0" y="3331"/>
                  </a:lnTo>
                  <a:lnTo>
                    <a:pt x="3901" y="10563"/>
                  </a:lnTo>
                  <a:lnTo>
                    <a:pt x="11229" y="5615"/>
                  </a:lnTo>
                  <a:lnTo>
                    <a:pt x="9230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347;p43">
              <a:extLst>
                <a:ext uri="{FF2B5EF4-FFF2-40B4-BE49-F238E27FC236}">
                  <a16:creationId xmlns:a16="http://schemas.microsoft.com/office/drawing/2014/main" id="{B668259C-8BF8-F00D-0B1E-5F5435A2C767}"/>
                </a:ext>
              </a:extLst>
            </p:cNvPr>
            <p:cNvSpPr/>
            <p:nvPr/>
          </p:nvSpPr>
          <p:spPr>
            <a:xfrm>
              <a:off x="2409238" y="1365191"/>
              <a:ext cx="565860" cy="533708"/>
            </a:xfrm>
            <a:custGeom>
              <a:avLst/>
              <a:gdLst/>
              <a:ahLst/>
              <a:cxnLst/>
              <a:rect l="l" t="t" r="r" b="b"/>
              <a:pathLst>
                <a:path w="11510" h="10856" extrusionOk="0">
                  <a:moveTo>
                    <a:pt x="9309" y="276"/>
                  </a:moveTo>
                  <a:lnTo>
                    <a:pt x="11243" y="5712"/>
                  </a:lnTo>
                  <a:lnTo>
                    <a:pt x="4084" y="10546"/>
                  </a:lnTo>
                  <a:lnTo>
                    <a:pt x="307" y="3527"/>
                  </a:lnTo>
                  <a:lnTo>
                    <a:pt x="9309" y="276"/>
                  </a:lnTo>
                  <a:close/>
                  <a:moveTo>
                    <a:pt x="9447" y="0"/>
                  </a:moveTo>
                  <a:lnTo>
                    <a:pt x="0" y="3413"/>
                  </a:lnTo>
                  <a:lnTo>
                    <a:pt x="4017" y="10856"/>
                  </a:lnTo>
                  <a:lnTo>
                    <a:pt x="11510" y="5792"/>
                  </a:lnTo>
                  <a:lnTo>
                    <a:pt x="944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348;p43">
              <a:extLst>
                <a:ext uri="{FF2B5EF4-FFF2-40B4-BE49-F238E27FC236}">
                  <a16:creationId xmlns:a16="http://schemas.microsoft.com/office/drawing/2014/main" id="{073722A6-0691-DBC0-E5C3-BA089CD3D00C}"/>
                </a:ext>
              </a:extLst>
            </p:cNvPr>
            <p:cNvSpPr/>
            <p:nvPr/>
          </p:nvSpPr>
          <p:spPr>
            <a:xfrm>
              <a:off x="2854355" y="1277977"/>
              <a:ext cx="254416" cy="411293"/>
            </a:xfrm>
            <a:custGeom>
              <a:avLst/>
              <a:gdLst/>
              <a:ahLst/>
              <a:cxnLst/>
              <a:rect l="l" t="t" r="r" b="b"/>
              <a:pathLst>
                <a:path w="5175" h="8366" extrusionOk="0">
                  <a:moveTo>
                    <a:pt x="2221" y="1"/>
                  </a:moveTo>
                  <a:cubicBezTo>
                    <a:pt x="2133" y="1"/>
                    <a:pt x="2043" y="14"/>
                    <a:pt x="1954" y="43"/>
                  </a:cubicBezTo>
                  <a:lnTo>
                    <a:pt x="715" y="436"/>
                  </a:lnTo>
                  <a:cubicBezTo>
                    <a:pt x="253" y="583"/>
                    <a:pt x="0" y="1071"/>
                    <a:pt x="148" y="1531"/>
                  </a:cubicBezTo>
                  <a:lnTo>
                    <a:pt x="2125" y="7757"/>
                  </a:lnTo>
                  <a:cubicBezTo>
                    <a:pt x="2244" y="8129"/>
                    <a:pt x="2586" y="8365"/>
                    <a:pt x="2956" y="8365"/>
                  </a:cubicBezTo>
                  <a:cubicBezTo>
                    <a:pt x="3043" y="8365"/>
                    <a:pt x="3133" y="8352"/>
                    <a:pt x="3221" y="8324"/>
                  </a:cubicBezTo>
                  <a:lnTo>
                    <a:pt x="4461" y="7929"/>
                  </a:lnTo>
                  <a:cubicBezTo>
                    <a:pt x="4921" y="7784"/>
                    <a:pt x="5174" y="7295"/>
                    <a:pt x="5028" y="6835"/>
                  </a:cubicBezTo>
                  <a:lnTo>
                    <a:pt x="3050" y="608"/>
                  </a:lnTo>
                  <a:cubicBezTo>
                    <a:pt x="2932" y="237"/>
                    <a:pt x="2591" y="1"/>
                    <a:pt x="222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349;p43">
              <a:extLst>
                <a:ext uri="{FF2B5EF4-FFF2-40B4-BE49-F238E27FC236}">
                  <a16:creationId xmlns:a16="http://schemas.microsoft.com/office/drawing/2014/main" id="{A3DE2D41-A5BB-7CC9-E82B-B75BE045BBE7}"/>
                </a:ext>
              </a:extLst>
            </p:cNvPr>
            <p:cNvSpPr/>
            <p:nvPr/>
          </p:nvSpPr>
          <p:spPr>
            <a:xfrm>
              <a:off x="2848701" y="1272618"/>
              <a:ext cx="266117" cy="421716"/>
            </a:xfrm>
            <a:custGeom>
              <a:avLst/>
              <a:gdLst/>
              <a:ahLst/>
              <a:cxnLst/>
              <a:rect l="l" t="t" r="r" b="b"/>
              <a:pathLst>
                <a:path w="5413" h="8578" extrusionOk="0">
                  <a:moveTo>
                    <a:pt x="2337" y="213"/>
                  </a:moveTo>
                  <a:cubicBezTo>
                    <a:pt x="2669" y="213"/>
                    <a:pt x="2963" y="427"/>
                    <a:pt x="3066" y="741"/>
                  </a:cubicBezTo>
                  <a:lnTo>
                    <a:pt x="5045" y="6966"/>
                  </a:lnTo>
                  <a:cubicBezTo>
                    <a:pt x="5172" y="7370"/>
                    <a:pt x="4948" y="7799"/>
                    <a:pt x="4546" y="7928"/>
                  </a:cubicBezTo>
                  <a:lnTo>
                    <a:pt x="3309" y="8320"/>
                  </a:lnTo>
                  <a:cubicBezTo>
                    <a:pt x="3233" y="8345"/>
                    <a:pt x="3153" y="8358"/>
                    <a:pt x="3074" y="8358"/>
                  </a:cubicBezTo>
                  <a:cubicBezTo>
                    <a:pt x="2953" y="8358"/>
                    <a:pt x="2833" y="8328"/>
                    <a:pt x="2724" y="8271"/>
                  </a:cubicBezTo>
                  <a:cubicBezTo>
                    <a:pt x="2544" y="8178"/>
                    <a:pt x="2407" y="8018"/>
                    <a:pt x="2344" y="7823"/>
                  </a:cubicBezTo>
                  <a:lnTo>
                    <a:pt x="368" y="1605"/>
                  </a:lnTo>
                  <a:cubicBezTo>
                    <a:pt x="367" y="1603"/>
                    <a:pt x="367" y="1602"/>
                    <a:pt x="367" y="1600"/>
                  </a:cubicBezTo>
                  <a:cubicBezTo>
                    <a:pt x="239" y="1198"/>
                    <a:pt x="462" y="769"/>
                    <a:pt x="864" y="643"/>
                  </a:cubicBezTo>
                  <a:lnTo>
                    <a:pt x="2103" y="248"/>
                  </a:lnTo>
                  <a:cubicBezTo>
                    <a:pt x="2177" y="224"/>
                    <a:pt x="2256" y="213"/>
                    <a:pt x="2334" y="213"/>
                  </a:cubicBezTo>
                  <a:cubicBezTo>
                    <a:pt x="2335" y="213"/>
                    <a:pt x="2336" y="213"/>
                    <a:pt x="2337" y="213"/>
                  </a:cubicBezTo>
                  <a:close/>
                  <a:moveTo>
                    <a:pt x="2334" y="0"/>
                  </a:moveTo>
                  <a:cubicBezTo>
                    <a:pt x="2236" y="0"/>
                    <a:pt x="2137" y="15"/>
                    <a:pt x="2039" y="46"/>
                  </a:cubicBezTo>
                  <a:lnTo>
                    <a:pt x="803" y="437"/>
                  </a:lnTo>
                  <a:cubicBezTo>
                    <a:pt x="287" y="601"/>
                    <a:pt x="1" y="1152"/>
                    <a:pt x="163" y="1669"/>
                  </a:cubicBezTo>
                  <a:lnTo>
                    <a:pt x="2142" y="7894"/>
                  </a:lnTo>
                  <a:cubicBezTo>
                    <a:pt x="2271" y="8299"/>
                    <a:pt x="2648" y="8574"/>
                    <a:pt x="3074" y="8577"/>
                  </a:cubicBezTo>
                  <a:cubicBezTo>
                    <a:pt x="3078" y="8577"/>
                    <a:pt x="3083" y="8578"/>
                    <a:pt x="3088" y="8578"/>
                  </a:cubicBezTo>
                  <a:cubicBezTo>
                    <a:pt x="3184" y="8578"/>
                    <a:pt x="3279" y="8563"/>
                    <a:pt x="3372" y="8536"/>
                  </a:cubicBezTo>
                  <a:lnTo>
                    <a:pt x="4609" y="8141"/>
                  </a:lnTo>
                  <a:cubicBezTo>
                    <a:pt x="4610" y="8140"/>
                    <a:pt x="4612" y="8140"/>
                    <a:pt x="4613" y="8140"/>
                  </a:cubicBezTo>
                  <a:cubicBezTo>
                    <a:pt x="5129" y="7976"/>
                    <a:pt x="5413" y="7425"/>
                    <a:pt x="5249" y="6910"/>
                  </a:cubicBezTo>
                  <a:lnTo>
                    <a:pt x="3270" y="686"/>
                  </a:lnTo>
                  <a:cubicBezTo>
                    <a:pt x="3138" y="267"/>
                    <a:pt x="2751" y="0"/>
                    <a:pt x="23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350;p43">
              <a:extLst>
                <a:ext uri="{FF2B5EF4-FFF2-40B4-BE49-F238E27FC236}">
                  <a16:creationId xmlns:a16="http://schemas.microsoft.com/office/drawing/2014/main" id="{55190919-5D2A-277F-BD3A-ECD9A9829126}"/>
                </a:ext>
              </a:extLst>
            </p:cNvPr>
            <p:cNvSpPr/>
            <p:nvPr/>
          </p:nvSpPr>
          <p:spPr>
            <a:xfrm>
              <a:off x="2566607" y="1729190"/>
              <a:ext cx="232145" cy="162187"/>
            </a:xfrm>
            <a:custGeom>
              <a:avLst/>
              <a:gdLst/>
              <a:ahLst/>
              <a:cxnLst/>
              <a:rect l="l" t="t" r="r" b="b"/>
              <a:pathLst>
                <a:path w="4722" h="3299" extrusionOk="0">
                  <a:moveTo>
                    <a:pt x="3201" y="0"/>
                  </a:moveTo>
                  <a:cubicBezTo>
                    <a:pt x="2815" y="0"/>
                    <a:pt x="2361" y="105"/>
                    <a:pt x="1842" y="398"/>
                  </a:cubicBezTo>
                  <a:cubicBezTo>
                    <a:pt x="0" y="1439"/>
                    <a:pt x="853" y="3299"/>
                    <a:pt x="853" y="3299"/>
                  </a:cubicBezTo>
                  <a:lnTo>
                    <a:pt x="853" y="3297"/>
                  </a:lnTo>
                  <a:lnTo>
                    <a:pt x="3894" y="1238"/>
                  </a:lnTo>
                  <a:lnTo>
                    <a:pt x="4722" y="687"/>
                  </a:lnTo>
                  <a:cubicBezTo>
                    <a:pt x="4722" y="687"/>
                    <a:pt x="4186" y="0"/>
                    <a:pt x="320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351;p43">
              <a:extLst>
                <a:ext uri="{FF2B5EF4-FFF2-40B4-BE49-F238E27FC236}">
                  <a16:creationId xmlns:a16="http://schemas.microsoft.com/office/drawing/2014/main" id="{F47DD5E2-0639-33A7-BEC2-3E1111053EF3}"/>
                </a:ext>
              </a:extLst>
            </p:cNvPr>
            <p:cNvSpPr/>
            <p:nvPr/>
          </p:nvSpPr>
          <p:spPr>
            <a:xfrm>
              <a:off x="2561937" y="1723930"/>
              <a:ext cx="243944" cy="175117"/>
            </a:xfrm>
            <a:custGeom>
              <a:avLst/>
              <a:gdLst/>
              <a:ahLst/>
              <a:cxnLst/>
              <a:rect l="l" t="t" r="r" b="b"/>
              <a:pathLst>
                <a:path w="4962" h="3562" extrusionOk="0">
                  <a:moveTo>
                    <a:pt x="3298" y="212"/>
                  </a:moveTo>
                  <a:cubicBezTo>
                    <a:pt x="3803" y="212"/>
                    <a:pt x="4289" y="414"/>
                    <a:pt x="4646" y="775"/>
                  </a:cubicBezTo>
                  <a:lnTo>
                    <a:pt x="999" y="3240"/>
                  </a:lnTo>
                  <a:cubicBezTo>
                    <a:pt x="852" y="2825"/>
                    <a:pt x="496" y="1449"/>
                    <a:pt x="1989" y="596"/>
                  </a:cubicBezTo>
                  <a:cubicBezTo>
                    <a:pt x="2382" y="356"/>
                    <a:pt x="2832" y="224"/>
                    <a:pt x="3292" y="212"/>
                  </a:cubicBezTo>
                  <a:cubicBezTo>
                    <a:pt x="3294" y="212"/>
                    <a:pt x="3296" y="212"/>
                    <a:pt x="3298" y="212"/>
                  </a:cubicBezTo>
                  <a:close/>
                  <a:moveTo>
                    <a:pt x="3280" y="0"/>
                  </a:moveTo>
                  <a:cubicBezTo>
                    <a:pt x="2881" y="0"/>
                    <a:pt x="2413" y="109"/>
                    <a:pt x="1885" y="411"/>
                  </a:cubicBezTo>
                  <a:cubicBezTo>
                    <a:pt x="0" y="1488"/>
                    <a:pt x="852" y="3428"/>
                    <a:pt x="852" y="3447"/>
                  </a:cubicBezTo>
                  <a:lnTo>
                    <a:pt x="904" y="3562"/>
                  </a:lnTo>
                  <a:lnTo>
                    <a:pt x="4041" y="1434"/>
                  </a:lnTo>
                  <a:lnTo>
                    <a:pt x="4961" y="821"/>
                  </a:lnTo>
                  <a:lnTo>
                    <a:pt x="4891" y="730"/>
                  </a:lnTo>
                  <a:cubicBezTo>
                    <a:pt x="4884" y="719"/>
                    <a:pt x="4306" y="0"/>
                    <a:pt x="328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352;p43">
              <a:extLst>
                <a:ext uri="{FF2B5EF4-FFF2-40B4-BE49-F238E27FC236}">
                  <a16:creationId xmlns:a16="http://schemas.microsoft.com/office/drawing/2014/main" id="{F1B3741C-0570-E644-C752-FD6AD05401FB}"/>
                </a:ext>
              </a:extLst>
            </p:cNvPr>
            <p:cNvSpPr/>
            <p:nvPr/>
          </p:nvSpPr>
          <p:spPr>
            <a:xfrm>
              <a:off x="2608543" y="1790004"/>
              <a:ext cx="201566" cy="293107"/>
            </a:xfrm>
            <a:custGeom>
              <a:avLst/>
              <a:gdLst/>
              <a:ahLst/>
              <a:cxnLst/>
              <a:rect l="l" t="t" r="r" b="b"/>
              <a:pathLst>
                <a:path w="4100" h="5962" extrusionOk="0">
                  <a:moveTo>
                    <a:pt x="3032" y="1"/>
                  </a:moveTo>
                  <a:cubicBezTo>
                    <a:pt x="84" y="96"/>
                    <a:pt x="0" y="2062"/>
                    <a:pt x="0" y="2062"/>
                  </a:cubicBezTo>
                  <a:lnTo>
                    <a:pt x="1150" y="5961"/>
                  </a:lnTo>
                  <a:lnTo>
                    <a:pt x="4100" y="5675"/>
                  </a:lnTo>
                  <a:lnTo>
                    <a:pt x="3032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353;p43">
              <a:extLst>
                <a:ext uri="{FF2B5EF4-FFF2-40B4-BE49-F238E27FC236}">
                  <a16:creationId xmlns:a16="http://schemas.microsoft.com/office/drawing/2014/main" id="{A8225041-6EEC-356C-74E9-EF0EE4930504}"/>
                </a:ext>
              </a:extLst>
            </p:cNvPr>
            <p:cNvSpPr/>
            <p:nvPr/>
          </p:nvSpPr>
          <p:spPr>
            <a:xfrm>
              <a:off x="2603282" y="1784744"/>
              <a:ext cx="212677" cy="303972"/>
            </a:xfrm>
            <a:custGeom>
              <a:avLst/>
              <a:gdLst/>
              <a:ahLst/>
              <a:cxnLst/>
              <a:rect l="l" t="t" r="r" b="b"/>
              <a:pathLst>
                <a:path w="4326" h="6183" extrusionOk="0">
                  <a:moveTo>
                    <a:pt x="3053" y="220"/>
                  </a:moveTo>
                  <a:lnTo>
                    <a:pt x="4074" y="5687"/>
                  </a:lnTo>
                  <a:lnTo>
                    <a:pt x="1327" y="5954"/>
                  </a:lnTo>
                  <a:lnTo>
                    <a:pt x="216" y="2155"/>
                  </a:lnTo>
                  <a:cubicBezTo>
                    <a:pt x="231" y="1962"/>
                    <a:pt x="443" y="340"/>
                    <a:pt x="3053" y="220"/>
                  </a:cubicBezTo>
                  <a:close/>
                  <a:moveTo>
                    <a:pt x="3137" y="1"/>
                  </a:moveTo>
                  <a:cubicBezTo>
                    <a:pt x="124" y="99"/>
                    <a:pt x="0" y="2142"/>
                    <a:pt x="0" y="2164"/>
                  </a:cubicBezTo>
                  <a:lnTo>
                    <a:pt x="0" y="2181"/>
                  </a:lnTo>
                  <a:lnTo>
                    <a:pt x="1172" y="6183"/>
                  </a:lnTo>
                  <a:lnTo>
                    <a:pt x="4326" y="5881"/>
                  </a:lnTo>
                  <a:lnTo>
                    <a:pt x="323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354;p43">
              <a:extLst>
                <a:ext uri="{FF2B5EF4-FFF2-40B4-BE49-F238E27FC236}">
                  <a16:creationId xmlns:a16="http://schemas.microsoft.com/office/drawing/2014/main" id="{CC396076-820E-132C-CD0F-2F89A916C8F7}"/>
                </a:ext>
              </a:extLst>
            </p:cNvPr>
            <p:cNvSpPr/>
            <p:nvPr/>
          </p:nvSpPr>
          <p:spPr>
            <a:xfrm>
              <a:off x="2577816" y="2069001"/>
              <a:ext cx="231949" cy="210465"/>
            </a:xfrm>
            <a:custGeom>
              <a:avLst/>
              <a:gdLst/>
              <a:ahLst/>
              <a:cxnLst/>
              <a:rect l="l" t="t" r="r" b="b"/>
              <a:pathLst>
                <a:path w="4718" h="4281" extrusionOk="0">
                  <a:moveTo>
                    <a:pt x="4717" y="0"/>
                  </a:moveTo>
                  <a:lnTo>
                    <a:pt x="1769" y="286"/>
                  </a:lnTo>
                  <a:lnTo>
                    <a:pt x="192" y="3042"/>
                  </a:lnTo>
                  <a:cubicBezTo>
                    <a:pt x="0" y="3377"/>
                    <a:pt x="67" y="3802"/>
                    <a:pt x="352" y="4064"/>
                  </a:cubicBezTo>
                  <a:cubicBezTo>
                    <a:pt x="510" y="4209"/>
                    <a:pt x="710" y="4281"/>
                    <a:pt x="909" y="4281"/>
                  </a:cubicBezTo>
                  <a:cubicBezTo>
                    <a:pt x="1133" y="4281"/>
                    <a:pt x="1355" y="4191"/>
                    <a:pt x="1519" y="4014"/>
                  </a:cubicBezTo>
                  <a:cubicBezTo>
                    <a:pt x="1532" y="4000"/>
                    <a:pt x="1546" y="3983"/>
                    <a:pt x="1559" y="3967"/>
                  </a:cubicBezTo>
                  <a:lnTo>
                    <a:pt x="4717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355;p43">
              <a:extLst>
                <a:ext uri="{FF2B5EF4-FFF2-40B4-BE49-F238E27FC236}">
                  <a16:creationId xmlns:a16="http://schemas.microsoft.com/office/drawing/2014/main" id="{A2BC4A44-3053-2218-2EE0-923DC487C5EC}"/>
                </a:ext>
              </a:extLst>
            </p:cNvPr>
            <p:cNvSpPr/>
            <p:nvPr/>
          </p:nvSpPr>
          <p:spPr>
            <a:xfrm>
              <a:off x="2576636" y="2062610"/>
              <a:ext cx="244878" cy="222067"/>
            </a:xfrm>
            <a:custGeom>
              <a:avLst/>
              <a:gdLst/>
              <a:ahLst/>
              <a:cxnLst/>
              <a:rect l="l" t="t" r="r" b="b"/>
              <a:pathLst>
                <a:path w="4981" h="4517" extrusionOk="0">
                  <a:moveTo>
                    <a:pt x="4500" y="261"/>
                  </a:moveTo>
                  <a:lnTo>
                    <a:pt x="1500" y="4031"/>
                  </a:lnTo>
                  <a:cubicBezTo>
                    <a:pt x="1359" y="4208"/>
                    <a:pt x="1149" y="4303"/>
                    <a:pt x="935" y="4303"/>
                  </a:cubicBezTo>
                  <a:cubicBezTo>
                    <a:pt x="814" y="4303"/>
                    <a:pt x="691" y="4272"/>
                    <a:pt x="580" y="4208"/>
                  </a:cubicBezTo>
                  <a:cubicBezTo>
                    <a:pt x="234" y="4010"/>
                    <a:pt x="113" y="3571"/>
                    <a:pt x="310" y="3224"/>
                  </a:cubicBezTo>
                  <a:lnTo>
                    <a:pt x="1856" y="516"/>
                  </a:lnTo>
                  <a:lnTo>
                    <a:pt x="4500" y="261"/>
                  </a:lnTo>
                  <a:close/>
                  <a:moveTo>
                    <a:pt x="4981" y="1"/>
                  </a:moveTo>
                  <a:lnTo>
                    <a:pt x="1726" y="316"/>
                  </a:lnTo>
                  <a:lnTo>
                    <a:pt x="125" y="3119"/>
                  </a:lnTo>
                  <a:cubicBezTo>
                    <a:pt x="44" y="3260"/>
                    <a:pt x="0" y="3421"/>
                    <a:pt x="0" y="3586"/>
                  </a:cubicBezTo>
                  <a:cubicBezTo>
                    <a:pt x="2" y="4100"/>
                    <a:pt x="420" y="4517"/>
                    <a:pt x="934" y="4517"/>
                  </a:cubicBezTo>
                  <a:cubicBezTo>
                    <a:pt x="935" y="4517"/>
                    <a:pt x="936" y="4517"/>
                    <a:pt x="937" y="4517"/>
                  </a:cubicBezTo>
                  <a:lnTo>
                    <a:pt x="1007" y="4515"/>
                  </a:lnTo>
                  <a:cubicBezTo>
                    <a:pt x="1266" y="4493"/>
                    <a:pt x="1504" y="4366"/>
                    <a:pt x="1666" y="4165"/>
                  </a:cubicBezTo>
                  <a:lnTo>
                    <a:pt x="498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356;p43">
              <a:extLst>
                <a:ext uri="{FF2B5EF4-FFF2-40B4-BE49-F238E27FC236}">
                  <a16:creationId xmlns:a16="http://schemas.microsoft.com/office/drawing/2014/main" id="{55B5AD47-E3C4-A8E2-ED27-0B8B452FF222}"/>
                </a:ext>
              </a:extLst>
            </p:cNvPr>
            <p:cNvSpPr/>
            <p:nvPr/>
          </p:nvSpPr>
          <p:spPr>
            <a:xfrm>
              <a:off x="2646447" y="2047812"/>
              <a:ext cx="182393" cy="62240"/>
            </a:xfrm>
            <a:custGeom>
              <a:avLst/>
              <a:gdLst/>
              <a:ahLst/>
              <a:cxnLst/>
              <a:rect l="l" t="t" r="r" b="b"/>
              <a:pathLst>
                <a:path w="3710" h="1266" extrusionOk="0">
                  <a:moveTo>
                    <a:pt x="3265" y="0"/>
                  </a:moveTo>
                  <a:cubicBezTo>
                    <a:pt x="3247" y="0"/>
                    <a:pt x="3229" y="2"/>
                    <a:pt x="3211" y="4"/>
                  </a:cubicBezTo>
                  <a:lnTo>
                    <a:pt x="385" y="372"/>
                  </a:lnTo>
                  <a:cubicBezTo>
                    <a:pt x="159" y="400"/>
                    <a:pt x="1" y="605"/>
                    <a:pt x="29" y="832"/>
                  </a:cubicBezTo>
                  <a:lnTo>
                    <a:pt x="39" y="906"/>
                  </a:lnTo>
                  <a:cubicBezTo>
                    <a:pt x="67" y="1115"/>
                    <a:pt x="244" y="1265"/>
                    <a:pt x="449" y="1265"/>
                  </a:cubicBezTo>
                  <a:cubicBezTo>
                    <a:pt x="466" y="1265"/>
                    <a:pt x="483" y="1264"/>
                    <a:pt x="501" y="1262"/>
                  </a:cubicBezTo>
                  <a:lnTo>
                    <a:pt x="3326" y="894"/>
                  </a:lnTo>
                  <a:cubicBezTo>
                    <a:pt x="3552" y="865"/>
                    <a:pt x="3710" y="659"/>
                    <a:pt x="3681" y="433"/>
                  </a:cubicBezTo>
                  <a:lnTo>
                    <a:pt x="3671" y="360"/>
                  </a:lnTo>
                  <a:cubicBezTo>
                    <a:pt x="3645" y="152"/>
                    <a:pt x="3468" y="0"/>
                    <a:pt x="326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357;p43">
              <a:extLst>
                <a:ext uri="{FF2B5EF4-FFF2-40B4-BE49-F238E27FC236}">
                  <a16:creationId xmlns:a16="http://schemas.microsoft.com/office/drawing/2014/main" id="{B26CD707-5C7A-C8BA-6F1C-8DF7EF0639D9}"/>
                </a:ext>
              </a:extLst>
            </p:cNvPr>
            <p:cNvSpPr/>
            <p:nvPr/>
          </p:nvSpPr>
          <p:spPr>
            <a:xfrm>
              <a:off x="2641334" y="2042650"/>
              <a:ext cx="193012" cy="72711"/>
            </a:xfrm>
            <a:custGeom>
              <a:avLst/>
              <a:gdLst/>
              <a:ahLst/>
              <a:cxnLst/>
              <a:rect l="l" t="t" r="r" b="b"/>
              <a:pathLst>
                <a:path w="3926" h="1479" extrusionOk="0">
                  <a:moveTo>
                    <a:pt x="3366" y="213"/>
                  </a:moveTo>
                  <a:cubicBezTo>
                    <a:pt x="3522" y="215"/>
                    <a:pt x="3653" y="334"/>
                    <a:pt x="3669" y="489"/>
                  </a:cubicBezTo>
                  <a:lnTo>
                    <a:pt x="3680" y="562"/>
                  </a:lnTo>
                  <a:cubicBezTo>
                    <a:pt x="3690" y="642"/>
                    <a:pt x="3668" y="724"/>
                    <a:pt x="3617" y="788"/>
                  </a:cubicBezTo>
                  <a:cubicBezTo>
                    <a:pt x="3568" y="852"/>
                    <a:pt x="3495" y="894"/>
                    <a:pt x="3415" y="903"/>
                  </a:cubicBezTo>
                  <a:lnTo>
                    <a:pt x="589" y="1260"/>
                  </a:lnTo>
                  <a:lnTo>
                    <a:pt x="586" y="1260"/>
                  </a:lnTo>
                  <a:cubicBezTo>
                    <a:pt x="573" y="1262"/>
                    <a:pt x="560" y="1262"/>
                    <a:pt x="548" y="1262"/>
                  </a:cubicBezTo>
                  <a:cubicBezTo>
                    <a:pt x="398" y="1262"/>
                    <a:pt x="267" y="1150"/>
                    <a:pt x="248" y="996"/>
                  </a:cubicBezTo>
                  <a:lnTo>
                    <a:pt x="237" y="922"/>
                  </a:lnTo>
                  <a:cubicBezTo>
                    <a:pt x="218" y="755"/>
                    <a:pt x="336" y="603"/>
                    <a:pt x="502" y="581"/>
                  </a:cubicBezTo>
                  <a:lnTo>
                    <a:pt x="3328" y="215"/>
                  </a:lnTo>
                  <a:lnTo>
                    <a:pt x="3366" y="215"/>
                  </a:lnTo>
                  <a:lnTo>
                    <a:pt x="3366" y="213"/>
                  </a:lnTo>
                  <a:close/>
                  <a:moveTo>
                    <a:pt x="3378" y="0"/>
                  </a:moveTo>
                  <a:cubicBezTo>
                    <a:pt x="3356" y="0"/>
                    <a:pt x="3333" y="2"/>
                    <a:pt x="3310" y="5"/>
                  </a:cubicBezTo>
                  <a:lnTo>
                    <a:pt x="484" y="373"/>
                  </a:lnTo>
                  <a:cubicBezTo>
                    <a:pt x="202" y="408"/>
                    <a:pt x="1" y="669"/>
                    <a:pt x="38" y="952"/>
                  </a:cubicBezTo>
                  <a:lnTo>
                    <a:pt x="38" y="1028"/>
                  </a:lnTo>
                  <a:cubicBezTo>
                    <a:pt x="71" y="1285"/>
                    <a:pt x="291" y="1479"/>
                    <a:pt x="551" y="1479"/>
                  </a:cubicBezTo>
                  <a:lnTo>
                    <a:pt x="617" y="1474"/>
                  </a:lnTo>
                  <a:lnTo>
                    <a:pt x="3443" y="1108"/>
                  </a:lnTo>
                  <a:cubicBezTo>
                    <a:pt x="3726" y="1069"/>
                    <a:pt x="3925" y="810"/>
                    <a:pt x="3891" y="526"/>
                  </a:cubicBezTo>
                  <a:lnTo>
                    <a:pt x="3891" y="453"/>
                  </a:lnTo>
                  <a:cubicBezTo>
                    <a:pt x="3891" y="451"/>
                    <a:pt x="3890" y="450"/>
                    <a:pt x="3890" y="448"/>
                  </a:cubicBezTo>
                  <a:cubicBezTo>
                    <a:pt x="3855" y="190"/>
                    <a:pt x="3634" y="0"/>
                    <a:pt x="337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358;p43">
              <a:extLst>
                <a:ext uri="{FF2B5EF4-FFF2-40B4-BE49-F238E27FC236}">
                  <a16:creationId xmlns:a16="http://schemas.microsoft.com/office/drawing/2014/main" id="{A980697D-B0D2-8B1D-7CB7-4F6496C6D2D9}"/>
                </a:ext>
              </a:extLst>
            </p:cNvPr>
            <p:cNvSpPr/>
            <p:nvPr/>
          </p:nvSpPr>
          <p:spPr>
            <a:xfrm>
              <a:off x="2092484" y="1532491"/>
              <a:ext cx="441725" cy="224869"/>
            </a:xfrm>
            <a:custGeom>
              <a:avLst/>
              <a:gdLst/>
              <a:ahLst/>
              <a:cxnLst/>
              <a:rect l="l" t="t" r="r" b="b"/>
              <a:pathLst>
                <a:path w="8985" h="4574" extrusionOk="0">
                  <a:moveTo>
                    <a:pt x="1" y="1"/>
                  </a:moveTo>
                  <a:lnTo>
                    <a:pt x="161" y="2648"/>
                  </a:lnTo>
                  <a:lnTo>
                    <a:pt x="8985" y="4573"/>
                  </a:lnTo>
                  <a:lnTo>
                    <a:pt x="6596" y="6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359;p43">
              <a:extLst>
                <a:ext uri="{FF2B5EF4-FFF2-40B4-BE49-F238E27FC236}">
                  <a16:creationId xmlns:a16="http://schemas.microsoft.com/office/drawing/2014/main" id="{3C4C061D-FD2E-13E7-DFC2-8E7CF42BB487}"/>
                </a:ext>
              </a:extLst>
            </p:cNvPr>
            <p:cNvSpPr/>
            <p:nvPr/>
          </p:nvSpPr>
          <p:spPr>
            <a:xfrm>
              <a:off x="2086928" y="1527181"/>
              <a:ext cx="457310" cy="237701"/>
            </a:xfrm>
            <a:custGeom>
              <a:avLst/>
              <a:gdLst/>
              <a:ahLst/>
              <a:cxnLst/>
              <a:rect l="l" t="t" r="r" b="b"/>
              <a:pathLst>
                <a:path w="9302" h="4835" extrusionOk="0">
                  <a:moveTo>
                    <a:pt x="227" y="216"/>
                  </a:moveTo>
                  <a:lnTo>
                    <a:pt x="6645" y="282"/>
                  </a:lnTo>
                  <a:lnTo>
                    <a:pt x="8895" y="4528"/>
                  </a:lnTo>
                  <a:lnTo>
                    <a:pt x="376" y="2668"/>
                  </a:lnTo>
                  <a:lnTo>
                    <a:pt x="227" y="216"/>
                  </a:lnTo>
                  <a:close/>
                  <a:moveTo>
                    <a:pt x="0" y="0"/>
                  </a:moveTo>
                  <a:lnTo>
                    <a:pt x="173" y="2843"/>
                  </a:lnTo>
                  <a:lnTo>
                    <a:pt x="9300" y="4835"/>
                  </a:lnTo>
                  <a:lnTo>
                    <a:pt x="9302" y="4835"/>
                  </a:lnTo>
                  <a:lnTo>
                    <a:pt x="6774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360;p43">
              <a:extLst>
                <a:ext uri="{FF2B5EF4-FFF2-40B4-BE49-F238E27FC236}">
                  <a16:creationId xmlns:a16="http://schemas.microsoft.com/office/drawing/2014/main" id="{30BC5857-D6E3-4993-BFF7-3D049ECB2FBF}"/>
                </a:ext>
              </a:extLst>
            </p:cNvPr>
            <p:cNvSpPr/>
            <p:nvPr/>
          </p:nvSpPr>
          <p:spPr>
            <a:xfrm>
              <a:off x="1859847" y="1532491"/>
              <a:ext cx="240601" cy="130231"/>
            </a:xfrm>
            <a:custGeom>
              <a:avLst/>
              <a:gdLst/>
              <a:ahLst/>
              <a:cxnLst/>
              <a:rect l="l" t="t" r="r" b="b"/>
              <a:pathLst>
                <a:path w="4894" h="2649" extrusionOk="0">
                  <a:moveTo>
                    <a:pt x="4733" y="1"/>
                  </a:moveTo>
                  <a:lnTo>
                    <a:pt x="1" y="162"/>
                  </a:lnTo>
                  <a:lnTo>
                    <a:pt x="242" y="2648"/>
                  </a:lnTo>
                  <a:lnTo>
                    <a:pt x="4893" y="2648"/>
                  </a:lnTo>
                  <a:lnTo>
                    <a:pt x="4733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361;p43">
              <a:extLst>
                <a:ext uri="{FF2B5EF4-FFF2-40B4-BE49-F238E27FC236}">
                  <a16:creationId xmlns:a16="http://schemas.microsoft.com/office/drawing/2014/main" id="{649E54B0-EE28-FB8D-C571-A1DCBDD56C7A}"/>
                </a:ext>
              </a:extLst>
            </p:cNvPr>
            <p:cNvSpPr/>
            <p:nvPr/>
          </p:nvSpPr>
          <p:spPr>
            <a:xfrm>
              <a:off x="1854095" y="1527083"/>
              <a:ext cx="251909" cy="140654"/>
            </a:xfrm>
            <a:custGeom>
              <a:avLst/>
              <a:gdLst/>
              <a:ahLst/>
              <a:cxnLst/>
              <a:rect l="l" t="t" r="r" b="b"/>
              <a:pathLst>
                <a:path w="5124" h="2861" extrusionOk="0">
                  <a:moveTo>
                    <a:pt x="4744" y="215"/>
                  </a:moveTo>
                  <a:lnTo>
                    <a:pt x="4890" y="2647"/>
                  </a:lnTo>
                  <a:lnTo>
                    <a:pt x="448" y="2647"/>
                  </a:lnTo>
                  <a:lnTo>
                    <a:pt x="235" y="373"/>
                  </a:lnTo>
                  <a:lnTo>
                    <a:pt x="4744" y="215"/>
                  </a:lnTo>
                  <a:close/>
                  <a:moveTo>
                    <a:pt x="4951" y="1"/>
                  </a:moveTo>
                  <a:lnTo>
                    <a:pt x="0" y="169"/>
                  </a:lnTo>
                  <a:lnTo>
                    <a:pt x="261" y="2861"/>
                  </a:lnTo>
                  <a:lnTo>
                    <a:pt x="5123" y="2861"/>
                  </a:lnTo>
                  <a:lnTo>
                    <a:pt x="495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362;p43">
              <a:extLst>
                <a:ext uri="{FF2B5EF4-FFF2-40B4-BE49-F238E27FC236}">
                  <a16:creationId xmlns:a16="http://schemas.microsoft.com/office/drawing/2014/main" id="{41E3CA55-8B15-EC04-0F27-04A677C9189D}"/>
                </a:ext>
              </a:extLst>
            </p:cNvPr>
            <p:cNvSpPr/>
            <p:nvPr/>
          </p:nvSpPr>
          <p:spPr>
            <a:xfrm>
              <a:off x="1658772" y="1540406"/>
              <a:ext cx="213218" cy="207466"/>
            </a:xfrm>
            <a:custGeom>
              <a:avLst/>
              <a:gdLst/>
              <a:ahLst/>
              <a:cxnLst/>
              <a:rect l="l" t="t" r="r" b="b"/>
              <a:pathLst>
                <a:path w="4337" h="4220" extrusionOk="0">
                  <a:moveTo>
                    <a:pt x="4091" y="1"/>
                  </a:moveTo>
                  <a:lnTo>
                    <a:pt x="331" y="2965"/>
                  </a:lnTo>
                  <a:cubicBezTo>
                    <a:pt x="88" y="3159"/>
                    <a:pt x="1" y="3489"/>
                    <a:pt x="118" y="3777"/>
                  </a:cubicBezTo>
                  <a:cubicBezTo>
                    <a:pt x="227" y="4052"/>
                    <a:pt x="491" y="4219"/>
                    <a:pt x="770" y="4219"/>
                  </a:cubicBezTo>
                  <a:cubicBezTo>
                    <a:pt x="857" y="4219"/>
                    <a:pt x="944" y="4203"/>
                    <a:pt x="1029" y="4170"/>
                  </a:cubicBezTo>
                  <a:cubicBezTo>
                    <a:pt x="1050" y="4161"/>
                    <a:pt x="1070" y="4152"/>
                    <a:pt x="1091" y="4141"/>
                  </a:cubicBezTo>
                  <a:lnTo>
                    <a:pt x="4336" y="2487"/>
                  </a:lnTo>
                  <a:lnTo>
                    <a:pt x="4091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363;p43">
              <a:extLst>
                <a:ext uri="{FF2B5EF4-FFF2-40B4-BE49-F238E27FC236}">
                  <a16:creationId xmlns:a16="http://schemas.microsoft.com/office/drawing/2014/main" id="{2A3CAB1B-6684-5B57-7F91-FAB878BA7C79}"/>
                </a:ext>
              </a:extLst>
            </p:cNvPr>
            <p:cNvSpPr/>
            <p:nvPr/>
          </p:nvSpPr>
          <p:spPr>
            <a:xfrm>
              <a:off x="1653069" y="1530328"/>
              <a:ext cx="224279" cy="222706"/>
            </a:xfrm>
            <a:custGeom>
              <a:avLst/>
              <a:gdLst/>
              <a:ahLst/>
              <a:cxnLst/>
              <a:rect l="l" t="t" r="r" b="b"/>
              <a:pathLst>
                <a:path w="4562" h="4530" extrusionOk="0">
                  <a:moveTo>
                    <a:pt x="4111" y="410"/>
                  </a:moveTo>
                  <a:lnTo>
                    <a:pt x="4335" y="2636"/>
                  </a:lnTo>
                  <a:lnTo>
                    <a:pt x="1153" y="4259"/>
                  </a:lnTo>
                  <a:cubicBezTo>
                    <a:pt x="1068" y="4303"/>
                    <a:pt x="975" y="4325"/>
                    <a:pt x="881" y="4325"/>
                  </a:cubicBezTo>
                  <a:cubicBezTo>
                    <a:pt x="811" y="4325"/>
                    <a:pt x="741" y="4312"/>
                    <a:pt x="673" y="4287"/>
                  </a:cubicBezTo>
                  <a:cubicBezTo>
                    <a:pt x="514" y="4227"/>
                    <a:pt x="389" y="4102"/>
                    <a:pt x="330" y="3943"/>
                  </a:cubicBezTo>
                  <a:cubicBezTo>
                    <a:pt x="231" y="3699"/>
                    <a:pt x="307" y="3417"/>
                    <a:pt x="513" y="3252"/>
                  </a:cubicBezTo>
                  <a:lnTo>
                    <a:pt x="4111" y="410"/>
                  </a:lnTo>
                  <a:close/>
                  <a:moveTo>
                    <a:pt x="4295" y="0"/>
                  </a:moveTo>
                  <a:lnTo>
                    <a:pt x="382" y="3087"/>
                  </a:lnTo>
                  <a:cubicBezTo>
                    <a:pt x="102" y="3310"/>
                    <a:pt x="0" y="3690"/>
                    <a:pt x="132" y="4022"/>
                  </a:cubicBezTo>
                  <a:cubicBezTo>
                    <a:pt x="215" y="4233"/>
                    <a:pt x="385" y="4400"/>
                    <a:pt x="599" y="4479"/>
                  </a:cubicBezTo>
                  <a:cubicBezTo>
                    <a:pt x="690" y="4513"/>
                    <a:pt x="785" y="4530"/>
                    <a:pt x="882" y="4530"/>
                  </a:cubicBezTo>
                  <a:cubicBezTo>
                    <a:pt x="885" y="4530"/>
                    <a:pt x="888" y="4530"/>
                    <a:pt x="891" y="4530"/>
                  </a:cubicBezTo>
                  <a:cubicBezTo>
                    <a:pt x="1016" y="4530"/>
                    <a:pt x="1139" y="4500"/>
                    <a:pt x="1251" y="4443"/>
                  </a:cubicBezTo>
                  <a:lnTo>
                    <a:pt x="4561" y="2753"/>
                  </a:lnTo>
                  <a:lnTo>
                    <a:pt x="429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364;p43">
              <a:extLst>
                <a:ext uri="{FF2B5EF4-FFF2-40B4-BE49-F238E27FC236}">
                  <a16:creationId xmlns:a16="http://schemas.microsoft.com/office/drawing/2014/main" id="{9A4D1ACD-E231-2E2E-3973-2CE0C66A8D69}"/>
                </a:ext>
              </a:extLst>
            </p:cNvPr>
            <p:cNvSpPr/>
            <p:nvPr/>
          </p:nvSpPr>
          <p:spPr>
            <a:xfrm>
              <a:off x="1840477" y="1527231"/>
              <a:ext cx="54865" cy="148520"/>
            </a:xfrm>
            <a:custGeom>
              <a:avLst/>
              <a:gdLst/>
              <a:ahLst/>
              <a:cxnLst/>
              <a:rect l="l" t="t" r="r" b="b"/>
              <a:pathLst>
                <a:path w="1116" h="3021" extrusionOk="0">
                  <a:moveTo>
                    <a:pt x="405" y="0"/>
                  </a:moveTo>
                  <a:cubicBezTo>
                    <a:pt x="388" y="0"/>
                    <a:pt x="370" y="1"/>
                    <a:pt x="353" y="4"/>
                  </a:cubicBezTo>
                  <a:cubicBezTo>
                    <a:pt x="145" y="32"/>
                    <a:pt x="0" y="223"/>
                    <a:pt x="28" y="431"/>
                  </a:cubicBezTo>
                  <a:lnTo>
                    <a:pt x="337" y="2693"/>
                  </a:lnTo>
                  <a:cubicBezTo>
                    <a:pt x="338" y="2694"/>
                    <a:pt x="338" y="2694"/>
                    <a:pt x="338" y="2696"/>
                  </a:cubicBezTo>
                  <a:cubicBezTo>
                    <a:pt x="364" y="2885"/>
                    <a:pt x="526" y="3021"/>
                    <a:pt x="712" y="3021"/>
                  </a:cubicBezTo>
                  <a:cubicBezTo>
                    <a:pt x="729" y="3021"/>
                    <a:pt x="746" y="3020"/>
                    <a:pt x="764" y="3017"/>
                  </a:cubicBezTo>
                  <a:cubicBezTo>
                    <a:pt x="971" y="2989"/>
                    <a:pt x="1115" y="2797"/>
                    <a:pt x="1089" y="2590"/>
                  </a:cubicBezTo>
                  <a:lnTo>
                    <a:pt x="779" y="328"/>
                  </a:lnTo>
                  <a:cubicBezTo>
                    <a:pt x="779" y="327"/>
                    <a:pt x="779" y="327"/>
                    <a:pt x="779" y="325"/>
                  </a:cubicBezTo>
                  <a:cubicBezTo>
                    <a:pt x="752" y="136"/>
                    <a:pt x="590" y="0"/>
                    <a:pt x="40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365;p43">
              <a:extLst>
                <a:ext uri="{FF2B5EF4-FFF2-40B4-BE49-F238E27FC236}">
                  <a16:creationId xmlns:a16="http://schemas.microsoft.com/office/drawing/2014/main" id="{461B7D9A-9BE0-AB9E-D7C4-5EB563DFD5BC}"/>
                </a:ext>
              </a:extLst>
            </p:cNvPr>
            <p:cNvSpPr/>
            <p:nvPr/>
          </p:nvSpPr>
          <p:spPr>
            <a:xfrm>
              <a:off x="1834823" y="1521675"/>
              <a:ext cx="66124" cy="159336"/>
            </a:xfrm>
            <a:custGeom>
              <a:avLst/>
              <a:gdLst/>
              <a:ahLst/>
              <a:cxnLst/>
              <a:rect l="l" t="t" r="r" b="b"/>
              <a:pathLst>
                <a:path w="1345" h="3241" extrusionOk="0">
                  <a:moveTo>
                    <a:pt x="525" y="219"/>
                  </a:moveTo>
                  <a:cubicBezTo>
                    <a:pt x="581" y="219"/>
                    <a:pt x="636" y="239"/>
                    <a:pt x="682" y="273"/>
                  </a:cubicBezTo>
                  <a:cubicBezTo>
                    <a:pt x="740" y="316"/>
                    <a:pt x="779" y="382"/>
                    <a:pt x="790" y="453"/>
                  </a:cubicBezTo>
                  <a:lnTo>
                    <a:pt x="1098" y="2716"/>
                  </a:lnTo>
                  <a:cubicBezTo>
                    <a:pt x="1117" y="2865"/>
                    <a:pt x="1013" y="3002"/>
                    <a:pt x="864" y="3023"/>
                  </a:cubicBezTo>
                  <a:cubicBezTo>
                    <a:pt x="853" y="3024"/>
                    <a:pt x="841" y="3025"/>
                    <a:pt x="830" y="3025"/>
                  </a:cubicBezTo>
                  <a:cubicBezTo>
                    <a:pt x="770" y="3025"/>
                    <a:pt x="712" y="3006"/>
                    <a:pt x="663" y="2971"/>
                  </a:cubicBezTo>
                  <a:cubicBezTo>
                    <a:pt x="605" y="2926"/>
                    <a:pt x="566" y="2861"/>
                    <a:pt x="557" y="2789"/>
                  </a:cubicBezTo>
                  <a:lnTo>
                    <a:pt x="249" y="526"/>
                  </a:lnTo>
                  <a:cubicBezTo>
                    <a:pt x="230" y="377"/>
                    <a:pt x="334" y="240"/>
                    <a:pt x="481" y="219"/>
                  </a:cubicBezTo>
                  <a:lnTo>
                    <a:pt x="519" y="219"/>
                  </a:lnTo>
                  <a:cubicBezTo>
                    <a:pt x="521" y="219"/>
                    <a:pt x="523" y="219"/>
                    <a:pt x="525" y="219"/>
                  </a:cubicBezTo>
                  <a:close/>
                  <a:moveTo>
                    <a:pt x="520" y="0"/>
                  </a:moveTo>
                  <a:cubicBezTo>
                    <a:pt x="498" y="0"/>
                    <a:pt x="475" y="2"/>
                    <a:pt x="453" y="5"/>
                  </a:cubicBezTo>
                  <a:cubicBezTo>
                    <a:pt x="187" y="41"/>
                    <a:pt x="0" y="286"/>
                    <a:pt x="36" y="551"/>
                  </a:cubicBezTo>
                  <a:lnTo>
                    <a:pt x="346" y="2815"/>
                  </a:lnTo>
                  <a:cubicBezTo>
                    <a:pt x="377" y="3057"/>
                    <a:pt x="581" y="3239"/>
                    <a:pt x="825" y="3240"/>
                  </a:cubicBezTo>
                  <a:lnTo>
                    <a:pt x="883" y="3230"/>
                  </a:lnTo>
                  <a:lnTo>
                    <a:pt x="888" y="3230"/>
                  </a:lnTo>
                  <a:cubicBezTo>
                    <a:pt x="1156" y="3194"/>
                    <a:pt x="1345" y="2950"/>
                    <a:pt x="1309" y="2682"/>
                  </a:cubicBezTo>
                  <a:lnTo>
                    <a:pt x="1001" y="420"/>
                  </a:lnTo>
                  <a:cubicBezTo>
                    <a:pt x="983" y="292"/>
                    <a:pt x="916" y="178"/>
                    <a:pt x="813" y="100"/>
                  </a:cubicBezTo>
                  <a:cubicBezTo>
                    <a:pt x="729" y="35"/>
                    <a:pt x="625" y="0"/>
                    <a:pt x="52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366;p43">
              <a:extLst>
                <a:ext uri="{FF2B5EF4-FFF2-40B4-BE49-F238E27FC236}">
                  <a16:creationId xmlns:a16="http://schemas.microsoft.com/office/drawing/2014/main" id="{C191EF09-9B01-C25C-FCC8-1B203F998499}"/>
                </a:ext>
              </a:extLst>
            </p:cNvPr>
            <p:cNvSpPr/>
            <p:nvPr/>
          </p:nvSpPr>
          <p:spPr>
            <a:xfrm>
              <a:off x="2084667" y="1516857"/>
              <a:ext cx="38543" cy="149503"/>
            </a:xfrm>
            <a:custGeom>
              <a:avLst/>
              <a:gdLst/>
              <a:ahLst/>
              <a:cxnLst/>
              <a:rect l="l" t="t" r="r" b="b"/>
              <a:pathLst>
                <a:path w="784" h="3041" extrusionOk="0">
                  <a:moveTo>
                    <a:pt x="382" y="0"/>
                  </a:moveTo>
                  <a:cubicBezTo>
                    <a:pt x="381" y="0"/>
                    <a:pt x="379" y="0"/>
                    <a:pt x="377" y="0"/>
                  </a:cubicBezTo>
                  <a:cubicBezTo>
                    <a:pt x="167" y="2"/>
                    <a:pt x="0" y="174"/>
                    <a:pt x="2" y="383"/>
                  </a:cubicBezTo>
                  <a:lnTo>
                    <a:pt x="24" y="2665"/>
                  </a:lnTo>
                  <a:lnTo>
                    <a:pt x="23" y="2665"/>
                  </a:lnTo>
                  <a:lnTo>
                    <a:pt x="23" y="2670"/>
                  </a:lnTo>
                  <a:cubicBezTo>
                    <a:pt x="27" y="2877"/>
                    <a:pt x="195" y="3041"/>
                    <a:pt x="401" y="3041"/>
                  </a:cubicBezTo>
                  <a:cubicBezTo>
                    <a:pt x="403" y="3041"/>
                    <a:pt x="405" y="3041"/>
                    <a:pt x="407" y="3041"/>
                  </a:cubicBezTo>
                  <a:cubicBezTo>
                    <a:pt x="615" y="3038"/>
                    <a:pt x="783" y="2868"/>
                    <a:pt x="782" y="2659"/>
                  </a:cubicBezTo>
                  <a:lnTo>
                    <a:pt x="761" y="375"/>
                  </a:lnTo>
                  <a:cubicBezTo>
                    <a:pt x="758" y="167"/>
                    <a:pt x="590" y="0"/>
                    <a:pt x="38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367;p43">
              <a:extLst>
                <a:ext uri="{FF2B5EF4-FFF2-40B4-BE49-F238E27FC236}">
                  <a16:creationId xmlns:a16="http://schemas.microsoft.com/office/drawing/2014/main" id="{8CCCF14B-1558-0152-F89D-5EC3FE5777D9}"/>
                </a:ext>
              </a:extLst>
            </p:cNvPr>
            <p:cNvSpPr/>
            <p:nvPr/>
          </p:nvSpPr>
          <p:spPr>
            <a:xfrm>
              <a:off x="2079308" y="1511597"/>
              <a:ext cx="49113" cy="159975"/>
            </a:xfrm>
            <a:custGeom>
              <a:avLst/>
              <a:gdLst/>
              <a:ahLst/>
              <a:cxnLst/>
              <a:rect l="l" t="t" r="r" b="b"/>
              <a:pathLst>
                <a:path w="999" h="3254" extrusionOk="0">
                  <a:moveTo>
                    <a:pt x="489" y="219"/>
                  </a:moveTo>
                  <a:cubicBezTo>
                    <a:pt x="560" y="220"/>
                    <a:pt x="627" y="249"/>
                    <a:pt x="678" y="298"/>
                  </a:cubicBezTo>
                  <a:cubicBezTo>
                    <a:pt x="730" y="348"/>
                    <a:pt x="760" y="418"/>
                    <a:pt x="761" y="490"/>
                  </a:cubicBezTo>
                  <a:lnTo>
                    <a:pt x="782" y="2772"/>
                  </a:lnTo>
                  <a:cubicBezTo>
                    <a:pt x="782" y="2923"/>
                    <a:pt x="660" y="3045"/>
                    <a:pt x="510" y="3045"/>
                  </a:cubicBezTo>
                  <a:cubicBezTo>
                    <a:pt x="359" y="3045"/>
                    <a:pt x="237" y="2923"/>
                    <a:pt x="237" y="2772"/>
                  </a:cubicBezTo>
                  <a:lnTo>
                    <a:pt x="219" y="494"/>
                  </a:lnTo>
                  <a:cubicBezTo>
                    <a:pt x="218" y="344"/>
                    <a:pt x="339" y="222"/>
                    <a:pt x="489" y="219"/>
                  </a:cubicBezTo>
                  <a:close/>
                  <a:moveTo>
                    <a:pt x="481" y="0"/>
                  </a:moveTo>
                  <a:cubicBezTo>
                    <a:pt x="215" y="3"/>
                    <a:pt x="1" y="222"/>
                    <a:pt x="2" y="490"/>
                  </a:cubicBezTo>
                  <a:lnTo>
                    <a:pt x="24" y="2774"/>
                  </a:lnTo>
                  <a:cubicBezTo>
                    <a:pt x="29" y="3040"/>
                    <a:pt x="245" y="3253"/>
                    <a:pt x="510" y="3253"/>
                  </a:cubicBezTo>
                  <a:lnTo>
                    <a:pt x="516" y="3253"/>
                  </a:lnTo>
                  <a:cubicBezTo>
                    <a:pt x="784" y="3250"/>
                    <a:pt x="998" y="3032"/>
                    <a:pt x="997" y="2764"/>
                  </a:cubicBezTo>
                  <a:lnTo>
                    <a:pt x="974" y="482"/>
                  </a:lnTo>
                  <a:cubicBezTo>
                    <a:pt x="973" y="353"/>
                    <a:pt x="921" y="229"/>
                    <a:pt x="827" y="139"/>
                  </a:cubicBezTo>
                  <a:cubicBezTo>
                    <a:pt x="735" y="49"/>
                    <a:pt x="611" y="0"/>
                    <a:pt x="48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368;p43">
              <a:extLst>
                <a:ext uri="{FF2B5EF4-FFF2-40B4-BE49-F238E27FC236}">
                  <a16:creationId xmlns:a16="http://schemas.microsoft.com/office/drawing/2014/main" id="{E1B7EDD3-004B-3FBE-0BA4-EF7EA2E90181}"/>
                </a:ext>
              </a:extLst>
            </p:cNvPr>
            <p:cNvSpPr/>
            <p:nvPr/>
          </p:nvSpPr>
          <p:spPr>
            <a:xfrm>
              <a:off x="2416760" y="1506730"/>
              <a:ext cx="117449" cy="250630"/>
            </a:xfrm>
            <a:custGeom>
              <a:avLst/>
              <a:gdLst/>
              <a:ahLst/>
              <a:cxnLst/>
              <a:rect l="l" t="t" r="r" b="b"/>
              <a:pathLst>
                <a:path w="2389" h="5098" extrusionOk="0">
                  <a:moveTo>
                    <a:pt x="1805" y="1"/>
                  </a:moveTo>
                  <a:lnTo>
                    <a:pt x="0" y="592"/>
                  </a:lnTo>
                  <a:lnTo>
                    <a:pt x="2389" y="5097"/>
                  </a:lnTo>
                  <a:lnTo>
                    <a:pt x="180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369;p43">
              <a:extLst>
                <a:ext uri="{FF2B5EF4-FFF2-40B4-BE49-F238E27FC236}">
                  <a16:creationId xmlns:a16="http://schemas.microsoft.com/office/drawing/2014/main" id="{CE51F87A-E7E0-585C-A9A3-C63A851173EC}"/>
                </a:ext>
              </a:extLst>
            </p:cNvPr>
            <p:cNvSpPr/>
            <p:nvPr/>
          </p:nvSpPr>
          <p:spPr>
            <a:xfrm>
              <a:off x="2409238" y="1499650"/>
              <a:ext cx="133378" cy="284651"/>
            </a:xfrm>
            <a:custGeom>
              <a:avLst/>
              <a:gdLst/>
              <a:ahLst/>
              <a:cxnLst/>
              <a:rect l="l" t="t" r="r" b="b"/>
              <a:pathLst>
                <a:path w="2713" h="5790" extrusionOk="0">
                  <a:moveTo>
                    <a:pt x="1875" y="292"/>
                  </a:moveTo>
                  <a:lnTo>
                    <a:pt x="2378" y="4698"/>
                  </a:lnTo>
                  <a:lnTo>
                    <a:pt x="307" y="797"/>
                  </a:lnTo>
                  <a:lnTo>
                    <a:pt x="1875" y="292"/>
                  </a:lnTo>
                  <a:close/>
                  <a:moveTo>
                    <a:pt x="2049" y="0"/>
                  </a:moveTo>
                  <a:lnTo>
                    <a:pt x="0" y="672"/>
                  </a:lnTo>
                  <a:lnTo>
                    <a:pt x="2713" y="5789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370;p43">
              <a:extLst>
                <a:ext uri="{FF2B5EF4-FFF2-40B4-BE49-F238E27FC236}">
                  <a16:creationId xmlns:a16="http://schemas.microsoft.com/office/drawing/2014/main" id="{CE2DFFEF-806C-1FDB-4A2D-1803AAAD4BBC}"/>
                </a:ext>
              </a:extLst>
            </p:cNvPr>
            <p:cNvSpPr/>
            <p:nvPr/>
          </p:nvSpPr>
          <p:spPr>
            <a:xfrm>
              <a:off x="2038405" y="1535785"/>
              <a:ext cx="495804" cy="221575"/>
            </a:xfrm>
            <a:custGeom>
              <a:avLst/>
              <a:gdLst/>
              <a:ahLst/>
              <a:cxnLst/>
              <a:rect l="l" t="t" r="r" b="b"/>
              <a:pathLst>
                <a:path w="10085" h="4507" extrusionOk="0">
                  <a:moveTo>
                    <a:pt x="7696" y="1"/>
                  </a:moveTo>
                  <a:lnTo>
                    <a:pt x="0" y="1654"/>
                  </a:lnTo>
                  <a:lnTo>
                    <a:pt x="1007" y="4471"/>
                  </a:lnTo>
                  <a:lnTo>
                    <a:pt x="10085" y="4506"/>
                  </a:lnTo>
                  <a:lnTo>
                    <a:pt x="7696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371;p43">
              <a:extLst>
                <a:ext uri="{FF2B5EF4-FFF2-40B4-BE49-F238E27FC236}">
                  <a16:creationId xmlns:a16="http://schemas.microsoft.com/office/drawing/2014/main" id="{ADA113B9-8BBE-FC18-52F0-BD06C1C47E65}"/>
                </a:ext>
              </a:extLst>
            </p:cNvPr>
            <p:cNvSpPr/>
            <p:nvPr/>
          </p:nvSpPr>
          <p:spPr>
            <a:xfrm>
              <a:off x="2031719" y="1529295"/>
              <a:ext cx="511192" cy="233325"/>
            </a:xfrm>
            <a:custGeom>
              <a:avLst/>
              <a:gdLst/>
              <a:ahLst/>
              <a:cxnLst/>
              <a:rect l="l" t="t" r="r" b="b"/>
              <a:pathLst>
                <a:path w="10398" h="4746" extrusionOk="0">
                  <a:moveTo>
                    <a:pt x="7777" y="256"/>
                  </a:moveTo>
                  <a:lnTo>
                    <a:pt x="10055" y="4531"/>
                  </a:lnTo>
                  <a:lnTo>
                    <a:pt x="1228" y="4495"/>
                  </a:lnTo>
                  <a:lnTo>
                    <a:pt x="278" y="1866"/>
                  </a:lnTo>
                  <a:lnTo>
                    <a:pt x="7777" y="256"/>
                  </a:lnTo>
                  <a:close/>
                  <a:moveTo>
                    <a:pt x="7891" y="0"/>
                  </a:moveTo>
                  <a:lnTo>
                    <a:pt x="1" y="1707"/>
                  </a:lnTo>
                  <a:lnTo>
                    <a:pt x="1067" y="4708"/>
                  </a:lnTo>
                  <a:lnTo>
                    <a:pt x="10398" y="4746"/>
                  </a:lnTo>
                  <a:lnTo>
                    <a:pt x="789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372;p43">
              <a:extLst>
                <a:ext uri="{FF2B5EF4-FFF2-40B4-BE49-F238E27FC236}">
                  <a16:creationId xmlns:a16="http://schemas.microsoft.com/office/drawing/2014/main" id="{458A6647-27CD-445E-0B60-0BF947E88A21}"/>
                </a:ext>
              </a:extLst>
            </p:cNvPr>
            <p:cNvSpPr/>
            <p:nvPr/>
          </p:nvSpPr>
          <p:spPr>
            <a:xfrm>
              <a:off x="1877742" y="1617050"/>
              <a:ext cx="210170" cy="251220"/>
            </a:xfrm>
            <a:custGeom>
              <a:avLst/>
              <a:gdLst/>
              <a:ahLst/>
              <a:cxnLst/>
              <a:rect l="l" t="t" r="r" b="b"/>
              <a:pathLst>
                <a:path w="4275" h="5110" extrusionOk="0">
                  <a:moveTo>
                    <a:pt x="3268" y="1"/>
                  </a:moveTo>
                  <a:lnTo>
                    <a:pt x="0" y="3772"/>
                  </a:lnTo>
                  <a:lnTo>
                    <a:pt x="1295" y="5109"/>
                  </a:lnTo>
                  <a:lnTo>
                    <a:pt x="4275" y="2818"/>
                  </a:lnTo>
                  <a:lnTo>
                    <a:pt x="3268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373;p43">
              <a:extLst>
                <a:ext uri="{FF2B5EF4-FFF2-40B4-BE49-F238E27FC236}">
                  <a16:creationId xmlns:a16="http://schemas.microsoft.com/office/drawing/2014/main" id="{4F2C8AAA-5D04-50B5-9C99-E4511DC65307}"/>
                </a:ext>
              </a:extLst>
            </p:cNvPr>
            <p:cNvSpPr/>
            <p:nvPr/>
          </p:nvSpPr>
          <p:spPr>
            <a:xfrm>
              <a:off x="1870564" y="1606726"/>
              <a:ext cx="223591" cy="268476"/>
            </a:xfrm>
            <a:custGeom>
              <a:avLst/>
              <a:gdLst/>
              <a:ahLst/>
              <a:cxnLst/>
              <a:rect l="l" t="t" r="r" b="b"/>
              <a:pathLst>
                <a:path w="4548" h="5461" extrusionOk="0">
                  <a:moveTo>
                    <a:pt x="3376" y="418"/>
                  </a:moveTo>
                  <a:lnTo>
                    <a:pt x="4293" y="2989"/>
                  </a:lnTo>
                  <a:lnTo>
                    <a:pt x="1453" y="5176"/>
                  </a:lnTo>
                  <a:lnTo>
                    <a:pt x="290" y="3979"/>
                  </a:lnTo>
                  <a:lnTo>
                    <a:pt x="3376" y="418"/>
                  </a:lnTo>
                  <a:close/>
                  <a:moveTo>
                    <a:pt x="3453" y="1"/>
                  </a:moveTo>
                  <a:lnTo>
                    <a:pt x="0" y="3987"/>
                  </a:lnTo>
                  <a:lnTo>
                    <a:pt x="1431" y="5461"/>
                  </a:lnTo>
                  <a:lnTo>
                    <a:pt x="4547" y="3063"/>
                  </a:lnTo>
                  <a:lnTo>
                    <a:pt x="345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374;p43">
              <a:extLst>
                <a:ext uri="{FF2B5EF4-FFF2-40B4-BE49-F238E27FC236}">
                  <a16:creationId xmlns:a16="http://schemas.microsoft.com/office/drawing/2014/main" id="{9D6F6449-ADD8-4B5B-9045-1AE0442E13B0}"/>
                </a:ext>
              </a:extLst>
            </p:cNvPr>
            <p:cNvSpPr/>
            <p:nvPr/>
          </p:nvSpPr>
          <p:spPr>
            <a:xfrm>
              <a:off x="1790479" y="1802491"/>
              <a:ext cx="150978" cy="193700"/>
            </a:xfrm>
            <a:custGeom>
              <a:avLst/>
              <a:gdLst/>
              <a:ahLst/>
              <a:cxnLst/>
              <a:rect l="l" t="t" r="r" b="b"/>
              <a:pathLst>
                <a:path w="3071" h="3940" extrusionOk="0">
                  <a:moveTo>
                    <a:pt x="1774" y="0"/>
                  </a:moveTo>
                  <a:lnTo>
                    <a:pt x="1774" y="1"/>
                  </a:lnTo>
                  <a:lnTo>
                    <a:pt x="1774" y="1"/>
                  </a:lnTo>
                  <a:lnTo>
                    <a:pt x="1775" y="0"/>
                  </a:lnTo>
                  <a:close/>
                  <a:moveTo>
                    <a:pt x="1774" y="1"/>
                  </a:moveTo>
                  <a:lnTo>
                    <a:pt x="122" y="3172"/>
                  </a:lnTo>
                  <a:cubicBezTo>
                    <a:pt x="0" y="3401"/>
                    <a:pt x="66" y="3685"/>
                    <a:pt x="276" y="3837"/>
                  </a:cubicBezTo>
                  <a:cubicBezTo>
                    <a:pt x="369" y="3906"/>
                    <a:pt x="478" y="3939"/>
                    <a:pt x="587" y="3939"/>
                  </a:cubicBezTo>
                  <a:cubicBezTo>
                    <a:pt x="734" y="3939"/>
                    <a:pt x="880" y="3877"/>
                    <a:pt x="983" y="3758"/>
                  </a:cubicBezTo>
                  <a:lnTo>
                    <a:pt x="3070" y="1337"/>
                  </a:lnTo>
                  <a:lnTo>
                    <a:pt x="1774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375;p43">
              <a:extLst>
                <a:ext uri="{FF2B5EF4-FFF2-40B4-BE49-F238E27FC236}">
                  <a16:creationId xmlns:a16="http://schemas.microsoft.com/office/drawing/2014/main" id="{CD51002F-A545-9FF8-B72F-19E61D02265E}"/>
                </a:ext>
              </a:extLst>
            </p:cNvPr>
            <p:cNvSpPr/>
            <p:nvPr/>
          </p:nvSpPr>
          <p:spPr>
            <a:xfrm>
              <a:off x="1788365" y="1793445"/>
              <a:ext cx="160024" cy="207957"/>
            </a:xfrm>
            <a:custGeom>
              <a:avLst/>
              <a:gdLst/>
              <a:ahLst/>
              <a:cxnLst/>
              <a:rect l="l" t="t" r="r" b="b"/>
              <a:pathLst>
                <a:path w="3255" h="4230" extrusionOk="0">
                  <a:moveTo>
                    <a:pt x="1843" y="364"/>
                  </a:moveTo>
                  <a:lnTo>
                    <a:pt x="2969" y="1535"/>
                  </a:lnTo>
                  <a:lnTo>
                    <a:pt x="947" y="3880"/>
                  </a:lnTo>
                  <a:cubicBezTo>
                    <a:pt x="863" y="3974"/>
                    <a:pt x="747" y="4023"/>
                    <a:pt x="629" y="4023"/>
                  </a:cubicBezTo>
                  <a:cubicBezTo>
                    <a:pt x="543" y="4023"/>
                    <a:pt x="457" y="3997"/>
                    <a:pt x="383" y="3944"/>
                  </a:cubicBezTo>
                  <a:cubicBezTo>
                    <a:pt x="219" y="3820"/>
                    <a:pt x="167" y="3597"/>
                    <a:pt x="259" y="3414"/>
                  </a:cubicBezTo>
                  <a:lnTo>
                    <a:pt x="1843" y="364"/>
                  </a:lnTo>
                  <a:close/>
                  <a:moveTo>
                    <a:pt x="1785" y="1"/>
                  </a:moveTo>
                  <a:lnTo>
                    <a:pt x="79" y="3306"/>
                  </a:lnTo>
                  <a:cubicBezTo>
                    <a:pt x="39" y="3387"/>
                    <a:pt x="16" y="3476"/>
                    <a:pt x="13" y="3565"/>
                  </a:cubicBezTo>
                  <a:cubicBezTo>
                    <a:pt x="0" y="3918"/>
                    <a:pt x="274" y="4216"/>
                    <a:pt x="627" y="4230"/>
                  </a:cubicBezTo>
                  <a:cubicBezTo>
                    <a:pt x="811" y="4230"/>
                    <a:pt x="986" y="4149"/>
                    <a:pt x="1108" y="4011"/>
                  </a:cubicBezTo>
                  <a:lnTo>
                    <a:pt x="3255" y="1515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376;p43">
              <a:extLst>
                <a:ext uri="{FF2B5EF4-FFF2-40B4-BE49-F238E27FC236}">
                  <a16:creationId xmlns:a16="http://schemas.microsoft.com/office/drawing/2014/main" id="{DFA95FC8-D190-7D25-ACF3-A14AFAE4AE15}"/>
                </a:ext>
              </a:extLst>
            </p:cNvPr>
            <p:cNvSpPr/>
            <p:nvPr/>
          </p:nvSpPr>
          <p:spPr>
            <a:xfrm>
              <a:off x="1842787" y="1787939"/>
              <a:ext cx="128953" cy="108207"/>
            </a:xfrm>
            <a:custGeom>
              <a:avLst/>
              <a:gdLst/>
              <a:ahLst/>
              <a:cxnLst/>
              <a:rect l="l" t="t" r="r" b="b"/>
              <a:pathLst>
                <a:path w="2623" h="2201" extrusionOk="0">
                  <a:moveTo>
                    <a:pt x="428" y="1"/>
                  </a:moveTo>
                  <a:cubicBezTo>
                    <a:pt x="317" y="1"/>
                    <a:pt x="207" y="49"/>
                    <a:pt x="132" y="141"/>
                  </a:cubicBezTo>
                  <a:cubicBezTo>
                    <a:pt x="1" y="304"/>
                    <a:pt x="25" y="542"/>
                    <a:pt x="185" y="674"/>
                  </a:cubicBezTo>
                  <a:lnTo>
                    <a:pt x="1957" y="2116"/>
                  </a:lnTo>
                  <a:lnTo>
                    <a:pt x="1959" y="2116"/>
                  </a:lnTo>
                  <a:cubicBezTo>
                    <a:pt x="1959" y="2116"/>
                    <a:pt x="1960" y="2117"/>
                    <a:pt x="1960" y="2117"/>
                  </a:cubicBezTo>
                  <a:cubicBezTo>
                    <a:pt x="2030" y="2173"/>
                    <a:pt x="2114" y="2201"/>
                    <a:pt x="2197" y="2201"/>
                  </a:cubicBezTo>
                  <a:cubicBezTo>
                    <a:pt x="2308" y="2201"/>
                    <a:pt x="2417" y="2153"/>
                    <a:pt x="2492" y="2060"/>
                  </a:cubicBezTo>
                  <a:cubicBezTo>
                    <a:pt x="2623" y="1898"/>
                    <a:pt x="2597" y="1658"/>
                    <a:pt x="2435" y="1527"/>
                  </a:cubicBezTo>
                  <a:lnTo>
                    <a:pt x="666" y="85"/>
                  </a:lnTo>
                  <a:cubicBezTo>
                    <a:pt x="596" y="28"/>
                    <a:pt x="512" y="1"/>
                    <a:pt x="42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377;p43">
              <a:extLst>
                <a:ext uri="{FF2B5EF4-FFF2-40B4-BE49-F238E27FC236}">
                  <a16:creationId xmlns:a16="http://schemas.microsoft.com/office/drawing/2014/main" id="{7CF54CC3-4974-9660-7CAA-07180DC4A335}"/>
                </a:ext>
              </a:extLst>
            </p:cNvPr>
            <p:cNvSpPr/>
            <p:nvPr/>
          </p:nvSpPr>
          <p:spPr>
            <a:xfrm>
              <a:off x="1836937" y="1782531"/>
              <a:ext cx="140310" cy="118875"/>
            </a:xfrm>
            <a:custGeom>
              <a:avLst/>
              <a:gdLst/>
              <a:ahLst/>
              <a:cxnLst/>
              <a:rect l="l" t="t" r="r" b="b"/>
              <a:pathLst>
                <a:path w="2854" h="2418" extrusionOk="0">
                  <a:moveTo>
                    <a:pt x="549" y="217"/>
                  </a:moveTo>
                  <a:cubicBezTo>
                    <a:pt x="610" y="217"/>
                    <a:pt x="671" y="238"/>
                    <a:pt x="718" y="280"/>
                  </a:cubicBezTo>
                  <a:lnTo>
                    <a:pt x="2490" y="1721"/>
                  </a:lnTo>
                  <a:cubicBezTo>
                    <a:pt x="2606" y="1816"/>
                    <a:pt x="2624" y="1987"/>
                    <a:pt x="2529" y="2105"/>
                  </a:cubicBezTo>
                  <a:cubicBezTo>
                    <a:pt x="2474" y="2170"/>
                    <a:pt x="2396" y="2204"/>
                    <a:pt x="2317" y="2204"/>
                  </a:cubicBezTo>
                  <a:cubicBezTo>
                    <a:pt x="2257" y="2204"/>
                    <a:pt x="2196" y="2184"/>
                    <a:pt x="2145" y="2142"/>
                  </a:cubicBezTo>
                  <a:lnTo>
                    <a:pt x="374" y="701"/>
                  </a:lnTo>
                  <a:cubicBezTo>
                    <a:pt x="258" y="606"/>
                    <a:pt x="240" y="436"/>
                    <a:pt x="334" y="320"/>
                  </a:cubicBezTo>
                  <a:cubicBezTo>
                    <a:pt x="380" y="263"/>
                    <a:pt x="447" y="227"/>
                    <a:pt x="520" y="218"/>
                  </a:cubicBezTo>
                  <a:cubicBezTo>
                    <a:pt x="530" y="217"/>
                    <a:pt x="539" y="217"/>
                    <a:pt x="549" y="217"/>
                  </a:cubicBezTo>
                  <a:close/>
                  <a:moveTo>
                    <a:pt x="548" y="1"/>
                  </a:moveTo>
                  <a:cubicBezTo>
                    <a:pt x="407" y="1"/>
                    <a:pt x="267" y="61"/>
                    <a:pt x="170" y="178"/>
                  </a:cubicBezTo>
                  <a:cubicBezTo>
                    <a:pt x="170" y="178"/>
                    <a:pt x="170" y="178"/>
                    <a:pt x="170" y="180"/>
                  </a:cubicBezTo>
                  <a:cubicBezTo>
                    <a:pt x="1" y="388"/>
                    <a:pt x="32" y="693"/>
                    <a:pt x="240" y="863"/>
                  </a:cubicBezTo>
                  <a:lnTo>
                    <a:pt x="2011" y="2309"/>
                  </a:lnTo>
                  <a:cubicBezTo>
                    <a:pt x="2097" y="2379"/>
                    <a:pt x="2204" y="2418"/>
                    <a:pt x="2316" y="2418"/>
                  </a:cubicBezTo>
                  <a:lnTo>
                    <a:pt x="2367" y="2404"/>
                  </a:lnTo>
                  <a:cubicBezTo>
                    <a:pt x="2489" y="2391"/>
                    <a:pt x="2600" y="2331"/>
                    <a:pt x="2679" y="2237"/>
                  </a:cubicBezTo>
                  <a:cubicBezTo>
                    <a:pt x="2853" y="2033"/>
                    <a:pt x="2830" y="1725"/>
                    <a:pt x="2624" y="1553"/>
                  </a:cubicBezTo>
                  <a:lnTo>
                    <a:pt x="855" y="110"/>
                  </a:lnTo>
                  <a:cubicBezTo>
                    <a:pt x="765" y="37"/>
                    <a:pt x="656" y="1"/>
                    <a:pt x="54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378;p43">
              <a:extLst>
                <a:ext uri="{FF2B5EF4-FFF2-40B4-BE49-F238E27FC236}">
                  <a16:creationId xmlns:a16="http://schemas.microsoft.com/office/drawing/2014/main" id="{0A41814E-B2F7-DD8A-959E-9B72C712E0FD}"/>
                </a:ext>
              </a:extLst>
            </p:cNvPr>
            <p:cNvSpPr/>
            <p:nvPr/>
          </p:nvSpPr>
          <p:spPr>
            <a:xfrm>
              <a:off x="2022968" y="1596501"/>
              <a:ext cx="86133" cy="174183"/>
            </a:xfrm>
            <a:custGeom>
              <a:avLst/>
              <a:gdLst/>
              <a:ahLst/>
              <a:cxnLst/>
              <a:rect l="l" t="t" r="r" b="b"/>
              <a:pathLst>
                <a:path w="1752" h="3543" extrusionOk="0">
                  <a:moveTo>
                    <a:pt x="427" y="1"/>
                  </a:moveTo>
                  <a:cubicBezTo>
                    <a:pt x="386" y="1"/>
                    <a:pt x="344" y="7"/>
                    <a:pt x="304" y="21"/>
                  </a:cubicBezTo>
                  <a:cubicBezTo>
                    <a:pt x="302" y="23"/>
                    <a:pt x="302" y="23"/>
                    <a:pt x="301" y="23"/>
                  </a:cubicBezTo>
                  <a:cubicBezTo>
                    <a:pt x="104" y="91"/>
                    <a:pt x="0" y="307"/>
                    <a:pt x="69" y="503"/>
                  </a:cubicBezTo>
                  <a:lnTo>
                    <a:pt x="963" y="3289"/>
                  </a:lnTo>
                  <a:cubicBezTo>
                    <a:pt x="1018" y="3446"/>
                    <a:pt x="1165" y="3543"/>
                    <a:pt x="1322" y="3543"/>
                  </a:cubicBezTo>
                  <a:cubicBezTo>
                    <a:pt x="1363" y="3543"/>
                    <a:pt x="1406" y="3536"/>
                    <a:pt x="1447" y="3522"/>
                  </a:cubicBezTo>
                  <a:cubicBezTo>
                    <a:pt x="1447" y="3520"/>
                    <a:pt x="1449" y="3520"/>
                    <a:pt x="1450" y="3520"/>
                  </a:cubicBezTo>
                  <a:cubicBezTo>
                    <a:pt x="1647" y="3452"/>
                    <a:pt x="1751" y="3236"/>
                    <a:pt x="1681" y="3039"/>
                  </a:cubicBezTo>
                  <a:lnTo>
                    <a:pt x="788" y="256"/>
                  </a:lnTo>
                  <a:cubicBezTo>
                    <a:pt x="733" y="99"/>
                    <a:pt x="585" y="1"/>
                    <a:pt x="42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379;p43">
              <a:extLst>
                <a:ext uri="{FF2B5EF4-FFF2-40B4-BE49-F238E27FC236}">
                  <a16:creationId xmlns:a16="http://schemas.microsoft.com/office/drawing/2014/main" id="{56B6B0C6-9D1F-BC0F-6FB9-E7FA6FF74D50}"/>
                </a:ext>
              </a:extLst>
            </p:cNvPr>
            <p:cNvSpPr/>
            <p:nvPr/>
          </p:nvSpPr>
          <p:spPr>
            <a:xfrm>
              <a:off x="2017069" y="1591338"/>
              <a:ext cx="97637" cy="184605"/>
            </a:xfrm>
            <a:custGeom>
              <a:avLst/>
              <a:gdLst/>
              <a:ahLst/>
              <a:cxnLst/>
              <a:rect l="l" t="t" r="r" b="b"/>
              <a:pathLst>
                <a:path w="1986" h="3755" extrusionOk="0">
                  <a:moveTo>
                    <a:pt x="550" y="210"/>
                  </a:moveTo>
                  <a:cubicBezTo>
                    <a:pt x="592" y="210"/>
                    <a:pt x="635" y="220"/>
                    <a:pt x="674" y="239"/>
                  </a:cubicBezTo>
                  <a:cubicBezTo>
                    <a:pt x="738" y="270"/>
                    <a:pt x="789" y="326"/>
                    <a:pt x="812" y="393"/>
                  </a:cubicBezTo>
                  <a:lnTo>
                    <a:pt x="1706" y="3180"/>
                  </a:lnTo>
                  <a:cubicBezTo>
                    <a:pt x="1706" y="3181"/>
                    <a:pt x="1706" y="3181"/>
                    <a:pt x="1706" y="3181"/>
                  </a:cubicBezTo>
                  <a:cubicBezTo>
                    <a:pt x="1755" y="3324"/>
                    <a:pt x="1679" y="3478"/>
                    <a:pt x="1538" y="3525"/>
                  </a:cubicBezTo>
                  <a:cubicBezTo>
                    <a:pt x="1507" y="3536"/>
                    <a:pt x="1476" y="3542"/>
                    <a:pt x="1445" y="3542"/>
                  </a:cubicBezTo>
                  <a:cubicBezTo>
                    <a:pt x="1403" y="3542"/>
                    <a:pt x="1361" y="3532"/>
                    <a:pt x="1323" y="3513"/>
                  </a:cubicBezTo>
                  <a:cubicBezTo>
                    <a:pt x="1258" y="3484"/>
                    <a:pt x="1208" y="3427"/>
                    <a:pt x="1185" y="3360"/>
                  </a:cubicBezTo>
                  <a:lnTo>
                    <a:pt x="1185" y="3359"/>
                  </a:lnTo>
                  <a:lnTo>
                    <a:pt x="291" y="574"/>
                  </a:lnTo>
                  <a:cubicBezTo>
                    <a:pt x="242" y="431"/>
                    <a:pt x="318" y="276"/>
                    <a:pt x="460" y="226"/>
                  </a:cubicBezTo>
                  <a:cubicBezTo>
                    <a:pt x="489" y="215"/>
                    <a:pt x="519" y="210"/>
                    <a:pt x="550" y="210"/>
                  </a:cubicBezTo>
                  <a:close/>
                  <a:moveTo>
                    <a:pt x="547" y="1"/>
                  </a:moveTo>
                  <a:cubicBezTo>
                    <a:pt x="494" y="1"/>
                    <a:pt x="441" y="10"/>
                    <a:pt x="388" y="28"/>
                  </a:cubicBezTo>
                  <a:cubicBezTo>
                    <a:pt x="135" y="116"/>
                    <a:pt x="1" y="390"/>
                    <a:pt x="87" y="643"/>
                  </a:cubicBezTo>
                  <a:lnTo>
                    <a:pt x="981" y="3427"/>
                  </a:lnTo>
                  <a:cubicBezTo>
                    <a:pt x="1021" y="3549"/>
                    <a:pt x="1110" y="3650"/>
                    <a:pt x="1228" y="3704"/>
                  </a:cubicBezTo>
                  <a:cubicBezTo>
                    <a:pt x="1293" y="3738"/>
                    <a:pt x="1368" y="3755"/>
                    <a:pt x="1441" y="3755"/>
                  </a:cubicBezTo>
                  <a:cubicBezTo>
                    <a:pt x="1499" y="3755"/>
                    <a:pt x="1557" y="3746"/>
                    <a:pt x="1612" y="3728"/>
                  </a:cubicBezTo>
                  <a:cubicBezTo>
                    <a:pt x="1858" y="3635"/>
                    <a:pt x="1986" y="3363"/>
                    <a:pt x="1899" y="3114"/>
                  </a:cubicBezTo>
                  <a:lnTo>
                    <a:pt x="1006" y="327"/>
                  </a:lnTo>
                  <a:cubicBezTo>
                    <a:pt x="936" y="127"/>
                    <a:pt x="748" y="1"/>
                    <a:pt x="54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380;p43">
              <a:extLst>
                <a:ext uri="{FF2B5EF4-FFF2-40B4-BE49-F238E27FC236}">
                  <a16:creationId xmlns:a16="http://schemas.microsoft.com/office/drawing/2014/main" id="{867788BE-4084-BFF9-7FF5-6842264F19DE}"/>
                </a:ext>
              </a:extLst>
            </p:cNvPr>
            <p:cNvSpPr/>
            <p:nvPr/>
          </p:nvSpPr>
          <p:spPr>
            <a:xfrm>
              <a:off x="3507676" y="1259197"/>
              <a:ext cx="1040770" cy="1574134"/>
            </a:xfrm>
            <a:custGeom>
              <a:avLst/>
              <a:gdLst/>
              <a:ahLst/>
              <a:cxnLst/>
              <a:rect l="l" t="t" r="r" b="b"/>
              <a:pathLst>
                <a:path w="21170" h="32019" extrusionOk="0">
                  <a:moveTo>
                    <a:pt x="16070" y="0"/>
                  </a:moveTo>
                  <a:cubicBezTo>
                    <a:pt x="13890" y="0"/>
                    <a:pt x="11936" y="1528"/>
                    <a:pt x="11480" y="3745"/>
                  </a:cubicBezTo>
                  <a:lnTo>
                    <a:pt x="0" y="29990"/>
                  </a:lnTo>
                  <a:lnTo>
                    <a:pt x="13193" y="32018"/>
                  </a:lnTo>
                  <a:lnTo>
                    <a:pt x="20657" y="5619"/>
                  </a:lnTo>
                  <a:cubicBezTo>
                    <a:pt x="21170" y="3085"/>
                    <a:pt x="19535" y="615"/>
                    <a:pt x="17002" y="94"/>
                  </a:cubicBezTo>
                  <a:cubicBezTo>
                    <a:pt x="16689" y="31"/>
                    <a:pt x="16377" y="0"/>
                    <a:pt x="16070" y="0"/>
                  </a:cubicBezTo>
                  <a:close/>
                </a:path>
              </a:pathLst>
            </a:custGeom>
            <a:solidFill>
              <a:srgbClr val="001F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381;p43">
              <a:extLst>
                <a:ext uri="{FF2B5EF4-FFF2-40B4-BE49-F238E27FC236}">
                  <a16:creationId xmlns:a16="http://schemas.microsoft.com/office/drawing/2014/main" id="{7F0A1938-3F48-075B-C7FC-5136331E3856}"/>
                </a:ext>
              </a:extLst>
            </p:cNvPr>
            <p:cNvSpPr/>
            <p:nvPr/>
          </p:nvSpPr>
          <p:spPr>
            <a:xfrm>
              <a:off x="3499613" y="1253494"/>
              <a:ext cx="1055076" cy="1585736"/>
            </a:xfrm>
            <a:custGeom>
              <a:avLst/>
              <a:gdLst/>
              <a:ahLst/>
              <a:cxnLst/>
              <a:rect l="l" t="t" r="r" b="b"/>
              <a:pathLst>
                <a:path w="21461" h="32255" extrusionOk="0">
                  <a:moveTo>
                    <a:pt x="16225" y="228"/>
                  </a:moveTo>
                  <a:cubicBezTo>
                    <a:pt x="16529" y="228"/>
                    <a:pt x="16837" y="258"/>
                    <a:pt x="17147" y="322"/>
                  </a:cubicBezTo>
                  <a:cubicBezTo>
                    <a:pt x="19617" y="826"/>
                    <a:pt x="21213" y="3234"/>
                    <a:pt x="20717" y="5706"/>
                  </a:cubicBezTo>
                  <a:lnTo>
                    <a:pt x="13279" y="32014"/>
                  </a:lnTo>
                  <a:lnTo>
                    <a:pt x="317" y="30021"/>
                  </a:lnTo>
                  <a:lnTo>
                    <a:pt x="11748" y="3910"/>
                  </a:lnTo>
                  <a:lnTo>
                    <a:pt x="11748" y="3889"/>
                  </a:lnTo>
                  <a:cubicBezTo>
                    <a:pt x="11748" y="3888"/>
                    <a:pt x="11748" y="3886"/>
                    <a:pt x="11748" y="3885"/>
                  </a:cubicBezTo>
                  <a:cubicBezTo>
                    <a:pt x="12192" y="1719"/>
                    <a:pt x="14098" y="228"/>
                    <a:pt x="16225" y="228"/>
                  </a:cubicBezTo>
                  <a:close/>
                  <a:moveTo>
                    <a:pt x="16234" y="0"/>
                  </a:moveTo>
                  <a:cubicBezTo>
                    <a:pt x="14006" y="0"/>
                    <a:pt x="12011" y="1563"/>
                    <a:pt x="11547" y="3830"/>
                  </a:cubicBezTo>
                  <a:lnTo>
                    <a:pt x="0" y="30190"/>
                  </a:lnTo>
                  <a:lnTo>
                    <a:pt x="13435" y="32255"/>
                  </a:lnTo>
                  <a:lnTo>
                    <a:pt x="20930" y="5749"/>
                  </a:lnTo>
                  <a:cubicBezTo>
                    <a:pt x="21460" y="3158"/>
                    <a:pt x="19790" y="628"/>
                    <a:pt x="17199" y="98"/>
                  </a:cubicBezTo>
                  <a:cubicBezTo>
                    <a:pt x="16875" y="32"/>
                    <a:pt x="16552" y="0"/>
                    <a:pt x="162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382;p43">
              <a:extLst>
                <a:ext uri="{FF2B5EF4-FFF2-40B4-BE49-F238E27FC236}">
                  <a16:creationId xmlns:a16="http://schemas.microsoft.com/office/drawing/2014/main" id="{CC494362-89BF-3E99-84D9-7C9A7D07A0E7}"/>
                </a:ext>
              </a:extLst>
            </p:cNvPr>
            <p:cNvSpPr/>
            <p:nvPr/>
          </p:nvSpPr>
          <p:spPr>
            <a:xfrm>
              <a:off x="3961790" y="1664689"/>
              <a:ext cx="327373" cy="698304"/>
            </a:xfrm>
            <a:custGeom>
              <a:avLst/>
              <a:gdLst/>
              <a:ahLst/>
              <a:cxnLst/>
              <a:rect l="l" t="t" r="r" b="b"/>
              <a:pathLst>
                <a:path w="6659" h="14204" extrusionOk="0">
                  <a:moveTo>
                    <a:pt x="5350" y="1"/>
                  </a:moveTo>
                  <a:cubicBezTo>
                    <a:pt x="4872" y="1"/>
                    <a:pt x="4423" y="298"/>
                    <a:pt x="4253" y="774"/>
                  </a:cubicBezTo>
                  <a:lnTo>
                    <a:pt x="67" y="12655"/>
                  </a:lnTo>
                  <a:cubicBezTo>
                    <a:pt x="23" y="12782"/>
                    <a:pt x="0" y="12913"/>
                    <a:pt x="0" y="13047"/>
                  </a:cubicBezTo>
                  <a:cubicBezTo>
                    <a:pt x="2" y="13686"/>
                    <a:pt x="521" y="14204"/>
                    <a:pt x="1160" y="14204"/>
                  </a:cubicBezTo>
                  <a:cubicBezTo>
                    <a:pt x="1161" y="14204"/>
                    <a:pt x="1162" y="14204"/>
                    <a:pt x="1163" y="14204"/>
                  </a:cubicBezTo>
                  <a:cubicBezTo>
                    <a:pt x="1164" y="14204"/>
                    <a:pt x="1166" y="14204"/>
                    <a:pt x="1167" y="14204"/>
                  </a:cubicBezTo>
                  <a:cubicBezTo>
                    <a:pt x="1655" y="14204"/>
                    <a:pt x="2093" y="13896"/>
                    <a:pt x="2259" y="13437"/>
                  </a:cubicBezTo>
                  <a:lnTo>
                    <a:pt x="6443" y="1554"/>
                  </a:lnTo>
                  <a:cubicBezTo>
                    <a:pt x="6659" y="949"/>
                    <a:pt x="6343" y="284"/>
                    <a:pt x="5739" y="68"/>
                  </a:cubicBezTo>
                  <a:cubicBezTo>
                    <a:pt x="5610" y="22"/>
                    <a:pt x="5479" y="1"/>
                    <a:pt x="535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383;p43">
              <a:extLst>
                <a:ext uri="{FF2B5EF4-FFF2-40B4-BE49-F238E27FC236}">
                  <a16:creationId xmlns:a16="http://schemas.microsoft.com/office/drawing/2014/main" id="{B0C1B2B1-3F54-E4F5-B6DD-2EB1C28EC3FD}"/>
                </a:ext>
              </a:extLst>
            </p:cNvPr>
            <p:cNvSpPr/>
            <p:nvPr/>
          </p:nvSpPr>
          <p:spPr>
            <a:xfrm>
              <a:off x="3963412" y="3047188"/>
              <a:ext cx="1240468" cy="1134670"/>
            </a:xfrm>
            <a:custGeom>
              <a:avLst/>
              <a:gdLst/>
              <a:ahLst/>
              <a:cxnLst/>
              <a:rect l="l" t="t" r="r" b="b"/>
              <a:pathLst>
                <a:path w="25232" h="23080" extrusionOk="0">
                  <a:moveTo>
                    <a:pt x="17723" y="1"/>
                  </a:moveTo>
                  <a:cubicBezTo>
                    <a:pt x="14521" y="1"/>
                    <a:pt x="11652" y="2133"/>
                    <a:pt x="10987" y="5223"/>
                  </a:cubicBezTo>
                  <a:lnTo>
                    <a:pt x="0" y="23080"/>
                  </a:lnTo>
                  <a:lnTo>
                    <a:pt x="22339" y="23080"/>
                  </a:lnTo>
                  <a:lnTo>
                    <a:pt x="24471" y="7835"/>
                  </a:lnTo>
                  <a:cubicBezTo>
                    <a:pt x="25232" y="4303"/>
                    <a:pt x="22828" y="858"/>
                    <a:pt x="19106" y="134"/>
                  </a:cubicBezTo>
                  <a:cubicBezTo>
                    <a:pt x="18642" y="44"/>
                    <a:pt x="18179" y="1"/>
                    <a:pt x="17723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384;p43">
              <a:extLst>
                <a:ext uri="{FF2B5EF4-FFF2-40B4-BE49-F238E27FC236}">
                  <a16:creationId xmlns:a16="http://schemas.microsoft.com/office/drawing/2014/main" id="{B3B78487-83DD-68E1-7F0C-F945DD446833}"/>
                </a:ext>
              </a:extLst>
            </p:cNvPr>
            <p:cNvSpPr/>
            <p:nvPr/>
          </p:nvSpPr>
          <p:spPr>
            <a:xfrm>
              <a:off x="3953973" y="3042075"/>
              <a:ext cx="1235257" cy="1145093"/>
            </a:xfrm>
            <a:custGeom>
              <a:avLst/>
              <a:gdLst/>
              <a:ahLst/>
              <a:cxnLst/>
              <a:rect l="l" t="t" r="r" b="b"/>
              <a:pathLst>
                <a:path w="25126" h="23292" extrusionOk="0">
                  <a:moveTo>
                    <a:pt x="17915" y="218"/>
                  </a:moveTo>
                  <a:cubicBezTo>
                    <a:pt x="18364" y="218"/>
                    <a:pt x="18819" y="261"/>
                    <a:pt x="19276" y="350"/>
                  </a:cubicBezTo>
                  <a:cubicBezTo>
                    <a:pt x="21068" y="677"/>
                    <a:pt x="22651" y="1716"/>
                    <a:pt x="23662" y="3232"/>
                  </a:cubicBezTo>
                  <a:cubicBezTo>
                    <a:pt x="24584" y="4611"/>
                    <a:pt x="24905" y="6304"/>
                    <a:pt x="24555" y="7924"/>
                  </a:cubicBezTo>
                  <a:lnTo>
                    <a:pt x="22438" y="23078"/>
                  </a:lnTo>
                  <a:lnTo>
                    <a:pt x="381" y="23078"/>
                  </a:lnTo>
                  <a:lnTo>
                    <a:pt x="11268" y="5388"/>
                  </a:lnTo>
                  <a:lnTo>
                    <a:pt x="11282" y="5354"/>
                  </a:lnTo>
                  <a:cubicBezTo>
                    <a:pt x="11933" y="2317"/>
                    <a:pt x="14764" y="218"/>
                    <a:pt x="17915" y="218"/>
                  </a:cubicBezTo>
                  <a:close/>
                  <a:moveTo>
                    <a:pt x="17923" y="0"/>
                  </a:moveTo>
                  <a:cubicBezTo>
                    <a:pt x="14681" y="0"/>
                    <a:pt x="11760" y="2160"/>
                    <a:pt x="11076" y="5287"/>
                  </a:cubicBezTo>
                  <a:lnTo>
                    <a:pt x="0" y="23291"/>
                  </a:lnTo>
                  <a:lnTo>
                    <a:pt x="22621" y="23291"/>
                  </a:lnTo>
                  <a:lnTo>
                    <a:pt x="24765" y="7969"/>
                  </a:lnTo>
                  <a:cubicBezTo>
                    <a:pt x="25126" y="6293"/>
                    <a:pt x="24792" y="4544"/>
                    <a:pt x="23839" y="3119"/>
                  </a:cubicBezTo>
                  <a:cubicBezTo>
                    <a:pt x="22799" y="1553"/>
                    <a:pt x="21167" y="475"/>
                    <a:pt x="19316" y="134"/>
                  </a:cubicBezTo>
                  <a:cubicBezTo>
                    <a:pt x="18849" y="44"/>
                    <a:pt x="18383" y="0"/>
                    <a:pt x="1792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385;p43">
              <a:extLst>
                <a:ext uri="{FF2B5EF4-FFF2-40B4-BE49-F238E27FC236}">
                  <a16:creationId xmlns:a16="http://schemas.microsoft.com/office/drawing/2014/main" id="{B85B82A6-5830-953D-FB31-4A7F949E3553}"/>
                </a:ext>
              </a:extLst>
            </p:cNvPr>
            <p:cNvSpPr/>
            <p:nvPr/>
          </p:nvSpPr>
          <p:spPr>
            <a:xfrm>
              <a:off x="3512543" y="2556988"/>
              <a:ext cx="1474236" cy="1196025"/>
            </a:xfrm>
            <a:custGeom>
              <a:avLst/>
              <a:gdLst/>
              <a:ahLst/>
              <a:cxnLst/>
              <a:rect l="l" t="t" r="r" b="b"/>
              <a:pathLst>
                <a:path w="29987" h="24328" extrusionOk="0">
                  <a:moveTo>
                    <a:pt x="6744" y="1"/>
                  </a:moveTo>
                  <a:cubicBezTo>
                    <a:pt x="4700" y="1"/>
                    <a:pt x="2713" y="1065"/>
                    <a:pt x="1624" y="2964"/>
                  </a:cubicBezTo>
                  <a:cubicBezTo>
                    <a:pt x="1622" y="2964"/>
                    <a:pt x="1622" y="2966"/>
                    <a:pt x="1622" y="2966"/>
                  </a:cubicBezTo>
                  <a:cubicBezTo>
                    <a:pt x="1" y="5790"/>
                    <a:pt x="976" y="9393"/>
                    <a:pt x="3799" y="11015"/>
                  </a:cubicBezTo>
                  <a:cubicBezTo>
                    <a:pt x="3801" y="11016"/>
                    <a:pt x="3801" y="11016"/>
                    <a:pt x="3801" y="11016"/>
                  </a:cubicBezTo>
                  <a:lnTo>
                    <a:pt x="22339" y="24327"/>
                  </a:lnTo>
                  <a:lnTo>
                    <a:pt x="29986" y="9350"/>
                  </a:lnTo>
                  <a:lnTo>
                    <a:pt x="9673" y="784"/>
                  </a:lnTo>
                  <a:cubicBezTo>
                    <a:pt x="8748" y="253"/>
                    <a:pt x="7739" y="1"/>
                    <a:pt x="6744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386;p43">
              <a:extLst>
                <a:ext uri="{FF2B5EF4-FFF2-40B4-BE49-F238E27FC236}">
                  <a16:creationId xmlns:a16="http://schemas.microsoft.com/office/drawing/2014/main" id="{EFC06A7C-3CCD-2EB3-D832-A49049AD7D2F}"/>
                </a:ext>
              </a:extLst>
            </p:cNvPr>
            <p:cNvSpPr/>
            <p:nvPr/>
          </p:nvSpPr>
          <p:spPr>
            <a:xfrm>
              <a:off x="3506496" y="2551777"/>
              <a:ext cx="1487215" cy="1209152"/>
            </a:xfrm>
            <a:custGeom>
              <a:avLst/>
              <a:gdLst/>
              <a:ahLst/>
              <a:cxnLst/>
              <a:rect l="l" t="t" r="r" b="b"/>
              <a:pathLst>
                <a:path w="30251" h="24595" extrusionOk="0">
                  <a:moveTo>
                    <a:pt x="6876" y="213"/>
                  </a:moveTo>
                  <a:cubicBezTo>
                    <a:pt x="7885" y="213"/>
                    <a:pt x="8877" y="478"/>
                    <a:pt x="9753" y="980"/>
                  </a:cubicBezTo>
                  <a:lnTo>
                    <a:pt x="29960" y="9510"/>
                  </a:lnTo>
                  <a:lnTo>
                    <a:pt x="22416" y="24280"/>
                  </a:lnTo>
                  <a:lnTo>
                    <a:pt x="3970" y="11034"/>
                  </a:lnTo>
                  <a:cubicBezTo>
                    <a:pt x="1197" y="9441"/>
                    <a:pt x="243" y="5902"/>
                    <a:pt x="1836" y="3130"/>
                  </a:cubicBezTo>
                  <a:cubicBezTo>
                    <a:pt x="2872" y="1328"/>
                    <a:pt x="4790" y="216"/>
                    <a:pt x="6867" y="213"/>
                  </a:cubicBezTo>
                  <a:cubicBezTo>
                    <a:pt x="6870" y="213"/>
                    <a:pt x="6873" y="213"/>
                    <a:pt x="6876" y="213"/>
                  </a:cubicBezTo>
                  <a:close/>
                  <a:moveTo>
                    <a:pt x="6861" y="1"/>
                  </a:moveTo>
                  <a:cubicBezTo>
                    <a:pt x="4779" y="1"/>
                    <a:pt x="2756" y="1083"/>
                    <a:pt x="1647" y="3018"/>
                  </a:cubicBezTo>
                  <a:cubicBezTo>
                    <a:pt x="0" y="5892"/>
                    <a:pt x="989" y="9556"/>
                    <a:pt x="3858" y="11210"/>
                  </a:cubicBezTo>
                  <a:lnTo>
                    <a:pt x="22397" y="24521"/>
                  </a:lnTo>
                  <a:lnTo>
                    <a:pt x="22496" y="24594"/>
                  </a:lnTo>
                  <a:lnTo>
                    <a:pt x="22496" y="24593"/>
                  </a:lnTo>
                  <a:lnTo>
                    <a:pt x="30199" y="9505"/>
                  </a:lnTo>
                  <a:lnTo>
                    <a:pt x="30251" y="9404"/>
                  </a:lnTo>
                  <a:lnTo>
                    <a:pt x="9844" y="798"/>
                  </a:lnTo>
                  <a:cubicBezTo>
                    <a:pt x="8901" y="258"/>
                    <a:pt x="7874" y="1"/>
                    <a:pt x="686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387;p43">
              <a:extLst>
                <a:ext uri="{FF2B5EF4-FFF2-40B4-BE49-F238E27FC236}">
                  <a16:creationId xmlns:a16="http://schemas.microsoft.com/office/drawing/2014/main" id="{A9175E6D-8C94-143B-DF20-97EE57A221D2}"/>
                </a:ext>
              </a:extLst>
            </p:cNvPr>
            <p:cNvSpPr/>
            <p:nvPr/>
          </p:nvSpPr>
          <p:spPr>
            <a:xfrm>
              <a:off x="3940551" y="2925560"/>
              <a:ext cx="394529" cy="286716"/>
            </a:xfrm>
            <a:custGeom>
              <a:avLst/>
              <a:gdLst/>
              <a:ahLst/>
              <a:cxnLst/>
              <a:rect l="l" t="t" r="r" b="b"/>
              <a:pathLst>
                <a:path w="8025" h="5832" extrusionOk="0">
                  <a:moveTo>
                    <a:pt x="1325" y="0"/>
                  </a:moveTo>
                  <a:cubicBezTo>
                    <a:pt x="945" y="0"/>
                    <a:pt x="573" y="186"/>
                    <a:pt x="350" y="529"/>
                  </a:cubicBezTo>
                  <a:cubicBezTo>
                    <a:pt x="1" y="1067"/>
                    <a:pt x="152" y="1788"/>
                    <a:pt x="691" y="2137"/>
                  </a:cubicBezTo>
                  <a:lnTo>
                    <a:pt x="6065" y="5641"/>
                  </a:lnTo>
                  <a:cubicBezTo>
                    <a:pt x="6256" y="5766"/>
                    <a:pt x="6477" y="5832"/>
                    <a:pt x="6705" y="5832"/>
                  </a:cubicBezTo>
                  <a:lnTo>
                    <a:pt x="6701" y="5820"/>
                  </a:lnTo>
                  <a:cubicBezTo>
                    <a:pt x="7091" y="5820"/>
                    <a:pt x="7456" y="5625"/>
                    <a:pt x="7672" y="5298"/>
                  </a:cubicBezTo>
                  <a:cubicBezTo>
                    <a:pt x="8024" y="4762"/>
                    <a:pt x="7876" y="4040"/>
                    <a:pt x="7341" y="3687"/>
                  </a:cubicBezTo>
                  <a:lnTo>
                    <a:pt x="1959" y="188"/>
                  </a:lnTo>
                  <a:cubicBezTo>
                    <a:pt x="1762" y="61"/>
                    <a:pt x="1543" y="0"/>
                    <a:pt x="132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388;p43">
              <a:extLst>
                <a:ext uri="{FF2B5EF4-FFF2-40B4-BE49-F238E27FC236}">
                  <a16:creationId xmlns:a16="http://schemas.microsoft.com/office/drawing/2014/main" id="{BFEF1A52-A095-F613-56C0-ACC407172D15}"/>
                </a:ext>
              </a:extLst>
            </p:cNvPr>
            <p:cNvSpPr/>
            <p:nvPr/>
          </p:nvSpPr>
          <p:spPr>
            <a:xfrm>
              <a:off x="4364430" y="2961350"/>
              <a:ext cx="831043" cy="831043"/>
            </a:xfrm>
            <a:custGeom>
              <a:avLst/>
              <a:gdLst/>
              <a:ahLst/>
              <a:cxnLst/>
              <a:rect l="l" t="t" r="r" b="b"/>
              <a:pathLst>
                <a:path w="16904" h="16904" extrusionOk="0">
                  <a:moveTo>
                    <a:pt x="8452" y="1"/>
                  </a:moveTo>
                  <a:cubicBezTo>
                    <a:pt x="6210" y="1"/>
                    <a:pt x="4061" y="891"/>
                    <a:pt x="2476" y="2477"/>
                  </a:cubicBezTo>
                  <a:cubicBezTo>
                    <a:pt x="891" y="4061"/>
                    <a:pt x="1" y="6211"/>
                    <a:pt x="1" y="8452"/>
                  </a:cubicBezTo>
                  <a:cubicBezTo>
                    <a:pt x="1" y="10694"/>
                    <a:pt x="891" y="12843"/>
                    <a:pt x="2476" y="14429"/>
                  </a:cubicBezTo>
                  <a:cubicBezTo>
                    <a:pt x="4061" y="16013"/>
                    <a:pt x="6210" y="16903"/>
                    <a:pt x="8452" y="16903"/>
                  </a:cubicBezTo>
                  <a:cubicBezTo>
                    <a:pt x="10693" y="16903"/>
                    <a:pt x="12843" y="16013"/>
                    <a:pt x="14427" y="14429"/>
                  </a:cubicBezTo>
                  <a:cubicBezTo>
                    <a:pt x="16013" y="12843"/>
                    <a:pt x="16903" y="10694"/>
                    <a:pt x="16903" y="8452"/>
                  </a:cubicBezTo>
                  <a:cubicBezTo>
                    <a:pt x="16903" y="6211"/>
                    <a:pt x="16013" y="4061"/>
                    <a:pt x="14427" y="2477"/>
                  </a:cubicBezTo>
                  <a:cubicBezTo>
                    <a:pt x="12843" y="891"/>
                    <a:pt x="10693" y="1"/>
                    <a:pt x="84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389;p43">
              <a:extLst>
                <a:ext uri="{FF2B5EF4-FFF2-40B4-BE49-F238E27FC236}">
                  <a16:creationId xmlns:a16="http://schemas.microsoft.com/office/drawing/2014/main" id="{EED9FE29-EE83-70CC-B87A-0658C5E2F170}"/>
                </a:ext>
              </a:extLst>
            </p:cNvPr>
            <p:cNvSpPr/>
            <p:nvPr/>
          </p:nvSpPr>
          <p:spPr>
            <a:xfrm>
              <a:off x="4358875" y="2956483"/>
              <a:ext cx="842154" cy="841318"/>
            </a:xfrm>
            <a:custGeom>
              <a:avLst/>
              <a:gdLst/>
              <a:ahLst/>
              <a:cxnLst/>
              <a:rect l="l" t="t" r="r" b="b"/>
              <a:pathLst>
                <a:path w="17130" h="17113" extrusionOk="0">
                  <a:moveTo>
                    <a:pt x="8552" y="207"/>
                  </a:moveTo>
                  <a:cubicBezTo>
                    <a:pt x="8558" y="207"/>
                    <a:pt x="8565" y="207"/>
                    <a:pt x="8571" y="207"/>
                  </a:cubicBezTo>
                  <a:cubicBezTo>
                    <a:pt x="10024" y="210"/>
                    <a:pt x="11452" y="593"/>
                    <a:pt x="12712" y="1318"/>
                  </a:cubicBezTo>
                  <a:cubicBezTo>
                    <a:pt x="15310" y="2811"/>
                    <a:pt x="16909" y="5582"/>
                    <a:pt x="16902" y="8579"/>
                  </a:cubicBezTo>
                  <a:cubicBezTo>
                    <a:pt x="16890" y="13184"/>
                    <a:pt x="13153" y="16910"/>
                    <a:pt x="8549" y="16910"/>
                  </a:cubicBezTo>
                  <a:cubicBezTo>
                    <a:pt x="8542" y="16910"/>
                    <a:pt x="8536" y="16910"/>
                    <a:pt x="8529" y="16910"/>
                  </a:cubicBezTo>
                  <a:cubicBezTo>
                    <a:pt x="3917" y="16898"/>
                    <a:pt x="187" y="13150"/>
                    <a:pt x="199" y="8538"/>
                  </a:cubicBezTo>
                  <a:cubicBezTo>
                    <a:pt x="211" y="3931"/>
                    <a:pt x="3948" y="207"/>
                    <a:pt x="8552" y="207"/>
                  </a:cubicBezTo>
                  <a:close/>
                  <a:moveTo>
                    <a:pt x="8566" y="0"/>
                  </a:moveTo>
                  <a:cubicBezTo>
                    <a:pt x="3847" y="0"/>
                    <a:pt x="17" y="3821"/>
                    <a:pt x="8" y="8541"/>
                  </a:cubicBezTo>
                  <a:cubicBezTo>
                    <a:pt x="1" y="13267"/>
                    <a:pt x="3824" y="17104"/>
                    <a:pt x="8549" y="17113"/>
                  </a:cubicBezTo>
                  <a:cubicBezTo>
                    <a:pt x="8567" y="17113"/>
                    <a:pt x="8585" y="17113"/>
                    <a:pt x="8602" y="17113"/>
                  </a:cubicBezTo>
                  <a:cubicBezTo>
                    <a:pt x="11658" y="17113"/>
                    <a:pt x="14479" y="15471"/>
                    <a:pt x="15987" y="12811"/>
                  </a:cubicBezTo>
                  <a:cubicBezTo>
                    <a:pt x="16727" y="11520"/>
                    <a:pt x="17118" y="10059"/>
                    <a:pt x="17121" y="8572"/>
                  </a:cubicBezTo>
                  <a:cubicBezTo>
                    <a:pt x="17129" y="3846"/>
                    <a:pt x="13304" y="9"/>
                    <a:pt x="8580" y="0"/>
                  </a:cubicBezTo>
                  <a:cubicBezTo>
                    <a:pt x="8575" y="0"/>
                    <a:pt x="8571" y="0"/>
                    <a:pt x="856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390;p43">
              <a:extLst>
                <a:ext uri="{FF2B5EF4-FFF2-40B4-BE49-F238E27FC236}">
                  <a16:creationId xmlns:a16="http://schemas.microsoft.com/office/drawing/2014/main" id="{DB6C6918-F010-AEC1-0159-56140B2B4860}"/>
                </a:ext>
              </a:extLst>
            </p:cNvPr>
            <p:cNvSpPr/>
            <p:nvPr/>
          </p:nvSpPr>
          <p:spPr>
            <a:xfrm>
              <a:off x="4497612" y="3094089"/>
              <a:ext cx="568712" cy="568712"/>
            </a:xfrm>
            <a:custGeom>
              <a:avLst/>
              <a:gdLst/>
              <a:ahLst/>
              <a:cxnLst/>
              <a:rect l="l" t="t" r="r" b="b"/>
              <a:pathLst>
                <a:path w="11568" h="11568" extrusionOk="0">
                  <a:moveTo>
                    <a:pt x="5785" y="0"/>
                  </a:moveTo>
                  <a:cubicBezTo>
                    <a:pt x="2591" y="0"/>
                    <a:pt x="0" y="2590"/>
                    <a:pt x="0" y="5785"/>
                  </a:cubicBezTo>
                  <a:cubicBezTo>
                    <a:pt x="0" y="8979"/>
                    <a:pt x="2591" y="11568"/>
                    <a:pt x="5785" y="11568"/>
                  </a:cubicBezTo>
                  <a:cubicBezTo>
                    <a:pt x="8979" y="11568"/>
                    <a:pt x="11568" y="8979"/>
                    <a:pt x="11568" y="5785"/>
                  </a:cubicBezTo>
                  <a:cubicBezTo>
                    <a:pt x="11568" y="2590"/>
                    <a:pt x="8979" y="0"/>
                    <a:pt x="5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391;p43">
              <a:extLst>
                <a:ext uri="{FF2B5EF4-FFF2-40B4-BE49-F238E27FC236}">
                  <a16:creationId xmlns:a16="http://schemas.microsoft.com/office/drawing/2014/main" id="{C418096E-9A73-4DC2-B2F5-D153819F996B}"/>
                </a:ext>
              </a:extLst>
            </p:cNvPr>
            <p:cNvSpPr/>
            <p:nvPr/>
          </p:nvSpPr>
          <p:spPr>
            <a:xfrm>
              <a:off x="4489844" y="3087943"/>
              <a:ext cx="581052" cy="580068"/>
            </a:xfrm>
            <a:custGeom>
              <a:avLst/>
              <a:gdLst/>
              <a:ahLst/>
              <a:cxnLst/>
              <a:rect l="l" t="t" r="r" b="b"/>
              <a:pathLst>
                <a:path w="11819" h="11799" extrusionOk="0">
                  <a:moveTo>
                    <a:pt x="5949" y="231"/>
                  </a:moveTo>
                  <a:cubicBezTo>
                    <a:pt x="5950" y="231"/>
                    <a:pt x="5951" y="231"/>
                    <a:pt x="5952" y="231"/>
                  </a:cubicBezTo>
                  <a:cubicBezTo>
                    <a:pt x="6939" y="231"/>
                    <a:pt x="7910" y="490"/>
                    <a:pt x="8769" y="982"/>
                  </a:cubicBezTo>
                  <a:cubicBezTo>
                    <a:pt x="10532" y="1992"/>
                    <a:pt x="11619" y="3869"/>
                    <a:pt x="11617" y="5901"/>
                  </a:cubicBezTo>
                  <a:cubicBezTo>
                    <a:pt x="11617" y="9032"/>
                    <a:pt x="9079" y="11568"/>
                    <a:pt x="5947" y="11568"/>
                  </a:cubicBezTo>
                  <a:cubicBezTo>
                    <a:pt x="2818" y="11566"/>
                    <a:pt x="280" y="9028"/>
                    <a:pt x="282" y="5898"/>
                  </a:cubicBezTo>
                  <a:cubicBezTo>
                    <a:pt x="282" y="2768"/>
                    <a:pt x="2819" y="231"/>
                    <a:pt x="5949" y="231"/>
                  </a:cubicBezTo>
                  <a:close/>
                  <a:moveTo>
                    <a:pt x="5911" y="0"/>
                  </a:moveTo>
                  <a:cubicBezTo>
                    <a:pt x="5904" y="0"/>
                    <a:pt x="5897" y="0"/>
                    <a:pt x="5889" y="0"/>
                  </a:cubicBezTo>
                  <a:cubicBezTo>
                    <a:pt x="2631" y="12"/>
                    <a:pt x="1" y="2664"/>
                    <a:pt x="12" y="5920"/>
                  </a:cubicBezTo>
                  <a:cubicBezTo>
                    <a:pt x="24" y="9171"/>
                    <a:pt x="2663" y="11799"/>
                    <a:pt x="5910" y="11799"/>
                  </a:cubicBezTo>
                  <a:cubicBezTo>
                    <a:pt x="5918" y="11799"/>
                    <a:pt x="5925" y="11799"/>
                    <a:pt x="5932" y="11799"/>
                  </a:cubicBezTo>
                  <a:cubicBezTo>
                    <a:pt x="6457" y="11796"/>
                    <a:pt x="6978" y="11724"/>
                    <a:pt x="7482" y="11584"/>
                  </a:cubicBezTo>
                  <a:cubicBezTo>
                    <a:pt x="10046" y="10875"/>
                    <a:pt x="11818" y="8538"/>
                    <a:pt x="11809" y="5879"/>
                  </a:cubicBezTo>
                  <a:cubicBezTo>
                    <a:pt x="11797" y="2628"/>
                    <a:pt x="9159" y="0"/>
                    <a:pt x="591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392;p43">
              <a:extLst>
                <a:ext uri="{FF2B5EF4-FFF2-40B4-BE49-F238E27FC236}">
                  <a16:creationId xmlns:a16="http://schemas.microsoft.com/office/drawing/2014/main" id="{04989544-F099-2166-8C66-A423D689F6BA}"/>
                </a:ext>
              </a:extLst>
            </p:cNvPr>
            <p:cNvSpPr/>
            <p:nvPr/>
          </p:nvSpPr>
          <p:spPr>
            <a:xfrm>
              <a:off x="4533156" y="3232629"/>
              <a:ext cx="251515" cy="150486"/>
            </a:xfrm>
            <a:custGeom>
              <a:avLst/>
              <a:gdLst/>
              <a:ahLst/>
              <a:cxnLst/>
              <a:rect l="l" t="t" r="r" b="b"/>
              <a:pathLst>
                <a:path w="5116" h="3061" extrusionOk="0">
                  <a:moveTo>
                    <a:pt x="107" y="1"/>
                  </a:moveTo>
                  <a:lnTo>
                    <a:pt x="1" y="187"/>
                  </a:lnTo>
                  <a:lnTo>
                    <a:pt x="5010" y="3061"/>
                  </a:lnTo>
                  <a:lnTo>
                    <a:pt x="5115" y="2876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393;p43">
              <a:extLst>
                <a:ext uri="{FF2B5EF4-FFF2-40B4-BE49-F238E27FC236}">
                  <a16:creationId xmlns:a16="http://schemas.microsoft.com/office/drawing/2014/main" id="{516106AD-6D78-CD66-51C3-4159A0128ADA}"/>
                </a:ext>
              </a:extLst>
            </p:cNvPr>
            <p:cNvSpPr/>
            <p:nvPr/>
          </p:nvSpPr>
          <p:spPr>
            <a:xfrm>
              <a:off x="4503216" y="3315074"/>
              <a:ext cx="280079" cy="68582"/>
            </a:xfrm>
            <a:custGeom>
              <a:avLst/>
              <a:gdLst/>
              <a:ahLst/>
              <a:cxnLst/>
              <a:rect l="l" t="t" r="r" b="b"/>
              <a:pathLst>
                <a:path w="5697" h="1395" extrusionOk="0">
                  <a:moveTo>
                    <a:pt x="44" y="0"/>
                  </a:moveTo>
                  <a:lnTo>
                    <a:pt x="1" y="209"/>
                  </a:lnTo>
                  <a:lnTo>
                    <a:pt x="5651" y="1394"/>
                  </a:lnTo>
                  <a:lnTo>
                    <a:pt x="5696" y="1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394;p43">
              <a:extLst>
                <a:ext uri="{FF2B5EF4-FFF2-40B4-BE49-F238E27FC236}">
                  <a16:creationId xmlns:a16="http://schemas.microsoft.com/office/drawing/2014/main" id="{F1814AA4-AE2D-13D4-EDC7-8C1F6250580C}"/>
                </a:ext>
              </a:extLst>
            </p:cNvPr>
            <p:cNvSpPr/>
            <p:nvPr/>
          </p:nvSpPr>
          <p:spPr>
            <a:xfrm>
              <a:off x="4499381" y="3372840"/>
              <a:ext cx="283471" cy="40952"/>
            </a:xfrm>
            <a:custGeom>
              <a:avLst/>
              <a:gdLst/>
              <a:ahLst/>
              <a:cxnLst/>
              <a:rect l="l" t="t" r="r" b="b"/>
              <a:pathLst>
                <a:path w="5766" h="833" extrusionOk="0">
                  <a:moveTo>
                    <a:pt x="5741" y="0"/>
                  </a:moveTo>
                  <a:lnTo>
                    <a:pt x="0" y="621"/>
                  </a:lnTo>
                  <a:lnTo>
                    <a:pt x="22" y="833"/>
                  </a:lnTo>
                  <a:lnTo>
                    <a:pt x="5765" y="212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395;p43">
              <a:extLst>
                <a:ext uri="{FF2B5EF4-FFF2-40B4-BE49-F238E27FC236}">
                  <a16:creationId xmlns:a16="http://schemas.microsoft.com/office/drawing/2014/main" id="{24DA7DCE-201F-C340-7B46-2A35DD1F0BD0}"/>
                </a:ext>
              </a:extLst>
            </p:cNvPr>
            <p:cNvSpPr/>
            <p:nvPr/>
          </p:nvSpPr>
          <p:spPr>
            <a:xfrm>
              <a:off x="4520718" y="3373577"/>
              <a:ext cx="263511" cy="125561"/>
            </a:xfrm>
            <a:custGeom>
              <a:avLst/>
              <a:gdLst/>
              <a:ahLst/>
              <a:cxnLst/>
              <a:rect l="l" t="t" r="r" b="b"/>
              <a:pathLst>
                <a:path w="5360" h="2554" extrusionOk="0">
                  <a:moveTo>
                    <a:pt x="5272" y="0"/>
                  </a:moveTo>
                  <a:lnTo>
                    <a:pt x="1" y="2359"/>
                  </a:lnTo>
                  <a:lnTo>
                    <a:pt x="87" y="2554"/>
                  </a:lnTo>
                  <a:lnTo>
                    <a:pt x="5359" y="195"/>
                  </a:lnTo>
                  <a:lnTo>
                    <a:pt x="527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396;p43">
              <a:extLst>
                <a:ext uri="{FF2B5EF4-FFF2-40B4-BE49-F238E27FC236}">
                  <a16:creationId xmlns:a16="http://schemas.microsoft.com/office/drawing/2014/main" id="{E99B36CC-2EBB-F628-4E0E-B48E40CD09FC}"/>
                </a:ext>
              </a:extLst>
            </p:cNvPr>
            <p:cNvSpPr/>
            <p:nvPr/>
          </p:nvSpPr>
          <p:spPr>
            <a:xfrm>
              <a:off x="4567865" y="3374659"/>
              <a:ext cx="217544" cy="198322"/>
            </a:xfrm>
            <a:custGeom>
              <a:avLst/>
              <a:gdLst/>
              <a:ahLst/>
              <a:cxnLst/>
              <a:rect l="l" t="t" r="r" b="b"/>
              <a:pathLst>
                <a:path w="4425" h="4034" extrusionOk="0">
                  <a:moveTo>
                    <a:pt x="4281" y="0"/>
                  </a:moveTo>
                  <a:lnTo>
                    <a:pt x="1" y="3875"/>
                  </a:lnTo>
                  <a:lnTo>
                    <a:pt x="144" y="4034"/>
                  </a:lnTo>
                  <a:lnTo>
                    <a:pt x="4424" y="158"/>
                  </a:lnTo>
                  <a:lnTo>
                    <a:pt x="428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397;p43">
              <a:extLst>
                <a:ext uri="{FF2B5EF4-FFF2-40B4-BE49-F238E27FC236}">
                  <a16:creationId xmlns:a16="http://schemas.microsoft.com/office/drawing/2014/main" id="{F4BE8A11-4456-F436-2320-8094F537F7FA}"/>
                </a:ext>
              </a:extLst>
            </p:cNvPr>
            <p:cNvSpPr/>
            <p:nvPr/>
          </p:nvSpPr>
          <p:spPr>
            <a:xfrm>
              <a:off x="4636004" y="3375593"/>
              <a:ext cx="150585" cy="251515"/>
            </a:xfrm>
            <a:custGeom>
              <a:avLst/>
              <a:gdLst/>
              <a:ahLst/>
              <a:cxnLst/>
              <a:rect l="l" t="t" r="r" b="b"/>
              <a:pathLst>
                <a:path w="3063" h="5116" extrusionOk="0">
                  <a:moveTo>
                    <a:pt x="2878" y="1"/>
                  </a:moveTo>
                  <a:lnTo>
                    <a:pt x="1" y="5008"/>
                  </a:lnTo>
                  <a:lnTo>
                    <a:pt x="187" y="5115"/>
                  </a:lnTo>
                  <a:lnTo>
                    <a:pt x="3062" y="108"/>
                  </a:lnTo>
                  <a:lnTo>
                    <a:pt x="287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398;p43">
              <a:extLst>
                <a:ext uri="{FF2B5EF4-FFF2-40B4-BE49-F238E27FC236}">
                  <a16:creationId xmlns:a16="http://schemas.microsoft.com/office/drawing/2014/main" id="{1C5E3431-D926-E24B-4328-FD8FE06129C4}"/>
                </a:ext>
              </a:extLst>
            </p:cNvPr>
            <p:cNvSpPr/>
            <p:nvPr/>
          </p:nvSpPr>
          <p:spPr>
            <a:xfrm>
              <a:off x="4718745" y="3377363"/>
              <a:ext cx="68582" cy="280128"/>
            </a:xfrm>
            <a:custGeom>
              <a:avLst/>
              <a:gdLst/>
              <a:ahLst/>
              <a:cxnLst/>
              <a:rect l="l" t="t" r="r" b="b"/>
              <a:pathLst>
                <a:path w="1395" h="5698" extrusionOk="0">
                  <a:moveTo>
                    <a:pt x="1186" y="1"/>
                  </a:moveTo>
                  <a:lnTo>
                    <a:pt x="0" y="5653"/>
                  </a:lnTo>
                  <a:lnTo>
                    <a:pt x="209" y="5697"/>
                  </a:lnTo>
                  <a:lnTo>
                    <a:pt x="1394" y="45"/>
                  </a:lnTo>
                  <a:lnTo>
                    <a:pt x="118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399;p43">
              <a:extLst>
                <a:ext uri="{FF2B5EF4-FFF2-40B4-BE49-F238E27FC236}">
                  <a16:creationId xmlns:a16="http://schemas.microsoft.com/office/drawing/2014/main" id="{8548CB51-5629-1F1C-F4C3-4E3EBFA0B184}"/>
                </a:ext>
              </a:extLst>
            </p:cNvPr>
            <p:cNvSpPr/>
            <p:nvPr/>
          </p:nvSpPr>
          <p:spPr>
            <a:xfrm>
              <a:off x="4770857" y="3351651"/>
              <a:ext cx="41641" cy="282340"/>
            </a:xfrm>
            <a:custGeom>
              <a:avLst/>
              <a:gdLst/>
              <a:ahLst/>
              <a:cxnLst/>
              <a:rect l="l" t="t" r="r" b="b"/>
              <a:pathLst>
                <a:path w="847" h="5743" extrusionOk="0">
                  <a:moveTo>
                    <a:pt x="210" y="1"/>
                  </a:moveTo>
                  <a:lnTo>
                    <a:pt x="1" y="25"/>
                  </a:lnTo>
                  <a:lnTo>
                    <a:pt x="635" y="5742"/>
                  </a:lnTo>
                  <a:lnTo>
                    <a:pt x="846" y="5718"/>
                  </a:lnTo>
                  <a:lnTo>
                    <a:pt x="21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400;p43">
              <a:extLst>
                <a:ext uri="{FF2B5EF4-FFF2-40B4-BE49-F238E27FC236}">
                  <a16:creationId xmlns:a16="http://schemas.microsoft.com/office/drawing/2014/main" id="{DF698759-4577-685F-19C1-F8E30E66CA46}"/>
                </a:ext>
              </a:extLst>
            </p:cNvPr>
            <p:cNvSpPr/>
            <p:nvPr/>
          </p:nvSpPr>
          <p:spPr>
            <a:xfrm>
              <a:off x="4777150" y="3376281"/>
              <a:ext cx="125758" cy="263413"/>
            </a:xfrm>
            <a:custGeom>
              <a:avLst/>
              <a:gdLst/>
              <a:ahLst/>
              <a:cxnLst/>
              <a:rect l="l" t="t" r="r" b="b"/>
              <a:pathLst>
                <a:path w="2558" h="5358" extrusionOk="0">
                  <a:moveTo>
                    <a:pt x="196" y="0"/>
                  </a:moveTo>
                  <a:lnTo>
                    <a:pt x="1" y="87"/>
                  </a:lnTo>
                  <a:lnTo>
                    <a:pt x="2363" y="5357"/>
                  </a:lnTo>
                  <a:lnTo>
                    <a:pt x="2557" y="527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401;p43">
              <a:extLst>
                <a:ext uri="{FF2B5EF4-FFF2-40B4-BE49-F238E27FC236}">
                  <a16:creationId xmlns:a16="http://schemas.microsoft.com/office/drawing/2014/main" id="{01EB967B-3B6C-AFC3-16AC-E919171749C9}"/>
                </a:ext>
              </a:extLst>
            </p:cNvPr>
            <p:cNvSpPr/>
            <p:nvPr/>
          </p:nvSpPr>
          <p:spPr>
            <a:xfrm>
              <a:off x="4778035" y="3374954"/>
              <a:ext cx="198322" cy="217593"/>
            </a:xfrm>
            <a:custGeom>
              <a:avLst/>
              <a:gdLst/>
              <a:ahLst/>
              <a:cxnLst/>
              <a:rect l="l" t="t" r="r" b="b"/>
              <a:pathLst>
                <a:path w="4034" h="4426" extrusionOk="0">
                  <a:moveTo>
                    <a:pt x="158" y="0"/>
                  </a:moveTo>
                  <a:lnTo>
                    <a:pt x="0" y="143"/>
                  </a:lnTo>
                  <a:lnTo>
                    <a:pt x="3876" y="4426"/>
                  </a:lnTo>
                  <a:lnTo>
                    <a:pt x="4034" y="428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402;p43">
              <a:extLst>
                <a:ext uri="{FF2B5EF4-FFF2-40B4-BE49-F238E27FC236}">
                  <a16:creationId xmlns:a16="http://schemas.microsoft.com/office/drawing/2014/main" id="{7D0DD258-131A-CFE6-36A7-00C822E563A4}"/>
                </a:ext>
              </a:extLst>
            </p:cNvPr>
            <p:cNvSpPr/>
            <p:nvPr/>
          </p:nvSpPr>
          <p:spPr>
            <a:xfrm>
              <a:off x="4779362" y="3373872"/>
              <a:ext cx="251466" cy="150437"/>
            </a:xfrm>
            <a:custGeom>
              <a:avLst/>
              <a:gdLst/>
              <a:ahLst/>
              <a:cxnLst/>
              <a:rect l="l" t="t" r="r" b="b"/>
              <a:pathLst>
                <a:path w="5115" h="3060" extrusionOk="0">
                  <a:moveTo>
                    <a:pt x="107" y="0"/>
                  </a:moveTo>
                  <a:lnTo>
                    <a:pt x="0" y="185"/>
                  </a:lnTo>
                  <a:lnTo>
                    <a:pt x="5009" y="3060"/>
                  </a:lnTo>
                  <a:lnTo>
                    <a:pt x="5115" y="28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403;p43">
              <a:extLst>
                <a:ext uri="{FF2B5EF4-FFF2-40B4-BE49-F238E27FC236}">
                  <a16:creationId xmlns:a16="http://schemas.microsoft.com/office/drawing/2014/main" id="{F8DDD85D-E50B-BDD6-B7A0-1BC2422DE491}"/>
                </a:ext>
              </a:extLst>
            </p:cNvPr>
            <p:cNvSpPr/>
            <p:nvPr/>
          </p:nvSpPr>
          <p:spPr>
            <a:xfrm>
              <a:off x="4780935" y="3373184"/>
              <a:ext cx="280079" cy="68631"/>
            </a:xfrm>
            <a:custGeom>
              <a:avLst/>
              <a:gdLst/>
              <a:ahLst/>
              <a:cxnLst/>
              <a:rect l="l" t="t" r="r" b="b"/>
              <a:pathLst>
                <a:path w="5697" h="1396" extrusionOk="0">
                  <a:moveTo>
                    <a:pt x="44" y="1"/>
                  </a:moveTo>
                  <a:lnTo>
                    <a:pt x="1" y="209"/>
                  </a:lnTo>
                  <a:lnTo>
                    <a:pt x="5653" y="1396"/>
                  </a:lnTo>
                  <a:lnTo>
                    <a:pt x="5696" y="1186"/>
                  </a:lnTo>
                  <a:lnTo>
                    <a:pt x="4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404;p43">
              <a:extLst>
                <a:ext uri="{FF2B5EF4-FFF2-40B4-BE49-F238E27FC236}">
                  <a16:creationId xmlns:a16="http://schemas.microsoft.com/office/drawing/2014/main" id="{13850D77-8BDB-E528-632A-CC822D434C5E}"/>
                </a:ext>
              </a:extLst>
            </p:cNvPr>
            <p:cNvSpPr/>
            <p:nvPr/>
          </p:nvSpPr>
          <p:spPr>
            <a:xfrm>
              <a:off x="4781525" y="3342359"/>
              <a:ext cx="283422" cy="41002"/>
            </a:xfrm>
            <a:custGeom>
              <a:avLst/>
              <a:gdLst/>
              <a:ahLst/>
              <a:cxnLst/>
              <a:rect l="l" t="t" r="r" b="b"/>
              <a:pathLst>
                <a:path w="5765" h="834" extrusionOk="0">
                  <a:moveTo>
                    <a:pt x="5742" y="1"/>
                  </a:moveTo>
                  <a:lnTo>
                    <a:pt x="1" y="622"/>
                  </a:lnTo>
                  <a:lnTo>
                    <a:pt x="23" y="833"/>
                  </a:lnTo>
                  <a:lnTo>
                    <a:pt x="5765" y="212"/>
                  </a:lnTo>
                  <a:lnTo>
                    <a:pt x="574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405;p43">
              <a:extLst>
                <a:ext uri="{FF2B5EF4-FFF2-40B4-BE49-F238E27FC236}">
                  <a16:creationId xmlns:a16="http://schemas.microsoft.com/office/drawing/2014/main" id="{E4A8BD5F-85A0-7582-CD26-2AC45CE3C1F7}"/>
                </a:ext>
              </a:extLst>
            </p:cNvPr>
            <p:cNvSpPr/>
            <p:nvPr/>
          </p:nvSpPr>
          <p:spPr>
            <a:xfrm>
              <a:off x="4779804" y="3257406"/>
              <a:ext cx="263413" cy="125659"/>
            </a:xfrm>
            <a:custGeom>
              <a:avLst/>
              <a:gdLst/>
              <a:ahLst/>
              <a:cxnLst/>
              <a:rect l="l" t="t" r="r" b="b"/>
              <a:pathLst>
                <a:path w="5358" h="2556" extrusionOk="0">
                  <a:moveTo>
                    <a:pt x="5271" y="0"/>
                  </a:moveTo>
                  <a:lnTo>
                    <a:pt x="0" y="2360"/>
                  </a:lnTo>
                  <a:lnTo>
                    <a:pt x="87" y="2555"/>
                  </a:lnTo>
                  <a:lnTo>
                    <a:pt x="5357" y="195"/>
                  </a:lnTo>
                  <a:lnTo>
                    <a:pt x="527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406;p43">
              <a:extLst>
                <a:ext uri="{FF2B5EF4-FFF2-40B4-BE49-F238E27FC236}">
                  <a16:creationId xmlns:a16="http://schemas.microsoft.com/office/drawing/2014/main" id="{7288CE16-0EBE-6198-2B42-6268A7459D3E}"/>
                </a:ext>
              </a:extLst>
            </p:cNvPr>
            <p:cNvSpPr/>
            <p:nvPr/>
          </p:nvSpPr>
          <p:spPr>
            <a:xfrm>
              <a:off x="4778379" y="3184056"/>
              <a:ext cx="217593" cy="198322"/>
            </a:xfrm>
            <a:custGeom>
              <a:avLst/>
              <a:gdLst/>
              <a:ahLst/>
              <a:cxnLst/>
              <a:rect l="l" t="t" r="r" b="b"/>
              <a:pathLst>
                <a:path w="4426" h="4034" extrusionOk="0">
                  <a:moveTo>
                    <a:pt x="4283" y="0"/>
                  </a:moveTo>
                  <a:lnTo>
                    <a:pt x="1" y="3876"/>
                  </a:lnTo>
                  <a:lnTo>
                    <a:pt x="144" y="4034"/>
                  </a:lnTo>
                  <a:lnTo>
                    <a:pt x="4426" y="160"/>
                  </a:lnTo>
                  <a:lnTo>
                    <a:pt x="4283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407;p43">
              <a:extLst>
                <a:ext uri="{FF2B5EF4-FFF2-40B4-BE49-F238E27FC236}">
                  <a16:creationId xmlns:a16="http://schemas.microsoft.com/office/drawing/2014/main" id="{6EB3920E-FDAD-2FC7-B450-29D1CC3B6C18}"/>
                </a:ext>
              </a:extLst>
            </p:cNvPr>
            <p:cNvSpPr/>
            <p:nvPr/>
          </p:nvSpPr>
          <p:spPr>
            <a:xfrm>
              <a:off x="4777395" y="3129436"/>
              <a:ext cx="150536" cy="251417"/>
            </a:xfrm>
            <a:custGeom>
              <a:avLst/>
              <a:gdLst/>
              <a:ahLst/>
              <a:cxnLst/>
              <a:rect l="l" t="t" r="r" b="b"/>
              <a:pathLst>
                <a:path w="3062" h="5114" extrusionOk="0">
                  <a:moveTo>
                    <a:pt x="2877" y="1"/>
                  </a:moveTo>
                  <a:lnTo>
                    <a:pt x="0" y="5008"/>
                  </a:lnTo>
                  <a:lnTo>
                    <a:pt x="186" y="5114"/>
                  </a:lnTo>
                  <a:lnTo>
                    <a:pt x="3061" y="106"/>
                  </a:lnTo>
                  <a:lnTo>
                    <a:pt x="287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408;p43">
              <a:extLst>
                <a:ext uri="{FF2B5EF4-FFF2-40B4-BE49-F238E27FC236}">
                  <a16:creationId xmlns:a16="http://schemas.microsoft.com/office/drawing/2014/main" id="{04A6C8D1-6915-65F9-6C41-8C144C313150}"/>
                </a:ext>
              </a:extLst>
            </p:cNvPr>
            <p:cNvSpPr/>
            <p:nvPr/>
          </p:nvSpPr>
          <p:spPr>
            <a:xfrm>
              <a:off x="4777100" y="3099595"/>
              <a:ext cx="68533" cy="280030"/>
            </a:xfrm>
            <a:custGeom>
              <a:avLst/>
              <a:gdLst/>
              <a:ahLst/>
              <a:cxnLst/>
              <a:rect l="l" t="t" r="r" b="b"/>
              <a:pathLst>
                <a:path w="1394" h="5696" extrusionOk="0">
                  <a:moveTo>
                    <a:pt x="1184" y="0"/>
                  </a:moveTo>
                  <a:lnTo>
                    <a:pt x="0" y="5652"/>
                  </a:lnTo>
                  <a:lnTo>
                    <a:pt x="209" y="5695"/>
                  </a:lnTo>
                  <a:lnTo>
                    <a:pt x="1394" y="43"/>
                  </a:lnTo>
                  <a:lnTo>
                    <a:pt x="118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409;p43">
              <a:extLst>
                <a:ext uri="{FF2B5EF4-FFF2-40B4-BE49-F238E27FC236}">
                  <a16:creationId xmlns:a16="http://schemas.microsoft.com/office/drawing/2014/main" id="{D13D8DBF-0B28-7693-3D56-66233591E5E2}"/>
                </a:ext>
              </a:extLst>
            </p:cNvPr>
            <p:cNvSpPr/>
            <p:nvPr/>
          </p:nvSpPr>
          <p:spPr>
            <a:xfrm>
              <a:off x="4746177" y="3095613"/>
              <a:ext cx="40903" cy="283422"/>
            </a:xfrm>
            <a:custGeom>
              <a:avLst/>
              <a:gdLst/>
              <a:ahLst/>
              <a:cxnLst/>
              <a:rect l="l" t="t" r="r" b="b"/>
              <a:pathLst>
                <a:path w="832" h="5765" extrusionOk="0">
                  <a:moveTo>
                    <a:pt x="214" y="1"/>
                  </a:moveTo>
                  <a:lnTo>
                    <a:pt x="1" y="23"/>
                  </a:lnTo>
                  <a:lnTo>
                    <a:pt x="620" y="5764"/>
                  </a:lnTo>
                  <a:lnTo>
                    <a:pt x="832" y="5742"/>
                  </a:lnTo>
                  <a:lnTo>
                    <a:pt x="21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410;p43">
              <a:extLst>
                <a:ext uri="{FF2B5EF4-FFF2-40B4-BE49-F238E27FC236}">
                  <a16:creationId xmlns:a16="http://schemas.microsoft.com/office/drawing/2014/main" id="{B8D4AB92-D56B-66ED-7D8F-D21BCEC88AB1}"/>
                </a:ext>
              </a:extLst>
            </p:cNvPr>
            <p:cNvSpPr/>
            <p:nvPr/>
          </p:nvSpPr>
          <p:spPr>
            <a:xfrm>
              <a:off x="4660979" y="3117047"/>
              <a:ext cx="125758" cy="263364"/>
            </a:xfrm>
            <a:custGeom>
              <a:avLst/>
              <a:gdLst/>
              <a:ahLst/>
              <a:cxnLst/>
              <a:rect l="l" t="t" r="r" b="b"/>
              <a:pathLst>
                <a:path w="2558" h="5357" extrusionOk="0">
                  <a:moveTo>
                    <a:pt x="194" y="1"/>
                  </a:moveTo>
                  <a:lnTo>
                    <a:pt x="1" y="89"/>
                  </a:lnTo>
                  <a:lnTo>
                    <a:pt x="2364" y="5357"/>
                  </a:lnTo>
                  <a:lnTo>
                    <a:pt x="2557" y="5269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411;p43">
              <a:extLst>
                <a:ext uri="{FF2B5EF4-FFF2-40B4-BE49-F238E27FC236}">
                  <a16:creationId xmlns:a16="http://schemas.microsoft.com/office/drawing/2014/main" id="{145436B8-A5FD-8FBA-EEFD-F642053FE6BC}"/>
                </a:ext>
              </a:extLst>
            </p:cNvPr>
            <p:cNvSpPr/>
            <p:nvPr/>
          </p:nvSpPr>
          <p:spPr>
            <a:xfrm>
              <a:off x="4587481" y="3164489"/>
              <a:ext cx="198371" cy="217593"/>
            </a:xfrm>
            <a:custGeom>
              <a:avLst/>
              <a:gdLst/>
              <a:ahLst/>
              <a:cxnLst/>
              <a:rect l="l" t="t" r="r" b="b"/>
              <a:pathLst>
                <a:path w="4035" h="4426" extrusionOk="0">
                  <a:moveTo>
                    <a:pt x="159" y="1"/>
                  </a:moveTo>
                  <a:lnTo>
                    <a:pt x="1" y="144"/>
                  </a:lnTo>
                  <a:lnTo>
                    <a:pt x="3875" y="4426"/>
                  </a:lnTo>
                  <a:lnTo>
                    <a:pt x="4034" y="4283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412;p43">
              <a:extLst>
                <a:ext uri="{FF2B5EF4-FFF2-40B4-BE49-F238E27FC236}">
                  <a16:creationId xmlns:a16="http://schemas.microsoft.com/office/drawing/2014/main" id="{936B1E48-C63E-F984-0261-24FD6F945F6D}"/>
                </a:ext>
              </a:extLst>
            </p:cNvPr>
            <p:cNvSpPr/>
            <p:nvPr/>
          </p:nvSpPr>
          <p:spPr>
            <a:xfrm>
              <a:off x="4623959" y="3221174"/>
              <a:ext cx="312231" cy="312231"/>
            </a:xfrm>
            <a:custGeom>
              <a:avLst/>
              <a:gdLst/>
              <a:ahLst/>
              <a:cxnLst/>
              <a:rect l="l" t="t" r="r" b="b"/>
              <a:pathLst>
                <a:path w="6351" h="6351" extrusionOk="0">
                  <a:moveTo>
                    <a:pt x="3176" y="0"/>
                  </a:moveTo>
                  <a:cubicBezTo>
                    <a:pt x="1422" y="0"/>
                    <a:pt x="0" y="1422"/>
                    <a:pt x="0" y="3176"/>
                  </a:cubicBezTo>
                  <a:cubicBezTo>
                    <a:pt x="0" y="4930"/>
                    <a:pt x="1422" y="6350"/>
                    <a:pt x="3176" y="6350"/>
                  </a:cubicBezTo>
                  <a:cubicBezTo>
                    <a:pt x="4930" y="6350"/>
                    <a:pt x="6351" y="4930"/>
                    <a:pt x="6351" y="3176"/>
                  </a:cubicBezTo>
                  <a:cubicBezTo>
                    <a:pt x="6351" y="1422"/>
                    <a:pt x="4930" y="0"/>
                    <a:pt x="317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413;p43">
              <a:extLst>
                <a:ext uri="{FF2B5EF4-FFF2-40B4-BE49-F238E27FC236}">
                  <a16:creationId xmlns:a16="http://schemas.microsoft.com/office/drawing/2014/main" id="{3F206097-1C3E-F885-C892-EDB84FADACBE}"/>
                </a:ext>
              </a:extLst>
            </p:cNvPr>
            <p:cNvSpPr/>
            <p:nvPr/>
          </p:nvSpPr>
          <p:spPr>
            <a:xfrm>
              <a:off x="4617666" y="3214930"/>
              <a:ext cx="324079" cy="323588"/>
            </a:xfrm>
            <a:custGeom>
              <a:avLst/>
              <a:gdLst/>
              <a:ahLst/>
              <a:cxnLst/>
              <a:rect l="l" t="t" r="r" b="b"/>
              <a:pathLst>
                <a:path w="6592" h="6582" extrusionOk="0">
                  <a:moveTo>
                    <a:pt x="3302" y="230"/>
                  </a:moveTo>
                  <a:cubicBezTo>
                    <a:pt x="3303" y="230"/>
                    <a:pt x="3305" y="230"/>
                    <a:pt x="3307" y="230"/>
                  </a:cubicBezTo>
                  <a:cubicBezTo>
                    <a:pt x="3840" y="231"/>
                    <a:pt x="4366" y="371"/>
                    <a:pt x="4829" y="638"/>
                  </a:cubicBezTo>
                  <a:cubicBezTo>
                    <a:pt x="5785" y="1186"/>
                    <a:pt x="6373" y="2206"/>
                    <a:pt x="6371" y="3308"/>
                  </a:cubicBezTo>
                  <a:cubicBezTo>
                    <a:pt x="6368" y="5002"/>
                    <a:pt x="4994" y="6372"/>
                    <a:pt x="3301" y="6372"/>
                  </a:cubicBezTo>
                  <a:cubicBezTo>
                    <a:pt x="3299" y="6372"/>
                    <a:pt x="3297" y="6372"/>
                    <a:pt x="3295" y="6372"/>
                  </a:cubicBezTo>
                  <a:cubicBezTo>
                    <a:pt x="1599" y="6369"/>
                    <a:pt x="226" y="4992"/>
                    <a:pt x="229" y="3296"/>
                  </a:cubicBezTo>
                  <a:cubicBezTo>
                    <a:pt x="232" y="1602"/>
                    <a:pt x="1608" y="230"/>
                    <a:pt x="3302" y="230"/>
                  </a:cubicBezTo>
                  <a:close/>
                  <a:moveTo>
                    <a:pt x="3297" y="1"/>
                  </a:moveTo>
                  <a:cubicBezTo>
                    <a:pt x="3294" y="1"/>
                    <a:pt x="3290" y="1"/>
                    <a:pt x="3286" y="1"/>
                  </a:cubicBezTo>
                  <a:cubicBezTo>
                    <a:pt x="1470" y="5"/>
                    <a:pt x="0" y="1484"/>
                    <a:pt x="6" y="3300"/>
                  </a:cubicBezTo>
                  <a:cubicBezTo>
                    <a:pt x="12" y="5115"/>
                    <a:pt x="1485" y="6582"/>
                    <a:pt x="3299" y="6582"/>
                  </a:cubicBezTo>
                  <a:cubicBezTo>
                    <a:pt x="3302" y="6582"/>
                    <a:pt x="3304" y="6582"/>
                    <a:pt x="3307" y="6582"/>
                  </a:cubicBezTo>
                  <a:cubicBezTo>
                    <a:pt x="3594" y="6580"/>
                    <a:pt x="3882" y="6542"/>
                    <a:pt x="4159" y="6466"/>
                  </a:cubicBezTo>
                  <a:cubicBezTo>
                    <a:pt x="5596" y="6075"/>
                    <a:pt x="6592" y="4770"/>
                    <a:pt x="6587" y="3281"/>
                  </a:cubicBezTo>
                  <a:cubicBezTo>
                    <a:pt x="6581" y="1468"/>
                    <a:pt x="5110" y="1"/>
                    <a:pt x="329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414;p43">
              <a:extLst>
                <a:ext uri="{FF2B5EF4-FFF2-40B4-BE49-F238E27FC236}">
                  <a16:creationId xmlns:a16="http://schemas.microsoft.com/office/drawing/2014/main" id="{BE4F15C9-800B-E823-6383-FA93975FB2B4}"/>
                </a:ext>
              </a:extLst>
            </p:cNvPr>
            <p:cNvSpPr/>
            <p:nvPr/>
          </p:nvSpPr>
          <p:spPr>
            <a:xfrm>
              <a:off x="3492927" y="2519526"/>
              <a:ext cx="645553" cy="645602"/>
            </a:xfrm>
            <a:custGeom>
              <a:avLst/>
              <a:gdLst/>
              <a:ahLst/>
              <a:cxnLst/>
              <a:rect l="l" t="t" r="r" b="b"/>
              <a:pathLst>
                <a:path w="13131" h="13132" extrusionOk="0">
                  <a:moveTo>
                    <a:pt x="6565" y="1"/>
                  </a:moveTo>
                  <a:cubicBezTo>
                    <a:pt x="2940" y="1"/>
                    <a:pt x="1" y="2940"/>
                    <a:pt x="1" y="6565"/>
                  </a:cubicBezTo>
                  <a:cubicBezTo>
                    <a:pt x="1" y="10192"/>
                    <a:pt x="2940" y="13132"/>
                    <a:pt x="6565" y="13132"/>
                  </a:cubicBezTo>
                  <a:cubicBezTo>
                    <a:pt x="10191" y="13132"/>
                    <a:pt x="13130" y="10192"/>
                    <a:pt x="13130" y="6565"/>
                  </a:cubicBezTo>
                  <a:cubicBezTo>
                    <a:pt x="13130" y="2940"/>
                    <a:pt x="10191" y="1"/>
                    <a:pt x="65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415;p43">
              <a:extLst>
                <a:ext uri="{FF2B5EF4-FFF2-40B4-BE49-F238E27FC236}">
                  <a16:creationId xmlns:a16="http://schemas.microsoft.com/office/drawing/2014/main" id="{24C8098E-B154-1913-805E-69B3093D15D8}"/>
                </a:ext>
              </a:extLst>
            </p:cNvPr>
            <p:cNvSpPr/>
            <p:nvPr/>
          </p:nvSpPr>
          <p:spPr>
            <a:xfrm>
              <a:off x="3456055" y="2502615"/>
              <a:ext cx="704794" cy="657401"/>
            </a:xfrm>
            <a:custGeom>
              <a:avLst/>
              <a:gdLst/>
              <a:ahLst/>
              <a:cxnLst/>
              <a:rect l="l" t="t" r="r" b="b"/>
              <a:pathLst>
                <a:path w="14336" h="13372" extrusionOk="0">
                  <a:moveTo>
                    <a:pt x="7193" y="237"/>
                  </a:moveTo>
                  <a:cubicBezTo>
                    <a:pt x="8318" y="240"/>
                    <a:pt x="9421" y="540"/>
                    <a:pt x="10393" y="1104"/>
                  </a:cubicBezTo>
                  <a:cubicBezTo>
                    <a:pt x="11878" y="1959"/>
                    <a:pt x="12961" y="3369"/>
                    <a:pt x="13408" y="5023"/>
                  </a:cubicBezTo>
                  <a:cubicBezTo>
                    <a:pt x="14336" y="8468"/>
                    <a:pt x="12294" y="12015"/>
                    <a:pt x="8849" y="12943"/>
                  </a:cubicBezTo>
                  <a:cubicBezTo>
                    <a:pt x="8286" y="13094"/>
                    <a:pt x="7721" y="13166"/>
                    <a:pt x="7165" y="13166"/>
                  </a:cubicBezTo>
                  <a:cubicBezTo>
                    <a:pt x="4315" y="13166"/>
                    <a:pt x="1706" y="11266"/>
                    <a:pt x="929" y="8383"/>
                  </a:cubicBezTo>
                  <a:cubicBezTo>
                    <a:pt x="0" y="4938"/>
                    <a:pt x="2042" y="1391"/>
                    <a:pt x="5489" y="464"/>
                  </a:cubicBezTo>
                  <a:cubicBezTo>
                    <a:pt x="6044" y="313"/>
                    <a:pt x="6617" y="237"/>
                    <a:pt x="7193" y="237"/>
                  </a:cubicBezTo>
                  <a:close/>
                  <a:moveTo>
                    <a:pt x="7171" y="1"/>
                  </a:moveTo>
                  <a:cubicBezTo>
                    <a:pt x="3480" y="1"/>
                    <a:pt x="486" y="2995"/>
                    <a:pt x="487" y="6686"/>
                  </a:cubicBezTo>
                  <a:cubicBezTo>
                    <a:pt x="487" y="10379"/>
                    <a:pt x="3480" y="13371"/>
                    <a:pt x="7173" y="13371"/>
                  </a:cubicBezTo>
                  <a:cubicBezTo>
                    <a:pt x="7178" y="13371"/>
                    <a:pt x="7183" y="13371"/>
                    <a:pt x="7189" y="13371"/>
                  </a:cubicBezTo>
                  <a:cubicBezTo>
                    <a:pt x="7776" y="13371"/>
                    <a:pt x="8362" y="13293"/>
                    <a:pt x="8928" y="13138"/>
                  </a:cubicBezTo>
                  <a:cubicBezTo>
                    <a:pt x="11837" y="12346"/>
                    <a:pt x="13858" y="9703"/>
                    <a:pt x="13858" y="6686"/>
                  </a:cubicBezTo>
                  <a:cubicBezTo>
                    <a:pt x="13858" y="2994"/>
                    <a:pt x="10864" y="1"/>
                    <a:pt x="717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416;p43">
              <a:extLst>
                <a:ext uri="{FF2B5EF4-FFF2-40B4-BE49-F238E27FC236}">
                  <a16:creationId xmlns:a16="http://schemas.microsoft.com/office/drawing/2014/main" id="{5BA9A21C-B917-4EC0-22AA-3D180F217B7F}"/>
                </a:ext>
              </a:extLst>
            </p:cNvPr>
            <p:cNvSpPr/>
            <p:nvPr/>
          </p:nvSpPr>
          <p:spPr>
            <a:xfrm>
              <a:off x="3582845" y="2625767"/>
              <a:ext cx="452787" cy="412424"/>
            </a:xfrm>
            <a:custGeom>
              <a:avLst/>
              <a:gdLst/>
              <a:ahLst/>
              <a:cxnLst/>
              <a:rect l="l" t="t" r="r" b="b"/>
              <a:pathLst>
                <a:path w="9210" h="8389" extrusionOk="0">
                  <a:moveTo>
                    <a:pt x="4605" y="0"/>
                  </a:moveTo>
                  <a:cubicBezTo>
                    <a:pt x="3532" y="0"/>
                    <a:pt x="2458" y="410"/>
                    <a:pt x="1639" y="1229"/>
                  </a:cubicBezTo>
                  <a:cubicBezTo>
                    <a:pt x="0" y="2866"/>
                    <a:pt x="0" y="5523"/>
                    <a:pt x="1639" y="7160"/>
                  </a:cubicBezTo>
                  <a:cubicBezTo>
                    <a:pt x="2458" y="7979"/>
                    <a:pt x="3532" y="8389"/>
                    <a:pt x="4605" y="8389"/>
                  </a:cubicBezTo>
                  <a:cubicBezTo>
                    <a:pt x="5679" y="8389"/>
                    <a:pt x="6752" y="7979"/>
                    <a:pt x="7571" y="7160"/>
                  </a:cubicBezTo>
                  <a:cubicBezTo>
                    <a:pt x="9209" y="5523"/>
                    <a:pt x="9209" y="2866"/>
                    <a:pt x="7571" y="1229"/>
                  </a:cubicBezTo>
                  <a:cubicBezTo>
                    <a:pt x="6752" y="410"/>
                    <a:pt x="5679" y="0"/>
                    <a:pt x="46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417;p43">
              <a:extLst>
                <a:ext uri="{FF2B5EF4-FFF2-40B4-BE49-F238E27FC236}">
                  <a16:creationId xmlns:a16="http://schemas.microsoft.com/office/drawing/2014/main" id="{2FF5AD14-975F-D67E-0837-636B5CFE1FE7}"/>
                </a:ext>
              </a:extLst>
            </p:cNvPr>
            <p:cNvSpPr/>
            <p:nvPr/>
          </p:nvSpPr>
          <p:spPr>
            <a:xfrm>
              <a:off x="3597446" y="2620408"/>
              <a:ext cx="453622" cy="423142"/>
            </a:xfrm>
            <a:custGeom>
              <a:avLst/>
              <a:gdLst/>
              <a:ahLst/>
              <a:cxnLst/>
              <a:rect l="l" t="t" r="r" b="b"/>
              <a:pathLst>
                <a:path w="9227" h="8607" extrusionOk="0">
                  <a:moveTo>
                    <a:pt x="4307" y="213"/>
                  </a:moveTo>
                  <a:cubicBezTo>
                    <a:pt x="4309" y="213"/>
                    <a:pt x="4311" y="213"/>
                    <a:pt x="4313" y="213"/>
                  </a:cubicBezTo>
                  <a:cubicBezTo>
                    <a:pt x="5025" y="213"/>
                    <a:pt x="5724" y="399"/>
                    <a:pt x="6341" y="755"/>
                  </a:cubicBezTo>
                  <a:cubicBezTo>
                    <a:pt x="7614" y="1485"/>
                    <a:pt x="8399" y="2840"/>
                    <a:pt x="8396" y="4306"/>
                  </a:cubicBezTo>
                  <a:cubicBezTo>
                    <a:pt x="8393" y="6562"/>
                    <a:pt x="6563" y="8389"/>
                    <a:pt x="4308" y="8389"/>
                  </a:cubicBezTo>
                  <a:cubicBezTo>
                    <a:pt x="4306" y="8389"/>
                    <a:pt x="4304" y="8389"/>
                    <a:pt x="4302" y="8389"/>
                  </a:cubicBezTo>
                  <a:cubicBezTo>
                    <a:pt x="2045" y="8386"/>
                    <a:pt x="217" y="6553"/>
                    <a:pt x="220" y="4296"/>
                  </a:cubicBezTo>
                  <a:cubicBezTo>
                    <a:pt x="223" y="2039"/>
                    <a:pt x="2053" y="213"/>
                    <a:pt x="4307" y="213"/>
                  </a:cubicBezTo>
                  <a:close/>
                  <a:moveTo>
                    <a:pt x="4306" y="0"/>
                  </a:moveTo>
                  <a:cubicBezTo>
                    <a:pt x="1935" y="0"/>
                    <a:pt x="10" y="1922"/>
                    <a:pt x="5" y="4295"/>
                  </a:cubicBezTo>
                  <a:cubicBezTo>
                    <a:pt x="1" y="6672"/>
                    <a:pt x="1925" y="8602"/>
                    <a:pt x="4301" y="8607"/>
                  </a:cubicBezTo>
                  <a:cubicBezTo>
                    <a:pt x="4306" y="8607"/>
                    <a:pt x="4312" y="8607"/>
                    <a:pt x="4317" y="8607"/>
                  </a:cubicBezTo>
                  <a:cubicBezTo>
                    <a:pt x="4693" y="8607"/>
                    <a:pt x="5067" y="8556"/>
                    <a:pt x="5431" y="8459"/>
                  </a:cubicBezTo>
                  <a:cubicBezTo>
                    <a:pt x="6536" y="8161"/>
                    <a:pt x="7477" y="7435"/>
                    <a:pt x="8046" y="6442"/>
                  </a:cubicBezTo>
                  <a:cubicBezTo>
                    <a:pt x="9226" y="4379"/>
                    <a:pt x="8512" y="1750"/>
                    <a:pt x="6448" y="569"/>
                  </a:cubicBezTo>
                  <a:cubicBezTo>
                    <a:pt x="5799" y="197"/>
                    <a:pt x="5065" y="2"/>
                    <a:pt x="4317" y="0"/>
                  </a:cubicBezTo>
                  <a:cubicBezTo>
                    <a:pt x="4314" y="0"/>
                    <a:pt x="4310" y="0"/>
                    <a:pt x="43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418;p43">
              <a:extLst>
                <a:ext uri="{FF2B5EF4-FFF2-40B4-BE49-F238E27FC236}">
                  <a16:creationId xmlns:a16="http://schemas.microsoft.com/office/drawing/2014/main" id="{33997C1A-FBFE-8E9F-4061-7F5BD951A12F}"/>
                </a:ext>
              </a:extLst>
            </p:cNvPr>
            <p:cNvSpPr/>
            <p:nvPr/>
          </p:nvSpPr>
          <p:spPr>
            <a:xfrm>
              <a:off x="3627976" y="2724927"/>
              <a:ext cx="183966" cy="111697"/>
            </a:xfrm>
            <a:custGeom>
              <a:avLst/>
              <a:gdLst/>
              <a:ahLst/>
              <a:cxnLst/>
              <a:rect l="l" t="t" r="r" b="b"/>
              <a:pathLst>
                <a:path w="3742" h="2272" extrusionOk="0">
                  <a:moveTo>
                    <a:pt x="107" y="1"/>
                  </a:moveTo>
                  <a:lnTo>
                    <a:pt x="1" y="185"/>
                  </a:lnTo>
                  <a:lnTo>
                    <a:pt x="3635" y="2271"/>
                  </a:lnTo>
                  <a:lnTo>
                    <a:pt x="3741" y="2087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419;p43">
              <a:extLst>
                <a:ext uri="{FF2B5EF4-FFF2-40B4-BE49-F238E27FC236}">
                  <a16:creationId xmlns:a16="http://schemas.microsoft.com/office/drawing/2014/main" id="{4D66A043-4E3A-403A-3C9B-F2425C9FE240}"/>
                </a:ext>
              </a:extLst>
            </p:cNvPr>
            <p:cNvSpPr/>
            <p:nvPr/>
          </p:nvSpPr>
          <p:spPr>
            <a:xfrm>
              <a:off x="3606541" y="2784611"/>
              <a:ext cx="203828" cy="52653"/>
            </a:xfrm>
            <a:custGeom>
              <a:avLst/>
              <a:gdLst/>
              <a:ahLst/>
              <a:cxnLst/>
              <a:rect l="l" t="t" r="r" b="b"/>
              <a:pathLst>
                <a:path w="4146" h="1071" extrusionOk="0">
                  <a:moveTo>
                    <a:pt x="45" y="0"/>
                  </a:moveTo>
                  <a:lnTo>
                    <a:pt x="1" y="210"/>
                  </a:lnTo>
                  <a:lnTo>
                    <a:pt x="4103" y="1071"/>
                  </a:lnTo>
                  <a:lnTo>
                    <a:pt x="4146" y="861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420;p43">
              <a:extLst>
                <a:ext uri="{FF2B5EF4-FFF2-40B4-BE49-F238E27FC236}">
                  <a16:creationId xmlns:a16="http://schemas.microsoft.com/office/drawing/2014/main" id="{7F237CCB-5E73-6BD8-6226-171BD2E2327F}"/>
                </a:ext>
              </a:extLst>
            </p:cNvPr>
            <p:cNvSpPr/>
            <p:nvPr/>
          </p:nvSpPr>
          <p:spPr>
            <a:xfrm>
              <a:off x="3603887" y="2826448"/>
              <a:ext cx="205893" cy="32644"/>
            </a:xfrm>
            <a:custGeom>
              <a:avLst/>
              <a:gdLst/>
              <a:ahLst/>
              <a:cxnLst/>
              <a:rect l="l" t="t" r="r" b="b"/>
              <a:pathLst>
                <a:path w="4188" h="664" extrusionOk="0">
                  <a:moveTo>
                    <a:pt x="4166" y="1"/>
                  </a:moveTo>
                  <a:lnTo>
                    <a:pt x="1" y="452"/>
                  </a:lnTo>
                  <a:lnTo>
                    <a:pt x="25" y="663"/>
                  </a:lnTo>
                  <a:lnTo>
                    <a:pt x="4188" y="214"/>
                  </a:lnTo>
                  <a:lnTo>
                    <a:pt x="416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421;p43">
              <a:extLst>
                <a:ext uri="{FF2B5EF4-FFF2-40B4-BE49-F238E27FC236}">
                  <a16:creationId xmlns:a16="http://schemas.microsoft.com/office/drawing/2014/main" id="{958AF9D6-85A4-6AD9-40BE-4C37C72F3AE3}"/>
                </a:ext>
              </a:extLst>
            </p:cNvPr>
            <p:cNvSpPr/>
            <p:nvPr/>
          </p:nvSpPr>
          <p:spPr>
            <a:xfrm>
              <a:off x="3618979" y="2827038"/>
              <a:ext cx="192275" cy="93999"/>
            </a:xfrm>
            <a:custGeom>
              <a:avLst/>
              <a:gdLst/>
              <a:ahLst/>
              <a:cxnLst/>
              <a:rect l="l" t="t" r="r" b="b"/>
              <a:pathLst>
                <a:path w="3911" h="1912" extrusionOk="0">
                  <a:moveTo>
                    <a:pt x="3823" y="1"/>
                  </a:moveTo>
                  <a:lnTo>
                    <a:pt x="1" y="1716"/>
                  </a:lnTo>
                  <a:lnTo>
                    <a:pt x="87" y="1911"/>
                  </a:lnTo>
                  <a:lnTo>
                    <a:pt x="3911" y="196"/>
                  </a:lnTo>
                  <a:lnTo>
                    <a:pt x="382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422;p43">
              <a:extLst>
                <a:ext uri="{FF2B5EF4-FFF2-40B4-BE49-F238E27FC236}">
                  <a16:creationId xmlns:a16="http://schemas.microsoft.com/office/drawing/2014/main" id="{C05EC0FC-F540-C26A-B4EB-52A78B27B9F9}"/>
                </a:ext>
              </a:extLst>
            </p:cNvPr>
            <p:cNvSpPr/>
            <p:nvPr/>
          </p:nvSpPr>
          <p:spPr>
            <a:xfrm>
              <a:off x="3652803" y="2828218"/>
              <a:ext cx="159827" cy="145865"/>
            </a:xfrm>
            <a:custGeom>
              <a:avLst/>
              <a:gdLst/>
              <a:ahLst/>
              <a:cxnLst/>
              <a:rect l="l" t="t" r="r" b="b"/>
              <a:pathLst>
                <a:path w="3251" h="2967" extrusionOk="0">
                  <a:moveTo>
                    <a:pt x="3108" y="1"/>
                  </a:moveTo>
                  <a:lnTo>
                    <a:pt x="1" y="2809"/>
                  </a:lnTo>
                  <a:lnTo>
                    <a:pt x="144" y="2967"/>
                  </a:lnTo>
                  <a:lnTo>
                    <a:pt x="3251" y="158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423;p43">
              <a:extLst>
                <a:ext uri="{FF2B5EF4-FFF2-40B4-BE49-F238E27FC236}">
                  <a16:creationId xmlns:a16="http://schemas.microsoft.com/office/drawing/2014/main" id="{04E84A45-C3BD-64C2-3BDD-5C70CCD4CD08}"/>
                </a:ext>
              </a:extLst>
            </p:cNvPr>
            <p:cNvSpPr/>
            <p:nvPr/>
          </p:nvSpPr>
          <p:spPr>
            <a:xfrm>
              <a:off x="3702064" y="2829152"/>
              <a:ext cx="111746" cy="183868"/>
            </a:xfrm>
            <a:custGeom>
              <a:avLst/>
              <a:gdLst/>
              <a:ahLst/>
              <a:cxnLst/>
              <a:rect l="l" t="t" r="r" b="b"/>
              <a:pathLst>
                <a:path w="2273" h="3740" extrusionOk="0">
                  <a:moveTo>
                    <a:pt x="2087" y="1"/>
                  </a:moveTo>
                  <a:lnTo>
                    <a:pt x="1" y="3634"/>
                  </a:lnTo>
                  <a:lnTo>
                    <a:pt x="185" y="3740"/>
                  </a:lnTo>
                  <a:lnTo>
                    <a:pt x="2273" y="10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424;p43">
              <a:extLst>
                <a:ext uri="{FF2B5EF4-FFF2-40B4-BE49-F238E27FC236}">
                  <a16:creationId xmlns:a16="http://schemas.microsoft.com/office/drawing/2014/main" id="{8E004F32-4A70-89F3-F05C-D1E720AE8DB5}"/>
                </a:ext>
              </a:extLst>
            </p:cNvPr>
            <p:cNvSpPr/>
            <p:nvPr/>
          </p:nvSpPr>
          <p:spPr>
            <a:xfrm>
              <a:off x="3761895" y="2830922"/>
              <a:ext cx="52604" cy="203828"/>
            </a:xfrm>
            <a:custGeom>
              <a:avLst/>
              <a:gdLst/>
              <a:ahLst/>
              <a:cxnLst/>
              <a:rect l="l" t="t" r="r" b="b"/>
              <a:pathLst>
                <a:path w="1070" h="4146" extrusionOk="0">
                  <a:moveTo>
                    <a:pt x="861" y="1"/>
                  </a:moveTo>
                  <a:lnTo>
                    <a:pt x="0" y="4101"/>
                  </a:lnTo>
                  <a:lnTo>
                    <a:pt x="210" y="4146"/>
                  </a:lnTo>
                  <a:lnTo>
                    <a:pt x="1069" y="44"/>
                  </a:lnTo>
                  <a:lnTo>
                    <a:pt x="86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425;p43">
              <a:extLst>
                <a:ext uri="{FF2B5EF4-FFF2-40B4-BE49-F238E27FC236}">
                  <a16:creationId xmlns:a16="http://schemas.microsoft.com/office/drawing/2014/main" id="{7D4DF729-016C-5884-7085-11FBA05D9404}"/>
                </a:ext>
              </a:extLst>
            </p:cNvPr>
            <p:cNvSpPr/>
            <p:nvPr/>
          </p:nvSpPr>
          <p:spPr>
            <a:xfrm>
              <a:off x="3803830" y="2831512"/>
              <a:ext cx="32546" cy="205942"/>
            </a:xfrm>
            <a:custGeom>
              <a:avLst/>
              <a:gdLst/>
              <a:ahLst/>
              <a:cxnLst/>
              <a:rect l="l" t="t" r="r" b="b"/>
              <a:pathLst>
                <a:path w="662" h="4189" extrusionOk="0">
                  <a:moveTo>
                    <a:pt x="213" y="1"/>
                  </a:moveTo>
                  <a:lnTo>
                    <a:pt x="0" y="23"/>
                  </a:lnTo>
                  <a:lnTo>
                    <a:pt x="450" y="4189"/>
                  </a:lnTo>
                  <a:lnTo>
                    <a:pt x="661" y="4167"/>
                  </a:lnTo>
                  <a:lnTo>
                    <a:pt x="21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426;p43">
              <a:extLst>
                <a:ext uri="{FF2B5EF4-FFF2-40B4-BE49-F238E27FC236}">
                  <a16:creationId xmlns:a16="http://schemas.microsoft.com/office/drawing/2014/main" id="{65B6998A-1AFD-8E60-EC99-C73EAA1160E6}"/>
                </a:ext>
              </a:extLst>
            </p:cNvPr>
            <p:cNvSpPr/>
            <p:nvPr/>
          </p:nvSpPr>
          <p:spPr>
            <a:xfrm>
              <a:off x="3804273" y="2829840"/>
              <a:ext cx="93851" cy="192275"/>
            </a:xfrm>
            <a:custGeom>
              <a:avLst/>
              <a:gdLst/>
              <a:ahLst/>
              <a:cxnLst/>
              <a:rect l="l" t="t" r="r" b="b"/>
              <a:pathLst>
                <a:path w="1909" h="3911" extrusionOk="0">
                  <a:moveTo>
                    <a:pt x="195" y="0"/>
                  </a:moveTo>
                  <a:lnTo>
                    <a:pt x="0" y="87"/>
                  </a:lnTo>
                  <a:lnTo>
                    <a:pt x="1715" y="3910"/>
                  </a:lnTo>
                  <a:lnTo>
                    <a:pt x="1909" y="3824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427;p43">
              <a:extLst>
                <a:ext uri="{FF2B5EF4-FFF2-40B4-BE49-F238E27FC236}">
                  <a16:creationId xmlns:a16="http://schemas.microsoft.com/office/drawing/2014/main" id="{5BABE640-3068-82A7-AD49-DC64FF6A1E6F}"/>
                </a:ext>
              </a:extLst>
            </p:cNvPr>
            <p:cNvSpPr/>
            <p:nvPr/>
          </p:nvSpPr>
          <p:spPr>
            <a:xfrm>
              <a:off x="3805207" y="2828464"/>
              <a:ext cx="146062" cy="159827"/>
            </a:xfrm>
            <a:custGeom>
              <a:avLst/>
              <a:gdLst/>
              <a:ahLst/>
              <a:cxnLst/>
              <a:rect l="l" t="t" r="r" b="b"/>
              <a:pathLst>
                <a:path w="2971" h="3251" extrusionOk="0">
                  <a:moveTo>
                    <a:pt x="158" y="0"/>
                  </a:moveTo>
                  <a:lnTo>
                    <a:pt x="1" y="143"/>
                  </a:lnTo>
                  <a:lnTo>
                    <a:pt x="2812" y="3250"/>
                  </a:lnTo>
                  <a:lnTo>
                    <a:pt x="2971" y="310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428;p43">
              <a:extLst>
                <a:ext uri="{FF2B5EF4-FFF2-40B4-BE49-F238E27FC236}">
                  <a16:creationId xmlns:a16="http://schemas.microsoft.com/office/drawing/2014/main" id="{0594B13E-3F97-0AD2-29F1-ACF0FA17E5EE}"/>
                </a:ext>
              </a:extLst>
            </p:cNvPr>
            <p:cNvSpPr/>
            <p:nvPr/>
          </p:nvSpPr>
          <p:spPr>
            <a:xfrm>
              <a:off x="3806534" y="2827431"/>
              <a:ext cx="183917" cy="111648"/>
            </a:xfrm>
            <a:custGeom>
              <a:avLst/>
              <a:gdLst/>
              <a:ahLst/>
              <a:cxnLst/>
              <a:rect l="l" t="t" r="r" b="b"/>
              <a:pathLst>
                <a:path w="3741" h="2271" extrusionOk="0">
                  <a:moveTo>
                    <a:pt x="108" y="0"/>
                  </a:moveTo>
                  <a:lnTo>
                    <a:pt x="0" y="186"/>
                  </a:lnTo>
                  <a:lnTo>
                    <a:pt x="3635" y="2271"/>
                  </a:lnTo>
                  <a:lnTo>
                    <a:pt x="3741" y="2086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429;p43">
              <a:extLst>
                <a:ext uri="{FF2B5EF4-FFF2-40B4-BE49-F238E27FC236}">
                  <a16:creationId xmlns:a16="http://schemas.microsoft.com/office/drawing/2014/main" id="{55D2CA6D-0B91-F6C2-B83F-7D71DD536681}"/>
                </a:ext>
              </a:extLst>
            </p:cNvPr>
            <p:cNvSpPr/>
            <p:nvPr/>
          </p:nvSpPr>
          <p:spPr>
            <a:xfrm>
              <a:off x="3808206" y="2826890"/>
              <a:ext cx="203828" cy="52604"/>
            </a:xfrm>
            <a:custGeom>
              <a:avLst/>
              <a:gdLst/>
              <a:ahLst/>
              <a:cxnLst/>
              <a:rect l="l" t="t" r="r" b="b"/>
              <a:pathLst>
                <a:path w="4146" h="1070" extrusionOk="0">
                  <a:moveTo>
                    <a:pt x="44" y="1"/>
                  </a:moveTo>
                  <a:lnTo>
                    <a:pt x="1" y="209"/>
                  </a:lnTo>
                  <a:lnTo>
                    <a:pt x="4101" y="1070"/>
                  </a:lnTo>
                  <a:lnTo>
                    <a:pt x="4146" y="860"/>
                  </a:lnTo>
                  <a:lnTo>
                    <a:pt x="4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430;p43">
              <a:extLst>
                <a:ext uri="{FF2B5EF4-FFF2-40B4-BE49-F238E27FC236}">
                  <a16:creationId xmlns:a16="http://schemas.microsoft.com/office/drawing/2014/main" id="{1F00B623-E9C2-F2AA-51F1-E5CA3CEE6A34}"/>
                </a:ext>
              </a:extLst>
            </p:cNvPr>
            <p:cNvSpPr/>
            <p:nvPr/>
          </p:nvSpPr>
          <p:spPr>
            <a:xfrm>
              <a:off x="3808648" y="2804423"/>
              <a:ext cx="205942" cy="32644"/>
            </a:xfrm>
            <a:custGeom>
              <a:avLst/>
              <a:gdLst/>
              <a:ahLst/>
              <a:cxnLst/>
              <a:rect l="l" t="t" r="r" b="b"/>
              <a:pathLst>
                <a:path w="4189" h="664" extrusionOk="0">
                  <a:moveTo>
                    <a:pt x="4165" y="1"/>
                  </a:moveTo>
                  <a:lnTo>
                    <a:pt x="1" y="450"/>
                  </a:lnTo>
                  <a:lnTo>
                    <a:pt x="24" y="663"/>
                  </a:lnTo>
                  <a:lnTo>
                    <a:pt x="4189" y="212"/>
                  </a:lnTo>
                  <a:lnTo>
                    <a:pt x="416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431;p43">
              <a:extLst>
                <a:ext uri="{FF2B5EF4-FFF2-40B4-BE49-F238E27FC236}">
                  <a16:creationId xmlns:a16="http://schemas.microsoft.com/office/drawing/2014/main" id="{FBA67ED5-F040-6158-B6F2-3F19B68AB5BA}"/>
                </a:ext>
              </a:extLst>
            </p:cNvPr>
            <p:cNvSpPr/>
            <p:nvPr/>
          </p:nvSpPr>
          <p:spPr>
            <a:xfrm>
              <a:off x="3806977" y="2742872"/>
              <a:ext cx="192275" cy="93900"/>
            </a:xfrm>
            <a:custGeom>
              <a:avLst/>
              <a:gdLst/>
              <a:ahLst/>
              <a:cxnLst/>
              <a:rect l="l" t="t" r="r" b="b"/>
              <a:pathLst>
                <a:path w="3911" h="1910" extrusionOk="0">
                  <a:moveTo>
                    <a:pt x="3822" y="0"/>
                  </a:moveTo>
                  <a:lnTo>
                    <a:pt x="0" y="1716"/>
                  </a:lnTo>
                  <a:lnTo>
                    <a:pt x="87" y="1909"/>
                  </a:lnTo>
                  <a:lnTo>
                    <a:pt x="3910" y="194"/>
                  </a:lnTo>
                  <a:lnTo>
                    <a:pt x="382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432;p43">
              <a:extLst>
                <a:ext uri="{FF2B5EF4-FFF2-40B4-BE49-F238E27FC236}">
                  <a16:creationId xmlns:a16="http://schemas.microsoft.com/office/drawing/2014/main" id="{773493A7-C1A4-4A64-9AE9-9E5D55099357}"/>
                </a:ext>
              </a:extLst>
            </p:cNvPr>
            <p:cNvSpPr/>
            <p:nvPr/>
          </p:nvSpPr>
          <p:spPr>
            <a:xfrm>
              <a:off x="3805551" y="2689924"/>
              <a:ext cx="159876" cy="145865"/>
            </a:xfrm>
            <a:custGeom>
              <a:avLst/>
              <a:gdLst/>
              <a:ahLst/>
              <a:cxnLst/>
              <a:rect l="l" t="t" r="r" b="b"/>
              <a:pathLst>
                <a:path w="3252" h="2967" extrusionOk="0">
                  <a:moveTo>
                    <a:pt x="3108" y="1"/>
                  </a:moveTo>
                  <a:lnTo>
                    <a:pt x="1" y="2809"/>
                  </a:lnTo>
                  <a:lnTo>
                    <a:pt x="144" y="2967"/>
                  </a:lnTo>
                  <a:lnTo>
                    <a:pt x="3251" y="159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433;p43">
              <a:extLst>
                <a:ext uri="{FF2B5EF4-FFF2-40B4-BE49-F238E27FC236}">
                  <a16:creationId xmlns:a16="http://schemas.microsoft.com/office/drawing/2014/main" id="{547C163B-A7BE-C239-7EC1-669B89B57B9D}"/>
                </a:ext>
              </a:extLst>
            </p:cNvPr>
            <p:cNvSpPr/>
            <p:nvPr/>
          </p:nvSpPr>
          <p:spPr>
            <a:xfrm>
              <a:off x="3804470" y="2650692"/>
              <a:ext cx="111697" cy="183868"/>
            </a:xfrm>
            <a:custGeom>
              <a:avLst/>
              <a:gdLst/>
              <a:ahLst/>
              <a:cxnLst/>
              <a:rect l="l" t="t" r="r" b="b"/>
              <a:pathLst>
                <a:path w="2272" h="3740" extrusionOk="0">
                  <a:moveTo>
                    <a:pt x="2087" y="1"/>
                  </a:moveTo>
                  <a:lnTo>
                    <a:pt x="1" y="3632"/>
                  </a:lnTo>
                  <a:lnTo>
                    <a:pt x="185" y="3740"/>
                  </a:lnTo>
                  <a:lnTo>
                    <a:pt x="2271" y="10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434;p43">
              <a:extLst>
                <a:ext uri="{FF2B5EF4-FFF2-40B4-BE49-F238E27FC236}">
                  <a16:creationId xmlns:a16="http://schemas.microsoft.com/office/drawing/2014/main" id="{7E64A0BF-7384-8DA3-12EA-9AE477F75912}"/>
                </a:ext>
              </a:extLst>
            </p:cNvPr>
            <p:cNvSpPr/>
            <p:nvPr/>
          </p:nvSpPr>
          <p:spPr>
            <a:xfrm>
              <a:off x="3804125" y="2629405"/>
              <a:ext cx="52604" cy="203828"/>
            </a:xfrm>
            <a:custGeom>
              <a:avLst/>
              <a:gdLst/>
              <a:ahLst/>
              <a:cxnLst/>
              <a:rect l="l" t="t" r="r" b="b"/>
              <a:pathLst>
                <a:path w="1070" h="4146" extrusionOk="0">
                  <a:moveTo>
                    <a:pt x="861" y="1"/>
                  </a:moveTo>
                  <a:lnTo>
                    <a:pt x="0" y="4101"/>
                  </a:lnTo>
                  <a:lnTo>
                    <a:pt x="209" y="4146"/>
                  </a:lnTo>
                  <a:lnTo>
                    <a:pt x="1069" y="44"/>
                  </a:lnTo>
                  <a:lnTo>
                    <a:pt x="86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435;p43">
              <a:extLst>
                <a:ext uri="{FF2B5EF4-FFF2-40B4-BE49-F238E27FC236}">
                  <a16:creationId xmlns:a16="http://schemas.microsoft.com/office/drawing/2014/main" id="{83F7BB64-A4D4-6B07-7F96-EF4CF4D9F389}"/>
                </a:ext>
              </a:extLst>
            </p:cNvPr>
            <p:cNvSpPr/>
            <p:nvPr/>
          </p:nvSpPr>
          <p:spPr>
            <a:xfrm>
              <a:off x="3781806" y="2626701"/>
              <a:ext cx="32546" cy="205893"/>
            </a:xfrm>
            <a:custGeom>
              <a:avLst/>
              <a:gdLst/>
              <a:ahLst/>
              <a:cxnLst/>
              <a:rect l="l" t="t" r="r" b="b"/>
              <a:pathLst>
                <a:path w="662" h="4188" extrusionOk="0">
                  <a:moveTo>
                    <a:pt x="213" y="1"/>
                  </a:moveTo>
                  <a:lnTo>
                    <a:pt x="0" y="23"/>
                  </a:lnTo>
                  <a:lnTo>
                    <a:pt x="450" y="4187"/>
                  </a:lnTo>
                  <a:lnTo>
                    <a:pt x="661" y="4165"/>
                  </a:lnTo>
                  <a:lnTo>
                    <a:pt x="21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436;p43">
              <a:extLst>
                <a:ext uri="{FF2B5EF4-FFF2-40B4-BE49-F238E27FC236}">
                  <a16:creationId xmlns:a16="http://schemas.microsoft.com/office/drawing/2014/main" id="{02BED93B-9808-41B1-810F-95E696A6FB07}"/>
                </a:ext>
              </a:extLst>
            </p:cNvPr>
            <p:cNvSpPr/>
            <p:nvPr/>
          </p:nvSpPr>
          <p:spPr>
            <a:xfrm>
              <a:off x="3720008" y="2641990"/>
              <a:ext cx="93900" cy="192225"/>
            </a:xfrm>
            <a:custGeom>
              <a:avLst/>
              <a:gdLst/>
              <a:ahLst/>
              <a:cxnLst/>
              <a:rect l="l" t="t" r="r" b="b"/>
              <a:pathLst>
                <a:path w="1910" h="3910" extrusionOk="0">
                  <a:moveTo>
                    <a:pt x="195" y="1"/>
                  </a:moveTo>
                  <a:lnTo>
                    <a:pt x="0" y="89"/>
                  </a:lnTo>
                  <a:lnTo>
                    <a:pt x="1714" y="3909"/>
                  </a:lnTo>
                  <a:lnTo>
                    <a:pt x="1909" y="3823"/>
                  </a:lnTo>
                  <a:lnTo>
                    <a:pt x="19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437;p43">
              <a:extLst>
                <a:ext uri="{FF2B5EF4-FFF2-40B4-BE49-F238E27FC236}">
                  <a16:creationId xmlns:a16="http://schemas.microsoft.com/office/drawing/2014/main" id="{A5D44B73-7204-831B-9A2A-D07EB5A33245}"/>
                </a:ext>
              </a:extLst>
            </p:cNvPr>
            <p:cNvSpPr/>
            <p:nvPr/>
          </p:nvSpPr>
          <p:spPr>
            <a:xfrm>
              <a:off x="3667060" y="2675814"/>
              <a:ext cx="146013" cy="159680"/>
            </a:xfrm>
            <a:custGeom>
              <a:avLst/>
              <a:gdLst/>
              <a:ahLst/>
              <a:cxnLst/>
              <a:rect l="l" t="t" r="r" b="b"/>
              <a:pathLst>
                <a:path w="2970" h="3248" extrusionOk="0">
                  <a:moveTo>
                    <a:pt x="159" y="1"/>
                  </a:moveTo>
                  <a:lnTo>
                    <a:pt x="1" y="144"/>
                  </a:lnTo>
                  <a:lnTo>
                    <a:pt x="2812" y="3248"/>
                  </a:lnTo>
                  <a:lnTo>
                    <a:pt x="2970" y="3105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438;p43">
              <a:extLst>
                <a:ext uri="{FF2B5EF4-FFF2-40B4-BE49-F238E27FC236}">
                  <a16:creationId xmlns:a16="http://schemas.microsoft.com/office/drawing/2014/main" id="{3FD0A229-00D8-93D8-A4B6-E4938607980A}"/>
                </a:ext>
              </a:extLst>
            </p:cNvPr>
            <p:cNvSpPr/>
            <p:nvPr/>
          </p:nvSpPr>
          <p:spPr>
            <a:xfrm>
              <a:off x="3688004" y="2710424"/>
              <a:ext cx="242420" cy="242420"/>
            </a:xfrm>
            <a:custGeom>
              <a:avLst/>
              <a:gdLst/>
              <a:ahLst/>
              <a:cxnLst/>
              <a:rect l="l" t="t" r="r" b="b"/>
              <a:pathLst>
                <a:path w="4931" h="4931" extrusionOk="0">
                  <a:moveTo>
                    <a:pt x="2466" y="1"/>
                  </a:moveTo>
                  <a:cubicBezTo>
                    <a:pt x="1104" y="1"/>
                    <a:pt x="1" y="1104"/>
                    <a:pt x="1" y="2467"/>
                  </a:cubicBezTo>
                  <a:cubicBezTo>
                    <a:pt x="1" y="3827"/>
                    <a:pt x="1104" y="4931"/>
                    <a:pt x="2466" y="4931"/>
                  </a:cubicBezTo>
                  <a:cubicBezTo>
                    <a:pt x="3827" y="4931"/>
                    <a:pt x="4931" y="3827"/>
                    <a:pt x="4931" y="2467"/>
                  </a:cubicBezTo>
                  <a:cubicBezTo>
                    <a:pt x="4931" y="1104"/>
                    <a:pt x="3827" y="1"/>
                    <a:pt x="246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439;p43">
              <a:extLst>
                <a:ext uri="{FF2B5EF4-FFF2-40B4-BE49-F238E27FC236}">
                  <a16:creationId xmlns:a16="http://schemas.microsoft.com/office/drawing/2014/main" id="{20BA0BFB-F289-E092-3A8D-C9E5C0AD7D2D}"/>
                </a:ext>
              </a:extLst>
            </p:cNvPr>
            <p:cNvSpPr/>
            <p:nvPr/>
          </p:nvSpPr>
          <p:spPr>
            <a:xfrm>
              <a:off x="3682448" y="2705410"/>
              <a:ext cx="270984" cy="252941"/>
            </a:xfrm>
            <a:custGeom>
              <a:avLst/>
              <a:gdLst/>
              <a:ahLst/>
              <a:cxnLst/>
              <a:rect l="l" t="t" r="r" b="b"/>
              <a:pathLst>
                <a:path w="5512" h="5145" extrusionOk="0">
                  <a:moveTo>
                    <a:pt x="2568" y="213"/>
                  </a:moveTo>
                  <a:cubicBezTo>
                    <a:pt x="2570" y="213"/>
                    <a:pt x="2572" y="213"/>
                    <a:pt x="2573" y="213"/>
                  </a:cubicBezTo>
                  <a:lnTo>
                    <a:pt x="2582" y="217"/>
                  </a:lnTo>
                  <a:cubicBezTo>
                    <a:pt x="2989" y="217"/>
                    <a:pt x="3389" y="325"/>
                    <a:pt x="3742" y="527"/>
                  </a:cubicBezTo>
                  <a:cubicBezTo>
                    <a:pt x="4478" y="949"/>
                    <a:pt x="4930" y="1733"/>
                    <a:pt x="4927" y="2580"/>
                  </a:cubicBezTo>
                  <a:cubicBezTo>
                    <a:pt x="4925" y="3882"/>
                    <a:pt x="3867" y="4934"/>
                    <a:pt x="2568" y="4934"/>
                  </a:cubicBezTo>
                  <a:cubicBezTo>
                    <a:pt x="2566" y="4934"/>
                    <a:pt x="2563" y="4934"/>
                    <a:pt x="2560" y="4934"/>
                  </a:cubicBezTo>
                  <a:cubicBezTo>
                    <a:pt x="1256" y="4931"/>
                    <a:pt x="203" y="3871"/>
                    <a:pt x="206" y="2567"/>
                  </a:cubicBezTo>
                  <a:cubicBezTo>
                    <a:pt x="211" y="1265"/>
                    <a:pt x="1268" y="213"/>
                    <a:pt x="2568" y="213"/>
                  </a:cubicBezTo>
                  <a:close/>
                  <a:moveTo>
                    <a:pt x="2572" y="0"/>
                  </a:moveTo>
                  <a:cubicBezTo>
                    <a:pt x="1153" y="0"/>
                    <a:pt x="1" y="1153"/>
                    <a:pt x="2" y="2573"/>
                  </a:cubicBezTo>
                  <a:cubicBezTo>
                    <a:pt x="2" y="3993"/>
                    <a:pt x="1153" y="5144"/>
                    <a:pt x="2573" y="5144"/>
                  </a:cubicBezTo>
                  <a:cubicBezTo>
                    <a:pt x="3495" y="5143"/>
                    <a:pt x="4345" y="4652"/>
                    <a:pt x="4804" y="3852"/>
                  </a:cubicBezTo>
                  <a:cubicBezTo>
                    <a:pt x="5511" y="2621"/>
                    <a:pt x="5085" y="1048"/>
                    <a:pt x="3854" y="341"/>
                  </a:cubicBezTo>
                  <a:cubicBezTo>
                    <a:pt x="3464" y="118"/>
                    <a:pt x="3022" y="0"/>
                    <a:pt x="257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440;p43">
              <a:extLst>
                <a:ext uri="{FF2B5EF4-FFF2-40B4-BE49-F238E27FC236}">
                  <a16:creationId xmlns:a16="http://schemas.microsoft.com/office/drawing/2014/main" id="{0F2AEA69-ECF9-46C0-3A5E-D34DA80F7DA0}"/>
                </a:ext>
              </a:extLst>
            </p:cNvPr>
            <p:cNvSpPr/>
            <p:nvPr/>
          </p:nvSpPr>
          <p:spPr>
            <a:xfrm>
              <a:off x="3145692" y="1185207"/>
              <a:ext cx="1618135" cy="616596"/>
            </a:xfrm>
            <a:custGeom>
              <a:avLst/>
              <a:gdLst/>
              <a:ahLst/>
              <a:cxnLst/>
              <a:rect l="l" t="t" r="r" b="b"/>
              <a:pathLst>
                <a:path w="32914" h="12542" extrusionOk="0">
                  <a:moveTo>
                    <a:pt x="4478" y="0"/>
                  </a:moveTo>
                  <a:cubicBezTo>
                    <a:pt x="2260" y="0"/>
                    <a:pt x="378" y="1703"/>
                    <a:pt x="194" y="3953"/>
                  </a:cubicBezTo>
                  <a:cubicBezTo>
                    <a:pt x="0" y="6322"/>
                    <a:pt x="1763" y="8397"/>
                    <a:pt x="4131" y="8593"/>
                  </a:cubicBezTo>
                  <a:lnTo>
                    <a:pt x="12740" y="9791"/>
                  </a:lnTo>
                  <a:lnTo>
                    <a:pt x="12933" y="8534"/>
                  </a:lnTo>
                  <a:lnTo>
                    <a:pt x="16084" y="8869"/>
                  </a:lnTo>
                  <a:lnTo>
                    <a:pt x="15962" y="10238"/>
                  </a:lnTo>
                  <a:lnTo>
                    <a:pt x="32513" y="12541"/>
                  </a:lnTo>
                  <a:lnTo>
                    <a:pt x="32913" y="281"/>
                  </a:lnTo>
                  <a:lnTo>
                    <a:pt x="16840" y="129"/>
                  </a:lnTo>
                  <a:lnTo>
                    <a:pt x="16840" y="131"/>
                  </a:lnTo>
                  <a:lnTo>
                    <a:pt x="16684" y="1703"/>
                  </a:lnTo>
                  <a:lnTo>
                    <a:pt x="13486" y="1519"/>
                  </a:lnTo>
                  <a:lnTo>
                    <a:pt x="13578" y="98"/>
                  </a:lnTo>
                  <a:lnTo>
                    <a:pt x="4833" y="15"/>
                  </a:lnTo>
                  <a:cubicBezTo>
                    <a:pt x="4714" y="5"/>
                    <a:pt x="4596" y="0"/>
                    <a:pt x="4478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41;p43">
              <a:extLst>
                <a:ext uri="{FF2B5EF4-FFF2-40B4-BE49-F238E27FC236}">
                  <a16:creationId xmlns:a16="http://schemas.microsoft.com/office/drawing/2014/main" id="{6918DA1A-31D8-E5FC-6BD8-49D300D642A9}"/>
                </a:ext>
              </a:extLst>
            </p:cNvPr>
            <p:cNvSpPr/>
            <p:nvPr/>
          </p:nvSpPr>
          <p:spPr>
            <a:xfrm>
              <a:off x="3139743" y="1180045"/>
              <a:ext cx="1629049" cy="627756"/>
            </a:xfrm>
            <a:custGeom>
              <a:avLst/>
              <a:gdLst/>
              <a:ahLst/>
              <a:cxnLst/>
              <a:rect l="l" t="t" r="r" b="b"/>
              <a:pathLst>
                <a:path w="33136" h="12769" extrusionOk="0">
                  <a:moveTo>
                    <a:pt x="4511" y="205"/>
                  </a:moveTo>
                  <a:cubicBezTo>
                    <a:pt x="4653" y="205"/>
                    <a:pt x="4796" y="212"/>
                    <a:pt x="4939" y="227"/>
                  </a:cubicBezTo>
                  <a:lnTo>
                    <a:pt x="13577" y="309"/>
                  </a:lnTo>
                  <a:lnTo>
                    <a:pt x="13484" y="1723"/>
                  </a:lnTo>
                  <a:lnTo>
                    <a:pt x="16897" y="1921"/>
                  </a:lnTo>
                  <a:lnTo>
                    <a:pt x="17052" y="342"/>
                  </a:lnTo>
                  <a:lnTo>
                    <a:pt x="32908" y="493"/>
                  </a:lnTo>
                  <a:lnTo>
                    <a:pt x="32516" y="12526"/>
                  </a:lnTo>
                  <a:lnTo>
                    <a:pt x="16191" y="10252"/>
                  </a:lnTo>
                  <a:lnTo>
                    <a:pt x="16191" y="10250"/>
                  </a:lnTo>
                  <a:lnTo>
                    <a:pt x="16307" y="8878"/>
                  </a:lnTo>
                  <a:lnTo>
                    <a:pt x="12950" y="8522"/>
                  </a:lnTo>
                  <a:lnTo>
                    <a:pt x="12758" y="9774"/>
                  </a:lnTo>
                  <a:lnTo>
                    <a:pt x="4249" y="8590"/>
                  </a:lnTo>
                  <a:cubicBezTo>
                    <a:pt x="4198" y="8587"/>
                    <a:pt x="4149" y="8583"/>
                    <a:pt x="4098" y="8577"/>
                  </a:cubicBezTo>
                  <a:cubicBezTo>
                    <a:pt x="1792" y="8345"/>
                    <a:pt x="111" y="6287"/>
                    <a:pt x="343" y="3981"/>
                  </a:cubicBezTo>
                  <a:cubicBezTo>
                    <a:pt x="561" y="1818"/>
                    <a:pt x="2384" y="205"/>
                    <a:pt x="4511" y="205"/>
                  </a:cubicBezTo>
                  <a:close/>
                  <a:moveTo>
                    <a:pt x="4587" y="0"/>
                  </a:moveTo>
                  <a:cubicBezTo>
                    <a:pt x="2318" y="0"/>
                    <a:pt x="391" y="1743"/>
                    <a:pt x="202" y="4046"/>
                  </a:cubicBezTo>
                  <a:cubicBezTo>
                    <a:pt x="1" y="6472"/>
                    <a:pt x="1805" y="8601"/>
                    <a:pt x="4232" y="8802"/>
                  </a:cubicBezTo>
                  <a:lnTo>
                    <a:pt x="12942" y="10015"/>
                  </a:lnTo>
                  <a:lnTo>
                    <a:pt x="13138" y="8757"/>
                  </a:lnTo>
                  <a:lnTo>
                    <a:pt x="16083" y="9068"/>
                  </a:lnTo>
                  <a:lnTo>
                    <a:pt x="15961" y="10435"/>
                  </a:lnTo>
                  <a:lnTo>
                    <a:pt x="32729" y="12768"/>
                  </a:lnTo>
                  <a:lnTo>
                    <a:pt x="33135" y="282"/>
                  </a:lnTo>
                  <a:lnTo>
                    <a:pt x="16869" y="126"/>
                  </a:lnTo>
                  <a:lnTo>
                    <a:pt x="16714" y="1698"/>
                  </a:lnTo>
                  <a:lnTo>
                    <a:pt x="13717" y="1524"/>
                  </a:lnTo>
                  <a:lnTo>
                    <a:pt x="13811" y="99"/>
                  </a:lnTo>
                  <a:lnTo>
                    <a:pt x="4956" y="16"/>
                  </a:lnTo>
                  <a:cubicBezTo>
                    <a:pt x="4832" y="5"/>
                    <a:pt x="4709" y="0"/>
                    <a:pt x="45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42;p43">
              <a:extLst>
                <a:ext uri="{FF2B5EF4-FFF2-40B4-BE49-F238E27FC236}">
                  <a16:creationId xmlns:a16="http://schemas.microsoft.com/office/drawing/2014/main" id="{42F25403-D2B5-8BEB-DBA8-3FD5019BFD8E}"/>
                </a:ext>
              </a:extLst>
            </p:cNvPr>
            <p:cNvSpPr/>
            <p:nvPr/>
          </p:nvSpPr>
          <p:spPr>
            <a:xfrm>
              <a:off x="3862580" y="1264752"/>
              <a:ext cx="103340" cy="356526"/>
            </a:xfrm>
            <a:custGeom>
              <a:avLst/>
              <a:gdLst/>
              <a:ahLst/>
              <a:cxnLst/>
              <a:rect l="l" t="t" r="r" b="b"/>
              <a:pathLst>
                <a:path w="2102" h="7252" extrusionOk="0">
                  <a:moveTo>
                    <a:pt x="617" y="0"/>
                  </a:moveTo>
                  <a:lnTo>
                    <a:pt x="1" y="7094"/>
                  </a:lnTo>
                  <a:lnTo>
                    <a:pt x="1488" y="7251"/>
                  </a:lnTo>
                  <a:lnTo>
                    <a:pt x="2102" y="87"/>
                  </a:lnTo>
                  <a:lnTo>
                    <a:pt x="61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43;p43">
              <a:extLst>
                <a:ext uri="{FF2B5EF4-FFF2-40B4-BE49-F238E27FC236}">
                  <a16:creationId xmlns:a16="http://schemas.microsoft.com/office/drawing/2014/main" id="{F6915DEA-C222-B2A5-5FB3-B6B6DCC9E756}"/>
                </a:ext>
              </a:extLst>
            </p:cNvPr>
            <p:cNvSpPr/>
            <p:nvPr/>
          </p:nvSpPr>
          <p:spPr>
            <a:xfrm>
              <a:off x="3856533" y="1259197"/>
              <a:ext cx="115384" cy="367883"/>
            </a:xfrm>
            <a:custGeom>
              <a:avLst/>
              <a:gdLst/>
              <a:ahLst/>
              <a:cxnLst/>
              <a:rect l="l" t="t" r="r" b="b"/>
              <a:pathLst>
                <a:path w="2347" h="7483" extrusionOk="0">
                  <a:moveTo>
                    <a:pt x="831" y="227"/>
                  </a:moveTo>
                  <a:lnTo>
                    <a:pt x="2110" y="299"/>
                  </a:lnTo>
                  <a:lnTo>
                    <a:pt x="1515" y="7247"/>
                  </a:lnTo>
                  <a:lnTo>
                    <a:pt x="236" y="7111"/>
                  </a:lnTo>
                  <a:lnTo>
                    <a:pt x="831" y="227"/>
                  </a:lnTo>
                  <a:close/>
                  <a:moveTo>
                    <a:pt x="641" y="0"/>
                  </a:moveTo>
                  <a:lnTo>
                    <a:pt x="0" y="7300"/>
                  </a:lnTo>
                  <a:lnTo>
                    <a:pt x="1707" y="7482"/>
                  </a:lnTo>
                  <a:lnTo>
                    <a:pt x="2347" y="10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44;p43">
              <a:extLst>
                <a:ext uri="{FF2B5EF4-FFF2-40B4-BE49-F238E27FC236}">
                  <a16:creationId xmlns:a16="http://schemas.microsoft.com/office/drawing/2014/main" id="{0E41662B-23BA-FCA1-85D8-3D1001FD5AF0}"/>
                </a:ext>
              </a:extLst>
            </p:cNvPr>
            <p:cNvSpPr/>
            <p:nvPr/>
          </p:nvSpPr>
          <p:spPr>
            <a:xfrm>
              <a:off x="3780970" y="1259836"/>
              <a:ext cx="89427" cy="350086"/>
            </a:xfrm>
            <a:custGeom>
              <a:avLst/>
              <a:gdLst/>
              <a:ahLst/>
              <a:cxnLst/>
              <a:rect l="l" t="t" r="r" b="b"/>
              <a:pathLst>
                <a:path w="1819" h="7121" extrusionOk="0">
                  <a:moveTo>
                    <a:pt x="558" y="1"/>
                  </a:moveTo>
                  <a:lnTo>
                    <a:pt x="1" y="7016"/>
                  </a:lnTo>
                  <a:lnTo>
                    <a:pt x="1205" y="7121"/>
                  </a:lnTo>
                  <a:lnTo>
                    <a:pt x="1819" y="85"/>
                  </a:lnTo>
                  <a:lnTo>
                    <a:pt x="55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5;p43">
              <a:extLst>
                <a:ext uri="{FF2B5EF4-FFF2-40B4-BE49-F238E27FC236}">
                  <a16:creationId xmlns:a16="http://schemas.microsoft.com/office/drawing/2014/main" id="{BC8E9FB1-CDE5-781A-800C-02A9A9D3F731}"/>
                </a:ext>
              </a:extLst>
            </p:cNvPr>
            <p:cNvSpPr/>
            <p:nvPr/>
          </p:nvSpPr>
          <p:spPr>
            <a:xfrm>
              <a:off x="3775267" y="1253985"/>
              <a:ext cx="100832" cy="361295"/>
            </a:xfrm>
            <a:custGeom>
              <a:avLst/>
              <a:gdLst/>
              <a:ahLst/>
              <a:cxnLst/>
              <a:rect l="l" t="t" r="r" b="b"/>
              <a:pathLst>
                <a:path w="2051" h="7349" extrusionOk="0">
                  <a:moveTo>
                    <a:pt x="770" y="222"/>
                  </a:moveTo>
                  <a:lnTo>
                    <a:pt x="1820" y="292"/>
                  </a:lnTo>
                  <a:lnTo>
                    <a:pt x="1223" y="7116"/>
                  </a:lnTo>
                  <a:lnTo>
                    <a:pt x="230" y="7033"/>
                  </a:lnTo>
                  <a:lnTo>
                    <a:pt x="770" y="222"/>
                  </a:lnTo>
                  <a:close/>
                  <a:moveTo>
                    <a:pt x="575" y="0"/>
                  </a:moveTo>
                  <a:lnTo>
                    <a:pt x="1" y="7228"/>
                  </a:lnTo>
                  <a:lnTo>
                    <a:pt x="1417" y="7348"/>
                  </a:lnTo>
                  <a:lnTo>
                    <a:pt x="2051" y="100"/>
                  </a:lnTo>
                  <a:lnTo>
                    <a:pt x="57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46;p43">
              <a:extLst>
                <a:ext uri="{FF2B5EF4-FFF2-40B4-BE49-F238E27FC236}">
                  <a16:creationId xmlns:a16="http://schemas.microsoft.com/office/drawing/2014/main" id="{A3EA9F93-815C-6BF1-4FCF-815A95E36DB7}"/>
                </a:ext>
              </a:extLst>
            </p:cNvPr>
            <p:cNvSpPr/>
            <p:nvPr/>
          </p:nvSpPr>
          <p:spPr>
            <a:xfrm>
              <a:off x="4455234" y="1196908"/>
              <a:ext cx="607649" cy="607747"/>
            </a:xfrm>
            <a:custGeom>
              <a:avLst/>
              <a:gdLst/>
              <a:ahLst/>
              <a:cxnLst/>
              <a:rect l="l" t="t" r="r" b="b"/>
              <a:pathLst>
                <a:path w="12360" h="12362" extrusionOk="0">
                  <a:moveTo>
                    <a:pt x="6179" y="0"/>
                  </a:moveTo>
                  <a:cubicBezTo>
                    <a:pt x="2767" y="0"/>
                    <a:pt x="0" y="2768"/>
                    <a:pt x="0" y="6181"/>
                  </a:cubicBezTo>
                  <a:cubicBezTo>
                    <a:pt x="0" y="9593"/>
                    <a:pt x="2767" y="12361"/>
                    <a:pt x="6179" y="12361"/>
                  </a:cubicBezTo>
                  <a:cubicBezTo>
                    <a:pt x="9593" y="12361"/>
                    <a:pt x="12360" y="9593"/>
                    <a:pt x="12360" y="6181"/>
                  </a:cubicBezTo>
                  <a:cubicBezTo>
                    <a:pt x="12360" y="2768"/>
                    <a:pt x="9593" y="0"/>
                    <a:pt x="6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47;p43">
              <a:extLst>
                <a:ext uri="{FF2B5EF4-FFF2-40B4-BE49-F238E27FC236}">
                  <a16:creationId xmlns:a16="http://schemas.microsoft.com/office/drawing/2014/main" id="{5CE5A130-CF47-DF45-75F4-6E5DD2DB87E9}"/>
                </a:ext>
              </a:extLst>
            </p:cNvPr>
            <p:cNvSpPr/>
            <p:nvPr/>
          </p:nvSpPr>
          <p:spPr>
            <a:xfrm>
              <a:off x="4439689" y="1190664"/>
              <a:ext cx="643586" cy="618808"/>
            </a:xfrm>
            <a:custGeom>
              <a:avLst/>
              <a:gdLst/>
              <a:ahLst/>
              <a:cxnLst/>
              <a:rect l="l" t="t" r="r" b="b"/>
              <a:pathLst>
                <a:path w="13091" h="12587" extrusionOk="0">
                  <a:moveTo>
                    <a:pt x="6560" y="257"/>
                  </a:moveTo>
                  <a:cubicBezTo>
                    <a:pt x="6564" y="257"/>
                    <a:pt x="6567" y="257"/>
                    <a:pt x="6571" y="257"/>
                  </a:cubicBezTo>
                  <a:cubicBezTo>
                    <a:pt x="6735" y="257"/>
                    <a:pt x="6901" y="264"/>
                    <a:pt x="7070" y="277"/>
                  </a:cubicBezTo>
                  <a:cubicBezTo>
                    <a:pt x="10217" y="543"/>
                    <a:pt x="12637" y="3178"/>
                    <a:pt x="12632" y="6337"/>
                  </a:cubicBezTo>
                  <a:cubicBezTo>
                    <a:pt x="12626" y="9688"/>
                    <a:pt x="9909" y="12399"/>
                    <a:pt x="6560" y="12399"/>
                  </a:cubicBezTo>
                  <a:cubicBezTo>
                    <a:pt x="6557" y="12399"/>
                    <a:pt x="6554" y="12399"/>
                    <a:pt x="6552" y="12399"/>
                  </a:cubicBezTo>
                  <a:cubicBezTo>
                    <a:pt x="3199" y="12393"/>
                    <a:pt x="484" y="9671"/>
                    <a:pt x="490" y="6318"/>
                  </a:cubicBezTo>
                  <a:cubicBezTo>
                    <a:pt x="495" y="2969"/>
                    <a:pt x="3212" y="257"/>
                    <a:pt x="6560" y="257"/>
                  </a:cubicBezTo>
                  <a:close/>
                  <a:moveTo>
                    <a:pt x="6538" y="0"/>
                  </a:moveTo>
                  <a:cubicBezTo>
                    <a:pt x="3285" y="0"/>
                    <a:pt x="531" y="2504"/>
                    <a:pt x="273" y="5801"/>
                  </a:cubicBezTo>
                  <a:cubicBezTo>
                    <a:pt x="0" y="9266"/>
                    <a:pt x="2590" y="12296"/>
                    <a:pt x="6054" y="12567"/>
                  </a:cubicBezTo>
                  <a:cubicBezTo>
                    <a:pt x="6227" y="12587"/>
                    <a:pt x="6400" y="12587"/>
                    <a:pt x="6571" y="12587"/>
                  </a:cubicBezTo>
                  <a:cubicBezTo>
                    <a:pt x="9847" y="12573"/>
                    <a:pt x="12564" y="10051"/>
                    <a:pt x="12820" y="6786"/>
                  </a:cubicBezTo>
                  <a:cubicBezTo>
                    <a:pt x="13091" y="3319"/>
                    <a:pt x="10503" y="291"/>
                    <a:pt x="7038" y="20"/>
                  </a:cubicBezTo>
                  <a:cubicBezTo>
                    <a:pt x="6871" y="7"/>
                    <a:pt x="6704" y="0"/>
                    <a:pt x="653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48;p43">
              <a:extLst>
                <a:ext uri="{FF2B5EF4-FFF2-40B4-BE49-F238E27FC236}">
                  <a16:creationId xmlns:a16="http://schemas.microsoft.com/office/drawing/2014/main" id="{48125DD1-7DE0-E5B3-3F53-1E0A54B7899F}"/>
                </a:ext>
              </a:extLst>
            </p:cNvPr>
            <p:cNvSpPr/>
            <p:nvPr/>
          </p:nvSpPr>
          <p:spPr>
            <a:xfrm>
              <a:off x="4533009" y="1293954"/>
              <a:ext cx="414833" cy="414784"/>
            </a:xfrm>
            <a:custGeom>
              <a:avLst/>
              <a:gdLst/>
              <a:ahLst/>
              <a:cxnLst/>
              <a:rect l="l" t="t" r="r" b="b"/>
              <a:pathLst>
                <a:path w="8438" h="8437" extrusionOk="0">
                  <a:moveTo>
                    <a:pt x="4219" y="0"/>
                  </a:moveTo>
                  <a:cubicBezTo>
                    <a:pt x="1890" y="0"/>
                    <a:pt x="1" y="1888"/>
                    <a:pt x="1" y="4219"/>
                  </a:cubicBezTo>
                  <a:cubicBezTo>
                    <a:pt x="1" y="6549"/>
                    <a:pt x="1890" y="8437"/>
                    <a:pt x="4219" y="8437"/>
                  </a:cubicBezTo>
                  <a:cubicBezTo>
                    <a:pt x="6549" y="8437"/>
                    <a:pt x="8437" y="6549"/>
                    <a:pt x="8437" y="4219"/>
                  </a:cubicBezTo>
                  <a:cubicBezTo>
                    <a:pt x="8437" y="1888"/>
                    <a:pt x="6549" y="0"/>
                    <a:pt x="42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49;p43">
              <a:extLst>
                <a:ext uri="{FF2B5EF4-FFF2-40B4-BE49-F238E27FC236}">
                  <a16:creationId xmlns:a16="http://schemas.microsoft.com/office/drawing/2014/main" id="{4B12630B-8E71-0761-EFB6-FE7606754459}"/>
                </a:ext>
              </a:extLst>
            </p:cNvPr>
            <p:cNvSpPr/>
            <p:nvPr/>
          </p:nvSpPr>
          <p:spPr>
            <a:xfrm>
              <a:off x="4518702" y="1288596"/>
              <a:ext cx="443544" cy="425354"/>
            </a:xfrm>
            <a:custGeom>
              <a:avLst/>
              <a:gdLst/>
              <a:ahLst/>
              <a:cxnLst/>
              <a:rect l="l" t="t" r="r" b="b"/>
              <a:pathLst>
                <a:path w="9022" h="8652" extrusionOk="0">
                  <a:moveTo>
                    <a:pt x="4498" y="215"/>
                  </a:moveTo>
                  <a:cubicBezTo>
                    <a:pt x="4614" y="215"/>
                    <a:pt x="4726" y="220"/>
                    <a:pt x="4848" y="229"/>
                  </a:cubicBezTo>
                  <a:cubicBezTo>
                    <a:pt x="7111" y="413"/>
                    <a:pt x="8795" y="2398"/>
                    <a:pt x="8611" y="4660"/>
                  </a:cubicBezTo>
                  <a:cubicBezTo>
                    <a:pt x="8435" y="6809"/>
                    <a:pt x="6636" y="8437"/>
                    <a:pt x="4517" y="8437"/>
                  </a:cubicBezTo>
                  <a:cubicBezTo>
                    <a:pt x="4405" y="8437"/>
                    <a:pt x="4292" y="8433"/>
                    <a:pt x="4178" y="8424"/>
                  </a:cubicBezTo>
                  <a:cubicBezTo>
                    <a:pt x="1915" y="8239"/>
                    <a:pt x="231" y="6256"/>
                    <a:pt x="414" y="3993"/>
                  </a:cubicBezTo>
                  <a:cubicBezTo>
                    <a:pt x="588" y="1863"/>
                    <a:pt x="2363" y="223"/>
                    <a:pt x="4498" y="215"/>
                  </a:cubicBezTo>
                  <a:close/>
                  <a:moveTo>
                    <a:pt x="4501" y="1"/>
                  </a:moveTo>
                  <a:cubicBezTo>
                    <a:pt x="2272" y="1"/>
                    <a:pt x="380" y="1713"/>
                    <a:pt x="195" y="3973"/>
                  </a:cubicBezTo>
                  <a:cubicBezTo>
                    <a:pt x="0" y="6354"/>
                    <a:pt x="1772" y="8442"/>
                    <a:pt x="4153" y="8637"/>
                  </a:cubicBezTo>
                  <a:cubicBezTo>
                    <a:pt x="4272" y="8651"/>
                    <a:pt x="4392" y="8651"/>
                    <a:pt x="4509" y="8651"/>
                  </a:cubicBezTo>
                  <a:cubicBezTo>
                    <a:pt x="4514" y="8651"/>
                    <a:pt x="4520" y="8651"/>
                    <a:pt x="4526" y="8651"/>
                  </a:cubicBezTo>
                  <a:cubicBezTo>
                    <a:pt x="6786" y="8651"/>
                    <a:pt x="8665" y="6913"/>
                    <a:pt x="8838" y="4660"/>
                  </a:cubicBezTo>
                  <a:cubicBezTo>
                    <a:pt x="9022" y="2277"/>
                    <a:pt x="7241" y="199"/>
                    <a:pt x="4859" y="16"/>
                  </a:cubicBezTo>
                  <a:cubicBezTo>
                    <a:pt x="4738" y="6"/>
                    <a:pt x="4619" y="1"/>
                    <a:pt x="450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50;p43">
              <a:extLst>
                <a:ext uri="{FF2B5EF4-FFF2-40B4-BE49-F238E27FC236}">
                  <a16:creationId xmlns:a16="http://schemas.microsoft.com/office/drawing/2014/main" id="{82739787-F4DA-2892-0311-476F4CF798A0}"/>
                </a:ext>
              </a:extLst>
            </p:cNvPr>
            <p:cNvSpPr/>
            <p:nvPr/>
          </p:nvSpPr>
          <p:spPr>
            <a:xfrm>
              <a:off x="4533549" y="1479199"/>
              <a:ext cx="207269" cy="27433"/>
            </a:xfrm>
            <a:custGeom>
              <a:avLst/>
              <a:gdLst/>
              <a:ahLst/>
              <a:cxnLst/>
              <a:rect l="l" t="t" r="r" b="b"/>
              <a:pathLst>
                <a:path w="4216" h="558" extrusionOk="0">
                  <a:moveTo>
                    <a:pt x="18" y="1"/>
                  </a:moveTo>
                  <a:lnTo>
                    <a:pt x="0" y="214"/>
                  </a:lnTo>
                  <a:lnTo>
                    <a:pt x="4198" y="558"/>
                  </a:lnTo>
                  <a:lnTo>
                    <a:pt x="4216" y="345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451;p43">
              <a:extLst>
                <a:ext uri="{FF2B5EF4-FFF2-40B4-BE49-F238E27FC236}">
                  <a16:creationId xmlns:a16="http://schemas.microsoft.com/office/drawing/2014/main" id="{C6AAD5ED-FE0B-A9C0-3EE5-3F165BEF70BB}"/>
                </a:ext>
              </a:extLst>
            </p:cNvPr>
            <p:cNvSpPr/>
            <p:nvPr/>
          </p:nvSpPr>
          <p:spPr>
            <a:xfrm>
              <a:off x="4537482" y="1496111"/>
              <a:ext cx="203975" cy="58061"/>
            </a:xfrm>
            <a:custGeom>
              <a:avLst/>
              <a:gdLst/>
              <a:ahLst/>
              <a:cxnLst/>
              <a:rect l="l" t="t" r="r" b="b"/>
              <a:pathLst>
                <a:path w="4149" h="1181" extrusionOk="0">
                  <a:moveTo>
                    <a:pt x="4098" y="1"/>
                  </a:moveTo>
                  <a:lnTo>
                    <a:pt x="1" y="973"/>
                  </a:lnTo>
                  <a:lnTo>
                    <a:pt x="50" y="1180"/>
                  </a:lnTo>
                  <a:lnTo>
                    <a:pt x="4149" y="209"/>
                  </a:lnTo>
                  <a:lnTo>
                    <a:pt x="409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452;p43">
              <a:extLst>
                <a:ext uri="{FF2B5EF4-FFF2-40B4-BE49-F238E27FC236}">
                  <a16:creationId xmlns:a16="http://schemas.microsoft.com/office/drawing/2014/main" id="{7CBCED37-3A59-46CA-6540-18E9E85C4FFB}"/>
                </a:ext>
              </a:extLst>
            </p:cNvPr>
            <p:cNvSpPr/>
            <p:nvPr/>
          </p:nvSpPr>
          <p:spPr>
            <a:xfrm>
              <a:off x="4560490" y="1496799"/>
              <a:ext cx="182442" cy="116564"/>
            </a:xfrm>
            <a:custGeom>
              <a:avLst/>
              <a:gdLst/>
              <a:ahLst/>
              <a:cxnLst/>
              <a:rect l="l" t="t" r="r" b="b"/>
              <a:pathLst>
                <a:path w="3711" h="2371" extrusionOk="0">
                  <a:moveTo>
                    <a:pt x="3599" y="0"/>
                  </a:moveTo>
                  <a:lnTo>
                    <a:pt x="0" y="2188"/>
                  </a:lnTo>
                  <a:lnTo>
                    <a:pt x="112" y="2371"/>
                  </a:lnTo>
                  <a:lnTo>
                    <a:pt x="3711" y="182"/>
                  </a:lnTo>
                  <a:lnTo>
                    <a:pt x="359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453;p43">
              <a:extLst>
                <a:ext uri="{FF2B5EF4-FFF2-40B4-BE49-F238E27FC236}">
                  <a16:creationId xmlns:a16="http://schemas.microsoft.com/office/drawing/2014/main" id="{6A39127B-9DAD-523F-E285-E8D5289A2A8E}"/>
                </a:ext>
              </a:extLst>
            </p:cNvPr>
            <p:cNvSpPr/>
            <p:nvPr/>
          </p:nvSpPr>
          <p:spPr>
            <a:xfrm>
              <a:off x="4601246" y="1497881"/>
              <a:ext cx="143014" cy="163957"/>
            </a:xfrm>
            <a:custGeom>
              <a:avLst/>
              <a:gdLst/>
              <a:ahLst/>
              <a:cxnLst/>
              <a:rect l="l" t="t" r="r" b="b"/>
              <a:pathLst>
                <a:path w="2909" h="3335" extrusionOk="0">
                  <a:moveTo>
                    <a:pt x="2746" y="1"/>
                  </a:moveTo>
                  <a:lnTo>
                    <a:pt x="1" y="3194"/>
                  </a:lnTo>
                  <a:lnTo>
                    <a:pt x="163" y="3334"/>
                  </a:lnTo>
                  <a:lnTo>
                    <a:pt x="2909" y="141"/>
                  </a:lnTo>
                  <a:lnTo>
                    <a:pt x="274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454;p43">
              <a:extLst>
                <a:ext uri="{FF2B5EF4-FFF2-40B4-BE49-F238E27FC236}">
                  <a16:creationId xmlns:a16="http://schemas.microsoft.com/office/drawing/2014/main" id="{4174D64C-B610-9102-5526-0B280DA35A93}"/>
                </a:ext>
              </a:extLst>
            </p:cNvPr>
            <p:cNvSpPr/>
            <p:nvPr/>
          </p:nvSpPr>
          <p:spPr>
            <a:xfrm>
              <a:off x="4655620" y="1499503"/>
              <a:ext cx="89672" cy="195126"/>
            </a:xfrm>
            <a:custGeom>
              <a:avLst/>
              <a:gdLst/>
              <a:ahLst/>
              <a:cxnLst/>
              <a:rect l="l" t="t" r="r" b="b"/>
              <a:pathLst>
                <a:path w="1824" h="3969" extrusionOk="0">
                  <a:moveTo>
                    <a:pt x="1627" y="0"/>
                  </a:moveTo>
                  <a:lnTo>
                    <a:pt x="1" y="3885"/>
                  </a:lnTo>
                  <a:lnTo>
                    <a:pt x="197" y="3968"/>
                  </a:lnTo>
                  <a:lnTo>
                    <a:pt x="1823" y="82"/>
                  </a:lnTo>
                  <a:lnTo>
                    <a:pt x="162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455;p43">
              <a:extLst>
                <a:ext uri="{FF2B5EF4-FFF2-40B4-BE49-F238E27FC236}">
                  <a16:creationId xmlns:a16="http://schemas.microsoft.com/office/drawing/2014/main" id="{57011341-F2AC-5B19-B02E-6D62D43A9D59}"/>
                </a:ext>
              </a:extLst>
            </p:cNvPr>
            <p:cNvSpPr/>
            <p:nvPr/>
          </p:nvSpPr>
          <p:spPr>
            <a:xfrm>
              <a:off x="4718007" y="1500830"/>
              <a:ext cx="27285" cy="207269"/>
            </a:xfrm>
            <a:custGeom>
              <a:avLst/>
              <a:gdLst/>
              <a:ahLst/>
              <a:cxnLst/>
              <a:rect l="l" t="t" r="r" b="b"/>
              <a:pathLst>
                <a:path w="555" h="4216" extrusionOk="0">
                  <a:moveTo>
                    <a:pt x="341" y="0"/>
                  </a:moveTo>
                  <a:lnTo>
                    <a:pt x="1" y="4199"/>
                  </a:lnTo>
                  <a:lnTo>
                    <a:pt x="212" y="4215"/>
                  </a:lnTo>
                  <a:lnTo>
                    <a:pt x="554" y="18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456;p43">
              <a:extLst>
                <a:ext uri="{FF2B5EF4-FFF2-40B4-BE49-F238E27FC236}">
                  <a16:creationId xmlns:a16="http://schemas.microsoft.com/office/drawing/2014/main" id="{27A3E32C-81EE-C262-B0BA-1BE60C7B749A}"/>
                </a:ext>
              </a:extLst>
            </p:cNvPr>
            <p:cNvSpPr/>
            <p:nvPr/>
          </p:nvSpPr>
          <p:spPr>
            <a:xfrm>
              <a:off x="4735067" y="1500290"/>
              <a:ext cx="57963" cy="203926"/>
            </a:xfrm>
            <a:custGeom>
              <a:avLst/>
              <a:gdLst/>
              <a:ahLst/>
              <a:cxnLst/>
              <a:rect l="l" t="t" r="r" b="b"/>
              <a:pathLst>
                <a:path w="1179" h="4148" extrusionOk="0">
                  <a:moveTo>
                    <a:pt x="207" y="1"/>
                  </a:moveTo>
                  <a:lnTo>
                    <a:pt x="0" y="50"/>
                  </a:lnTo>
                  <a:lnTo>
                    <a:pt x="971" y="4147"/>
                  </a:lnTo>
                  <a:lnTo>
                    <a:pt x="1178" y="4098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457;p43">
              <a:extLst>
                <a:ext uri="{FF2B5EF4-FFF2-40B4-BE49-F238E27FC236}">
                  <a16:creationId xmlns:a16="http://schemas.microsoft.com/office/drawing/2014/main" id="{44CBB2C2-C6BC-25A2-9B3E-0BE1592CDD58}"/>
                </a:ext>
              </a:extLst>
            </p:cNvPr>
            <p:cNvSpPr/>
            <p:nvPr/>
          </p:nvSpPr>
          <p:spPr>
            <a:xfrm>
              <a:off x="4735804" y="1498667"/>
              <a:ext cx="116663" cy="182393"/>
            </a:xfrm>
            <a:custGeom>
              <a:avLst/>
              <a:gdLst/>
              <a:ahLst/>
              <a:cxnLst/>
              <a:rect l="l" t="t" r="r" b="b"/>
              <a:pathLst>
                <a:path w="2373" h="3710" extrusionOk="0">
                  <a:moveTo>
                    <a:pt x="182" y="1"/>
                  </a:moveTo>
                  <a:lnTo>
                    <a:pt x="0" y="113"/>
                  </a:lnTo>
                  <a:lnTo>
                    <a:pt x="2189" y="3710"/>
                  </a:lnTo>
                  <a:lnTo>
                    <a:pt x="2372" y="3600"/>
                  </a:lnTo>
                  <a:lnTo>
                    <a:pt x="1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458;p43">
              <a:extLst>
                <a:ext uri="{FF2B5EF4-FFF2-40B4-BE49-F238E27FC236}">
                  <a16:creationId xmlns:a16="http://schemas.microsoft.com/office/drawing/2014/main" id="{4CAB1E83-3818-9279-0FE2-300EB9A1163A}"/>
                </a:ext>
              </a:extLst>
            </p:cNvPr>
            <p:cNvSpPr/>
            <p:nvPr/>
          </p:nvSpPr>
          <p:spPr>
            <a:xfrm>
              <a:off x="4736984" y="1497536"/>
              <a:ext cx="163908" cy="142915"/>
            </a:xfrm>
            <a:custGeom>
              <a:avLst/>
              <a:gdLst/>
              <a:ahLst/>
              <a:cxnLst/>
              <a:rect l="l" t="t" r="r" b="b"/>
              <a:pathLst>
                <a:path w="3334" h="2907" extrusionOk="0">
                  <a:moveTo>
                    <a:pt x="140" y="0"/>
                  </a:moveTo>
                  <a:lnTo>
                    <a:pt x="0" y="162"/>
                  </a:lnTo>
                  <a:lnTo>
                    <a:pt x="3195" y="2907"/>
                  </a:lnTo>
                  <a:lnTo>
                    <a:pt x="3334" y="2746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459;p43">
              <a:extLst>
                <a:ext uri="{FF2B5EF4-FFF2-40B4-BE49-F238E27FC236}">
                  <a16:creationId xmlns:a16="http://schemas.microsoft.com/office/drawing/2014/main" id="{57A74408-4134-C2D2-B602-733E3A8DAB1F}"/>
                </a:ext>
              </a:extLst>
            </p:cNvPr>
            <p:cNvSpPr/>
            <p:nvPr/>
          </p:nvSpPr>
          <p:spPr>
            <a:xfrm>
              <a:off x="4750799" y="1513908"/>
              <a:ext cx="194634" cy="90459"/>
            </a:xfrm>
            <a:custGeom>
              <a:avLst/>
              <a:gdLst/>
              <a:ahLst/>
              <a:cxnLst/>
              <a:rect l="l" t="t" r="r" b="b"/>
              <a:pathLst>
                <a:path w="3959" h="1840" extrusionOk="0">
                  <a:moveTo>
                    <a:pt x="82" y="1"/>
                  </a:moveTo>
                  <a:lnTo>
                    <a:pt x="1" y="197"/>
                  </a:lnTo>
                  <a:lnTo>
                    <a:pt x="3875" y="1840"/>
                  </a:lnTo>
                  <a:lnTo>
                    <a:pt x="3958" y="1643"/>
                  </a:lnTo>
                  <a:lnTo>
                    <a:pt x="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460;p43">
              <a:extLst>
                <a:ext uri="{FF2B5EF4-FFF2-40B4-BE49-F238E27FC236}">
                  <a16:creationId xmlns:a16="http://schemas.microsoft.com/office/drawing/2014/main" id="{7332128C-ADD5-19F9-2391-F8AA80B91336}"/>
                </a:ext>
              </a:extLst>
            </p:cNvPr>
            <p:cNvSpPr/>
            <p:nvPr/>
          </p:nvSpPr>
          <p:spPr>
            <a:xfrm>
              <a:off x="4739983" y="1496209"/>
              <a:ext cx="207269" cy="27334"/>
            </a:xfrm>
            <a:custGeom>
              <a:avLst/>
              <a:gdLst/>
              <a:ahLst/>
              <a:cxnLst/>
              <a:rect l="l" t="t" r="r" b="b"/>
              <a:pathLst>
                <a:path w="4216" h="556" extrusionOk="0">
                  <a:moveTo>
                    <a:pt x="18" y="0"/>
                  </a:moveTo>
                  <a:lnTo>
                    <a:pt x="0" y="213"/>
                  </a:lnTo>
                  <a:lnTo>
                    <a:pt x="4199" y="556"/>
                  </a:lnTo>
                  <a:lnTo>
                    <a:pt x="4215" y="34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461;p43">
              <a:extLst>
                <a:ext uri="{FF2B5EF4-FFF2-40B4-BE49-F238E27FC236}">
                  <a16:creationId xmlns:a16="http://schemas.microsoft.com/office/drawing/2014/main" id="{5C5E2C56-6736-C00E-07C1-B64047FFCB95}"/>
                </a:ext>
              </a:extLst>
            </p:cNvPr>
            <p:cNvSpPr/>
            <p:nvPr/>
          </p:nvSpPr>
          <p:spPr>
            <a:xfrm>
              <a:off x="4739000" y="1448472"/>
              <a:ext cx="203975" cy="57963"/>
            </a:xfrm>
            <a:custGeom>
              <a:avLst/>
              <a:gdLst/>
              <a:ahLst/>
              <a:cxnLst/>
              <a:rect l="l" t="t" r="r" b="b"/>
              <a:pathLst>
                <a:path w="4149" h="1179" extrusionOk="0">
                  <a:moveTo>
                    <a:pt x="4100" y="1"/>
                  </a:moveTo>
                  <a:lnTo>
                    <a:pt x="1" y="971"/>
                  </a:lnTo>
                  <a:lnTo>
                    <a:pt x="50" y="1178"/>
                  </a:lnTo>
                  <a:lnTo>
                    <a:pt x="4149" y="208"/>
                  </a:lnTo>
                  <a:lnTo>
                    <a:pt x="410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462;p43">
              <a:extLst>
                <a:ext uri="{FF2B5EF4-FFF2-40B4-BE49-F238E27FC236}">
                  <a16:creationId xmlns:a16="http://schemas.microsoft.com/office/drawing/2014/main" id="{60E27B27-AE84-7097-EF2D-4454A7B9CD7F}"/>
                </a:ext>
              </a:extLst>
            </p:cNvPr>
            <p:cNvSpPr/>
            <p:nvPr/>
          </p:nvSpPr>
          <p:spPr>
            <a:xfrm>
              <a:off x="4737475" y="1389035"/>
              <a:ext cx="182393" cy="116564"/>
            </a:xfrm>
            <a:custGeom>
              <a:avLst/>
              <a:gdLst/>
              <a:ahLst/>
              <a:cxnLst/>
              <a:rect l="l" t="t" r="r" b="b"/>
              <a:pathLst>
                <a:path w="3710" h="2371" extrusionOk="0">
                  <a:moveTo>
                    <a:pt x="3599" y="1"/>
                  </a:moveTo>
                  <a:lnTo>
                    <a:pt x="1" y="2189"/>
                  </a:lnTo>
                  <a:lnTo>
                    <a:pt x="111" y="2371"/>
                  </a:lnTo>
                  <a:lnTo>
                    <a:pt x="3709" y="184"/>
                  </a:lnTo>
                  <a:lnTo>
                    <a:pt x="359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463;p43">
              <a:extLst>
                <a:ext uri="{FF2B5EF4-FFF2-40B4-BE49-F238E27FC236}">
                  <a16:creationId xmlns:a16="http://schemas.microsoft.com/office/drawing/2014/main" id="{28BCAF70-2655-FFF8-5805-81DB8870ED67}"/>
                </a:ext>
              </a:extLst>
            </p:cNvPr>
            <p:cNvSpPr/>
            <p:nvPr/>
          </p:nvSpPr>
          <p:spPr>
            <a:xfrm>
              <a:off x="4736296" y="1340806"/>
              <a:ext cx="142965" cy="163957"/>
            </a:xfrm>
            <a:custGeom>
              <a:avLst/>
              <a:gdLst/>
              <a:ahLst/>
              <a:cxnLst/>
              <a:rect l="l" t="t" r="r" b="b"/>
              <a:pathLst>
                <a:path w="2908" h="3335" extrusionOk="0">
                  <a:moveTo>
                    <a:pt x="2745" y="0"/>
                  </a:moveTo>
                  <a:lnTo>
                    <a:pt x="1" y="3196"/>
                  </a:lnTo>
                  <a:lnTo>
                    <a:pt x="162" y="3334"/>
                  </a:lnTo>
                  <a:lnTo>
                    <a:pt x="2907" y="140"/>
                  </a:lnTo>
                  <a:lnTo>
                    <a:pt x="274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464;p43">
              <a:extLst>
                <a:ext uri="{FF2B5EF4-FFF2-40B4-BE49-F238E27FC236}">
                  <a16:creationId xmlns:a16="http://schemas.microsoft.com/office/drawing/2014/main" id="{96E5A8CA-0A41-8C84-FEF3-07EDAADA0197}"/>
                </a:ext>
              </a:extLst>
            </p:cNvPr>
            <p:cNvSpPr/>
            <p:nvPr/>
          </p:nvSpPr>
          <p:spPr>
            <a:xfrm>
              <a:off x="4735558" y="1308457"/>
              <a:ext cx="89672" cy="195126"/>
            </a:xfrm>
            <a:custGeom>
              <a:avLst/>
              <a:gdLst/>
              <a:ahLst/>
              <a:cxnLst/>
              <a:rect l="l" t="t" r="r" b="b"/>
              <a:pathLst>
                <a:path w="1824" h="3969" extrusionOk="0">
                  <a:moveTo>
                    <a:pt x="1627" y="0"/>
                  </a:moveTo>
                  <a:lnTo>
                    <a:pt x="1" y="3885"/>
                  </a:lnTo>
                  <a:lnTo>
                    <a:pt x="197" y="3968"/>
                  </a:lnTo>
                  <a:lnTo>
                    <a:pt x="1823" y="82"/>
                  </a:lnTo>
                  <a:lnTo>
                    <a:pt x="162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465;p43">
              <a:extLst>
                <a:ext uri="{FF2B5EF4-FFF2-40B4-BE49-F238E27FC236}">
                  <a16:creationId xmlns:a16="http://schemas.microsoft.com/office/drawing/2014/main" id="{29A1FE14-470A-845A-B591-642A2347D92F}"/>
                </a:ext>
              </a:extLst>
            </p:cNvPr>
            <p:cNvSpPr/>
            <p:nvPr/>
          </p:nvSpPr>
          <p:spPr>
            <a:xfrm>
              <a:off x="4734919" y="1294446"/>
              <a:ext cx="27285" cy="207367"/>
            </a:xfrm>
            <a:custGeom>
              <a:avLst/>
              <a:gdLst/>
              <a:ahLst/>
              <a:cxnLst/>
              <a:rect l="l" t="t" r="r" b="b"/>
              <a:pathLst>
                <a:path w="555" h="4218" extrusionOk="0">
                  <a:moveTo>
                    <a:pt x="341" y="1"/>
                  </a:moveTo>
                  <a:lnTo>
                    <a:pt x="0" y="4200"/>
                  </a:lnTo>
                  <a:lnTo>
                    <a:pt x="213" y="4218"/>
                  </a:lnTo>
                  <a:lnTo>
                    <a:pt x="554" y="19"/>
                  </a:lnTo>
                  <a:lnTo>
                    <a:pt x="34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466;p43">
              <a:extLst>
                <a:ext uri="{FF2B5EF4-FFF2-40B4-BE49-F238E27FC236}">
                  <a16:creationId xmlns:a16="http://schemas.microsoft.com/office/drawing/2014/main" id="{5EC9B2C9-D3FB-10DB-E675-919233F8E0BF}"/>
                </a:ext>
              </a:extLst>
            </p:cNvPr>
            <p:cNvSpPr/>
            <p:nvPr/>
          </p:nvSpPr>
          <p:spPr>
            <a:xfrm>
              <a:off x="4687428" y="1298723"/>
              <a:ext cx="57913" cy="203975"/>
            </a:xfrm>
            <a:custGeom>
              <a:avLst/>
              <a:gdLst/>
              <a:ahLst/>
              <a:cxnLst/>
              <a:rect l="l" t="t" r="r" b="b"/>
              <a:pathLst>
                <a:path w="1178" h="4149" extrusionOk="0">
                  <a:moveTo>
                    <a:pt x="207" y="0"/>
                  </a:moveTo>
                  <a:lnTo>
                    <a:pt x="0" y="49"/>
                  </a:lnTo>
                  <a:lnTo>
                    <a:pt x="971" y="4148"/>
                  </a:lnTo>
                  <a:lnTo>
                    <a:pt x="1178" y="409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467;p43">
              <a:extLst>
                <a:ext uri="{FF2B5EF4-FFF2-40B4-BE49-F238E27FC236}">
                  <a16:creationId xmlns:a16="http://schemas.microsoft.com/office/drawing/2014/main" id="{B56201B9-A7CB-3644-EA02-888234711376}"/>
                </a:ext>
              </a:extLst>
            </p:cNvPr>
            <p:cNvSpPr/>
            <p:nvPr/>
          </p:nvSpPr>
          <p:spPr>
            <a:xfrm>
              <a:off x="4628040" y="1321928"/>
              <a:ext cx="116663" cy="182393"/>
            </a:xfrm>
            <a:custGeom>
              <a:avLst/>
              <a:gdLst/>
              <a:ahLst/>
              <a:cxnLst/>
              <a:rect l="l" t="t" r="r" b="b"/>
              <a:pathLst>
                <a:path w="2373" h="3710" extrusionOk="0">
                  <a:moveTo>
                    <a:pt x="184" y="0"/>
                  </a:moveTo>
                  <a:lnTo>
                    <a:pt x="1" y="110"/>
                  </a:lnTo>
                  <a:lnTo>
                    <a:pt x="2191" y="3709"/>
                  </a:lnTo>
                  <a:lnTo>
                    <a:pt x="2372" y="3597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468;p43">
              <a:extLst>
                <a:ext uri="{FF2B5EF4-FFF2-40B4-BE49-F238E27FC236}">
                  <a16:creationId xmlns:a16="http://schemas.microsoft.com/office/drawing/2014/main" id="{A9ACFA9D-058E-D817-E083-DE232DBC8C8C}"/>
                </a:ext>
              </a:extLst>
            </p:cNvPr>
            <p:cNvSpPr/>
            <p:nvPr/>
          </p:nvSpPr>
          <p:spPr>
            <a:xfrm>
              <a:off x="4579861" y="1362487"/>
              <a:ext cx="163957" cy="142965"/>
            </a:xfrm>
            <a:custGeom>
              <a:avLst/>
              <a:gdLst/>
              <a:ahLst/>
              <a:cxnLst/>
              <a:rect l="l" t="t" r="r" b="b"/>
              <a:pathLst>
                <a:path w="3335" h="2908" extrusionOk="0">
                  <a:moveTo>
                    <a:pt x="141" y="0"/>
                  </a:moveTo>
                  <a:lnTo>
                    <a:pt x="1" y="162"/>
                  </a:lnTo>
                  <a:lnTo>
                    <a:pt x="3195" y="2908"/>
                  </a:lnTo>
                  <a:lnTo>
                    <a:pt x="3335" y="2746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469;p43">
              <a:extLst>
                <a:ext uri="{FF2B5EF4-FFF2-40B4-BE49-F238E27FC236}">
                  <a16:creationId xmlns:a16="http://schemas.microsoft.com/office/drawing/2014/main" id="{7979D2D9-0C30-0ACF-C989-02C3BEA38B7A}"/>
                </a:ext>
              </a:extLst>
            </p:cNvPr>
            <p:cNvSpPr/>
            <p:nvPr/>
          </p:nvSpPr>
          <p:spPr>
            <a:xfrm>
              <a:off x="4547167" y="1416713"/>
              <a:ext cx="195126" cy="89574"/>
            </a:xfrm>
            <a:custGeom>
              <a:avLst/>
              <a:gdLst/>
              <a:ahLst/>
              <a:cxnLst/>
              <a:rect l="l" t="t" r="r" b="b"/>
              <a:pathLst>
                <a:path w="3969" h="1822" extrusionOk="0">
                  <a:moveTo>
                    <a:pt x="82" y="0"/>
                  </a:moveTo>
                  <a:lnTo>
                    <a:pt x="0" y="197"/>
                  </a:lnTo>
                  <a:lnTo>
                    <a:pt x="3886" y="1821"/>
                  </a:lnTo>
                  <a:lnTo>
                    <a:pt x="3968" y="162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470;p43">
              <a:extLst>
                <a:ext uri="{FF2B5EF4-FFF2-40B4-BE49-F238E27FC236}">
                  <a16:creationId xmlns:a16="http://schemas.microsoft.com/office/drawing/2014/main" id="{32DBD002-7D0C-59F9-9957-86313E5B6519}"/>
                </a:ext>
              </a:extLst>
            </p:cNvPr>
            <p:cNvSpPr/>
            <p:nvPr/>
          </p:nvSpPr>
          <p:spPr>
            <a:xfrm>
              <a:off x="4613488" y="1387265"/>
              <a:ext cx="249942" cy="227721"/>
            </a:xfrm>
            <a:custGeom>
              <a:avLst/>
              <a:gdLst/>
              <a:ahLst/>
              <a:cxnLst/>
              <a:rect l="l" t="t" r="r" b="b"/>
              <a:pathLst>
                <a:path w="5084" h="4632" extrusionOk="0">
                  <a:moveTo>
                    <a:pt x="2542" y="0"/>
                  </a:moveTo>
                  <a:cubicBezTo>
                    <a:pt x="1950" y="0"/>
                    <a:pt x="1357" y="226"/>
                    <a:pt x="904" y="678"/>
                  </a:cubicBezTo>
                  <a:cubicBezTo>
                    <a:pt x="0" y="1582"/>
                    <a:pt x="0" y="3049"/>
                    <a:pt x="904" y="3954"/>
                  </a:cubicBezTo>
                  <a:cubicBezTo>
                    <a:pt x="1357" y="4406"/>
                    <a:pt x="1950" y="4632"/>
                    <a:pt x="2542" y="4632"/>
                  </a:cubicBezTo>
                  <a:cubicBezTo>
                    <a:pt x="3135" y="4632"/>
                    <a:pt x="3728" y="4406"/>
                    <a:pt x="4180" y="3954"/>
                  </a:cubicBezTo>
                  <a:cubicBezTo>
                    <a:pt x="5084" y="3049"/>
                    <a:pt x="5084" y="1582"/>
                    <a:pt x="4180" y="678"/>
                  </a:cubicBezTo>
                  <a:cubicBezTo>
                    <a:pt x="3728" y="226"/>
                    <a:pt x="3135" y="0"/>
                    <a:pt x="254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471;p43">
              <a:extLst>
                <a:ext uri="{FF2B5EF4-FFF2-40B4-BE49-F238E27FC236}">
                  <a16:creationId xmlns:a16="http://schemas.microsoft.com/office/drawing/2014/main" id="{508F20A3-A304-BB2C-A406-CFB81A0C0A3B}"/>
                </a:ext>
              </a:extLst>
            </p:cNvPr>
            <p:cNvSpPr/>
            <p:nvPr/>
          </p:nvSpPr>
          <p:spPr>
            <a:xfrm>
              <a:off x="4611964" y="1382693"/>
              <a:ext cx="242814" cy="237553"/>
            </a:xfrm>
            <a:custGeom>
              <a:avLst/>
              <a:gdLst/>
              <a:ahLst/>
              <a:cxnLst/>
              <a:rect l="l" t="t" r="r" b="b"/>
              <a:pathLst>
                <a:path w="4939" h="4832" extrusionOk="0">
                  <a:moveTo>
                    <a:pt x="2570" y="201"/>
                  </a:moveTo>
                  <a:cubicBezTo>
                    <a:pt x="2631" y="201"/>
                    <a:pt x="2694" y="204"/>
                    <a:pt x="2753" y="208"/>
                  </a:cubicBezTo>
                  <a:cubicBezTo>
                    <a:pt x="3967" y="307"/>
                    <a:pt x="4872" y="1371"/>
                    <a:pt x="4774" y="2586"/>
                  </a:cubicBezTo>
                  <a:cubicBezTo>
                    <a:pt x="4679" y="3741"/>
                    <a:pt x="3713" y="4616"/>
                    <a:pt x="2575" y="4616"/>
                  </a:cubicBezTo>
                  <a:cubicBezTo>
                    <a:pt x="2515" y="4616"/>
                    <a:pt x="2455" y="4613"/>
                    <a:pt x="2394" y="4608"/>
                  </a:cubicBezTo>
                  <a:cubicBezTo>
                    <a:pt x="1179" y="4510"/>
                    <a:pt x="274" y="3444"/>
                    <a:pt x="372" y="2229"/>
                  </a:cubicBezTo>
                  <a:cubicBezTo>
                    <a:pt x="466" y="1085"/>
                    <a:pt x="1422" y="203"/>
                    <a:pt x="2570" y="201"/>
                  </a:cubicBezTo>
                  <a:close/>
                  <a:moveTo>
                    <a:pt x="2468" y="1"/>
                  </a:moveTo>
                  <a:cubicBezTo>
                    <a:pt x="1179" y="1"/>
                    <a:pt x="109" y="1018"/>
                    <a:pt x="55" y="2317"/>
                  </a:cubicBezTo>
                  <a:cubicBezTo>
                    <a:pt x="0" y="3649"/>
                    <a:pt x="1036" y="4777"/>
                    <a:pt x="2369" y="4832"/>
                  </a:cubicBezTo>
                  <a:lnTo>
                    <a:pt x="2570" y="4832"/>
                  </a:lnTo>
                  <a:cubicBezTo>
                    <a:pt x="3825" y="4780"/>
                    <a:pt x="4832" y="3773"/>
                    <a:pt x="4884" y="2518"/>
                  </a:cubicBezTo>
                  <a:cubicBezTo>
                    <a:pt x="4939" y="1184"/>
                    <a:pt x="3903" y="58"/>
                    <a:pt x="2570" y="3"/>
                  </a:cubicBezTo>
                  <a:cubicBezTo>
                    <a:pt x="2536" y="2"/>
                    <a:pt x="2502" y="1"/>
                    <a:pt x="246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472;p43">
              <a:extLst>
                <a:ext uri="{FF2B5EF4-FFF2-40B4-BE49-F238E27FC236}">
                  <a16:creationId xmlns:a16="http://schemas.microsoft.com/office/drawing/2014/main" id="{8C5CCFDC-B58E-C33D-A510-6DC16AC29DE1}"/>
                </a:ext>
              </a:extLst>
            </p:cNvPr>
            <p:cNvSpPr/>
            <p:nvPr/>
          </p:nvSpPr>
          <p:spPr>
            <a:xfrm>
              <a:off x="4058836" y="1277338"/>
              <a:ext cx="367391" cy="367342"/>
            </a:xfrm>
            <a:custGeom>
              <a:avLst/>
              <a:gdLst/>
              <a:ahLst/>
              <a:cxnLst/>
              <a:rect l="l" t="t" r="r" b="b"/>
              <a:pathLst>
                <a:path w="7473" h="7472" extrusionOk="0">
                  <a:moveTo>
                    <a:pt x="3736" y="0"/>
                  </a:moveTo>
                  <a:cubicBezTo>
                    <a:pt x="1673" y="0"/>
                    <a:pt x="1" y="1673"/>
                    <a:pt x="1" y="3736"/>
                  </a:cubicBezTo>
                  <a:cubicBezTo>
                    <a:pt x="1" y="5800"/>
                    <a:pt x="1673" y="7472"/>
                    <a:pt x="3736" y="7472"/>
                  </a:cubicBezTo>
                  <a:cubicBezTo>
                    <a:pt x="5800" y="7472"/>
                    <a:pt x="7472" y="5800"/>
                    <a:pt x="7472" y="3736"/>
                  </a:cubicBezTo>
                  <a:cubicBezTo>
                    <a:pt x="7472" y="1673"/>
                    <a:pt x="5800" y="0"/>
                    <a:pt x="37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473;p43">
              <a:extLst>
                <a:ext uri="{FF2B5EF4-FFF2-40B4-BE49-F238E27FC236}">
                  <a16:creationId xmlns:a16="http://schemas.microsoft.com/office/drawing/2014/main" id="{A52C19A6-684B-5A7B-35DF-6BB95A73CB15}"/>
                </a:ext>
              </a:extLst>
            </p:cNvPr>
            <p:cNvSpPr/>
            <p:nvPr/>
          </p:nvSpPr>
          <p:spPr>
            <a:xfrm>
              <a:off x="4046103" y="1272618"/>
              <a:ext cx="393202" cy="377519"/>
            </a:xfrm>
            <a:custGeom>
              <a:avLst/>
              <a:gdLst/>
              <a:ahLst/>
              <a:cxnLst/>
              <a:rect l="l" t="t" r="r" b="b"/>
              <a:pathLst>
                <a:path w="7998" h="7679" extrusionOk="0">
                  <a:moveTo>
                    <a:pt x="3992" y="205"/>
                  </a:moveTo>
                  <a:cubicBezTo>
                    <a:pt x="4092" y="205"/>
                    <a:pt x="4193" y="210"/>
                    <a:pt x="4304" y="224"/>
                  </a:cubicBezTo>
                  <a:cubicBezTo>
                    <a:pt x="6163" y="369"/>
                    <a:pt x="7602" y="1913"/>
                    <a:pt x="7615" y="3779"/>
                  </a:cubicBezTo>
                  <a:cubicBezTo>
                    <a:pt x="7630" y="5760"/>
                    <a:pt x="6034" y="7379"/>
                    <a:pt x="4052" y="7392"/>
                  </a:cubicBezTo>
                  <a:cubicBezTo>
                    <a:pt x="4044" y="7392"/>
                    <a:pt x="4035" y="7392"/>
                    <a:pt x="4027" y="7392"/>
                  </a:cubicBezTo>
                  <a:cubicBezTo>
                    <a:pt x="2055" y="7392"/>
                    <a:pt x="452" y="5803"/>
                    <a:pt x="437" y="3828"/>
                  </a:cubicBezTo>
                  <a:cubicBezTo>
                    <a:pt x="423" y="1846"/>
                    <a:pt x="2020" y="227"/>
                    <a:pt x="4001" y="214"/>
                  </a:cubicBezTo>
                  <a:lnTo>
                    <a:pt x="3992" y="205"/>
                  </a:lnTo>
                  <a:close/>
                  <a:moveTo>
                    <a:pt x="3994" y="0"/>
                  </a:moveTo>
                  <a:cubicBezTo>
                    <a:pt x="2016" y="0"/>
                    <a:pt x="337" y="1519"/>
                    <a:pt x="173" y="3527"/>
                  </a:cubicBezTo>
                  <a:cubicBezTo>
                    <a:pt x="1" y="5640"/>
                    <a:pt x="1573" y="7492"/>
                    <a:pt x="3686" y="7665"/>
                  </a:cubicBezTo>
                  <a:cubicBezTo>
                    <a:pt x="3788" y="7678"/>
                    <a:pt x="3897" y="7678"/>
                    <a:pt x="4001" y="7678"/>
                  </a:cubicBezTo>
                  <a:cubicBezTo>
                    <a:pt x="5998" y="7677"/>
                    <a:pt x="7661" y="6143"/>
                    <a:pt x="7825" y="4152"/>
                  </a:cubicBezTo>
                  <a:cubicBezTo>
                    <a:pt x="7998" y="2040"/>
                    <a:pt x="6425" y="186"/>
                    <a:pt x="4311" y="13"/>
                  </a:cubicBezTo>
                  <a:cubicBezTo>
                    <a:pt x="4205" y="4"/>
                    <a:pt x="4099" y="0"/>
                    <a:pt x="399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474;p43">
              <a:extLst>
                <a:ext uri="{FF2B5EF4-FFF2-40B4-BE49-F238E27FC236}">
                  <a16:creationId xmlns:a16="http://schemas.microsoft.com/office/drawing/2014/main" id="{4ECE2DAA-2D46-9D37-B1C0-5B2DEA96101C}"/>
                </a:ext>
              </a:extLst>
            </p:cNvPr>
            <p:cNvSpPr/>
            <p:nvPr/>
          </p:nvSpPr>
          <p:spPr>
            <a:xfrm>
              <a:off x="4105688" y="1335743"/>
              <a:ext cx="275998" cy="251466"/>
            </a:xfrm>
            <a:custGeom>
              <a:avLst/>
              <a:gdLst/>
              <a:ahLst/>
              <a:cxnLst/>
              <a:rect l="l" t="t" r="r" b="b"/>
              <a:pathLst>
                <a:path w="5614" h="5115" extrusionOk="0">
                  <a:moveTo>
                    <a:pt x="2807" y="0"/>
                  </a:moveTo>
                  <a:cubicBezTo>
                    <a:pt x="2153" y="0"/>
                    <a:pt x="1498" y="250"/>
                    <a:pt x="1000" y="750"/>
                  </a:cubicBezTo>
                  <a:cubicBezTo>
                    <a:pt x="1" y="1749"/>
                    <a:pt x="1" y="3367"/>
                    <a:pt x="1000" y="4366"/>
                  </a:cubicBezTo>
                  <a:cubicBezTo>
                    <a:pt x="1498" y="4865"/>
                    <a:pt x="2153" y="5114"/>
                    <a:pt x="2807" y="5114"/>
                  </a:cubicBezTo>
                  <a:cubicBezTo>
                    <a:pt x="3462" y="5114"/>
                    <a:pt x="4116" y="4865"/>
                    <a:pt x="4615" y="4366"/>
                  </a:cubicBezTo>
                  <a:cubicBezTo>
                    <a:pt x="5614" y="3367"/>
                    <a:pt x="5614" y="1749"/>
                    <a:pt x="4615" y="750"/>
                  </a:cubicBezTo>
                  <a:cubicBezTo>
                    <a:pt x="4116" y="250"/>
                    <a:pt x="3462" y="0"/>
                    <a:pt x="28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475;p43">
              <a:extLst>
                <a:ext uri="{FF2B5EF4-FFF2-40B4-BE49-F238E27FC236}">
                  <a16:creationId xmlns:a16="http://schemas.microsoft.com/office/drawing/2014/main" id="{A5A4A423-79D6-BF7D-9DAC-08C39086005C}"/>
                </a:ext>
              </a:extLst>
            </p:cNvPr>
            <p:cNvSpPr/>
            <p:nvPr/>
          </p:nvSpPr>
          <p:spPr>
            <a:xfrm>
              <a:off x="4107507" y="1330728"/>
              <a:ext cx="272754" cy="261938"/>
            </a:xfrm>
            <a:custGeom>
              <a:avLst/>
              <a:gdLst/>
              <a:ahLst/>
              <a:cxnLst/>
              <a:rect l="l" t="t" r="r" b="b"/>
              <a:pathLst>
                <a:path w="5548" h="5328" extrusionOk="0">
                  <a:moveTo>
                    <a:pt x="2976" y="201"/>
                  </a:moveTo>
                  <a:cubicBezTo>
                    <a:pt x="4252" y="253"/>
                    <a:pt x="5275" y="1276"/>
                    <a:pt x="5327" y="2552"/>
                  </a:cubicBezTo>
                  <a:cubicBezTo>
                    <a:pt x="5383" y="3907"/>
                    <a:pt x="4331" y="5050"/>
                    <a:pt x="2976" y="5105"/>
                  </a:cubicBezTo>
                  <a:cubicBezTo>
                    <a:pt x="2941" y="5107"/>
                    <a:pt x="2906" y="5108"/>
                    <a:pt x="2872" y="5108"/>
                  </a:cubicBezTo>
                  <a:cubicBezTo>
                    <a:pt x="1564" y="5108"/>
                    <a:pt x="477" y="4074"/>
                    <a:pt x="422" y="2754"/>
                  </a:cubicBezTo>
                  <a:cubicBezTo>
                    <a:pt x="367" y="1399"/>
                    <a:pt x="1420" y="256"/>
                    <a:pt x="2773" y="201"/>
                  </a:cubicBezTo>
                  <a:lnTo>
                    <a:pt x="2773" y="201"/>
                  </a:lnTo>
                  <a:lnTo>
                    <a:pt x="2769" y="205"/>
                  </a:lnTo>
                  <a:cubicBezTo>
                    <a:pt x="2791" y="205"/>
                    <a:pt x="2813" y="206"/>
                    <a:pt x="2836" y="206"/>
                  </a:cubicBezTo>
                  <a:cubicBezTo>
                    <a:pt x="2881" y="206"/>
                    <a:pt x="2927" y="205"/>
                    <a:pt x="2976" y="201"/>
                  </a:cubicBezTo>
                  <a:close/>
                  <a:moveTo>
                    <a:pt x="2770" y="0"/>
                  </a:moveTo>
                  <a:cubicBezTo>
                    <a:pt x="1397" y="0"/>
                    <a:pt x="230" y="1057"/>
                    <a:pt x="118" y="2451"/>
                  </a:cubicBezTo>
                  <a:cubicBezTo>
                    <a:pt x="1" y="3917"/>
                    <a:pt x="1094" y="5201"/>
                    <a:pt x="2560" y="5318"/>
                  </a:cubicBezTo>
                  <a:lnTo>
                    <a:pt x="2773" y="5318"/>
                  </a:lnTo>
                  <a:lnTo>
                    <a:pt x="2773" y="5327"/>
                  </a:lnTo>
                  <a:cubicBezTo>
                    <a:pt x="4162" y="5327"/>
                    <a:pt x="5318" y="4261"/>
                    <a:pt x="5429" y="2877"/>
                  </a:cubicBezTo>
                  <a:cubicBezTo>
                    <a:pt x="5547" y="1410"/>
                    <a:pt x="4453" y="126"/>
                    <a:pt x="2986" y="9"/>
                  </a:cubicBezTo>
                  <a:cubicBezTo>
                    <a:pt x="2914" y="3"/>
                    <a:pt x="2842" y="0"/>
                    <a:pt x="277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476;p43">
              <a:extLst>
                <a:ext uri="{FF2B5EF4-FFF2-40B4-BE49-F238E27FC236}">
                  <a16:creationId xmlns:a16="http://schemas.microsoft.com/office/drawing/2014/main" id="{4C80121B-FB4E-3569-8698-1AFD63C479E9}"/>
                </a:ext>
              </a:extLst>
            </p:cNvPr>
            <p:cNvSpPr/>
            <p:nvPr/>
          </p:nvSpPr>
          <p:spPr>
            <a:xfrm>
              <a:off x="4118274" y="1445817"/>
              <a:ext cx="125954" cy="20796"/>
            </a:xfrm>
            <a:custGeom>
              <a:avLst/>
              <a:gdLst/>
              <a:ahLst/>
              <a:cxnLst/>
              <a:rect l="l" t="t" r="r" b="b"/>
              <a:pathLst>
                <a:path w="2562" h="423" extrusionOk="0">
                  <a:moveTo>
                    <a:pt x="19" y="1"/>
                  </a:moveTo>
                  <a:lnTo>
                    <a:pt x="1" y="214"/>
                  </a:lnTo>
                  <a:lnTo>
                    <a:pt x="2545" y="422"/>
                  </a:lnTo>
                  <a:lnTo>
                    <a:pt x="2562" y="209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477;p43">
              <a:extLst>
                <a:ext uri="{FF2B5EF4-FFF2-40B4-BE49-F238E27FC236}">
                  <a16:creationId xmlns:a16="http://schemas.microsoft.com/office/drawing/2014/main" id="{2D19F272-029C-6E92-1130-C9EB65205AC9}"/>
                </a:ext>
              </a:extLst>
            </p:cNvPr>
            <p:cNvSpPr/>
            <p:nvPr/>
          </p:nvSpPr>
          <p:spPr>
            <a:xfrm>
              <a:off x="4120339" y="1456092"/>
              <a:ext cx="124627" cy="39232"/>
            </a:xfrm>
            <a:custGeom>
              <a:avLst/>
              <a:gdLst/>
              <a:ahLst/>
              <a:cxnLst/>
              <a:rect l="l" t="t" r="r" b="b"/>
              <a:pathLst>
                <a:path w="2535" h="798" extrusionOk="0">
                  <a:moveTo>
                    <a:pt x="2485" y="0"/>
                  </a:moveTo>
                  <a:lnTo>
                    <a:pt x="0" y="589"/>
                  </a:lnTo>
                  <a:lnTo>
                    <a:pt x="50" y="797"/>
                  </a:lnTo>
                  <a:lnTo>
                    <a:pt x="2535" y="209"/>
                  </a:lnTo>
                  <a:lnTo>
                    <a:pt x="248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478;p43">
              <a:extLst>
                <a:ext uri="{FF2B5EF4-FFF2-40B4-BE49-F238E27FC236}">
                  <a16:creationId xmlns:a16="http://schemas.microsoft.com/office/drawing/2014/main" id="{97584801-9A2A-CF43-83B5-1225AEC38011}"/>
                </a:ext>
              </a:extLst>
            </p:cNvPr>
            <p:cNvSpPr/>
            <p:nvPr/>
          </p:nvSpPr>
          <p:spPr>
            <a:xfrm>
              <a:off x="4133809" y="1456732"/>
              <a:ext cx="112680" cy="74285"/>
            </a:xfrm>
            <a:custGeom>
              <a:avLst/>
              <a:gdLst/>
              <a:ahLst/>
              <a:cxnLst/>
              <a:rect l="l" t="t" r="r" b="b"/>
              <a:pathLst>
                <a:path w="2292" h="1511" extrusionOk="0">
                  <a:moveTo>
                    <a:pt x="2182" y="1"/>
                  </a:moveTo>
                  <a:lnTo>
                    <a:pt x="0" y="1327"/>
                  </a:lnTo>
                  <a:lnTo>
                    <a:pt x="111" y="1511"/>
                  </a:lnTo>
                  <a:lnTo>
                    <a:pt x="2292" y="184"/>
                  </a:lnTo>
                  <a:lnTo>
                    <a:pt x="21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479;p43">
              <a:extLst>
                <a:ext uri="{FF2B5EF4-FFF2-40B4-BE49-F238E27FC236}">
                  <a16:creationId xmlns:a16="http://schemas.microsoft.com/office/drawing/2014/main" id="{46EA224D-EF58-8AC6-0ADE-5A47BF2D5607}"/>
                </a:ext>
              </a:extLst>
            </p:cNvPr>
            <p:cNvSpPr/>
            <p:nvPr/>
          </p:nvSpPr>
          <p:spPr>
            <a:xfrm>
              <a:off x="4157948" y="1457616"/>
              <a:ext cx="89722" cy="102111"/>
            </a:xfrm>
            <a:custGeom>
              <a:avLst/>
              <a:gdLst/>
              <a:ahLst/>
              <a:cxnLst/>
              <a:rect l="l" t="t" r="r" b="b"/>
              <a:pathLst>
                <a:path w="1825" h="2077" extrusionOk="0">
                  <a:moveTo>
                    <a:pt x="1662" y="1"/>
                  </a:moveTo>
                  <a:lnTo>
                    <a:pt x="1" y="1938"/>
                  </a:lnTo>
                  <a:lnTo>
                    <a:pt x="161" y="2076"/>
                  </a:lnTo>
                  <a:lnTo>
                    <a:pt x="1825" y="139"/>
                  </a:lnTo>
                  <a:lnTo>
                    <a:pt x="166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480;p43">
              <a:extLst>
                <a:ext uri="{FF2B5EF4-FFF2-40B4-BE49-F238E27FC236}">
                  <a16:creationId xmlns:a16="http://schemas.microsoft.com/office/drawing/2014/main" id="{8316C15B-D57F-3A21-A4FD-AAB818440010}"/>
                </a:ext>
              </a:extLst>
            </p:cNvPr>
            <p:cNvSpPr/>
            <p:nvPr/>
          </p:nvSpPr>
          <p:spPr>
            <a:xfrm>
              <a:off x="4190395" y="1458944"/>
              <a:ext cx="58110" cy="119858"/>
            </a:xfrm>
            <a:custGeom>
              <a:avLst/>
              <a:gdLst/>
              <a:ahLst/>
              <a:cxnLst/>
              <a:rect l="l" t="t" r="r" b="b"/>
              <a:pathLst>
                <a:path w="1182" h="2438" extrusionOk="0">
                  <a:moveTo>
                    <a:pt x="984" y="0"/>
                  </a:moveTo>
                  <a:lnTo>
                    <a:pt x="0" y="2356"/>
                  </a:lnTo>
                  <a:lnTo>
                    <a:pt x="197" y="2438"/>
                  </a:lnTo>
                  <a:lnTo>
                    <a:pt x="1181" y="82"/>
                  </a:lnTo>
                  <a:lnTo>
                    <a:pt x="98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481;p43">
              <a:extLst>
                <a:ext uri="{FF2B5EF4-FFF2-40B4-BE49-F238E27FC236}">
                  <a16:creationId xmlns:a16="http://schemas.microsoft.com/office/drawing/2014/main" id="{357AEDBA-A9B4-12EB-0DB2-318F4B3A90D6}"/>
                </a:ext>
              </a:extLst>
            </p:cNvPr>
            <p:cNvSpPr/>
            <p:nvPr/>
          </p:nvSpPr>
          <p:spPr>
            <a:xfrm>
              <a:off x="4228398" y="1460910"/>
              <a:ext cx="20796" cy="126053"/>
            </a:xfrm>
            <a:custGeom>
              <a:avLst/>
              <a:gdLst/>
              <a:ahLst/>
              <a:cxnLst/>
              <a:rect l="l" t="t" r="r" b="b"/>
              <a:pathLst>
                <a:path w="423" h="2564" extrusionOk="0">
                  <a:moveTo>
                    <a:pt x="210" y="1"/>
                  </a:moveTo>
                  <a:lnTo>
                    <a:pt x="0" y="2545"/>
                  </a:lnTo>
                  <a:lnTo>
                    <a:pt x="213" y="2563"/>
                  </a:lnTo>
                  <a:lnTo>
                    <a:pt x="423" y="19"/>
                  </a:lnTo>
                  <a:lnTo>
                    <a:pt x="21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482;p43">
              <a:extLst>
                <a:ext uri="{FF2B5EF4-FFF2-40B4-BE49-F238E27FC236}">
                  <a16:creationId xmlns:a16="http://schemas.microsoft.com/office/drawing/2014/main" id="{0FB01C8F-9B46-2582-E38C-A415B48FB857}"/>
                </a:ext>
              </a:extLst>
            </p:cNvPr>
            <p:cNvSpPr/>
            <p:nvPr/>
          </p:nvSpPr>
          <p:spPr>
            <a:xfrm>
              <a:off x="4238673" y="1459976"/>
              <a:ext cx="39183" cy="124627"/>
            </a:xfrm>
            <a:custGeom>
              <a:avLst/>
              <a:gdLst/>
              <a:ahLst/>
              <a:cxnLst/>
              <a:rect l="l" t="t" r="r" b="b"/>
              <a:pathLst>
                <a:path w="797" h="2535" extrusionOk="0">
                  <a:moveTo>
                    <a:pt x="208" y="0"/>
                  </a:moveTo>
                  <a:lnTo>
                    <a:pt x="1" y="49"/>
                  </a:lnTo>
                  <a:lnTo>
                    <a:pt x="589" y="2535"/>
                  </a:lnTo>
                  <a:lnTo>
                    <a:pt x="796" y="2485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483;p43">
              <a:extLst>
                <a:ext uri="{FF2B5EF4-FFF2-40B4-BE49-F238E27FC236}">
                  <a16:creationId xmlns:a16="http://schemas.microsoft.com/office/drawing/2014/main" id="{66ECEC2C-B0B8-2C08-2CBD-0B68E8438EC5}"/>
                </a:ext>
              </a:extLst>
            </p:cNvPr>
            <p:cNvSpPr/>
            <p:nvPr/>
          </p:nvSpPr>
          <p:spPr>
            <a:xfrm>
              <a:off x="4239214" y="1458796"/>
              <a:ext cx="74285" cy="112680"/>
            </a:xfrm>
            <a:custGeom>
              <a:avLst/>
              <a:gdLst/>
              <a:ahLst/>
              <a:cxnLst/>
              <a:rect l="l" t="t" r="r" b="b"/>
              <a:pathLst>
                <a:path w="1511" h="2292" extrusionOk="0">
                  <a:moveTo>
                    <a:pt x="184" y="1"/>
                  </a:moveTo>
                  <a:lnTo>
                    <a:pt x="0" y="111"/>
                  </a:lnTo>
                  <a:lnTo>
                    <a:pt x="1327" y="2292"/>
                  </a:lnTo>
                  <a:lnTo>
                    <a:pt x="1510" y="2180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484;p43">
              <a:extLst>
                <a:ext uri="{FF2B5EF4-FFF2-40B4-BE49-F238E27FC236}">
                  <a16:creationId xmlns:a16="http://schemas.microsoft.com/office/drawing/2014/main" id="{DA425092-99FA-12B6-EF7C-12D2A7DB9C72}"/>
                </a:ext>
              </a:extLst>
            </p:cNvPr>
            <p:cNvSpPr/>
            <p:nvPr/>
          </p:nvSpPr>
          <p:spPr>
            <a:xfrm>
              <a:off x="4240295" y="1457321"/>
              <a:ext cx="102012" cy="89820"/>
            </a:xfrm>
            <a:custGeom>
              <a:avLst/>
              <a:gdLst/>
              <a:ahLst/>
              <a:cxnLst/>
              <a:rect l="l" t="t" r="r" b="b"/>
              <a:pathLst>
                <a:path w="2075" h="1827" extrusionOk="0">
                  <a:moveTo>
                    <a:pt x="139" y="1"/>
                  </a:moveTo>
                  <a:lnTo>
                    <a:pt x="1" y="162"/>
                  </a:lnTo>
                  <a:lnTo>
                    <a:pt x="1936" y="1826"/>
                  </a:lnTo>
                  <a:lnTo>
                    <a:pt x="2075" y="1664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485;p43">
              <a:extLst>
                <a:ext uri="{FF2B5EF4-FFF2-40B4-BE49-F238E27FC236}">
                  <a16:creationId xmlns:a16="http://schemas.microsoft.com/office/drawing/2014/main" id="{5CCE660E-22FD-9181-7050-9993C6DC8227}"/>
                </a:ext>
              </a:extLst>
            </p:cNvPr>
            <p:cNvSpPr/>
            <p:nvPr/>
          </p:nvSpPr>
          <p:spPr>
            <a:xfrm>
              <a:off x="4241868" y="1456584"/>
              <a:ext cx="119907" cy="58110"/>
            </a:xfrm>
            <a:custGeom>
              <a:avLst/>
              <a:gdLst/>
              <a:ahLst/>
              <a:cxnLst/>
              <a:rect l="l" t="t" r="r" b="b"/>
              <a:pathLst>
                <a:path w="2439" h="1182" extrusionOk="0">
                  <a:moveTo>
                    <a:pt x="83" y="1"/>
                  </a:moveTo>
                  <a:lnTo>
                    <a:pt x="0" y="197"/>
                  </a:lnTo>
                  <a:lnTo>
                    <a:pt x="2355" y="1182"/>
                  </a:lnTo>
                  <a:lnTo>
                    <a:pt x="2439" y="985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486;p43">
              <a:extLst>
                <a:ext uri="{FF2B5EF4-FFF2-40B4-BE49-F238E27FC236}">
                  <a16:creationId xmlns:a16="http://schemas.microsoft.com/office/drawing/2014/main" id="{018B9A34-B3A0-DAEF-C889-7103162D6CD7}"/>
                </a:ext>
              </a:extLst>
            </p:cNvPr>
            <p:cNvSpPr/>
            <p:nvPr/>
          </p:nvSpPr>
          <p:spPr>
            <a:xfrm>
              <a:off x="4243442" y="1456092"/>
              <a:ext cx="125954" cy="20747"/>
            </a:xfrm>
            <a:custGeom>
              <a:avLst/>
              <a:gdLst/>
              <a:ahLst/>
              <a:cxnLst/>
              <a:rect l="l" t="t" r="r" b="b"/>
              <a:pathLst>
                <a:path w="2562" h="422" extrusionOk="0">
                  <a:moveTo>
                    <a:pt x="19" y="0"/>
                  </a:moveTo>
                  <a:lnTo>
                    <a:pt x="1" y="213"/>
                  </a:lnTo>
                  <a:lnTo>
                    <a:pt x="2545" y="422"/>
                  </a:lnTo>
                  <a:lnTo>
                    <a:pt x="2562" y="20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487;p43">
              <a:extLst>
                <a:ext uri="{FF2B5EF4-FFF2-40B4-BE49-F238E27FC236}">
                  <a16:creationId xmlns:a16="http://schemas.microsoft.com/office/drawing/2014/main" id="{B049DD2F-39B3-116D-9DA1-6444213A3325}"/>
                </a:ext>
              </a:extLst>
            </p:cNvPr>
            <p:cNvSpPr/>
            <p:nvPr/>
          </p:nvSpPr>
          <p:spPr>
            <a:xfrm>
              <a:off x="4242507" y="1427234"/>
              <a:ext cx="124578" cy="39232"/>
            </a:xfrm>
            <a:custGeom>
              <a:avLst/>
              <a:gdLst/>
              <a:ahLst/>
              <a:cxnLst/>
              <a:rect l="l" t="t" r="r" b="b"/>
              <a:pathLst>
                <a:path w="2534" h="798" extrusionOk="0">
                  <a:moveTo>
                    <a:pt x="2484" y="1"/>
                  </a:moveTo>
                  <a:lnTo>
                    <a:pt x="0" y="589"/>
                  </a:lnTo>
                  <a:lnTo>
                    <a:pt x="50" y="797"/>
                  </a:lnTo>
                  <a:lnTo>
                    <a:pt x="2533" y="208"/>
                  </a:lnTo>
                  <a:lnTo>
                    <a:pt x="248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488;p43">
              <a:extLst>
                <a:ext uri="{FF2B5EF4-FFF2-40B4-BE49-F238E27FC236}">
                  <a16:creationId xmlns:a16="http://schemas.microsoft.com/office/drawing/2014/main" id="{D6765839-A854-E839-3B76-5A87EBF558A4}"/>
                </a:ext>
              </a:extLst>
            </p:cNvPr>
            <p:cNvSpPr/>
            <p:nvPr/>
          </p:nvSpPr>
          <p:spPr>
            <a:xfrm>
              <a:off x="4241033" y="1391444"/>
              <a:ext cx="112730" cy="74186"/>
            </a:xfrm>
            <a:custGeom>
              <a:avLst/>
              <a:gdLst/>
              <a:ahLst/>
              <a:cxnLst/>
              <a:rect l="l" t="t" r="r" b="b"/>
              <a:pathLst>
                <a:path w="2293" h="1509" extrusionOk="0">
                  <a:moveTo>
                    <a:pt x="2182" y="1"/>
                  </a:moveTo>
                  <a:lnTo>
                    <a:pt x="1" y="1327"/>
                  </a:lnTo>
                  <a:lnTo>
                    <a:pt x="111" y="1509"/>
                  </a:lnTo>
                  <a:lnTo>
                    <a:pt x="2292" y="184"/>
                  </a:lnTo>
                  <a:lnTo>
                    <a:pt x="21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489;p43">
              <a:extLst>
                <a:ext uri="{FF2B5EF4-FFF2-40B4-BE49-F238E27FC236}">
                  <a16:creationId xmlns:a16="http://schemas.microsoft.com/office/drawing/2014/main" id="{1571B1DE-112C-9A03-EE34-1697D568AC6F}"/>
                </a:ext>
              </a:extLst>
            </p:cNvPr>
            <p:cNvSpPr/>
            <p:nvPr/>
          </p:nvSpPr>
          <p:spPr>
            <a:xfrm>
              <a:off x="4239705" y="1362684"/>
              <a:ext cx="89820" cy="102111"/>
            </a:xfrm>
            <a:custGeom>
              <a:avLst/>
              <a:gdLst/>
              <a:ahLst/>
              <a:cxnLst/>
              <a:rect l="l" t="t" r="r" b="b"/>
              <a:pathLst>
                <a:path w="1827" h="2077" extrusionOk="0">
                  <a:moveTo>
                    <a:pt x="1665" y="1"/>
                  </a:moveTo>
                  <a:lnTo>
                    <a:pt x="1" y="1936"/>
                  </a:lnTo>
                  <a:lnTo>
                    <a:pt x="163" y="2076"/>
                  </a:lnTo>
                  <a:lnTo>
                    <a:pt x="1826" y="140"/>
                  </a:lnTo>
                  <a:lnTo>
                    <a:pt x="166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490;p43">
              <a:extLst>
                <a:ext uri="{FF2B5EF4-FFF2-40B4-BE49-F238E27FC236}">
                  <a16:creationId xmlns:a16="http://schemas.microsoft.com/office/drawing/2014/main" id="{907FD624-32E2-3682-021B-B023E7A1A931}"/>
                </a:ext>
              </a:extLst>
            </p:cNvPr>
            <p:cNvSpPr/>
            <p:nvPr/>
          </p:nvSpPr>
          <p:spPr>
            <a:xfrm>
              <a:off x="4239066" y="1343658"/>
              <a:ext cx="58159" cy="119858"/>
            </a:xfrm>
            <a:custGeom>
              <a:avLst/>
              <a:gdLst/>
              <a:ahLst/>
              <a:cxnLst/>
              <a:rect l="l" t="t" r="r" b="b"/>
              <a:pathLst>
                <a:path w="1183" h="2438" extrusionOk="0">
                  <a:moveTo>
                    <a:pt x="986" y="0"/>
                  </a:moveTo>
                  <a:lnTo>
                    <a:pt x="0" y="2356"/>
                  </a:lnTo>
                  <a:lnTo>
                    <a:pt x="197" y="2438"/>
                  </a:lnTo>
                  <a:lnTo>
                    <a:pt x="1183" y="84"/>
                  </a:lnTo>
                  <a:lnTo>
                    <a:pt x="98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491;p43">
              <a:extLst>
                <a:ext uri="{FF2B5EF4-FFF2-40B4-BE49-F238E27FC236}">
                  <a16:creationId xmlns:a16="http://schemas.microsoft.com/office/drawing/2014/main" id="{1614CECE-A5A0-0D67-6D8F-86A79D30513E}"/>
                </a:ext>
              </a:extLst>
            </p:cNvPr>
            <p:cNvSpPr/>
            <p:nvPr/>
          </p:nvSpPr>
          <p:spPr>
            <a:xfrm>
              <a:off x="4238427" y="1335693"/>
              <a:ext cx="20648" cy="125954"/>
            </a:xfrm>
            <a:custGeom>
              <a:avLst/>
              <a:gdLst/>
              <a:ahLst/>
              <a:cxnLst/>
              <a:rect l="l" t="t" r="r" b="b"/>
              <a:pathLst>
                <a:path w="420" h="2562" extrusionOk="0">
                  <a:moveTo>
                    <a:pt x="207" y="0"/>
                  </a:moveTo>
                  <a:lnTo>
                    <a:pt x="0" y="2543"/>
                  </a:lnTo>
                  <a:lnTo>
                    <a:pt x="213" y="2561"/>
                  </a:lnTo>
                  <a:lnTo>
                    <a:pt x="420" y="16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492;p43">
              <a:extLst>
                <a:ext uri="{FF2B5EF4-FFF2-40B4-BE49-F238E27FC236}">
                  <a16:creationId xmlns:a16="http://schemas.microsoft.com/office/drawing/2014/main" id="{BF675AAA-3790-F653-D534-E8170466BEED}"/>
                </a:ext>
              </a:extLst>
            </p:cNvPr>
            <p:cNvSpPr/>
            <p:nvPr/>
          </p:nvSpPr>
          <p:spPr>
            <a:xfrm>
              <a:off x="4209765" y="1337660"/>
              <a:ext cx="39133" cy="124578"/>
            </a:xfrm>
            <a:custGeom>
              <a:avLst/>
              <a:gdLst/>
              <a:ahLst/>
              <a:cxnLst/>
              <a:rect l="l" t="t" r="r" b="b"/>
              <a:pathLst>
                <a:path w="796" h="2534" extrusionOk="0">
                  <a:moveTo>
                    <a:pt x="208" y="0"/>
                  </a:moveTo>
                  <a:lnTo>
                    <a:pt x="1" y="49"/>
                  </a:lnTo>
                  <a:lnTo>
                    <a:pt x="589" y="2533"/>
                  </a:lnTo>
                  <a:lnTo>
                    <a:pt x="796" y="248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493;p43">
              <a:extLst>
                <a:ext uri="{FF2B5EF4-FFF2-40B4-BE49-F238E27FC236}">
                  <a16:creationId xmlns:a16="http://schemas.microsoft.com/office/drawing/2014/main" id="{251607AD-7674-BCB8-A8AE-E6020D17A850}"/>
                </a:ext>
              </a:extLst>
            </p:cNvPr>
            <p:cNvSpPr/>
            <p:nvPr/>
          </p:nvSpPr>
          <p:spPr>
            <a:xfrm>
              <a:off x="4174073" y="1351032"/>
              <a:ext cx="74285" cy="112730"/>
            </a:xfrm>
            <a:custGeom>
              <a:avLst/>
              <a:gdLst/>
              <a:ahLst/>
              <a:cxnLst/>
              <a:rect l="l" t="t" r="r" b="b"/>
              <a:pathLst>
                <a:path w="1511" h="2293" extrusionOk="0">
                  <a:moveTo>
                    <a:pt x="182" y="1"/>
                  </a:moveTo>
                  <a:lnTo>
                    <a:pt x="0" y="112"/>
                  </a:lnTo>
                  <a:lnTo>
                    <a:pt x="1327" y="2292"/>
                  </a:lnTo>
                  <a:lnTo>
                    <a:pt x="1510" y="2182"/>
                  </a:lnTo>
                  <a:lnTo>
                    <a:pt x="1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494;p43">
              <a:extLst>
                <a:ext uri="{FF2B5EF4-FFF2-40B4-BE49-F238E27FC236}">
                  <a16:creationId xmlns:a16="http://schemas.microsoft.com/office/drawing/2014/main" id="{F51B1D66-4969-35E0-9ED0-0045E16054B9}"/>
                </a:ext>
              </a:extLst>
            </p:cNvPr>
            <p:cNvSpPr/>
            <p:nvPr/>
          </p:nvSpPr>
          <p:spPr>
            <a:xfrm>
              <a:off x="4145166" y="1375515"/>
              <a:ext cx="102061" cy="89869"/>
            </a:xfrm>
            <a:custGeom>
              <a:avLst/>
              <a:gdLst/>
              <a:ahLst/>
              <a:cxnLst/>
              <a:rect l="l" t="t" r="r" b="b"/>
              <a:pathLst>
                <a:path w="2076" h="1828" extrusionOk="0">
                  <a:moveTo>
                    <a:pt x="140" y="0"/>
                  </a:moveTo>
                  <a:lnTo>
                    <a:pt x="0" y="162"/>
                  </a:lnTo>
                  <a:lnTo>
                    <a:pt x="1936" y="1827"/>
                  </a:lnTo>
                  <a:lnTo>
                    <a:pt x="2076" y="1665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495;p43">
              <a:extLst>
                <a:ext uri="{FF2B5EF4-FFF2-40B4-BE49-F238E27FC236}">
                  <a16:creationId xmlns:a16="http://schemas.microsoft.com/office/drawing/2014/main" id="{E594A40E-0F3B-A31F-6E00-19CD77CBA87B}"/>
                </a:ext>
              </a:extLst>
            </p:cNvPr>
            <p:cNvSpPr/>
            <p:nvPr/>
          </p:nvSpPr>
          <p:spPr>
            <a:xfrm>
              <a:off x="4126041" y="1408061"/>
              <a:ext cx="119858" cy="58159"/>
            </a:xfrm>
            <a:custGeom>
              <a:avLst/>
              <a:gdLst/>
              <a:ahLst/>
              <a:cxnLst/>
              <a:rect l="l" t="t" r="r" b="b"/>
              <a:pathLst>
                <a:path w="2438" h="1183" extrusionOk="0">
                  <a:moveTo>
                    <a:pt x="82" y="1"/>
                  </a:moveTo>
                  <a:lnTo>
                    <a:pt x="1" y="197"/>
                  </a:lnTo>
                  <a:lnTo>
                    <a:pt x="2356" y="1183"/>
                  </a:lnTo>
                  <a:lnTo>
                    <a:pt x="2438" y="985"/>
                  </a:lnTo>
                  <a:lnTo>
                    <a:pt x="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496;p43">
              <a:extLst>
                <a:ext uri="{FF2B5EF4-FFF2-40B4-BE49-F238E27FC236}">
                  <a16:creationId xmlns:a16="http://schemas.microsoft.com/office/drawing/2014/main" id="{BBAA4FAC-8611-534E-DF06-D479C716643A}"/>
                </a:ext>
              </a:extLst>
            </p:cNvPr>
            <p:cNvSpPr/>
            <p:nvPr/>
          </p:nvSpPr>
          <p:spPr>
            <a:xfrm>
              <a:off x="4170534" y="1392083"/>
              <a:ext cx="143899" cy="138097"/>
            </a:xfrm>
            <a:custGeom>
              <a:avLst/>
              <a:gdLst/>
              <a:ahLst/>
              <a:cxnLst/>
              <a:rect l="l" t="t" r="r" b="b"/>
              <a:pathLst>
                <a:path w="2927" h="2809" extrusionOk="0">
                  <a:moveTo>
                    <a:pt x="1463" y="0"/>
                  </a:moveTo>
                  <a:cubicBezTo>
                    <a:pt x="742" y="0"/>
                    <a:pt x="128" y="554"/>
                    <a:pt x="66" y="1286"/>
                  </a:cubicBezTo>
                  <a:cubicBezTo>
                    <a:pt x="1" y="2057"/>
                    <a:pt x="573" y="2736"/>
                    <a:pt x="1345" y="2803"/>
                  </a:cubicBezTo>
                  <a:cubicBezTo>
                    <a:pt x="1386" y="2807"/>
                    <a:pt x="1426" y="2808"/>
                    <a:pt x="1466" y="2808"/>
                  </a:cubicBezTo>
                  <a:cubicBezTo>
                    <a:pt x="2187" y="2808"/>
                    <a:pt x="2800" y="2255"/>
                    <a:pt x="2863" y="1523"/>
                  </a:cubicBezTo>
                  <a:cubicBezTo>
                    <a:pt x="2863" y="1523"/>
                    <a:pt x="2863" y="1521"/>
                    <a:pt x="2863" y="1520"/>
                  </a:cubicBezTo>
                  <a:cubicBezTo>
                    <a:pt x="2927" y="749"/>
                    <a:pt x="2355" y="71"/>
                    <a:pt x="1584" y="6"/>
                  </a:cubicBezTo>
                  <a:cubicBezTo>
                    <a:pt x="1543" y="2"/>
                    <a:pt x="1503" y="0"/>
                    <a:pt x="146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497;p43">
              <a:extLst>
                <a:ext uri="{FF2B5EF4-FFF2-40B4-BE49-F238E27FC236}">
                  <a16:creationId xmlns:a16="http://schemas.microsoft.com/office/drawing/2014/main" id="{05161C9D-9093-458B-D4F4-366E5CC4CF4A}"/>
                </a:ext>
              </a:extLst>
            </p:cNvPr>
            <p:cNvSpPr/>
            <p:nvPr/>
          </p:nvSpPr>
          <p:spPr>
            <a:xfrm>
              <a:off x="4165273" y="1387117"/>
              <a:ext cx="155108" cy="148520"/>
            </a:xfrm>
            <a:custGeom>
              <a:avLst/>
              <a:gdLst/>
              <a:ahLst/>
              <a:cxnLst/>
              <a:rect l="l" t="t" r="r" b="b"/>
              <a:pathLst>
                <a:path w="3155" h="3021" extrusionOk="0">
                  <a:moveTo>
                    <a:pt x="1682" y="209"/>
                  </a:moveTo>
                  <a:cubicBezTo>
                    <a:pt x="2356" y="238"/>
                    <a:pt x="2897" y="778"/>
                    <a:pt x="2923" y="1451"/>
                  </a:cubicBezTo>
                  <a:cubicBezTo>
                    <a:pt x="2953" y="2167"/>
                    <a:pt x="2398" y="2770"/>
                    <a:pt x="1682" y="2800"/>
                  </a:cubicBezTo>
                  <a:cubicBezTo>
                    <a:pt x="1663" y="2801"/>
                    <a:pt x="1645" y="2801"/>
                    <a:pt x="1627" y="2801"/>
                  </a:cubicBezTo>
                  <a:cubicBezTo>
                    <a:pt x="936" y="2801"/>
                    <a:pt x="362" y="2255"/>
                    <a:pt x="333" y="1558"/>
                  </a:cubicBezTo>
                  <a:cubicBezTo>
                    <a:pt x="303" y="842"/>
                    <a:pt x="860" y="239"/>
                    <a:pt x="1574" y="209"/>
                  </a:cubicBezTo>
                  <a:close/>
                  <a:moveTo>
                    <a:pt x="1572" y="0"/>
                  </a:moveTo>
                  <a:cubicBezTo>
                    <a:pt x="795" y="0"/>
                    <a:pt x="134" y="597"/>
                    <a:pt x="69" y="1387"/>
                  </a:cubicBezTo>
                  <a:cubicBezTo>
                    <a:pt x="1" y="2218"/>
                    <a:pt x="620" y="2947"/>
                    <a:pt x="1451" y="3016"/>
                  </a:cubicBezTo>
                  <a:lnTo>
                    <a:pt x="1574" y="3016"/>
                  </a:lnTo>
                  <a:lnTo>
                    <a:pt x="1574" y="3020"/>
                  </a:lnTo>
                  <a:cubicBezTo>
                    <a:pt x="1578" y="3020"/>
                    <a:pt x="1582" y="3020"/>
                    <a:pt x="1586" y="3020"/>
                  </a:cubicBezTo>
                  <a:cubicBezTo>
                    <a:pt x="2376" y="3020"/>
                    <a:pt x="3032" y="2411"/>
                    <a:pt x="3092" y="1624"/>
                  </a:cubicBezTo>
                  <a:cubicBezTo>
                    <a:pt x="3154" y="791"/>
                    <a:pt x="2530" y="66"/>
                    <a:pt x="1698" y="5"/>
                  </a:cubicBezTo>
                  <a:cubicBezTo>
                    <a:pt x="1656" y="2"/>
                    <a:pt x="1614" y="0"/>
                    <a:pt x="157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498;p43">
              <a:extLst>
                <a:ext uri="{FF2B5EF4-FFF2-40B4-BE49-F238E27FC236}">
                  <a16:creationId xmlns:a16="http://schemas.microsoft.com/office/drawing/2014/main" id="{B2AB4B3C-334E-370A-B2BA-063B8E5BF4C7}"/>
                </a:ext>
              </a:extLst>
            </p:cNvPr>
            <p:cNvSpPr/>
            <p:nvPr/>
          </p:nvSpPr>
          <p:spPr>
            <a:xfrm>
              <a:off x="3138072" y="1161953"/>
              <a:ext cx="470928" cy="471026"/>
            </a:xfrm>
            <a:custGeom>
              <a:avLst/>
              <a:gdLst/>
              <a:ahLst/>
              <a:cxnLst/>
              <a:rect l="l" t="t" r="r" b="b"/>
              <a:pathLst>
                <a:path w="9579" h="9581" extrusionOk="0">
                  <a:moveTo>
                    <a:pt x="4790" y="1"/>
                  </a:moveTo>
                  <a:cubicBezTo>
                    <a:pt x="2144" y="1"/>
                    <a:pt x="0" y="2145"/>
                    <a:pt x="0" y="4791"/>
                  </a:cubicBezTo>
                  <a:cubicBezTo>
                    <a:pt x="0" y="7437"/>
                    <a:pt x="2144" y="9581"/>
                    <a:pt x="4790" y="9581"/>
                  </a:cubicBezTo>
                  <a:cubicBezTo>
                    <a:pt x="7435" y="9581"/>
                    <a:pt x="9579" y="7437"/>
                    <a:pt x="9579" y="4791"/>
                  </a:cubicBezTo>
                  <a:cubicBezTo>
                    <a:pt x="9579" y="2145"/>
                    <a:pt x="7435" y="1"/>
                    <a:pt x="47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499;p43">
              <a:extLst>
                <a:ext uri="{FF2B5EF4-FFF2-40B4-BE49-F238E27FC236}">
                  <a16:creationId xmlns:a16="http://schemas.microsoft.com/office/drawing/2014/main" id="{99C5B092-DADE-AD3B-1B9A-A6E55841A936}"/>
                </a:ext>
              </a:extLst>
            </p:cNvPr>
            <p:cNvSpPr/>
            <p:nvPr/>
          </p:nvSpPr>
          <p:spPr>
            <a:xfrm>
              <a:off x="3123372" y="1157627"/>
              <a:ext cx="501064" cy="480613"/>
            </a:xfrm>
            <a:custGeom>
              <a:avLst/>
              <a:gdLst/>
              <a:ahLst/>
              <a:cxnLst/>
              <a:rect l="l" t="t" r="r" b="b"/>
              <a:pathLst>
                <a:path w="10192" h="9776" extrusionOk="0">
                  <a:moveTo>
                    <a:pt x="5072" y="196"/>
                  </a:moveTo>
                  <a:cubicBezTo>
                    <a:pt x="5075" y="196"/>
                    <a:pt x="5078" y="196"/>
                    <a:pt x="5080" y="196"/>
                  </a:cubicBezTo>
                  <a:cubicBezTo>
                    <a:pt x="5211" y="196"/>
                    <a:pt x="5339" y="202"/>
                    <a:pt x="5470" y="214"/>
                  </a:cubicBezTo>
                  <a:cubicBezTo>
                    <a:pt x="7902" y="421"/>
                    <a:pt x="9768" y="2458"/>
                    <a:pt x="9763" y="4898"/>
                  </a:cubicBezTo>
                  <a:cubicBezTo>
                    <a:pt x="9757" y="7485"/>
                    <a:pt x="7659" y="9579"/>
                    <a:pt x="5072" y="9579"/>
                  </a:cubicBezTo>
                  <a:cubicBezTo>
                    <a:pt x="5068" y="9579"/>
                    <a:pt x="5065" y="9579"/>
                    <a:pt x="5061" y="9579"/>
                  </a:cubicBezTo>
                  <a:cubicBezTo>
                    <a:pt x="2470" y="9575"/>
                    <a:pt x="374" y="7470"/>
                    <a:pt x="380" y="4879"/>
                  </a:cubicBezTo>
                  <a:cubicBezTo>
                    <a:pt x="384" y="2291"/>
                    <a:pt x="2485" y="196"/>
                    <a:pt x="5072" y="196"/>
                  </a:cubicBezTo>
                  <a:close/>
                  <a:moveTo>
                    <a:pt x="5092" y="0"/>
                  </a:moveTo>
                  <a:cubicBezTo>
                    <a:pt x="2577" y="0"/>
                    <a:pt x="440" y="1929"/>
                    <a:pt x="225" y="4480"/>
                  </a:cubicBezTo>
                  <a:cubicBezTo>
                    <a:pt x="0" y="7170"/>
                    <a:pt x="1998" y="9533"/>
                    <a:pt x="4689" y="9760"/>
                  </a:cubicBezTo>
                  <a:cubicBezTo>
                    <a:pt x="4824" y="9776"/>
                    <a:pt x="4960" y="9776"/>
                    <a:pt x="5091" y="9776"/>
                  </a:cubicBezTo>
                  <a:cubicBezTo>
                    <a:pt x="5093" y="9776"/>
                    <a:pt x="5095" y="9776"/>
                    <a:pt x="5097" y="9776"/>
                  </a:cubicBezTo>
                  <a:cubicBezTo>
                    <a:pt x="7637" y="9776"/>
                    <a:pt x="9754" y="7828"/>
                    <a:pt x="9967" y="5296"/>
                  </a:cubicBezTo>
                  <a:cubicBezTo>
                    <a:pt x="10192" y="2607"/>
                    <a:pt x="8194" y="242"/>
                    <a:pt x="5505" y="17"/>
                  </a:cubicBezTo>
                  <a:cubicBezTo>
                    <a:pt x="5366" y="6"/>
                    <a:pt x="5229" y="0"/>
                    <a:pt x="509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500;p43">
              <a:extLst>
                <a:ext uri="{FF2B5EF4-FFF2-40B4-BE49-F238E27FC236}">
                  <a16:creationId xmlns:a16="http://schemas.microsoft.com/office/drawing/2014/main" id="{043BF8FB-FFF7-18DA-0967-E8950DA0882D}"/>
                </a:ext>
              </a:extLst>
            </p:cNvPr>
            <p:cNvSpPr/>
            <p:nvPr/>
          </p:nvSpPr>
          <p:spPr>
            <a:xfrm>
              <a:off x="3079372" y="1161953"/>
              <a:ext cx="493985" cy="470977"/>
            </a:xfrm>
            <a:custGeom>
              <a:avLst/>
              <a:gdLst/>
              <a:ahLst/>
              <a:cxnLst/>
              <a:rect l="l" t="t" r="r" b="b"/>
              <a:pathLst>
                <a:path w="10048" h="9580" extrusionOk="0">
                  <a:moveTo>
                    <a:pt x="5258" y="1"/>
                  </a:moveTo>
                  <a:cubicBezTo>
                    <a:pt x="4033" y="1"/>
                    <a:pt x="2807" y="468"/>
                    <a:pt x="1872" y="1403"/>
                  </a:cubicBezTo>
                  <a:cubicBezTo>
                    <a:pt x="0" y="3274"/>
                    <a:pt x="0" y="6307"/>
                    <a:pt x="1872" y="8177"/>
                  </a:cubicBezTo>
                  <a:cubicBezTo>
                    <a:pt x="2770" y="9074"/>
                    <a:pt x="3988" y="9579"/>
                    <a:pt x="5258" y="9579"/>
                  </a:cubicBezTo>
                  <a:cubicBezTo>
                    <a:pt x="6529" y="9579"/>
                    <a:pt x="7747" y="9074"/>
                    <a:pt x="8645" y="8177"/>
                  </a:cubicBezTo>
                  <a:cubicBezTo>
                    <a:pt x="9543" y="7279"/>
                    <a:pt x="10048" y="6061"/>
                    <a:pt x="10048" y="4791"/>
                  </a:cubicBezTo>
                  <a:cubicBezTo>
                    <a:pt x="10048" y="3519"/>
                    <a:pt x="9543" y="2301"/>
                    <a:pt x="8645" y="1403"/>
                  </a:cubicBezTo>
                  <a:cubicBezTo>
                    <a:pt x="7710" y="468"/>
                    <a:pt x="6484" y="1"/>
                    <a:pt x="52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501;p43">
              <a:extLst>
                <a:ext uri="{FF2B5EF4-FFF2-40B4-BE49-F238E27FC236}">
                  <a16:creationId xmlns:a16="http://schemas.microsoft.com/office/drawing/2014/main" id="{F5A1B911-CA04-2C92-9884-E460DC556BE0}"/>
                </a:ext>
              </a:extLst>
            </p:cNvPr>
            <p:cNvSpPr/>
            <p:nvPr/>
          </p:nvSpPr>
          <p:spPr>
            <a:xfrm>
              <a:off x="3087926" y="1157824"/>
              <a:ext cx="500868" cy="480416"/>
            </a:xfrm>
            <a:custGeom>
              <a:avLst/>
              <a:gdLst/>
              <a:ahLst/>
              <a:cxnLst/>
              <a:rect l="l" t="t" r="r" b="b"/>
              <a:pathLst>
                <a:path w="10188" h="9772" extrusionOk="0">
                  <a:moveTo>
                    <a:pt x="5073" y="192"/>
                  </a:moveTo>
                  <a:cubicBezTo>
                    <a:pt x="5079" y="192"/>
                    <a:pt x="5084" y="192"/>
                    <a:pt x="5090" y="192"/>
                  </a:cubicBezTo>
                  <a:lnTo>
                    <a:pt x="5084" y="192"/>
                  </a:lnTo>
                  <a:cubicBezTo>
                    <a:pt x="5207" y="192"/>
                    <a:pt x="5338" y="200"/>
                    <a:pt x="5474" y="210"/>
                  </a:cubicBezTo>
                  <a:cubicBezTo>
                    <a:pt x="7907" y="418"/>
                    <a:pt x="9772" y="2458"/>
                    <a:pt x="9765" y="4900"/>
                  </a:cubicBezTo>
                  <a:cubicBezTo>
                    <a:pt x="9756" y="7485"/>
                    <a:pt x="7657" y="9575"/>
                    <a:pt x="5073" y="9575"/>
                  </a:cubicBezTo>
                  <a:cubicBezTo>
                    <a:pt x="5068" y="9575"/>
                    <a:pt x="5062" y="9575"/>
                    <a:pt x="5057" y="9575"/>
                  </a:cubicBezTo>
                  <a:cubicBezTo>
                    <a:pt x="2466" y="9566"/>
                    <a:pt x="373" y="7458"/>
                    <a:pt x="382" y="4867"/>
                  </a:cubicBezTo>
                  <a:cubicBezTo>
                    <a:pt x="391" y="2282"/>
                    <a:pt x="2490" y="192"/>
                    <a:pt x="5073" y="192"/>
                  </a:cubicBezTo>
                  <a:close/>
                  <a:moveTo>
                    <a:pt x="5089" y="1"/>
                  </a:moveTo>
                  <a:cubicBezTo>
                    <a:pt x="2575" y="1"/>
                    <a:pt x="440" y="1928"/>
                    <a:pt x="225" y="4479"/>
                  </a:cubicBezTo>
                  <a:cubicBezTo>
                    <a:pt x="1" y="7168"/>
                    <a:pt x="1997" y="9529"/>
                    <a:pt x="4686" y="9756"/>
                  </a:cubicBezTo>
                  <a:cubicBezTo>
                    <a:pt x="4820" y="9772"/>
                    <a:pt x="4956" y="9772"/>
                    <a:pt x="5090" y="9772"/>
                  </a:cubicBezTo>
                  <a:cubicBezTo>
                    <a:pt x="5092" y="9772"/>
                    <a:pt x="5094" y="9772"/>
                    <a:pt x="5095" y="9772"/>
                  </a:cubicBezTo>
                  <a:cubicBezTo>
                    <a:pt x="7635" y="9772"/>
                    <a:pt x="9750" y="7825"/>
                    <a:pt x="9963" y="5295"/>
                  </a:cubicBezTo>
                  <a:cubicBezTo>
                    <a:pt x="10188" y="2606"/>
                    <a:pt x="8191" y="243"/>
                    <a:pt x="5502" y="18"/>
                  </a:cubicBezTo>
                  <a:cubicBezTo>
                    <a:pt x="5364" y="6"/>
                    <a:pt x="5226" y="1"/>
                    <a:pt x="508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502;p43">
              <a:extLst>
                <a:ext uri="{FF2B5EF4-FFF2-40B4-BE49-F238E27FC236}">
                  <a16:creationId xmlns:a16="http://schemas.microsoft.com/office/drawing/2014/main" id="{42203710-E12F-F994-DF92-F9AAD0664DFD}"/>
                </a:ext>
              </a:extLst>
            </p:cNvPr>
            <p:cNvSpPr/>
            <p:nvPr/>
          </p:nvSpPr>
          <p:spPr>
            <a:xfrm>
              <a:off x="3187480" y="1247053"/>
              <a:ext cx="300874" cy="300973"/>
            </a:xfrm>
            <a:custGeom>
              <a:avLst/>
              <a:gdLst/>
              <a:ahLst/>
              <a:cxnLst/>
              <a:rect l="l" t="t" r="r" b="b"/>
              <a:pathLst>
                <a:path w="6120" h="6122" extrusionOk="0">
                  <a:moveTo>
                    <a:pt x="3060" y="0"/>
                  </a:moveTo>
                  <a:cubicBezTo>
                    <a:pt x="1370" y="0"/>
                    <a:pt x="0" y="1370"/>
                    <a:pt x="0" y="3060"/>
                  </a:cubicBezTo>
                  <a:cubicBezTo>
                    <a:pt x="0" y="4750"/>
                    <a:pt x="1370" y="6121"/>
                    <a:pt x="3060" y="6121"/>
                  </a:cubicBezTo>
                  <a:cubicBezTo>
                    <a:pt x="4750" y="6121"/>
                    <a:pt x="6120" y="4750"/>
                    <a:pt x="6120" y="3060"/>
                  </a:cubicBezTo>
                  <a:cubicBezTo>
                    <a:pt x="6120" y="1370"/>
                    <a:pt x="4750" y="0"/>
                    <a:pt x="30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503;p43">
              <a:extLst>
                <a:ext uri="{FF2B5EF4-FFF2-40B4-BE49-F238E27FC236}">
                  <a16:creationId xmlns:a16="http://schemas.microsoft.com/office/drawing/2014/main" id="{D425D9F8-51DD-AC07-6142-6CF4DF183504}"/>
                </a:ext>
              </a:extLst>
            </p:cNvPr>
            <p:cNvSpPr/>
            <p:nvPr/>
          </p:nvSpPr>
          <p:spPr>
            <a:xfrm>
              <a:off x="3175976" y="1242236"/>
              <a:ext cx="324030" cy="310953"/>
            </a:xfrm>
            <a:custGeom>
              <a:avLst/>
              <a:gdLst/>
              <a:ahLst/>
              <a:cxnLst/>
              <a:rect l="l" t="t" r="r" b="b"/>
              <a:pathLst>
                <a:path w="6591" h="6325" extrusionOk="0">
                  <a:moveTo>
                    <a:pt x="3290" y="205"/>
                  </a:moveTo>
                  <a:cubicBezTo>
                    <a:pt x="3372" y="205"/>
                    <a:pt x="3455" y="207"/>
                    <a:pt x="3535" y="214"/>
                  </a:cubicBezTo>
                  <a:cubicBezTo>
                    <a:pt x="5158" y="347"/>
                    <a:pt x="6366" y="1770"/>
                    <a:pt x="6235" y="3393"/>
                  </a:cubicBezTo>
                  <a:cubicBezTo>
                    <a:pt x="6110" y="4937"/>
                    <a:pt x="4819" y="6107"/>
                    <a:pt x="3296" y="6107"/>
                  </a:cubicBezTo>
                  <a:cubicBezTo>
                    <a:pt x="3217" y="6107"/>
                    <a:pt x="3137" y="6103"/>
                    <a:pt x="3056" y="6097"/>
                  </a:cubicBezTo>
                  <a:cubicBezTo>
                    <a:pt x="1432" y="5966"/>
                    <a:pt x="220" y="4542"/>
                    <a:pt x="352" y="2918"/>
                  </a:cubicBezTo>
                  <a:cubicBezTo>
                    <a:pt x="477" y="1387"/>
                    <a:pt x="1755" y="208"/>
                    <a:pt x="3290" y="205"/>
                  </a:cubicBezTo>
                  <a:close/>
                  <a:moveTo>
                    <a:pt x="3290" y="1"/>
                  </a:moveTo>
                  <a:cubicBezTo>
                    <a:pt x="1662" y="1"/>
                    <a:pt x="279" y="1251"/>
                    <a:pt x="144" y="2903"/>
                  </a:cubicBezTo>
                  <a:cubicBezTo>
                    <a:pt x="1" y="4644"/>
                    <a:pt x="1295" y="6171"/>
                    <a:pt x="3037" y="6314"/>
                  </a:cubicBezTo>
                  <a:cubicBezTo>
                    <a:pt x="3123" y="6325"/>
                    <a:pt x="3214" y="6325"/>
                    <a:pt x="3300" y="6325"/>
                  </a:cubicBezTo>
                  <a:cubicBezTo>
                    <a:pt x="4944" y="6323"/>
                    <a:pt x="6312" y="5061"/>
                    <a:pt x="6448" y="3423"/>
                  </a:cubicBezTo>
                  <a:cubicBezTo>
                    <a:pt x="6591" y="1682"/>
                    <a:pt x="5295" y="155"/>
                    <a:pt x="3555" y="12"/>
                  </a:cubicBezTo>
                  <a:cubicBezTo>
                    <a:pt x="3466" y="4"/>
                    <a:pt x="3378" y="1"/>
                    <a:pt x="329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504;p43">
              <a:extLst>
                <a:ext uri="{FF2B5EF4-FFF2-40B4-BE49-F238E27FC236}">
                  <a16:creationId xmlns:a16="http://schemas.microsoft.com/office/drawing/2014/main" id="{739FA755-CDDE-1945-8430-5FFD3B1FD8B8}"/>
                </a:ext>
              </a:extLst>
            </p:cNvPr>
            <p:cNvSpPr/>
            <p:nvPr/>
          </p:nvSpPr>
          <p:spPr>
            <a:xfrm>
              <a:off x="3187923" y="1380087"/>
              <a:ext cx="150634" cy="22762"/>
            </a:xfrm>
            <a:custGeom>
              <a:avLst/>
              <a:gdLst/>
              <a:ahLst/>
              <a:cxnLst/>
              <a:rect l="l" t="t" r="r" b="b"/>
              <a:pathLst>
                <a:path w="3064" h="463" extrusionOk="0">
                  <a:moveTo>
                    <a:pt x="18" y="1"/>
                  </a:moveTo>
                  <a:lnTo>
                    <a:pt x="0" y="214"/>
                  </a:lnTo>
                  <a:lnTo>
                    <a:pt x="3047" y="462"/>
                  </a:lnTo>
                  <a:lnTo>
                    <a:pt x="3063" y="250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505;p43">
              <a:extLst>
                <a:ext uri="{FF2B5EF4-FFF2-40B4-BE49-F238E27FC236}">
                  <a16:creationId xmlns:a16="http://schemas.microsoft.com/office/drawing/2014/main" id="{6C42576A-B0AD-9BEB-2FA7-44A6C43227C7}"/>
                </a:ext>
              </a:extLst>
            </p:cNvPr>
            <p:cNvSpPr/>
            <p:nvPr/>
          </p:nvSpPr>
          <p:spPr>
            <a:xfrm>
              <a:off x="3190528" y="1392329"/>
              <a:ext cx="148667" cy="44935"/>
            </a:xfrm>
            <a:custGeom>
              <a:avLst/>
              <a:gdLst/>
              <a:ahLst/>
              <a:cxnLst/>
              <a:rect l="l" t="t" r="r" b="b"/>
              <a:pathLst>
                <a:path w="3024" h="914" extrusionOk="0">
                  <a:moveTo>
                    <a:pt x="2974" y="1"/>
                  </a:moveTo>
                  <a:lnTo>
                    <a:pt x="1" y="705"/>
                  </a:lnTo>
                  <a:lnTo>
                    <a:pt x="50" y="913"/>
                  </a:lnTo>
                  <a:lnTo>
                    <a:pt x="3024" y="208"/>
                  </a:lnTo>
                  <a:lnTo>
                    <a:pt x="297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506;p43">
              <a:extLst>
                <a:ext uri="{FF2B5EF4-FFF2-40B4-BE49-F238E27FC236}">
                  <a16:creationId xmlns:a16="http://schemas.microsoft.com/office/drawing/2014/main" id="{9A129DE2-D7E1-67A7-B8F2-17B1CD4CC0A2}"/>
                </a:ext>
              </a:extLst>
            </p:cNvPr>
            <p:cNvSpPr/>
            <p:nvPr/>
          </p:nvSpPr>
          <p:spPr>
            <a:xfrm>
              <a:off x="3206899" y="1392919"/>
              <a:ext cx="133820" cy="87067"/>
            </a:xfrm>
            <a:custGeom>
              <a:avLst/>
              <a:gdLst/>
              <a:ahLst/>
              <a:cxnLst/>
              <a:rect l="l" t="t" r="r" b="b"/>
              <a:pathLst>
                <a:path w="2722" h="1771" extrusionOk="0">
                  <a:moveTo>
                    <a:pt x="2612" y="0"/>
                  </a:moveTo>
                  <a:lnTo>
                    <a:pt x="0" y="1588"/>
                  </a:lnTo>
                  <a:lnTo>
                    <a:pt x="112" y="1771"/>
                  </a:lnTo>
                  <a:lnTo>
                    <a:pt x="2722" y="182"/>
                  </a:lnTo>
                  <a:lnTo>
                    <a:pt x="261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507;p43">
              <a:extLst>
                <a:ext uri="{FF2B5EF4-FFF2-40B4-BE49-F238E27FC236}">
                  <a16:creationId xmlns:a16="http://schemas.microsoft.com/office/drawing/2014/main" id="{DB52BE60-8224-B9F4-5057-8F8CF0C28636}"/>
                </a:ext>
              </a:extLst>
            </p:cNvPr>
            <p:cNvSpPr/>
            <p:nvPr/>
          </p:nvSpPr>
          <p:spPr>
            <a:xfrm>
              <a:off x="3236004" y="1393804"/>
              <a:ext cx="105847" cy="120891"/>
            </a:xfrm>
            <a:custGeom>
              <a:avLst/>
              <a:gdLst/>
              <a:ahLst/>
              <a:cxnLst/>
              <a:rect l="l" t="t" r="r" b="b"/>
              <a:pathLst>
                <a:path w="2153" h="2459" extrusionOk="0">
                  <a:moveTo>
                    <a:pt x="1991" y="0"/>
                  </a:moveTo>
                  <a:lnTo>
                    <a:pt x="1" y="2320"/>
                  </a:lnTo>
                  <a:lnTo>
                    <a:pt x="163" y="2459"/>
                  </a:lnTo>
                  <a:lnTo>
                    <a:pt x="2152" y="140"/>
                  </a:lnTo>
                  <a:lnTo>
                    <a:pt x="199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508;p43">
              <a:extLst>
                <a:ext uri="{FF2B5EF4-FFF2-40B4-BE49-F238E27FC236}">
                  <a16:creationId xmlns:a16="http://schemas.microsoft.com/office/drawing/2014/main" id="{300C4BD8-6156-E58C-1615-F98CE8A84DB5}"/>
                </a:ext>
              </a:extLst>
            </p:cNvPr>
            <p:cNvSpPr/>
            <p:nvPr/>
          </p:nvSpPr>
          <p:spPr>
            <a:xfrm>
              <a:off x="3275088" y="1395180"/>
              <a:ext cx="67697" cy="142719"/>
            </a:xfrm>
            <a:custGeom>
              <a:avLst/>
              <a:gdLst/>
              <a:ahLst/>
              <a:cxnLst/>
              <a:rect l="l" t="t" r="r" b="b"/>
              <a:pathLst>
                <a:path w="1377" h="2903" extrusionOk="0">
                  <a:moveTo>
                    <a:pt x="1180" y="1"/>
                  </a:moveTo>
                  <a:lnTo>
                    <a:pt x="1" y="2821"/>
                  </a:lnTo>
                  <a:lnTo>
                    <a:pt x="199" y="2903"/>
                  </a:lnTo>
                  <a:lnTo>
                    <a:pt x="1376" y="84"/>
                  </a:lnTo>
                  <a:lnTo>
                    <a:pt x="118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509;p43">
              <a:extLst>
                <a:ext uri="{FF2B5EF4-FFF2-40B4-BE49-F238E27FC236}">
                  <a16:creationId xmlns:a16="http://schemas.microsoft.com/office/drawing/2014/main" id="{E1D2C90A-B38B-A269-0BB7-CDEEDCFF6A89}"/>
                </a:ext>
              </a:extLst>
            </p:cNvPr>
            <p:cNvSpPr/>
            <p:nvPr/>
          </p:nvSpPr>
          <p:spPr>
            <a:xfrm>
              <a:off x="3320612" y="1397147"/>
              <a:ext cx="22664" cy="150634"/>
            </a:xfrm>
            <a:custGeom>
              <a:avLst/>
              <a:gdLst/>
              <a:ahLst/>
              <a:cxnLst/>
              <a:rect l="l" t="t" r="r" b="b"/>
              <a:pathLst>
                <a:path w="461" h="3064" extrusionOk="0">
                  <a:moveTo>
                    <a:pt x="248" y="1"/>
                  </a:moveTo>
                  <a:lnTo>
                    <a:pt x="1" y="3046"/>
                  </a:lnTo>
                  <a:lnTo>
                    <a:pt x="214" y="3064"/>
                  </a:lnTo>
                  <a:lnTo>
                    <a:pt x="461" y="17"/>
                  </a:lnTo>
                  <a:lnTo>
                    <a:pt x="24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510;p43">
              <a:extLst>
                <a:ext uri="{FF2B5EF4-FFF2-40B4-BE49-F238E27FC236}">
                  <a16:creationId xmlns:a16="http://schemas.microsoft.com/office/drawing/2014/main" id="{089E464B-0CB5-A0F0-7867-08A385ECC051}"/>
                </a:ext>
              </a:extLst>
            </p:cNvPr>
            <p:cNvSpPr/>
            <p:nvPr/>
          </p:nvSpPr>
          <p:spPr>
            <a:xfrm>
              <a:off x="3332706" y="1396507"/>
              <a:ext cx="44935" cy="148717"/>
            </a:xfrm>
            <a:custGeom>
              <a:avLst/>
              <a:gdLst/>
              <a:ahLst/>
              <a:cxnLst/>
              <a:rect l="l" t="t" r="r" b="b"/>
              <a:pathLst>
                <a:path w="914" h="3025" extrusionOk="0">
                  <a:moveTo>
                    <a:pt x="209" y="0"/>
                  </a:moveTo>
                  <a:lnTo>
                    <a:pt x="0" y="50"/>
                  </a:lnTo>
                  <a:lnTo>
                    <a:pt x="705" y="3024"/>
                  </a:lnTo>
                  <a:lnTo>
                    <a:pt x="913" y="2975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511;p43">
              <a:extLst>
                <a:ext uri="{FF2B5EF4-FFF2-40B4-BE49-F238E27FC236}">
                  <a16:creationId xmlns:a16="http://schemas.microsoft.com/office/drawing/2014/main" id="{15163669-D4C5-48AD-B15D-25C25AE0E288}"/>
                </a:ext>
              </a:extLst>
            </p:cNvPr>
            <p:cNvSpPr/>
            <p:nvPr/>
          </p:nvSpPr>
          <p:spPr>
            <a:xfrm>
              <a:off x="3333444" y="1394836"/>
              <a:ext cx="87165" cy="133820"/>
            </a:xfrm>
            <a:custGeom>
              <a:avLst/>
              <a:gdLst/>
              <a:ahLst/>
              <a:cxnLst/>
              <a:rect l="l" t="t" r="r" b="b"/>
              <a:pathLst>
                <a:path w="1773" h="2722" extrusionOk="0">
                  <a:moveTo>
                    <a:pt x="184" y="0"/>
                  </a:moveTo>
                  <a:lnTo>
                    <a:pt x="0" y="112"/>
                  </a:lnTo>
                  <a:lnTo>
                    <a:pt x="1589" y="2722"/>
                  </a:lnTo>
                  <a:lnTo>
                    <a:pt x="1772" y="261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512;p43">
              <a:extLst>
                <a:ext uri="{FF2B5EF4-FFF2-40B4-BE49-F238E27FC236}">
                  <a16:creationId xmlns:a16="http://schemas.microsoft.com/office/drawing/2014/main" id="{636AE08F-7133-9486-A817-B4357EF4A696}"/>
                </a:ext>
              </a:extLst>
            </p:cNvPr>
            <p:cNvSpPr/>
            <p:nvPr/>
          </p:nvSpPr>
          <p:spPr>
            <a:xfrm>
              <a:off x="3334525" y="1393656"/>
              <a:ext cx="120841" cy="105896"/>
            </a:xfrm>
            <a:custGeom>
              <a:avLst/>
              <a:gdLst/>
              <a:ahLst/>
              <a:cxnLst/>
              <a:rect l="l" t="t" r="r" b="b"/>
              <a:pathLst>
                <a:path w="2458" h="2154" extrusionOk="0">
                  <a:moveTo>
                    <a:pt x="139" y="0"/>
                  </a:moveTo>
                  <a:lnTo>
                    <a:pt x="1" y="163"/>
                  </a:lnTo>
                  <a:lnTo>
                    <a:pt x="2317" y="2153"/>
                  </a:lnTo>
                  <a:lnTo>
                    <a:pt x="2457" y="1993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513;p43">
              <a:extLst>
                <a:ext uri="{FF2B5EF4-FFF2-40B4-BE49-F238E27FC236}">
                  <a16:creationId xmlns:a16="http://schemas.microsoft.com/office/drawing/2014/main" id="{CC629827-CA03-FC2D-4104-B3E3E7DC6EC4}"/>
                </a:ext>
              </a:extLst>
            </p:cNvPr>
            <p:cNvSpPr/>
            <p:nvPr/>
          </p:nvSpPr>
          <p:spPr>
            <a:xfrm>
              <a:off x="3336049" y="1392820"/>
              <a:ext cx="142719" cy="67697"/>
            </a:xfrm>
            <a:custGeom>
              <a:avLst/>
              <a:gdLst/>
              <a:ahLst/>
              <a:cxnLst/>
              <a:rect l="l" t="t" r="r" b="b"/>
              <a:pathLst>
                <a:path w="2903" h="1377" extrusionOk="0">
                  <a:moveTo>
                    <a:pt x="83" y="1"/>
                  </a:moveTo>
                  <a:lnTo>
                    <a:pt x="1" y="198"/>
                  </a:lnTo>
                  <a:lnTo>
                    <a:pt x="2821" y="1377"/>
                  </a:lnTo>
                  <a:lnTo>
                    <a:pt x="2903" y="1180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514;p43">
              <a:extLst>
                <a:ext uri="{FF2B5EF4-FFF2-40B4-BE49-F238E27FC236}">
                  <a16:creationId xmlns:a16="http://schemas.microsoft.com/office/drawing/2014/main" id="{2A06FFD2-EEEE-FA24-2B12-4FC5CE067020}"/>
                </a:ext>
              </a:extLst>
            </p:cNvPr>
            <p:cNvSpPr/>
            <p:nvPr/>
          </p:nvSpPr>
          <p:spPr>
            <a:xfrm>
              <a:off x="3337672" y="1392427"/>
              <a:ext cx="150634" cy="22713"/>
            </a:xfrm>
            <a:custGeom>
              <a:avLst/>
              <a:gdLst/>
              <a:ahLst/>
              <a:cxnLst/>
              <a:rect l="l" t="t" r="r" b="b"/>
              <a:pathLst>
                <a:path w="3064" h="462" extrusionOk="0">
                  <a:moveTo>
                    <a:pt x="17" y="0"/>
                  </a:moveTo>
                  <a:lnTo>
                    <a:pt x="1" y="213"/>
                  </a:lnTo>
                  <a:lnTo>
                    <a:pt x="3046" y="462"/>
                  </a:lnTo>
                  <a:lnTo>
                    <a:pt x="3063" y="24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515;p43">
              <a:extLst>
                <a:ext uri="{FF2B5EF4-FFF2-40B4-BE49-F238E27FC236}">
                  <a16:creationId xmlns:a16="http://schemas.microsoft.com/office/drawing/2014/main" id="{683AC37A-244A-3681-576B-8263FEB012D5}"/>
                </a:ext>
              </a:extLst>
            </p:cNvPr>
            <p:cNvSpPr/>
            <p:nvPr/>
          </p:nvSpPr>
          <p:spPr>
            <a:xfrm>
              <a:off x="3336738" y="1357767"/>
              <a:ext cx="148618" cy="44935"/>
            </a:xfrm>
            <a:custGeom>
              <a:avLst/>
              <a:gdLst/>
              <a:ahLst/>
              <a:cxnLst/>
              <a:rect l="l" t="t" r="r" b="b"/>
              <a:pathLst>
                <a:path w="3023" h="914" extrusionOk="0">
                  <a:moveTo>
                    <a:pt x="2974" y="1"/>
                  </a:moveTo>
                  <a:lnTo>
                    <a:pt x="0" y="705"/>
                  </a:lnTo>
                  <a:lnTo>
                    <a:pt x="50" y="913"/>
                  </a:lnTo>
                  <a:lnTo>
                    <a:pt x="3023" y="209"/>
                  </a:lnTo>
                  <a:lnTo>
                    <a:pt x="297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516;p43">
              <a:extLst>
                <a:ext uri="{FF2B5EF4-FFF2-40B4-BE49-F238E27FC236}">
                  <a16:creationId xmlns:a16="http://schemas.microsoft.com/office/drawing/2014/main" id="{A6846D9B-9216-72FB-E88B-62D45C3F25B1}"/>
                </a:ext>
              </a:extLst>
            </p:cNvPr>
            <p:cNvSpPr/>
            <p:nvPr/>
          </p:nvSpPr>
          <p:spPr>
            <a:xfrm>
              <a:off x="3335213" y="1314898"/>
              <a:ext cx="133820" cy="87067"/>
            </a:xfrm>
            <a:custGeom>
              <a:avLst/>
              <a:gdLst/>
              <a:ahLst/>
              <a:cxnLst/>
              <a:rect l="l" t="t" r="r" b="b"/>
              <a:pathLst>
                <a:path w="2722" h="1771" extrusionOk="0">
                  <a:moveTo>
                    <a:pt x="2612" y="0"/>
                  </a:moveTo>
                  <a:lnTo>
                    <a:pt x="0" y="1587"/>
                  </a:lnTo>
                  <a:lnTo>
                    <a:pt x="110" y="1771"/>
                  </a:lnTo>
                  <a:lnTo>
                    <a:pt x="2722" y="182"/>
                  </a:lnTo>
                  <a:lnTo>
                    <a:pt x="261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517;p43">
              <a:extLst>
                <a:ext uri="{FF2B5EF4-FFF2-40B4-BE49-F238E27FC236}">
                  <a16:creationId xmlns:a16="http://schemas.microsoft.com/office/drawing/2014/main" id="{2273E516-ABFB-4F49-2111-A29502D82A45}"/>
                </a:ext>
              </a:extLst>
            </p:cNvPr>
            <p:cNvSpPr/>
            <p:nvPr/>
          </p:nvSpPr>
          <p:spPr>
            <a:xfrm>
              <a:off x="3333886" y="1279894"/>
              <a:ext cx="105798" cy="120891"/>
            </a:xfrm>
            <a:custGeom>
              <a:avLst/>
              <a:gdLst/>
              <a:ahLst/>
              <a:cxnLst/>
              <a:rect l="l" t="t" r="r" b="b"/>
              <a:pathLst>
                <a:path w="2152" h="2459" extrusionOk="0">
                  <a:moveTo>
                    <a:pt x="1991" y="1"/>
                  </a:moveTo>
                  <a:lnTo>
                    <a:pt x="0" y="2319"/>
                  </a:lnTo>
                  <a:lnTo>
                    <a:pt x="163" y="2459"/>
                  </a:lnTo>
                  <a:lnTo>
                    <a:pt x="2152" y="139"/>
                  </a:lnTo>
                  <a:lnTo>
                    <a:pt x="199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518;p43">
              <a:extLst>
                <a:ext uri="{FF2B5EF4-FFF2-40B4-BE49-F238E27FC236}">
                  <a16:creationId xmlns:a16="http://schemas.microsoft.com/office/drawing/2014/main" id="{F055882A-FB0D-3A81-853E-2A170F4F967C}"/>
                </a:ext>
              </a:extLst>
            </p:cNvPr>
            <p:cNvSpPr/>
            <p:nvPr/>
          </p:nvSpPr>
          <p:spPr>
            <a:xfrm>
              <a:off x="3333001" y="1256689"/>
              <a:ext cx="67697" cy="142719"/>
            </a:xfrm>
            <a:custGeom>
              <a:avLst/>
              <a:gdLst/>
              <a:ahLst/>
              <a:cxnLst/>
              <a:rect l="l" t="t" r="r" b="b"/>
              <a:pathLst>
                <a:path w="1377" h="2903" extrusionOk="0">
                  <a:moveTo>
                    <a:pt x="1178" y="1"/>
                  </a:moveTo>
                  <a:lnTo>
                    <a:pt x="0" y="2821"/>
                  </a:lnTo>
                  <a:lnTo>
                    <a:pt x="197" y="2902"/>
                  </a:lnTo>
                  <a:lnTo>
                    <a:pt x="1376" y="82"/>
                  </a:lnTo>
                  <a:lnTo>
                    <a:pt x="117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519;p43">
              <a:extLst>
                <a:ext uri="{FF2B5EF4-FFF2-40B4-BE49-F238E27FC236}">
                  <a16:creationId xmlns:a16="http://schemas.microsoft.com/office/drawing/2014/main" id="{87D54DFB-EC61-30BF-DECD-71EB355AF8D1}"/>
                </a:ext>
              </a:extLst>
            </p:cNvPr>
            <p:cNvSpPr/>
            <p:nvPr/>
          </p:nvSpPr>
          <p:spPr>
            <a:xfrm>
              <a:off x="3332854" y="1247447"/>
              <a:ext cx="22811" cy="150634"/>
            </a:xfrm>
            <a:custGeom>
              <a:avLst/>
              <a:gdLst/>
              <a:ahLst/>
              <a:cxnLst/>
              <a:rect l="l" t="t" r="r" b="b"/>
              <a:pathLst>
                <a:path w="464" h="3064" extrusionOk="0">
                  <a:moveTo>
                    <a:pt x="251" y="1"/>
                  </a:moveTo>
                  <a:lnTo>
                    <a:pt x="0" y="3046"/>
                  </a:lnTo>
                  <a:lnTo>
                    <a:pt x="213" y="3064"/>
                  </a:lnTo>
                  <a:lnTo>
                    <a:pt x="464" y="17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520;p43">
              <a:extLst>
                <a:ext uri="{FF2B5EF4-FFF2-40B4-BE49-F238E27FC236}">
                  <a16:creationId xmlns:a16="http://schemas.microsoft.com/office/drawing/2014/main" id="{4EC9A7BB-9F8E-E746-F4F1-EC105F8FC75E}"/>
                </a:ext>
              </a:extLst>
            </p:cNvPr>
            <p:cNvSpPr/>
            <p:nvPr/>
          </p:nvSpPr>
          <p:spPr>
            <a:xfrm>
              <a:off x="3298145" y="1250102"/>
              <a:ext cx="44935" cy="148717"/>
            </a:xfrm>
            <a:custGeom>
              <a:avLst/>
              <a:gdLst/>
              <a:ahLst/>
              <a:cxnLst/>
              <a:rect l="l" t="t" r="r" b="b"/>
              <a:pathLst>
                <a:path w="914" h="3025" extrusionOk="0">
                  <a:moveTo>
                    <a:pt x="209" y="1"/>
                  </a:moveTo>
                  <a:lnTo>
                    <a:pt x="1" y="50"/>
                  </a:lnTo>
                  <a:lnTo>
                    <a:pt x="705" y="3025"/>
                  </a:lnTo>
                  <a:lnTo>
                    <a:pt x="913" y="2975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521;p43">
              <a:extLst>
                <a:ext uri="{FF2B5EF4-FFF2-40B4-BE49-F238E27FC236}">
                  <a16:creationId xmlns:a16="http://schemas.microsoft.com/office/drawing/2014/main" id="{71F9A5AE-26DF-1AF1-A5A6-2EE644E7751B}"/>
                </a:ext>
              </a:extLst>
            </p:cNvPr>
            <p:cNvSpPr/>
            <p:nvPr/>
          </p:nvSpPr>
          <p:spPr>
            <a:xfrm>
              <a:off x="3255423" y="1266522"/>
              <a:ext cx="87067" cy="133820"/>
            </a:xfrm>
            <a:custGeom>
              <a:avLst/>
              <a:gdLst/>
              <a:ahLst/>
              <a:cxnLst/>
              <a:rect l="l" t="t" r="r" b="b"/>
              <a:pathLst>
                <a:path w="1771" h="2722" extrusionOk="0">
                  <a:moveTo>
                    <a:pt x="182" y="0"/>
                  </a:moveTo>
                  <a:lnTo>
                    <a:pt x="0" y="110"/>
                  </a:lnTo>
                  <a:lnTo>
                    <a:pt x="1589" y="2722"/>
                  </a:lnTo>
                  <a:lnTo>
                    <a:pt x="1771" y="261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522;p43">
              <a:extLst>
                <a:ext uri="{FF2B5EF4-FFF2-40B4-BE49-F238E27FC236}">
                  <a16:creationId xmlns:a16="http://schemas.microsoft.com/office/drawing/2014/main" id="{379274FF-A41F-19A7-7D1F-C04C08F448B9}"/>
                </a:ext>
              </a:extLst>
            </p:cNvPr>
            <p:cNvSpPr/>
            <p:nvPr/>
          </p:nvSpPr>
          <p:spPr>
            <a:xfrm>
              <a:off x="3220567" y="1295577"/>
              <a:ext cx="120841" cy="105945"/>
            </a:xfrm>
            <a:custGeom>
              <a:avLst/>
              <a:gdLst/>
              <a:ahLst/>
              <a:cxnLst/>
              <a:rect l="l" t="t" r="r" b="b"/>
              <a:pathLst>
                <a:path w="2458" h="2155" extrusionOk="0">
                  <a:moveTo>
                    <a:pt x="140" y="0"/>
                  </a:moveTo>
                  <a:lnTo>
                    <a:pt x="0" y="162"/>
                  </a:lnTo>
                  <a:lnTo>
                    <a:pt x="2319" y="2155"/>
                  </a:lnTo>
                  <a:lnTo>
                    <a:pt x="2457" y="199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523;p43">
              <a:extLst>
                <a:ext uri="{FF2B5EF4-FFF2-40B4-BE49-F238E27FC236}">
                  <a16:creationId xmlns:a16="http://schemas.microsoft.com/office/drawing/2014/main" id="{A2638099-BE54-B175-12AD-7324B8B2DEF0}"/>
                </a:ext>
              </a:extLst>
            </p:cNvPr>
            <p:cNvSpPr/>
            <p:nvPr/>
          </p:nvSpPr>
          <p:spPr>
            <a:xfrm>
              <a:off x="3197264" y="1334809"/>
              <a:ext cx="142719" cy="67697"/>
            </a:xfrm>
            <a:custGeom>
              <a:avLst/>
              <a:gdLst/>
              <a:ahLst/>
              <a:cxnLst/>
              <a:rect l="l" t="t" r="r" b="b"/>
              <a:pathLst>
                <a:path w="2903" h="1377" extrusionOk="0">
                  <a:moveTo>
                    <a:pt x="83" y="0"/>
                  </a:moveTo>
                  <a:lnTo>
                    <a:pt x="1" y="198"/>
                  </a:lnTo>
                  <a:lnTo>
                    <a:pt x="2820" y="1376"/>
                  </a:lnTo>
                  <a:lnTo>
                    <a:pt x="2903" y="117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524;p43">
              <a:extLst>
                <a:ext uri="{FF2B5EF4-FFF2-40B4-BE49-F238E27FC236}">
                  <a16:creationId xmlns:a16="http://schemas.microsoft.com/office/drawing/2014/main" id="{02AEC484-03CE-1993-D9C1-9E222A5FFB86}"/>
                </a:ext>
              </a:extLst>
            </p:cNvPr>
            <p:cNvSpPr/>
            <p:nvPr/>
          </p:nvSpPr>
          <p:spPr>
            <a:xfrm>
              <a:off x="3245984" y="1309047"/>
              <a:ext cx="184114" cy="176788"/>
            </a:xfrm>
            <a:custGeom>
              <a:avLst/>
              <a:gdLst/>
              <a:ahLst/>
              <a:cxnLst/>
              <a:rect l="l" t="t" r="r" b="b"/>
              <a:pathLst>
                <a:path w="3745" h="3596" extrusionOk="0">
                  <a:moveTo>
                    <a:pt x="1870" y="0"/>
                  </a:moveTo>
                  <a:cubicBezTo>
                    <a:pt x="943" y="0"/>
                    <a:pt x="157" y="712"/>
                    <a:pt x="81" y="1653"/>
                  </a:cubicBezTo>
                  <a:cubicBezTo>
                    <a:pt x="0" y="2643"/>
                    <a:pt x="737" y="3510"/>
                    <a:pt x="1727" y="3590"/>
                  </a:cubicBezTo>
                  <a:cubicBezTo>
                    <a:pt x="1777" y="3594"/>
                    <a:pt x="1826" y="3596"/>
                    <a:pt x="1875" y="3596"/>
                  </a:cubicBezTo>
                  <a:cubicBezTo>
                    <a:pt x="2799" y="3596"/>
                    <a:pt x="3585" y="2885"/>
                    <a:pt x="3663" y="1946"/>
                  </a:cubicBezTo>
                  <a:cubicBezTo>
                    <a:pt x="3745" y="956"/>
                    <a:pt x="3008" y="88"/>
                    <a:pt x="2018" y="6"/>
                  </a:cubicBezTo>
                  <a:cubicBezTo>
                    <a:pt x="1968" y="2"/>
                    <a:pt x="1919" y="0"/>
                    <a:pt x="187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525;p43">
              <a:extLst>
                <a:ext uri="{FF2B5EF4-FFF2-40B4-BE49-F238E27FC236}">
                  <a16:creationId xmlns:a16="http://schemas.microsoft.com/office/drawing/2014/main" id="{E5893315-4D7C-0404-850C-2A45943CF7A9}"/>
                </a:ext>
              </a:extLst>
            </p:cNvPr>
            <p:cNvSpPr/>
            <p:nvPr/>
          </p:nvSpPr>
          <p:spPr>
            <a:xfrm>
              <a:off x="3240330" y="1304082"/>
              <a:ext cx="195913" cy="187407"/>
            </a:xfrm>
            <a:custGeom>
              <a:avLst/>
              <a:gdLst/>
              <a:ahLst/>
              <a:cxnLst/>
              <a:rect l="l" t="t" r="r" b="b"/>
              <a:pathLst>
                <a:path w="3985" h="3812" extrusionOk="0">
                  <a:moveTo>
                    <a:pt x="2125" y="207"/>
                  </a:moveTo>
                  <a:cubicBezTo>
                    <a:pt x="3014" y="243"/>
                    <a:pt x="3724" y="954"/>
                    <a:pt x="3761" y="1843"/>
                  </a:cubicBezTo>
                  <a:cubicBezTo>
                    <a:pt x="3799" y="2784"/>
                    <a:pt x="3068" y="3578"/>
                    <a:pt x="2125" y="3617"/>
                  </a:cubicBezTo>
                  <a:cubicBezTo>
                    <a:pt x="2101" y="3618"/>
                    <a:pt x="2078" y="3618"/>
                    <a:pt x="2054" y="3618"/>
                  </a:cubicBezTo>
                  <a:cubicBezTo>
                    <a:pt x="1144" y="3618"/>
                    <a:pt x="390" y="2899"/>
                    <a:pt x="352" y="1982"/>
                  </a:cubicBezTo>
                  <a:cubicBezTo>
                    <a:pt x="313" y="1039"/>
                    <a:pt x="1046" y="246"/>
                    <a:pt x="1987" y="207"/>
                  </a:cubicBezTo>
                  <a:close/>
                  <a:moveTo>
                    <a:pt x="1983" y="1"/>
                  </a:moveTo>
                  <a:cubicBezTo>
                    <a:pt x="1001" y="1"/>
                    <a:pt x="167" y="754"/>
                    <a:pt x="85" y="1751"/>
                  </a:cubicBezTo>
                  <a:cubicBezTo>
                    <a:pt x="0" y="2799"/>
                    <a:pt x="781" y="3719"/>
                    <a:pt x="1829" y="3806"/>
                  </a:cubicBezTo>
                  <a:lnTo>
                    <a:pt x="1987" y="3806"/>
                  </a:lnTo>
                  <a:lnTo>
                    <a:pt x="1987" y="3812"/>
                  </a:lnTo>
                  <a:cubicBezTo>
                    <a:pt x="1996" y="3812"/>
                    <a:pt x="2006" y="3812"/>
                    <a:pt x="2015" y="3812"/>
                  </a:cubicBezTo>
                  <a:cubicBezTo>
                    <a:pt x="3018" y="3812"/>
                    <a:pt x="3851" y="3034"/>
                    <a:pt x="3918" y="2031"/>
                  </a:cubicBezTo>
                  <a:cubicBezTo>
                    <a:pt x="3985" y="981"/>
                    <a:pt x="3190" y="76"/>
                    <a:pt x="2142" y="7"/>
                  </a:cubicBezTo>
                  <a:cubicBezTo>
                    <a:pt x="2088" y="3"/>
                    <a:pt x="2035" y="1"/>
                    <a:pt x="198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526;p43">
              <a:extLst>
                <a:ext uri="{FF2B5EF4-FFF2-40B4-BE49-F238E27FC236}">
                  <a16:creationId xmlns:a16="http://schemas.microsoft.com/office/drawing/2014/main" id="{492E4510-063C-FFBF-69F8-0ABEE835B7DF}"/>
                </a:ext>
              </a:extLst>
            </p:cNvPr>
            <p:cNvSpPr/>
            <p:nvPr/>
          </p:nvSpPr>
          <p:spPr>
            <a:xfrm>
              <a:off x="3911496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5" y="0"/>
                  </a:moveTo>
                  <a:cubicBezTo>
                    <a:pt x="1074" y="0"/>
                    <a:pt x="1063" y="0"/>
                    <a:pt x="1052" y="1"/>
                  </a:cubicBezTo>
                  <a:cubicBezTo>
                    <a:pt x="1032" y="1"/>
                    <a:pt x="1013" y="1"/>
                    <a:pt x="994" y="2"/>
                  </a:cubicBezTo>
                  <a:cubicBezTo>
                    <a:pt x="431" y="35"/>
                    <a:pt x="0" y="519"/>
                    <a:pt x="33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2" y="2044"/>
                    <a:pt x="1093" y="2043"/>
                    <a:pt x="1113" y="2042"/>
                  </a:cubicBezTo>
                  <a:cubicBezTo>
                    <a:pt x="1677" y="2008"/>
                    <a:pt x="2106" y="1525"/>
                    <a:pt x="2073" y="963"/>
                  </a:cubicBezTo>
                  <a:lnTo>
                    <a:pt x="2073" y="961"/>
                  </a:lnTo>
                  <a:cubicBezTo>
                    <a:pt x="2057" y="424"/>
                    <a:pt x="1618" y="0"/>
                    <a:pt x="108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527;p43">
              <a:extLst>
                <a:ext uri="{FF2B5EF4-FFF2-40B4-BE49-F238E27FC236}">
                  <a16:creationId xmlns:a16="http://schemas.microsoft.com/office/drawing/2014/main" id="{43D9A2E8-A047-18A3-EE5F-A5A1D98DF547}"/>
                </a:ext>
              </a:extLst>
            </p:cNvPr>
            <p:cNvSpPr/>
            <p:nvPr/>
          </p:nvSpPr>
          <p:spPr>
            <a:xfrm>
              <a:off x="3912234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4" y="207"/>
                  </a:moveTo>
                  <a:cubicBezTo>
                    <a:pt x="1542" y="207"/>
                    <a:pt x="1936" y="584"/>
                    <a:pt x="1951" y="1065"/>
                  </a:cubicBezTo>
                  <a:cubicBezTo>
                    <a:pt x="1951" y="1512"/>
                    <a:pt x="1605" y="1881"/>
                    <a:pt x="1160" y="1914"/>
                  </a:cubicBezTo>
                  <a:cubicBezTo>
                    <a:pt x="1139" y="1915"/>
                    <a:pt x="1118" y="1916"/>
                    <a:pt x="1097" y="1916"/>
                  </a:cubicBezTo>
                  <a:cubicBezTo>
                    <a:pt x="655" y="1916"/>
                    <a:pt x="280" y="1574"/>
                    <a:pt x="248" y="1125"/>
                  </a:cubicBezTo>
                  <a:cubicBezTo>
                    <a:pt x="213" y="656"/>
                    <a:pt x="566" y="246"/>
                    <a:pt x="1037" y="212"/>
                  </a:cubicBezTo>
                  <a:lnTo>
                    <a:pt x="1037" y="207"/>
                  </a:lnTo>
                  <a:cubicBezTo>
                    <a:pt x="1046" y="207"/>
                    <a:pt x="1055" y="207"/>
                    <a:pt x="1064" y="207"/>
                  </a:cubicBezTo>
                  <a:close/>
                  <a:moveTo>
                    <a:pt x="1097" y="0"/>
                  </a:moveTo>
                  <a:cubicBezTo>
                    <a:pt x="537" y="0"/>
                    <a:pt x="68" y="438"/>
                    <a:pt x="35" y="1005"/>
                  </a:cubicBezTo>
                  <a:cubicBezTo>
                    <a:pt x="0" y="1594"/>
                    <a:pt x="449" y="2097"/>
                    <a:pt x="1037" y="2131"/>
                  </a:cubicBezTo>
                  <a:cubicBezTo>
                    <a:pt x="1047" y="2131"/>
                    <a:pt x="1057" y="2132"/>
                    <a:pt x="1067" y="2132"/>
                  </a:cubicBezTo>
                  <a:cubicBezTo>
                    <a:pt x="1659" y="2132"/>
                    <a:pt x="2146" y="1661"/>
                    <a:pt x="2165" y="1065"/>
                  </a:cubicBezTo>
                  <a:cubicBezTo>
                    <a:pt x="2164" y="501"/>
                    <a:pt x="1723" y="35"/>
                    <a:pt x="1160" y="2"/>
                  </a:cubicBezTo>
                  <a:cubicBezTo>
                    <a:pt x="1139" y="1"/>
                    <a:pt x="1118" y="0"/>
                    <a:pt x="109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528;p43">
              <a:extLst>
                <a:ext uri="{FF2B5EF4-FFF2-40B4-BE49-F238E27FC236}">
                  <a16:creationId xmlns:a16="http://schemas.microsoft.com/office/drawing/2014/main" id="{9978E64C-E9FE-352D-3C46-D053911F21FC}"/>
                </a:ext>
              </a:extLst>
            </p:cNvPr>
            <p:cNvSpPr/>
            <p:nvPr/>
          </p:nvSpPr>
          <p:spPr>
            <a:xfrm>
              <a:off x="4028306" y="4081026"/>
              <a:ext cx="103585" cy="100488"/>
            </a:xfrm>
            <a:custGeom>
              <a:avLst/>
              <a:gdLst/>
              <a:ahLst/>
              <a:cxnLst/>
              <a:rect l="l" t="t" r="r" b="b"/>
              <a:pathLst>
                <a:path w="2107" h="2044" extrusionOk="0">
                  <a:moveTo>
                    <a:pt x="1083" y="0"/>
                  </a:moveTo>
                  <a:cubicBezTo>
                    <a:pt x="1072" y="0"/>
                    <a:pt x="1061" y="0"/>
                    <a:pt x="1050" y="1"/>
                  </a:cubicBezTo>
                  <a:cubicBezTo>
                    <a:pt x="1033" y="1"/>
                    <a:pt x="1013" y="1"/>
                    <a:pt x="994" y="2"/>
                  </a:cubicBezTo>
                  <a:cubicBezTo>
                    <a:pt x="430" y="35"/>
                    <a:pt x="1" y="519"/>
                    <a:pt x="34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3" y="2044"/>
                    <a:pt x="1093" y="2043"/>
                    <a:pt x="1113" y="2042"/>
                  </a:cubicBezTo>
                  <a:cubicBezTo>
                    <a:pt x="1676" y="2008"/>
                    <a:pt x="2106" y="1525"/>
                    <a:pt x="2073" y="963"/>
                  </a:cubicBezTo>
                  <a:lnTo>
                    <a:pt x="2072" y="963"/>
                  </a:lnTo>
                  <a:lnTo>
                    <a:pt x="2072" y="961"/>
                  </a:lnTo>
                  <a:cubicBezTo>
                    <a:pt x="2056" y="424"/>
                    <a:pt x="1617" y="0"/>
                    <a:pt x="108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529;p43">
              <a:extLst>
                <a:ext uri="{FF2B5EF4-FFF2-40B4-BE49-F238E27FC236}">
                  <a16:creationId xmlns:a16="http://schemas.microsoft.com/office/drawing/2014/main" id="{B92C655E-84D9-D559-5F16-852BEB441851}"/>
                </a:ext>
              </a:extLst>
            </p:cNvPr>
            <p:cNvSpPr/>
            <p:nvPr/>
          </p:nvSpPr>
          <p:spPr>
            <a:xfrm>
              <a:off x="4029290" y="4076060"/>
              <a:ext cx="106535" cy="104814"/>
            </a:xfrm>
            <a:custGeom>
              <a:avLst/>
              <a:gdLst/>
              <a:ahLst/>
              <a:cxnLst/>
              <a:rect l="l" t="t" r="r" b="b"/>
              <a:pathLst>
                <a:path w="2167" h="2132" extrusionOk="0">
                  <a:moveTo>
                    <a:pt x="1065" y="207"/>
                  </a:moveTo>
                  <a:cubicBezTo>
                    <a:pt x="1542" y="207"/>
                    <a:pt x="1936" y="584"/>
                    <a:pt x="1952" y="1065"/>
                  </a:cubicBezTo>
                  <a:cubicBezTo>
                    <a:pt x="1951" y="1512"/>
                    <a:pt x="1607" y="1881"/>
                    <a:pt x="1162" y="1914"/>
                  </a:cubicBezTo>
                  <a:cubicBezTo>
                    <a:pt x="1140" y="1915"/>
                    <a:pt x="1119" y="1916"/>
                    <a:pt x="1099" y="1916"/>
                  </a:cubicBezTo>
                  <a:cubicBezTo>
                    <a:pt x="655" y="1916"/>
                    <a:pt x="282" y="1574"/>
                    <a:pt x="249" y="1125"/>
                  </a:cubicBezTo>
                  <a:cubicBezTo>
                    <a:pt x="215" y="656"/>
                    <a:pt x="567" y="246"/>
                    <a:pt x="1038" y="212"/>
                  </a:cubicBezTo>
                  <a:lnTo>
                    <a:pt x="1038" y="207"/>
                  </a:lnTo>
                  <a:cubicBezTo>
                    <a:pt x="1047" y="207"/>
                    <a:pt x="1056" y="207"/>
                    <a:pt x="1065" y="207"/>
                  </a:cubicBezTo>
                  <a:close/>
                  <a:moveTo>
                    <a:pt x="1099" y="0"/>
                  </a:moveTo>
                  <a:cubicBezTo>
                    <a:pt x="538" y="0"/>
                    <a:pt x="67" y="438"/>
                    <a:pt x="34" y="1005"/>
                  </a:cubicBezTo>
                  <a:cubicBezTo>
                    <a:pt x="0" y="1594"/>
                    <a:pt x="450" y="2097"/>
                    <a:pt x="1038" y="2131"/>
                  </a:cubicBezTo>
                  <a:cubicBezTo>
                    <a:pt x="1048" y="2131"/>
                    <a:pt x="1058" y="2132"/>
                    <a:pt x="1068" y="2132"/>
                  </a:cubicBezTo>
                  <a:cubicBezTo>
                    <a:pt x="1659" y="2132"/>
                    <a:pt x="2148" y="1661"/>
                    <a:pt x="2167" y="1065"/>
                  </a:cubicBezTo>
                  <a:cubicBezTo>
                    <a:pt x="2165" y="501"/>
                    <a:pt x="1724" y="35"/>
                    <a:pt x="1162" y="2"/>
                  </a:cubicBezTo>
                  <a:cubicBezTo>
                    <a:pt x="1140" y="1"/>
                    <a:pt x="1119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530;p43">
              <a:extLst>
                <a:ext uri="{FF2B5EF4-FFF2-40B4-BE49-F238E27FC236}">
                  <a16:creationId xmlns:a16="http://schemas.microsoft.com/office/drawing/2014/main" id="{EA7DBE9B-35D3-4A48-F80B-A869D077C699}"/>
                </a:ext>
              </a:extLst>
            </p:cNvPr>
            <p:cNvSpPr/>
            <p:nvPr/>
          </p:nvSpPr>
          <p:spPr>
            <a:xfrm>
              <a:off x="4145461" y="4081026"/>
              <a:ext cx="103880" cy="100636"/>
            </a:xfrm>
            <a:custGeom>
              <a:avLst/>
              <a:gdLst/>
              <a:ahLst/>
              <a:cxnLst/>
              <a:rect l="l" t="t" r="r" b="b"/>
              <a:pathLst>
                <a:path w="2113" h="2047" extrusionOk="0">
                  <a:moveTo>
                    <a:pt x="1087" y="0"/>
                  </a:moveTo>
                  <a:cubicBezTo>
                    <a:pt x="1077" y="0"/>
                    <a:pt x="1067" y="0"/>
                    <a:pt x="1057" y="1"/>
                  </a:cubicBezTo>
                  <a:cubicBezTo>
                    <a:pt x="1036" y="1"/>
                    <a:pt x="1016" y="1"/>
                    <a:pt x="995" y="2"/>
                  </a:cubicBezTo>
                  <a:cubicBezTo>
                    <a:pt x="430" y="36"/>
                    <a:pt x="0" y="522"/>
                    <a:pt x="34" y="1086"/>
                  </a:cubicBezTo>
                  <a:cubicBezTo>
                    <a:pt x="67" y="1629"/>
                    <a:pt x="518" y="2047"/>
                    <a:pt x="1055" y="2047"/>
                  </a:cubicBezTo>
                  <a:cubicBezTo>
                    <a:pt x="1076" y="2047"/>
                    <a:pt x="1097" y="2046"/>
                    <a:pt x="1118" y="2045"/>
                  </a:cubicBezTo>
                  <a:cubicBezTo>
                    <a:pt x="1683" y="2011"/>
                    <a:pt x="2113" y="1527"/>
                    <a:pt x="2079" y="963"/>
                  </a:cubicBezTo>
                  <a:cubicBezTo>
                    <a:pt x="2061" y="425"/>
                    <a:pt x="1620" y="0"/>
                    <a:pt x="10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531;p43">
              <a:extLst>
                <a:ext uri="{FF2B5EF4-FFF2-40B4-BE49-F238E27FC236}">
                  <a16:creationId xmlns:a16="http://schemas.microsoft.com/office/drawing/2014/main" id="{44471099-6BEF-5D00-92F8-D64129113556}"/>
                </a:ext>
              </a:extLst>
            </p:cNvPr>
            <p:cNvSpPr/>
            <p:nvPr/>
          </p:nvSpPr>
          <p:spPr>
            <a:xfrm>
              <a:off x="4146395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3" y="207"/>
                  </a:moveTo>
                  <a:cubicBezTo>
                    <a:pt x="1540" y="207"/>
                    <a:pt x="1935" y="585"/>
                    <a:pt x="1952" y="1065"/>
                  </a:cubicBezTo>
                  <a:cubicBezTo>
                    <a:pt x="1951" y="1512"/>
                    <a:pt x="1607" y="1881"/>
                    <a:pt x="1162" y="1914"/>
                  </a:cubicBezTo>
                  <a:cubicBezTo>
                    <a:pt x="1141" y="1915"/>
                    <a:pt x="1120" y="1916"/>
                    <a:pt x="1099" y="1916"/>
                  </a:cubicBezTo>
                  <a:cubicBezTo>
                    <a:pt x="655" y="1916"/>
                    <a:pt x="282" y="1574"/>
                    <a:pt x="249" y="1125"/>
                  </a:cubicBezTo>
                  <a:cubicBezTo>
                    <a:pt x="215" y="656"/>
                    <a:pt x="568" y="246"/>
                    <a:pt x="1038" y="212"/>
                  </a:cubicBezTo>
                  <a:lnTo>
                    <a:pt x="1038" y="207"/>
                  </a:lnTo>
                  <a:cubicBezTo>
                    <a:pt x="1047" y="207"/>
                    <a:pt x="1055" y="207"/>
                    <a:pt x="1063" y="207"/>
                  </a:cubicBezTo>
                  <a:close/>
                  <a:moveTo>
                    <a:pt x="1099" y="0"/>
                  </a:moveTo>
                  <a:cubicBezTo>
                    <a:pt x="538" y="0"/>
                    <a:pt x="68" y="438"/>
                    <a:pt x="35" y="1005"/>
                  </a:cubicBezTo>
                  <a:cubicBezTo>
                    <a:pt x="0" y="1594"/>
                    <a:pt x="450" y="2097"/>
                    <a:pt x="1038" y="2131"/>
                  </a:cubicBezTo>
                  <a:cubicBezTo>
                    <a:pt x="1047" y="2131"/>
                    <a:pt x="1057" y="2131"/>
                    <a:pt x="1066" y="2131"/>
                  </a:cubicBezTo>
                  <a:cubicBezTo>
                    <a:pt x="1658" y="2131"/>
                    <a:pt x="2146" y="1660"/>
                    <a:pt x="2165" y="1065"/>
                  </a:cubicBezTo>
                  <a:cubicBezTo>
                    <a:pt x="2165" y="501"/>
                    <a:pt x="1725" y="35"/>
                    <a:pt x="1162" y="2"/>
                  </a:cubicBezTo>
                  <a:cubicBezTo>
                    <a:pt x="1141" y="1"/>
                    <a:pt x="1120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532;p43">
              <a:extLst>
                <a:ext uri="{FF2B5EF4-FFF2-40B4-BE49-F238E27FC236}">
                  <a16:creationId xmlns:a16="http://schemas.microsoft.com/office/drawing/2014/main" id="{77667D2C-B233-CF7B-EE77-8D557EBF8DAE}"/>
                </a:ext>
              </a:extLst>
            </p:cNvPr>
            <p:cNvSpPr/>
            <p:nvPr/>
          </p:nvSpPr>
          <p:spPr>
            <a:xfrm>
              <a:off x="4262713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5" y="0"/>
                  </a:moveTo>
                  <a:cubicBezTo>
                    <a:pt x="1075" y="0"/>
                    <a:pt x="1065" y="0"/>
                    <a:pt x="1055" y="1"/>
                  </a:cubicBezTo>
                  <a:cubicBezTo>
                    <a:pt x="1034" y="1"/>
                    <a:pt x="1014" y="1"/>
                    <a:pt x="993" y="2"/>
                  </a:cubicBezTo>
                  <a:cubicBezTo>
                    <a:pt x="431" y="35"/>
                    <a:pt x="0" y="519"/>
                    <a:pt x="33" y="1082"/>
                  </a:cubicBezTo>
                  <a:cubicBezTo>
                    <a:pt x="66" y="1624"/>
                    <a:pt x="516" y="2044"/>
                    <a:pt x="1052" y="2044"/>
                  </a:cubicBezTo>
                  <a:cubicBezTo>
                    <a:pt x="1072" y="2044"/>
                    <a:pt x="1092" y="2043"/>
                    <a:pt x="1113" y="2042"/>
                  </a:cubicBezTo>
                  <a:cubicBezTo>
                    <a:pt x="1677" y="2008"/>
                    <a:pt x="2106" y="1525"/>
                    <a:pt x="2073" y="963"/>
                  </a:cubicBezTo>
                  <a:cubicBezTo>
                    <a:pt x="2057" y="425"/>
                    <a:pt x="1618" y="0"/>
                    <a:pt x="108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533;p43">
              <a:extLst>
                <a:ext uri="{FF2B5EF4-FFF2-40B4-BE49-F238E27FC236}">
                  <a16:creationId xmlns:a16="http://schemas.microsoft.com/office/drawing/2014/main" id="{679B25A7-8033-17F8-C0A8-04397593ADB6}"/>
                </a:ext>
              </a:extLst>
            </p:cNvPr>
            <p:cNvSpPr/>
            <p:nvPr/>
          </p:nvSpPr>
          <p:spPr>
            <a:xfrm>
              <a:off x="4263500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5" y="207"/>
                  </a:moveTo>
                  <a:cubicBezTo>
                    <a:pt x="1542" y="207"/>
                    <a:pt x="1937" y="584"/>
                    <a:pt x="1953" y="1065"/>
                  </a:cubicBezTo>
                  <a:cubicBezTo>
                    <a:pt x="1951" y="1512"/>
                    <a:pt x="1606" y="1881"/>
                    <a:pt x="1162" y="1914"/>
                  </a:cubicBezTo>
                  <a:cubicBezTo>
                    <a:pt x="1141" y="1915"/>
                    <a:pt x="1120" y="1916"/>
                    <a:pt x="1099" y="1916"/>
                  </a:cubicBezTo>
                  <a:cubicBezTo>
                    <a:pt x="656" y="1916"/>
                    <a:pt x="282" y="1574"/>
                    <a:pt x="249" y="1125"/>
                  </a:cubicBezTo>
                  <a:cubicBezTo>
                    <a:pt x="215" y="656"/>
                    <a:pt x="568" y="246"/>
                    <a:pt x="1039" y="212"/>
                  </a:cubicBezTo>
                  <a:lnTo>
                    <a:pt x="1037" y="212"/>
                  </a:lnTo>
                  <a:lnTo>
                    <a:pt x="1037" y="207"/>
                  </a:lnTo>
                  <a:cubicBezTo>
                    <a:pt x="1046" y="207"/>
                    <a:pt x="1055" y="207"/>
                    <a:pt x="1065" y="207"/>
                  </a:cubicBezTo>
                  <a:close/>
                  <a:moveTo>
                    <a:pt x="1099" y="0"/>
                  </a:moveTo>
                  <a:cubicBezTo>
                    <a:pt x="538" y="0"/>
                    <a:pt x="68" y="438"/>
                    <a:pt x="35" y="1005"/>
                  </a:cubicBezTo>
                  <a:cubicBezTo>
                    <a:pt x="1" y="1594"/>
                    <a:pt x="450" y="2097"/>
                    <a:pt x="1039" y="2131"/>
                  </a:cubicBezTo>
                  <a:cubicBezTo>
                    <a:pt x="1049" y="2131"/>
                    <a:pt x="1059" y="2132"/>
                    <a:pt x="1069" y="2132"/>
                  </a:cubicBezTo>
                  <a:cubicBezTo>
                    <a:pt x="1660" y="2132"/>
                    <a:pt x="2148" y="1661"/>
                    <a:pt x="2166" y="1065"/>
                  </a:cubicBezTo>
                  <a:cubicBezTo>
                    <a:pt x="2166" y="501"/>
                    <a:pt x="1725" y="35"/>
                    <a:pt x="1162" y="2"/>
                  </a:cubicBezTo>
                  <a:cubicBezTo>
                    <a:pt x="1141" y="1"/>
                    <a:pt x="1120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534;p43">
              <a:extLst>
                <a:ext uri="{FF2B5EF4-FFF2-40B4-BE49-F238E27FC236}">
                  <a16:creationId xmlns:a16="http://schemas.microsoft.com/office/drawing/2014/main" id="{D6167689-5294-1E61-A0B4-05E44F8016B3}"/>
                </a:ext>
              </a:extLst>
            </p:cNvPr>
            <p:cNvSpPr/>
            <p:nvPr/>
          </p:nvSpPr>
          <p:spPr>
            <a:xfrm>
              <a:off x="4379818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4" y="0"/>
                  </a:moveTo>
                  <a:cubicBezTo>
                    <a:pt x="1074" y="0"/>
                    <a:pt x="1063" y="0"/>
                    <a:pt x="1053" y="1"/>
                  </a:cubicBezTo>
                  <a:cubicBezTo>
                    <a:pt x="1034" y="1"/>
                    <a:pt x="1013" y="1"/>
                    <a:pt x="994" y="2"/>
                  </a:cubicBezTo>
                  <a:cubicBezTo>
                    <a:pt x="431" y="35"/>
                    <a:pt x="1" y="519"/>
                    <a:pt x="33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3" y="2044"/>
                    <a:pt x="1093" y="2043"/>
                    <a:pt x="1113" y="2042"/>
                  </a:cubicBezTo>
                  <a:cubicBezTo>
                    <a:pt x="1676" y="2008"/>
                    <a:pt x="2106" y="1525"/>
                    <a:pt x="2073" y="963"/>
                  </a:cubicBezTo>
                  <a:cubicBezTo>
                    <a:pt x="2057" y="425"/>
                    <a:pt x="1618" y="0"/>
                    <a:pt x="108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1535;p43">
              <a:extLst>
                <a:ext uri="{FF2B5EF4-FFF2-40B4-BE49-F238E27FC236}">
                  <a16:creationId xmlns:a16="http://schemas.microsoft.com/office/drawing/2014/main" id="{618005DF-96D4-2344-1857-19A2C303578B}"/>
                </a:ext>
              </a:extLst>
            </p:cNvPr>
            <p:cNvSpPr/>
            <p:nvPr/>
          </p:nvSpPr>
          <p:spPr>
            <a:xfrm>
              <a:off x="4380556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3" y="207"/>
                  </a:moveTo>
                  <a:cubicBezTo>
                    <a:pt x="1540" y="207"/>
                    <a:pt x="1935" y="585"/>
                    <a:pt x="1951" y="1065"/>
                  </a:cubicBezTo>
                  <a:cubicBezTo>
                    <a:pt x="1950" y="1512"/>
                    <a:pt x="1604" y="1882"/>
                    <a:pt x="1157" y="1914"/>
                  </a:cubicBezTo>
                  <a:cubicBezTo>
                    <a:pt x="1137" y="1915"/>
                    <a:pt x="1117" y="1916"/>
                    <a:pt x="1097" y="1916"/>
                  </a:cubicBezTo>
                  <a:cubicBezTo>
                    <a:pt x="654" y="1916"/>
                    <a:pt x="279" y="1572"/>
                    <a:pt x="248" y="1123"/>
                  </a:cubicBezTo>
                  <a:cubicBezTo>
                    <a:pt x="215" y="653"/>
                    <a:pt x="569" y="245"/>
                    <a:pt x="1038" y="212"/>
                  </a:cubicBezTo>
                  <a:lnTo>
                    <a:pt x="1038" y="207"/>
                  </a:lnTo>
                  <a:cubicBezTo>
                    <a:pt x="1047" y="207"/>
                    <a:pt x="1055" y="207"/>
                    <a:pt x="1063" y="207"/>
                  </a:cubicBezTo>
                  <a:close/>
                  <a:moveTo>
                    <a:pt x="1099" y="0"/>
                  </a:moveTo>
                  <a:cubicBezTo>
                    <a:pt x="537" y="0"/>
                    <a:pt x="66" y="439"/>
                    <a:pt x="33" y="1007"/>
                  </a:cubicBezTo>
                  <a:cubicBezTo>
                    <a:pt x="1" y="1595"/>
                    <a:pt x="450" y="2098"/>
                    <a:pt x="1038" y="2131"/>
                  </a:cubicBezTo>
                  <a:cubicBezTo>
                    <a:pt x="1048" y="2131"/>
                    <a:pt x="1057" y="2131"/>
                    <a:pt x="1066" y="2131"/>
                  </a:cubicBezTo>
                  <a:cubicBezTo>
                    <a:pt x="1658" y="2131"/>
                    <a:pt x="2146" y="1660"/>
                    <a:pt x="2165" y="1065"/>
                  </a:cubicBezTo>
                  <a:cubicBezTo>
                    <a:pt x="2164" y="501"/>
                    <a:pt x="1722" y="33"/>
                    <a:pt x="1159" y="2"/>
                  </a:cubicBezTo>
                  <a:cubicBezTo>
                    <a:pt x="1139" y="1"/>
                    <a:pt x="1119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1536;p43">
              <a:extLst>
                <a:ext uri="{FF2B5EF4-FFF2-40B4-BE49-F238E27FC236}">
                  <a16:creationId xmlns:a16="http://schemas.microsoft.com/office/drawing/2014/main" id="{1C4B6703-809A-2EA9-0F61-1963C964C1BA}"/>
                </a:ext>
              </a:extLst>
            </p:cNvPr>
            <p:cNvSpPr/>
            <p:nvPr/>
          </p:nvSpPr>
          <p:spPr>
            <a:xfrm>
              <a:off x="4496923" y="4081026"/>
              <a:ext cx="103585" cy="100488"/>
            </a:xfrm>
            <a:custGeom>
              <a:avLst/>
              <a:gdLst/>
              <a:ahLst/>
              <a:cxnLst/>
              <a:rect l="l" t="t" r="r" b="b"/>
              <a:pathLst>
                <a:path w="2107" h="2044" extrusionOk="0">
                  <a:moveTo>
                    <a:pt x="1084" y="0"/>
                  </a:moveTo>
                  <a:cubicBezTo>
                    <a:pt x="1074" y="0"/>
                    <a:pt x="1064" y="0"/>
                    <a:pt x="1054" y="1"/>
                  </a:cubicBezTo>
                  <a:cubicBezTo>
                    <a:pt x="1034" y="1"/>
                    <a:pt x="1013" y="1"/>
                    <a:pt x="994" y="2"/>
                  </a:cubicBezTo>
                  <a:cubicBezTo>
                    <a:pt x="431" y="35"/>
                    <a:pt x="1" y="519"/>
                    <a:pt x="34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3" y="2044"/>
                    <a:pt x="1093" y="2043"/>
                    <a:pt x="1113" y="2042"/>
                  </a:cubicBezTo>
                  <a:cubicBezTo>
                    <a:pt x="1676" y="2008"/>
                    <a:pt x="2106" y="1525"/>
                    <a:pt x="2074" y="963"/>
                  </a:cubicBezTo>
                  <a:cubicBezTo>
                    <a:pt x="2057" y="425"/>
                    <a:pt x="1618" y="0"/>
                    <a:pt x="108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537;p43">
              <a:extLst>
                <a:ext uri="{FF2B5EF4-FFF2-40B4-BE49-F238E27FC236}">
                  <a16:creationId xmlns:a16="http://schemas.microsoft.com/office/drawing/2014/main" id="{07BF6CBD-48E1-145D-CC87-7B4BF524438E}"/>
                </a:ext>
              </a:extLst>
            </p:cNvPr>
            <p:cNvSpPr/>
            <p:nvPr/>
          </p:nvSpPr>
          <p:spPr>
            <a:xfrm>
              <a:off x="4497661" y="4076060"/>
              <a:ext cx="106437" cy="104814"/>
            </a:xfrm>
            <a:custGeom>
              <a:avLst/>
              <a:gdLst/>
              <a:ahLst/>
              <a:cxnLst/>
              <a:rect l="l" t="t" r="r" b="b"/>
              <a:pathLst>
                <a:path w="2165" h="2132" extrusionOk="0">
                  <a:moveTo>
                    <a:pt x="1063" y="207"/>
                  </a:moveTo>
                  <a:cubicBezTo>
                    <a:pt x="1541" y="207"/>
                    <a:pt x="1935" y="585"/>
                    <a:pt x="1951" y="1065"/>
                  </a:cubicBezTo>
                  <a:cubicBezTo>
                    <a:pt x="1950" y="1512"/>
                    <a:pt x="1604" y="1882"/>
                    <a:pt x="1158" y="1914"/>
                  </a:cubicBezTo>
                  <a:cubicBezTo>
                    <a:pt x="1138" y="1915"/>
                    <a:pt x="1118" y="1916"/>
                    <a:pt x="1098" y="1916"/>
                  </a:cubicBezTo>
                  <a:cubicBezTo>
                    <a:pt x="654" y="1916"/>
                    <a:pt x="279" y="1572"/>
                    <a:pt x="248" y="1123"/>
                  </a:cubicBezTo>
                  <a:cubicBezTo>
                    <a:pt x="215" y="653"/>
                    <a:pt x="570" y="245"/>
                    <a:pt x="1039" y="212"/>
                  </a:cubicBezTo>
                  <a:lnTo>
                    <a:pt x="1039" y="207"/>
                  </a:lnTo>
                  <a:cubicBezTo>
                    <a:pt x="1047" y="207"/>
                    <a:pt x="1055" y="207"/>
                    <a:pt x="1063" y="207"/>
                  </a:cubicBezTo>
                  <a:close/>
                  <a:moveTo>
                    <a:pt x="1098" y="0"/>
                  </a:moveTo>
                  <a:cubicBezTo>
                    <a:pt x="537" y="0"/>
                    <a:pt x="65" y="439"/>
                    <a:pt x="34" y="1007"/>
                  </a:cubicBezTo>
                  <a:cubicBezTo>
                    <a:pt x="1" y="1595"/>
                    <a:pt x="450" y="2098"/>
                    <a:pt x="1039" y="2131"/>
                  </a:cubicBezTo>
                  <a:cubicBezTo>
                    <a:pt x="1048" y="2131"/>
                    <a:pt x="1057" y="2131"/>
                    <a:pt x="1066" y="2131"/>
                  </a:cubicBezTo>
                  <a:cubicBezTo>
                    <a:pt x="1658" y="2131"/>
                    <a:pt x="2147" y="1660"/>
                    <a:pt x="2164" y="1065"/>
                  </a:cubicBezTo>
                  <a:cubicBezTo>
                    <a:pt x="2164" y="501"/>
                    <a:pt x="1722" y="33"/>
                    <a:pt x="1158" y="2"/>
                  </a:cubicBezTo>
                  <a:cubicBezTo>
                    <a:pt x="1138" y="1"/>
                    <a:pt x="1117" y="0"/>
                    <a:pt x="109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538;p43">
              <a:extLst>
                <a:ext uri="{FF2B5EF4-FFF2-40B4-BE49-F238E27FC236}">
                  <a16:creationId xmlns:a16="http://schemas.microsoft.com/office/drawing/2014/main" id="{3458A389-4676-D408-B21C-5DB4EF5A5BCC}"/>
                </a:ext>
              </a:extLst>
            </p:cNvPr>
            <p:cNvSpPr/>
            <p:nvPr/>
          </p:nvSpPr>
          <p:spPr>
            <a:xfrm>
              <a:off x="4614078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4" y="0"/>
                  </a:moveTo>
                  <a:cubicBezTo>
                    <a:pt x="1073" y="0"/>
                    <a:pt x="1062" y="0"/>
                    <a:pt x="1051" y="1"/>
                  </a:cubicBezTo>
                  <a:cubicBezTo>
                    <a:pt x="1032" y="1"/>
                    <a:pt x="1013" y="1"/>
                    <a:pt x="993" y="2"/>
                  </a:cubicBezTo>
                  <a:cubicBezTo>
                    <a:pt x="429" y="35"/>
                    <a:pt x="0" y="519"/>
                    <a:pt x="33" y="1082"/>
                  </a:cubicBezTo>
                  <a:cubicBezTo>
                    <a:pt x="65" y="1624"/>
                    <a:pt x="516" y="2044"/>
                    <a:pt x="1052" y="2044"/>
                  </a:cubicBezTo>
                  <a:cubicBezTo>
                    <a:pt x="1072" y="2044"/>
                    <a:pt x="1092" y="2043"/>
                    <a:pt x="1112" y="2042"/>
                  </a:cubicBezTo>
                  <a:cubicBezTo>
                    <a:pt x="1675" y="2008"/>
                    <a:pt x="2106" y="1525"/>
                    <a:pt x="2073" y="963"/>
                  </a:cubicBezTo>
                  <a:lnTo>
                    <a:pt x="2073" y="961"/>
                  </a:lnTo>
                  <a:cubicBezTo>
                    <a:pt x="2055" y="424"/>
                    <a:pt x="1616" y="0"/>
                    <a:pt x="108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539;p43">
              <a:extLst>
                <a:ext uri="{FF2B5EF4-FFF2-40B4-BE49-F238E27FC236}">
                  <a16:creationId xmlns:a16="http://schemas.microsoft.com/office/drawing/2014/main" id="{F8609A62-70C2-7A18-A35F-1B17EA5F4E54}"/>
                </a:ext>
              </a:extLst>
            </p:cNvPr>
            <p:cNvSpPr/>
            <p:nvPr/>
          </p:nvSpPr>
          <p:spPr>
            <a:xfrm>
              <a:off x="4614717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5" y="207"/>
                  </a:moveTo>
                  <a:cubicBezTo>
                    <a:pt x="1542" y="207"/>
                    <a:pt x="1937" y="584"/>
                    <a:pt x="1953" y="1065"/>
                  </a:cubicBezTo>
                  <a:cubicBezTo>
                    <a:pt x="1951" y="1512"/>
                    <a:pt x="1606" y="1881"/>
                    <a:pt x="1162" y="1914"/>
                  </a:cubicBezTo>
                  <a:cubicBezTo>
                    <a:pt x="1141" y="1915"/>
                    <a:pt x="1120" y="1916"/>
                    <a:pt x="1099" y="1916"/>
                  </a:cubicBezTo>
                  <a:cubicBezTo>
                    <a:pt x="656" y="1916"/>
                    <a:pt x="282" y="1574"/>
                    <a:pt x="249" y="1125"/>
                  </a:cubicBezTo>
                  <a:cubicBezTo>
                    <a:pt x="215" y="656"/>
                    <a:pt x="568" y="246"/>
                    <a:pt x="1038" y="212"/>
                  </a:cubicBezTo>
                  <a:lnTo>
                    <a:pt x="1037" y="212"/>
                  </a:lnTo>
                  <a:lnTo>
                    <a:pt x="1037" y="207"/>
                  </a:lnTo>
                  <a:cubicBezTo>
                    <a:pt x="1046" y="207"/>
                    <a:pt x="1055" y="207"/>
                    <a:pt x="1065" y="207"/>
                  </a:cubicBezTo>
                  <a:close/>
                  <a:moveTo>
                    <a:pt x="1099" y="0"/>
                  </a:moveTo>
                  <a:cubicBezTo>
                    <a:pt x="538" y="0"/>
                    <a:pt x="68" y="438"/>
                    <a:pt x="35" y="1005"/>
                  </a:cubicBezTo>
                  <a:cubicBezTo>
                    <a:pt x="1" y="1594"/>
                    <a:pt x="450" y="2097"/>
                    <a:pt x="1038" y="2131"/>
                  </a:cubicBezTo>
                  <a:cubicBezTo>
                    <a:pt x="1049" y="2131"/>
                    <a:pt x="1059" y="2132"/>
                    <a:pt x="1069" y="2132"/>
                  </a:cubicBezTo>
                  <a:cubicBezTo>
                    <a:pt x="1660" y="2132"/>
                    <a:pt x="2148" y="1661"/>
                    <a:pt x="2166" y="1065"/>
                  </a:cubicBezTo>
                  <a:cubicBezTo>
                    <a:pt x="2166" y="501"/>
                    <a:pt x="1725" y="35"/>
                    <a:pt x="1162" y="2"/>
                  </a:cubicBezTo>
                  <a:cubicBezTo>
                    <a:pt x="1141" y="1"/>
                    <a:pt x="1120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540;p43">
              <a:extLst>
                <a:ext uri="{FF2B5EF4-FFF2-40B4-BE49-F238E27FC236}">
                  <a16:creationId xmlns:a16="http://schemas.microsoft.com/office/drawing/2014/main" id="{D87A3426-4043-6012-FAA9-BC03C82D31F0}"/>
                </a:ext>
              </a:extLst>
            </p:cNvPr>
            <p:cNvSpPr/>
            <p:nvPr/>
          </p:nvSpPr>
          <p:spPr>
            <a:xfrm>
              <a:off x="4730740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5" y="0"/>
                  </a:moveTo>
                  <a:cubicBezTo>
                    <a:pt x="1074" y="0"/>
                    <a:pt x="1063" y="0"/>
                    <a:pt x="1052" y="1"/>
                  </a:cubicBezTo>
                  <a:cubicBezTo>
                    <a:pt x="1032" y="1"/>
                    <a:pt x="1013" y="1"/>
                    <a:pt x="994" y="2"/>
                  </a:cubicBezTo>
                  <a:cubicBezTo>
                    <a:pt x="429" y="35"/>
                    <a:pt x="1" y="519"/>
                    <a:pt x="33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3" y="2044"/>
                    <a:pt x="1093" y="2043"/>
                    <a:pt x="1113" y="2042"/>
                  </a:cubicBezTo>
                  <a:cubicBezTo>
                    <a:pt x="1676" y="2008"/>
                    <a:pt x="2106" y="1525"/>
                    <a:pt x="2073" y="963"/>
                  </a:cubicBezTo>
                  <a:lnTo>
                    <a:pt x="2073" y="961"/>
                  </a:lnTo>
                  <a:cubicBezTo>
                    <a:pt x="2056" y="424"/>
                    <a:pt x="1616" y="0"/>
                    <a:pt x="108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541;p43">
              <a:extLst>
                <a:ext uri="{FF2B5EF4-FFF2-40B4-BE49-F238E27FC236}">
                  <a16:creationId xmlns:a16="http://schemas.microsoft.com/office/drawing/2014/main" id="{C5DA7E3F-60BC-9F5C-28F2-B5BB73E1B780}"/>
                </a:ext>
              </a:extLst>
            </p:cNvPr>
            <p:cNvSpPr/>
            <p:nvPr/>
          </p:nvSpPr>
          <p:spPr>
            <a:xfrm>
              <a:off x="4731822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5" y="207"/>
                  </a:moveTo>
                  <a:cubicBezTo>
                    <a:pt x="1542" y="207"/>
                    <a:pt x="1937" y="584"/>
                    <a:pt x="1953" y="1065"/>
                  </a:cubicBezTo>
                  <a:cubicBezTo>
                    <a:pt x="1951" y="1512"/>
                    <a:pt x="1606" y="1881"/>
                    <a:pt x="1161" y="1914"/>
                  </a:cubicBezTo>
                  <a:cubicBezTo>
                    <a:pt x="1140" y="1915"/>
                    <a:pt x="1119" y="1916"/>
                    <a:pt x="1098" y="1916"/>
                  </a:cubicBezTo>
                  <a:cubicBezTo>
                    <a:pt x="656" y="1916"/>
                    <a:pt x="282" y="1574"/>
                    <a:pt x="250" y="1125"/>
                  </a:cubicBezTo>
                  <a:cubicBezTo>
                    <a:pt x="215" y="656"/>
                    <a:pt x="568" y="246"/>
                    <a:pt x="1037" y="212"/>
                  </a:cubicBezTo>
                  <a:lnTo>
                    <a:pt x="1037" y="207"/>
                  </a:lnTo>
                  <a:cubicBezTo>
                    <a:pt x="1046" y="207"/>
                    <a:pt x="1056" y="207"/>
                    <a:pt x="1065" y="207"/>
                  </a:cubicBezTo>
                  <a:close/>
                  <a:moveTo>
                    <a:pt x="1099" y="0"/>
                  </a:moveTo>
                  <a:cubicBezTo>
                    <a:pt x="539" y="0"/>
                    <a:pt x="68" y="438"/>
                    <a:pt x="35" y="1005"/>
                  </a:cubicBezTo>
                  <a:cubicBezTo>
                    <a:pt x="1" y="1594"/>
                    <a:pt x="451" y="2097"/>
                    <a:pt x="1037" y="2131"/>
                  </a:cubicBezTo>
                  <a:cubicBezTo>
                    <a:pt x="1047" y="2131"/>
                    <a:pt x="1057" y="2132"/>
                    <a:pt x="1068" y="2132"/>
                  </a:cubicBezTo>
                  <a:cubicBezTo>
                    <a:pt x="1660" y="2132"/>
                    <a:pt x="2148" y="1661"/>
                    <a:pt x="2166" y="1065"/>
                  </a:cubicBezTo>
                  <a:cubicBezTo>
                    <a:pt x="2166" y="501"/>
                    <a:pt x="1725" y="35"/>
                    <a:pt x="1162" y="2"/>
                  </a:cubicBezTo>
                  <a:cubicBezTo>
                    <a:pt x="1141" y="1"/>
                    <a:pt x="1120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542;p43">
              <a:extLst>
                <a:ext uri="{FF2B5EF4-FFF2-40B4-BE49-F238E27FC236}">
                  <a16:creationId xmlns:a16="http://schemas.microsoft.com/office/drawing/2014/main" id="{A58EB59A-C442-D247-A2A6-EF312B2BADBB}"/>
                </a:ext>
              </a:extLst>
            </p:cNvPr>
            <p:cNvSpPr/>
            <p:nvPr/>
          </p:nvSpPr>
          <p:spPr>
            <a:xfrm>
              <a:off x="4847993" y="4081026"/>
              <a:ext cx="103880" cy="100636"/>
            </a:xfrm>
            <a:custGeom>
              <a:avLst/>
              <a:gdLst/>
              <a:ahLst/>
              <a:cxnLst/>
              <a:rect l="l" t="t" r="r" b="b"/>
              <a:pathLst>
                <a:path w="2113" h="2047" extrusionOk="0">
                  <a:moveTo>
                    <a:pt x="1087" y="0"/>
                  </a:moveTo>
                  <a:cubicBezTo>
                    <a:pt x="1077" y="0"/>
                    <a:pt x="1067" y="0"/>
                    <a:pt x="1056" y="1"/>
                  </a:cubicBezTo>
                  <a:cubicBezTo>
                    <a:pt x="1036" y="1"/>
                    <a:pt x="1015" y="1"/>
                    <a:pt x="995" y="2"/>
                  </a:cubicBezTo>
                  <a:cubicBezTo>
                    <a:pt x="431" y="36"/>
                    <a:pt x="1" y="522"/>
                    <a:pt x="35" y="1086"/>
                  </a:cubicBezTo>
                  <a:cubicBezTo>
                    <a:pt x="68" y="1629"/>
                    <a:pt x="518" y="2047"/>
                    <a:pt x="1056" y="2047"/>
                  </a:cubicBezTo>
                  <a:cubicBezTo>
                    <a:pt x="1077" y="2047"/>
                    <a:pt x="1098" y="2046"/>
                    <a:pt x="1119" y="2045"/>
                  </a:cubicBezTo>
                  <a:cubicBezTo>
                    <a:pt x="1682" y="2011"/>
                    <a:pt x="2112" y="1527"/>
                    <a:pt x="2078" y="963"/>
                  </a:cubicBezTo>
                  <a:cubicBezTo>
                    <a:pt x="2062" y="425"/>
                    <a:pt x="1621" y="0"/>
                    <a:pt x="10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543;p43">
              <a:extLst>
                <a:ext uri="{FF2B5EF4-FFF2-40B4-BE49-F238E27FC236}">
                  <a16:creationId xmlns:a16="http://schemas.microsoft.com/office/drawing/2014/main" id="{9ADF67BA-8837-E737-F5F7-0F9E8A7C4AF7}"/>
                </a:ext>
              </a:extLst>
            </p:cNvPr>
            <p:cNvSpPr/>
            <p:nvPr/>
          </p:nvSpPr>
          <p:spPr>
            <a:xfrm>
              <a:off x="4848976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1" y="207"/>
                  </a:moveTo>
                  <a:cubicBezTo>
                    <a:pt x="1540" y="207"/>
                    <a:pt x="1935" y="585"/>
                    <a:pt x="1952" y="1065"/>
                  </a:cubicBezTo>
                  <a:cubicBezTo>
                    <a:pt x="1951" y="1512"/>
                    <a:pt x="1605" y="1881"/>
                    <a:pt x="1160" y="1914"/>
                  </a:cubicBezTo>
                  <a:cubicBezTo>
                    <a:pt x="1139" y="1915"/>
                    <a:pt x="1118" y="1916"/>
                    <a:pt x="1097" y="1916"/>
                  </a:cubicBezTo>
                  <a:cubicBezTo>
                    <a:pt x="655" y="1916"/>
                    <a:pt x="280" y="1574"/>
                    <a:pt x="247" y="1125"/>
                  </a:cubicBezTo>
                  <a:cubicBezTo>
                    <a:pt x="215" y="656"/>
                    <a:pt x="567" y="246"/>
                    <a:pt x="1036" y="212"/>
                  </a:cubicBezTo>
                  <a:lnTo>
                    <a:pt x="1036" y="207"/>
                  </a:lnTo>
                  <a:cubicBezTo>
                    <a:pt x="1045" y="207"/>
                    <a:pt x="1053" y="207"/>
                    <a:pt x="1061" y="207"/>
                  </a:cubicBezTo>
                  <a:close/>
                  <a:moveTo>
                    <a:pt x="1097" y="0"/>
                  </a:moveTo>
                  <a:cubicBezTo>
                    <a:pt x="538" y="0"/>
                    <a:pt x="67" y="438"/>
                    <a:pt x="34" y="1005"/>
                  </a:cubicBezTo>
                  <a:cubicBezTo>
                    <a:pt x="0" y="1594"/>
                    <a:pt x="448" y="2097"/>
                    <a:pt x="1036" y="2131"/>
                  </a:cubicBezTo>
                  <a:cubicBezTo>
                    <a:pt x="1046" y="2131"/>
                    <a:pt x="1055" y="2131"/>
                    <a:pt x="1064" y="2131"/>
                  </a:cubicBezTo>
                  <a:cubicBezTo>
                    <a:pt x="1658" y="2131"/>
                    <a:pt x="2146" y="1660"/>
                    <a:pt x="2165" y="1065"/>
                  </a:cubicBezTo>
                  <a:cubicBezTo>
                    <a:pt x="2164" y="501"/>
                    <a:pt x="1724" y="35"/>
                    <a:pt x="1160" y="2"/>
                  </a:cubicBezTo>
                  <a:cubicBezTo>
                    <a:pt x="1139" y="1"/>
                    <a:pt x="1118" y="0"/>
                    <a:pt x="109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544;p43">
              <a:extLst>
                <a:ext uri="{FF2B5EF4-FFF2-40B4-BE49-F238E27FC236}">
                  <a16:creationId xmlns:a16="http://schemas.microsoft.com/office/drawing/2014/main" id="{E9147631-E099-C313-A610-1A2385FB7CF7}"/>
                </a:ext>
              </a:extLst>
            </p:cNvPr>
            <p:cNvSpPr/>
            <p:nvPr/>
          </p:nvSpPr>
          <p:spPr>
            <a:xfrm>
              <a:off x="4965147" y="4081026"/>
              <a:ext cx="103831" cy="100636"/>
            </a:xfrm>
            <a:custGeom>
              <a:avLst/>
              <a:gdLst/>
              <a:ahLst/>
              <a:cxnLst/>
              <a:rect l="l" t="t" r="r" b="b"/>
              <a:pathLst>
                <a:path w="2112" h="2047" extrusionOk="0">
                  <a:moveTo>
                    <a:pt x="1086" y="0"/>
                  </a:moveTo>
                  <a:cubicBezTo>
                    <a:pt x="1076" y="0"/>
                    <a:pt x="1066" y="0"/>
                    <a:pt x="1056" y="1"/>
                  </a:cubicBezTo>
                  <a:cubicBezTo>
                    <a:pt x="1035" y="1"/>
                    <a:pt x="1014" y="1"/>
                    <a:pt x="993" y="2"/>
                  </a:cubicBezTo>
                  <a:cubicBezTo>
                    <a:pt x="429" y="36"/>
                    <a:pt x="0" y="522"/>
                    <a:pt x="34" y="1086"/>
                  </a:cubicBezTo>
                  <a:cubicBezTo>
                    <a:pt x="66" y="1629"/>
                    <a:pt x="517" y="2047"/>
                    <a:pt x="1054" y="2047"/>
                  </a:cubicBezTo>
                  <a:cubicBezTo>
                    <a:pt x="1075" y="2047"/>
                    <a:pt x="1096" y="2046"/>
                    <a:pt x="1117" y="2045"/>
                  </a:cubicBezTo>
                  <a:cubicBezTo>
                    <a:pt x="1681" y="2011"/>
                    <a:pt x="2111" y="1527"/>
                    <a:pt x="2077" y="963"/>
                  </a:cubicBezTo>
                  <a:cubicBezTo>
                    <a:pt x="2060" y="425"/>
                    <a:pt x="1620" y="0"/>
                    <a:pt x="108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545;p43">
              <a:extLst>
                <a:ext uri="{FF2B5EF4-FFF2-40B4-BE49-F238E27FC236}">
                  <a16:creationId xmlns:a16="http://schemas.microsoft.com/office/drawing/2014/main" id="{57BC4553-2DF6-61CF-01AD-0E502EF19227}"/>
                </a:ext>
              </a:extLst>
            </p:cNvPr>
            <p:cNvSpPr/>
            <p:nvPr/>
          </p:nvSpPr>
          <p:spPr>
            <a:xfrm>
              <a:off x="4966081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4" y="207"/>
                  </a:moveTo>
                  <a:cubicBezTo>
                    <a:pt x="1542" y="207"/>
                    <a:pt x="1936" y="584"/>
                    <a:pt x="1951" y="1065"/>
                  </a:cubicBezTo>
                  <a:cubicBezTo>
                    <a:pt x="1951" y="1512"/>
                    <a:pt x="1606" y="1881"/>
                    <a:pt x="1160" y="1914"/>
                  </a:cubicBezTo>
                  <a:cubicBezTo>
                    <a:pt x="1139" y="1915"/>
                    <a:pt x="1118" y="1916"/>
                    <a:pt x="1098" y="1916"/>
                  </a:cubicBezTo>
                  <a:cubicBezTo>
                    <a:pt x="655" y="1916"/>
                    <a:pt x="280" y="1574"/>
                    <a:pt x="248" y="1125"/>
                  </a:cubicBezTo>
                  <a:cubicBezTo>
                    <a:pt x="213" y="656"/>
                    <a:pt x="566" y="246"/>
                    <a:pt x="1037" y="212"/>
                  </a:cubicBezTo>
                  <a:lnTo>
                    <a:pt x="1037" y="207"/>
                  </a:lnTo>
                  <a:cubicBezTo>
                    <a:pt x="1046" y="207"/>
                    <a:pt x="1055" y="207"/>
                    <a:pt x="1064" y="207"/>
                  </a:cubicBezTo>
                  <a:close/>
                  <a:moveTo>
                    <a:pt x="1097" y="0"/>
                  </a:moveTo>
                  <a:cubicBezTo>
                    <a:pt x="537" y="0"/>
                    <a:pt x="68" y="438"/>
                    <a:pt x="35" y="1005"/>
                  </a:cubicBezTo>
                  <a:cubicBezTo>
                    <a:pt x="0" y="1594"/>
                    <a:pt x="449" y="2097"/>
                    <a:pt x="1037" y="2131"/>
                  </a:cubicBezTo>
                  <a:cubicBezTo>
                    <a:pt x="1047" y="2131"/>
                    <a:pt x="1057" y="2132"/>
                    <a:pt x="1067" y="2132"/>
                  </a:cubicBezTo>
                  <a:cubicBezTo>
                    <a:pt x="1659" y="2132"/>
                    <a:pt x="2146" y="1661"/>
                    <a:pt x="2165" y="1065"/>
                  </a:cubicBezTo>
                  <a:cubicBezTo>
                    <a:pt x="2164" y="501"/>
                    <a:pt x="1723" y="35"/>
                    <a:pt x="1160" y="2"/>
                  </a:cubicBezTo>
                  <a:cubicBezTo>
                    <a:pt x="1139" y="1"/>
                    <a:pt x="1118" y="0"/>
                    <a:pt x="109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546;p43">
              <a:extLst>
                <a:ext uri="{FF2B5EF4-FFF2-40B4-BE49-F238E27FC236}">
                  <a16:creationId xmlns:a16="http://schemas.microsoft.com/office/drawing/2014/main" id="{F8870A1E-4304-E08F-E110-6BCDD1A9BC18}"/>
                </a:ext>
              </a:extLst>
            </p:cNvPr>
            <p:cNvSpPr/>
            <p:nvPr/>
          </p:nvSpPr>
          <p:spPr>
            <a:xfrm>
              <a:off x="5082400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3" y="0"/>
                  </a:moveTo>
                  <a:cubicBezTo>
                    <a:pt x="1073" y="0"/>
                    <a:pt x="1063" y="0"/>
                    <a:pt x="1053" y="1"/>
                  </a:cubicBezTo>
                  <a:cubicBezTo>
                    <a:pt x="1032" y="1"/>
                    <a:pt x="1013" y="1"/>
                    <a:pt x="994" y="2"/>
                  </a:cubicBezTo>
                  <a:cubicBezTo>
                    <a:pt x="429" y="35"/>
                    <a:pt x="0" y="519"/>
                    <a:pt x="33" y="1082"/>
                  </a:cubicBezTo>
                  <a:cubicBezTo>
                    <a:pt x="65" y="1624"/>
                    <a:pt x="516" y="2044"/>
                    <a:pt x="1052" y="2044"/>
                  </a:cubicBezTo>
                  <a:cubicBezTo>
                    <a:pt x="1072" y="2044"/>
                    <a:pt x="1092" y="2043"/>
                    <a:pt x="1113" y="2042"/>
                  </a:cubicBezTo>
                  <a:cubicBezTo>
                    <a:pt x="1675" y="2008"/>
                    <a:pt x="2106" y="1525"/>
                    <a:pt x="2073" y="963"/>
                  </a:cubicBezTo>
                  <a:cubicBezTo>
                    <a:pt x="2057" y="425"/>
                    <a:pt x="1616" y="0"/>
                    <a:pt x="108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547;p43">
              <a:extLst>
                <a:ext uri="{FF2B5EF4-FFF2-40B4-BE49-F238E27FC236}">
                  <a16:creationId xmlns:a16="http://schemas.microsoft.com/office/drawing/2014/main" id="{5EF439AA-A222-6C94-5FD5-9A8CC50AE305}"/>
                </a:ext>
              </a:extLst>
            </p:cNvPr>
            <p:cNvSpPr/>
            <p:nvPr/>
          </p:nvSpPr>
          <p:spPr>
            <a:xfrm>
              <a:off x="5083137" y="4076060"/>
              <a:ext cx="106388" cy="104814"/>
            </a:xfrm>
            <a:custGeom>
              <a:avLst/>
              <a:gdLst/>
              <a:ahLst/>
              <a:cxnLst/>
              <a:rect l="l" t="t" r="r" b="b"/>
              <a:pathLst>
                <a:path w="2164" h="2132" extrusionOk="0">
                  <a:moveTo>
                    <a:pt x="1063" y="207"/>
                  </a:moveTo>
                  <a:cubicBezTo>
                    <a:pt x="1540" y="207"/>
                    <a:pt x="1935" y="585"/>
                    <a:pt x="1951" y="1065"/>
                  </a:cubicBezTo>
                  <a:cubicBezTo>
                    <a:pt x="1949" y="1512"/>
                    <a:pt x="1604" y="1882"/>
                    <a:pt x="1157" y="1914"/>
                  </a:cubicBezTo>
                  <a:cubicBezTo>
                    <a:pt x="1137" y="1915"/>
                    <a:pt x="1117" y="1916"/>
                    <a:pt x="1097" y="1916"/>
                  </a:cubicBezTo>
                  <a:cubicBezTo>
                    <a:pt x="654" y="1916"/>
                    <a:pt x="279" y="1572"/>
                    <a:pt x="247" y="1123"/>
                  </a:cubicBezTo>
                  <a:cubicBezTo>
                    <a:pt x="213" y="653"/>
                    <a:pt x="568" y="245"/>
                    <a:pt x="1038" y="212"/>
                  </a:cubicBezTo>
                  <a:lnTo>
                    <a:pt x="1038" y="207"/>
                  </a:lnTo>
                  <a:cubicBezTo>
                    <a:pt x="1046" y="207"/>
                    <a:pt x="1055" y="207"/>
                    <a:pt x="1063" y="207"/>
                  </a:cubicBezTo>
                  <a:close/>
                  <a:moveTo>
                    <a:pt x="1097" y="0"/>
                  </a:moveTo>
                  <a:cubicBezTo>
                    <a:pt x="535" y="0"/>
                    <a:pt x="65" y="439"/>
                    <a:pt x="33" y="1007"/>
                  </a:cubicBezTo>
                  <a:cubicBezTo>
                    <a:pt x="0" y="1595"/>
                    <a:pt x="450" y="2098"/>
                    <a:pt x="1038" y="2131"/>
                  </a:cubicBezTo>
                  <a:cubicBezTo>
                    <a:pt x="1047" y="2131"/>
                    <a:pt x="1056" y="2131"/>
                    <a:pt x="1066" y="2131"/>
                  </a:cubicBezTo>
                  <a:cubicBezTo>
                    <a:pt x="1658" y="2131"/>
                    <a:pt x="2146" y="1660"/>
                    <a:pt x="2164" y="1065"/>
                  </a:cubicBezTo>
                  <a:cubicBezTo>
                    <a:pt x="2164" y="501"/>
                    <a:pt x="1721" y="33"/>
                    <a:pt x="1157" y="2"/>
                  </a:cubicBezTo>
                  <a:cubicBezTo>
                    <a:pt x="1137" y="1"/>
                    <a:pt x="1117" y="0"/>
                    <a:pt x="109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548;p43">
              <a:extLst>
                <a:ext uri="{FF2B5EF4-FFF2-40B4-BE49-F238E27FC236}">
                  <a16:creationId xmlns:a16="http://schemas.microsoft.com/office/drawing/2014/main" id="{CFF8AD83-FEBB-09CF-D1D9-4CC143DACA19}"/>
                </a:ext>
              </a:extLst>
            </p:cNvPr>
            <p:cNvSpPr/>
            <p:nvPr/>
          </p:nvSpPr>
          <p:spPr>
            <a:xfrm>
              <a:off x="3877771" y="4127386"/>
              <a:ext cx="1341841" cy="174478"/>
            </a:xfrm>
            <a:custGeom>
              <a:avLst/>
              <a:gdLst/>
              <a:ahLst/>
              <a:cxnLst/>
              <a:rect l="l" t="t" r="r" b="b"/>
              <a:pathLst>
                <a:path w="27294" h="3549" extrusionOk="0">
                  <a:moveTo>
                    <a:pt x="0" y="0"/>
                  </a:moveTo>
                  <a:lnTo>
                    <a:pt x="0" y="3548"/>
                  </a:lnTo>
                  <a:lnTo>
                    <a:pt x="27294" y="3548"/>
                  </a:lnTo>
                  <a:lnTo>
                    <a:pt x="2729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549;p43">
              <a:extLst>
                <a:ext uri="{FF2B5EF4-FFF2-40B4-BE49-F238E27FC236}">
                  <a16:creationId xmlns:a16="http://schemas.microsoft.com/office/drawing/2014/main" id="{04820918-B090-7515-1D55-A5F18908ADB5}"/>
                </a:ext>
              </a:extLst>
            </p:cNvPr>
            <p:cNvSpPr/>
            <p:nvPr/>
          </p:nvSpPr>
          <p:spPr>
            <a:xfrm>
              <a:off x="3872412" y="4122076"/>
              <a:ext cx="1352460" cy="185048"/>
            </a:xfrm>
            <a:custGeom>
              <a:avLst/>
              <a:gdLst/>
              <a:ahLst/>
              <a:cxnLst/>
              <a:rect l="l" t="t" r="r" b="b"/>
              <a:pathLst>
                <a:path w="27510" h="3764" extrusionOk="0">
                  <a:moveTo>
                    <a:pt x="27295" y="214"/>
                  </a:moveTo>
                  <a:lnTo>
                    <a:pt x="27295" y="3549"/>
                  </a:lnTo>
                  <a:lnTo>
                    <a:pt x="213" y="3549"/>
                  </a:lnTo>
                  <a:lnTo>
                    <a:pt x="213" y="214"/>
                  </a:lnTo>
                  <a:close/>
                  <a:moveTo>
                    <a:pt x="0" y="1"/>
                  </a:moveTo>
                  <a:lnTo>
                    <a:pt x="0" y="3764"/>
                  </a:lnTo>
                  <a:lnTo>
                    <a:pt x="27510" y="3764"/>
                  </a:lnTo>
                  <a:lnTo>
                    <a:pt x="2751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0" name="Freeform 16">
            <a:extLst>
              <a:ext uri="{FF2B5EF4-FFF2-40B4-BE49-F238E27FC236}">
                <a16:creationId xmlns:a16="http://schemas.microsoft.com/office/drawing/2014/main" id="{9A77499B-38D7-0D11-06AB-E0E6A100B31E}"/>
              </a:ext>
            </a:extLst>
          </p:cNvPr>
          <p:cNvSpPr>
            <a:spLocks noEditPoints="1"/>
          </p:cNvSpPr>
          <p:nvPr/>
        </p:nvSpPr>
        <p:spPr bwMode="auto">
          <a:xfrm>
            <a:off x="9847348" y="1419253"/>
            <a:ext cx="652476" cy="652476"/>
          </a:xfrm>
          <a:custGeom>
            <a:avLst/>
            <a:gdLst>
              <a:gd name="T0" fmla="*/ 2044 w 2060"/>
              <a:gd name="T1" fmla="*/ 952 h 2059"/>
              <a:gd name="T2" fmla="*/ 1476 w 2060"/>
              <a:gd name="T3" fmla="*/ 106 h 2059"/>
              <a:gd name="T4" fmla="*/ 1110 w 2060"/>
              <a:gd name="T5" fmla="*/ 4 h 2059"/>
              <a:gd name="T6" fmla="*/ 1100 w 2060"/>
              <a:gd name="T7" fmla="*/ 0 h 2059"/>
              <a:gd name="T8" fmla="*/ 944 w 2060"/>
              <a:gd name="T9" fmla="*/ 0 h 2059"/>
              <a:gd name="T10" fmla="*/ 878 w 2060"/>
              <a:gd name="T11" fmla="*/ 10 h 2059"/>
              <a:gd name="T12" fmla="*/ 84 w 2060"/>
              <a:gd name="T13" fmla="*/ 617 h 2059"/>
              <a:gd name="T14" fmla="*/ 4 w 2060"/>
              <a:gd name="T15" fmla="*/ 926 h 2059"/>
              <a:gd name="T16" fmla="*/ 0 w 2060"/>
              <a:gd name="T17" fmla="*/ 940 h 2059"/>
              <a:gd name="T18" fmla="*/ 0 w 2060"/>
              <a:gd name="T19" fmla="*/ 1104 h 2059"/>
              <a:gd name="T20" fmla="*/ 10 w 2060"/>
              <a:gd name="T21" fmla="*/ 1169 h 2059"/>
              <a:gd name="T22" fmla="*/ 617 w 2060"/>
              <a:gd name="T23" fmla="*/ 1963 h 2059"/>
              <a:gd name="T24" fmla="*/ 1096 w 2060"/>
              <a:gd name="T25" fmla="*/ 2044 h 2059"/>
              <a:gd name="T26" fmla="*/ 1942 w 2060"/>
              <a:gd name="T27" fmla="*/ 1474 h 2059"/>
              <a:gd name="T28" fmla="*/ 2044 w 2060"/>
              <a:gd name="T29" fmla="*/ 952 h 2059"/>
              <a:gd name="T30" fmla="*/ 1023 w 2060"/>
              <a:gd name="T31" fmla="*/ 1888 h 2059"/>
              <a:gd name="T32" fmla="*/ 160 w 2060"/>
              <a:gd name="T33" fmla="*/ 1023 h 2059"/>
              <a:gd name="T34" fmla="*/ 1024 w 2060"/>
              <a:gd name="T35" fmla="*/ 160 h 2059"/>
              <a:gd name="T36" fmla="*/ 1888 w 2060"/>
              <a:gd name="T37" fmla="*/ 1024 h 2059"/>
              <a:gd name="T38" fmla="*/ 1023 w 2060"/>
              <a:gd name="T39" fmla="*/ 1888 h 2059"/>
              <a:gd name="T40" fmla="*/ 1444 w 2060"/>
              <a:gd name="T41" fmla="*/ 680 h 2059"/>
              <a:gd name="T42" fmla="*/ 1356 w 2060"/>
              <a:gd name="T43" fmla="*/ 706 h 2059"/>
              <a:gd name="T44" fmla="*/ 898 w 2060"/>
              <a:gd name="T45" fmla="*/ 1165 h 2059"/>
              <a:gd name="T46" fmla="*/ 868 w 2060"/>
              <a:gd name="T47" fmla="*/ 1164 h 2059"/>
              <a:gd name="T48" fmla="*/ 763 w 2060"/>
              <a:gd name="T49" fmla="*/ 1059 h 2059"/>
              <a:gd name="T50" fmla="*/ 684 w 2060"/>
              <a:gd name="T51" fmla="*/ 980 h 2059"/>
              <a:gd name="T52" fmla="*/ 571 w 2060"/>
              <a:gd name="T53" fmla="*/ 981 h 2059"/>
              <a:gd name="T54" fmla="*/ 576 w 2060"/>
              <a:gd name="T55" fmla="*/ 1098 h 2059"/>
              <a:gd name="T56" fmla="*/ 816 w 2060"/>
              <a:gd name="T57" fmla="*/ 1338 h 2059"/>
              <a:gd name="T58" fmla="*/ 951 w 2060"/>
              <a:gd name="T59" fmla="*/ 1338 h 2059"/>
              <a:gd name="T60" fmla="*/ 1216 w 2060"/>
              <a:gd name="T61" fmla="*/ 1072 h 2059"/>
              <a:gd name="T62" fmla="*/ 1468 w 2060"/>
              <a:gd name="T63" fmla="*/ 821 h 2059"/>
              <a:gd name="T64" fmla="*/ 1500 w 2060"/>
              <a:gd name="T65" fmla="*/ 757 h 2059"/>
              <a:gd name="T66" fmla="*/ 1444 w 2060"/>
              <a:gd name="T67" fmla="*/ 680 h 2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0" h="2059">
                <a:moveTo>
                  <a:pt x="2044" y="952"/>
                </a:moveTo>
                <a:cubicBezTo>
                  <a:pt x="2010" y="567"/>
                  <a:pt x="1818" y="285"/>
                  <a:pt x="1476" y="106"/>
                </a:cubicBezTo>
                <a:cubicBezTo>
                  <a:pt x="1362" y="46"/>
                  <a:pt x="1238" y="14"/>
                  <a:pt x="1110" y="4"/>
                </a:cubicBezTo>
                <a:cubicBezTo>
                  <a:pt x="1106" y="4"/>
                  <a:pt x="1101" y="6"/>
                  <a:pt x="1100" y="0"/>
                </a:cubicBezTo>
                <a:cubicBezTo>
                  <a:pt x="944" y="0"/>
                  <a:pt x="944" y="0"/>
                  <a:pt x="944" y="0"/>
                </a:cubicBezTo>
                <a:cubicBezTo>
                  <a:pt x="923" y="9"/>
                  <a:pt x="900" y="7"/>
                  <a:pt x="878" y="10"/>
                </a:cubicBezTo>
                <a:cubicBezTo>
                  <a:pt x="507" y="73"/>
                  <a:pt x="242" y="275"/>
                  <a:pt x="84" y="617"/>
                </a:cubicBezTo>
                <a:cubicBezTo>
                  <a:pt x="39" y="715"/>
                  <a:pt x="15" y="819"/>
                  <a:pt x="4" y="926"/>
                </a:cubicBezTo>
                <a:cubicBezTo>
                  <a:pt x="4" y="931"/>
                  <a:pt x="7" y="937"/>
                  <a:pt x="0" y="940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9" y="1125"/>
                  <a:pt x="7" y="1148"/>
                  <a:pt x="10" y="1169"/>
                </a:cubicBezTo>
                <a:cubicBezTo>
                  <a:pt x="73" y="1541"/>
                  <a:pt x="275" y="1806"/>
                  <a:pt x="617" y="1963"/>
                </a:cubicBezTo>
                <a:cubicBezTo>
                  <a:pt x="768" y="2032"/>
                  <a:pt x="929" y="2059"/>
                  <a:pt x="1096" y="2044"/>
                </a:cubicBezTo>
                <a:cubicBezTo>
                  <a:pt x="1482" y="2009"/>
                  <a:pt x="1765" y="1818"/>
                  <a:pt x="1942" y="1474"/>
                </a:cubicBezTo>
                <a:cubicBezTo>
                  <a:pt x="2027" y="1311"/>
                  <a:pt x="2060" y="1135"/>
                  <a:pt x="2044" y="952"/>
                </a:cubicBezTo>
                <a:close/>
                <a:moveTo>
                  <a:pt x="1023" y="1888"/>
                </a:moveTo>
                <a:cubicBezTo>
                  <a:pt x="546" y="1887"/>
                  <a:pt x="159" y="1500"/>
                  <a:pt x="160" y="1023"/>
                </a:cubicBezTo>
                <a:cubicBezTo>
                  <a:pt x="160" y="546"/>
                  <a:pt x="548" y="160"/>
                  <a:pt x="1024" y="160"/>
                </a:cubicBezTo>
                <a:cubicBezTo>
                  <a:pt x="1501" y="160"/>
                  <a:pt x="1888" y="548"/>
                  <a:pt x="1888" y="1024"/>
                </a:cubicBezTo>
                <a:cubicBezTo>
                  <a:pt x="1887" y="1501"/>
                  <a:pt x="1500" y="1888"/>
                  <a:pt x="1023" y="1888"/>
                </a:cubicBezTo>
                <a:close/>
                <a:moveTo>
                  <a:pt x="1444" y="680"/>
                </a:moveTo>
                <a:cubicBezTo>
                  <a:pt x="1408" y="669"/>
                  <a:pt x="1380" y="681"/>
                  <a:pt x="1356" y="706"/>
                </a:cubicBezTo>
                <a:cubicBezTo>
                  <a:pt x="1203" y="859"/>
                  <a:pt x="1050" y="1011"/>
                  <a:pt x="898" y="1165"/>
                </a:cubicBezTo>
                <a:cubicBezTo>
                  <a:pt x="885" y="1178"/>
                  <a:pt x="879" y="1176"/>
                  <a:pt x="868" y="1164"/>
                </a:cubicBezTo>
                <a:cubicBezTo>
                  <a:pt x="834" y="1129"/>
                  <a:pt x="798" y="1094"/>
                  <a:pt x="763" y="1059"/>
                </a:cubicBezTo>
                <a:cubicBezTo>
                  <a:pt x="737" y="1033"/>
                  <a:pt x="711" y="1006"/>
                  <a:pt x="684" y="980"/>
                </a:cubicBezTo>
                <a:cubicBezTo>
                  <a:pt x="650" y="948"/>
                  <a:pt x="602" y="949"/>
                  <a:pt x="571" y="981"/>
                </a:cubicBezTo>
                <a:cubicBezTo>
                  <a:pt x="538" y="1014"/>
                  <a:pt x="540" y="1062"/>
                  <a:pt x="576" y="1098"/>
                </a:cubicBezTo>
                <a:cubicBezTo>
                  <a:pt x="656" y="1178"/>
                  <a:pt x="736" y="1258"/>
                  <a:pt x="816" y="1338"/>
                </a:cubicBezTo>
                <a:cubicBezTo>
                  <a:pt x="862" y="1384"/>
                  <a:pt x="905" y="1384"/>
                  <a:pt x="951" y="1338"/>
                </a:cubicBezTo>
                <a:cubicBezTo>
                  <a:pt x="1039" y="1249"/>
                  <a:pt x="1128" y="1161"/>
                  <a:pt x="1216" y="1072"/>
                </a:cubicBezTo>
                <a:cubicBezTo>
                  <a:pt x="1300" y="988"/>
                  <a:pt x="1384" y="904"/>
                  <a:pt x="1468" y="821"/>
                </a:cubicBezTo>
                <a:cubicBezTo>
                  <a:pt x="1486" y="803"/>
                  <a:pt x="1499" y="783"/>
                  <a:pt x="1500" y="757"/>
                </a:cubicBezTo>
                <a:cubicBezTo>
                  <a:pt x="1500" y="722"/>
                  <a:pt x="1477" y="690"/>
                  <a:pt x="1444" y="680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Freeform 16">
            <a:extLst>
              <a:ext uri="{FF2B5EF4-FFF2-40B4-BE49-F238E27FC236}">
                <a16:creationId xmlns:a16="http://schemas.microsoft.com/office/drawing/2014/main" id="{6174FF74-E68D-266A-2D12-F1200D8B9590}"/>
              </a:ext>
            </a:extLst>
          </p:cNvPr>
          <p:cNvSpPr>
            <a:spLocks noEditPoints="1"/>
          </p:cNvSpPr>
          <p:nvPr/>
        </p:nvSpPr>
        <p:spPr bwMode="auto">
          <a:xfrm>
            <a:off x="9847348" y="3727317"/>
            <a:ext cx="652476" cy="652476"/>
          </a:xfrm>
          <a:custGeom>
            <a:avLst/>
            <a:gdLst>
              <a:gd name="T0" fmla="*/ 2044 w 2060"/>
              <a:gd name="T1" fmla="*/ 952 h 2059"/>
              <a:gd name="T2" fmla="*/ 1476 w 2060"/>
              <a:gd name="T3" fmla="*/ 106 h 2059"/>
              <a:gd name="T4" fmla="*/ 1110 w 2060"/>
              <a:gd name="T5" fmla="*/ 4 h 2059"/>
              <a:gd name="T6" fmla="*/ 1100 w 2060"/>
              <a:gd name="T7" fmla="*/ 0 h 2059"/>
              <a:gd name="T8" fmla="*/ 944 w 2060"/>
              <a:gd name="T9" fmla="*/ 0 h 2059"/>
              <a:gd name="T10" fmla="*/ 878 w 2060"/>
              <a:gd name="T11" fmla="*/ 10 h 2059"/>
              <a:gd name="T12" fmla="*/ 84 w 2060"/>
              <a:gd name="T13" fmla="*/ 617 h 2059"/>
              <a:gd name="T14" fmla="*/ 4 w 2060"/>
              <a:gd name="T15" fmla="*/ 926 h 2059"/>
              <a:gd name="T16" fmla="*/ 0 w 2060"/>
              <a:gd name="T17" fmla="*/ 940 h 2059"/>
              <a:gd name="T18" fmla="*/ 0 w 2060"/>
              <a:gd name="T19" fmla="*/ 1104 h 2059"/>
              <a:gd name="T20" fmla="*/ 10 w 2060"/>
              <a:gd name="T21" fmla="*/ 1169 h 2059"/>
              <a:gd name="T22" fmla="*/ 617 w 2060"/>
              <a:gd name="T23" fmla="*/ 1963 h 2059"/>
              <a:gd name="T24" fmla="*/ 1096 w 2060"/>
              <a:gd name="T25" fmla="*/ 2044 h 2059"/>
              <a:gd name="T26" fmla="*/ 1942 w 2060"/>
              <a:gd name="T27" fmla="*/ 1474 h 2059"/>
              <a:gd name="T28" fmla="*/ 2044 w 2060"/>
              <a:gd name="T29" fmla="*/ 952 h 2059"/>
              <a:gd name="T30" fmla="*/ 1023 w 2060"/>
              <a:gd name="T31" fmla="*/ 1888 h 2059"/>
              <a:gd name="T32" fmla="*/ 160 w 2060"/>
              <a:gd name="T33" fmla="*/ 1023 h 2059"/>
              <a:gd name="T34" fmla="*/ 1024 w 2060"/>
              <a:gd name="T35" fmla="*/ 160 h 2059"/>
              <a:gd name="T36" fmla="*/ 1888 w 2060"/>
              <a:gd name="T37" fmla="*/ 1024 h 2059"/>
              <a:gd name="T38" fmla="*/ 1023 w 2060"/>
              <a:gd name="T39" fmla="*/ 1888 h 2059"/>
              <a:gd name="T40" fmla="*/ 1444 w 2060"/>
              <a:gd name="T41" fmla="*/ 680 h 2059"/>
              <a:gd name="T42" fmla="*/ 1356 w 2060"/>
              <a:gd name="T43" fmla="*/ 706 h 2059"/>
              <a:gd name="T44" fmla="*/ 898 w 2060"/>
              <a:gd name="T45" fmla="*/ 1165 h 2059"/>
              <a:gd name="T46" fmla="*/ 868 w 2060"/>
              <a:gd name="T47" fmla="*/ 1164 h 2059"/>
              <a:gd name="T48" fmla="*/ 763 w 2060"/>
              <a:gd name="T49" fmla="*/ 1059 h 2059"/>
              <a:gd name="T50" fmla="*/ 684 w 2060"/>
              <a:gd name="T51" fmla="*/ 980 h 2059"/>
              <a:gd name="T52" fmla="*/ 571 w 2060"/>
              <a:gd name="T53" fmla="*/ 981 h 2059"/>
              <a:gd name="T54" fmla="*/ 576 w 2060"/>
              <a:gd name="T55" fmla="*/ 1098 h 2059"/>
              <a:gd name="T56" fmla="*/ 816 w 2060"/>
              <a:gd name="T57" fmla="*/ 1338 h 2059"/>
              <a:gd name="T58" fmla="*/ 951 w 2060"/>
              <a:gd name="T59" fmla="*/ 1338 h 2059"/>
              <a:gd name="T60" fmla="*/ 1216 w 2060"/>
              <a:gd name="T61" fmla="*/ 1072 h 2059"/>
              <a:gd name="T62" fmla="*/ 1468 w 2060"/>
              <a:gd name="T63" fmla="*/ 821 h 2059"/>
              <a:gd name="T64" fmla="*/ 1500 w 2060"/>
              <a:gd name="T65" fmla="*/ 757 h 2059"/>
              <a:gd name="T66" fmla="*/ 1444 w 2060"/>
              <a:gd name="T67" fmla="*/ 680 h 2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0" h="2059">
                <a:moveTo>
                  <a:pt x="2044" y="952"/>
                </a:moveTo>
                <a:cubicBezTo>
                  <a:pt x="2010" y="567"/>
                  <a:pt x="1818" y="285"/>
                  <a:pt x="1476" y="106"/>
                </a:cubicBezTo>
                <a:cubicBezTo>
                  <a:pt x="1362" y="46"/>
                  <a:pt x="1238" y="14"/>
                  <a:pt x="1110" y="4"/>
                </a:cubicBezTo>
                <a:cubicBezTo>
                  <a:pt x="1106" y="4"/>
                  <a:pt x="1101" y="6"/>
                  <a:pt x="1100" y="0"/>
                </a:cubicBezTo>
                <a:cubicBezTo>
                  <a:pt x="944" y="0"/>
                  <a:pt x="944" y="0"/>
                  <a:pt x="944" y="0"/>
                </a:cubicBezTo>
                <a:cubicBezTo>
                  <a:pt x="923" y="9"/>
                  <a:pt x="900" y="7"/>
                  <a:pt x="878" y="10"/>
                </a:cubicBezTo>
                <a:cubicBezTo>
                  <a:pt x="507" y="73"/>
                  <a:pt x="242" y="275"/>
                  <a:pt x="84" y="617"/>
                </a:cubicBezTo>
                <a:cubicBezTo>
                  <a:pt x="39" y="715"/>
                  <a:pt x="15" y="819"/>
                  <a:pt x="4" y="926"/>
                </a:cubicBezTo>
                <a:cubicBezTo>
                  <a:pt x="4" y="931"/>
                  <a:pt x="7" y="937"/>
                  <a:pt x="0" y="940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9" y="1125"/>
                  <a:pt x="7" y="1148"/>
                  <a:pt x="10" y="1169"/>
                </a:cubicBezTo>
                <a:cubicBezTo>
                  <a:pt x="73" y="1541"/>
                  <a:pt x="275" y="1806"/>
                  <a:pt x="617" y="1963"/>
                </a:cubicBezTo>
                <a:cubicBezTo>
                  <a:pt x="768" y="2032"/>
                  <a:pt x="929" y="2059"/>
                  <a:pt x="1096" y="2044"/>
                </a:cubicBezTo>
                <a:cubicBezTo>
                  <a:pt x="1482" y="2009"/>
                  <a:pt x="1765" y="1818"/>
                  <a:pt x="1942" y="1474"/>
                </a:cubicBezTo>
                <a:cubicBezTo>
                  <a:pt x="2027" y="1311"/>
                  <a:pt x="2060" y="1135"/>
                  <a:pt x="2044" y="952"/>
                </a:cubicBezTo>
                <a:close/>
                <a:moveTo>
                  <a:pt x="1023" y="1888"/>
                </a:moveTo>
                <a:cubicBezTo>
                  <a:pt x="546" y="1887"/>
                  <a:pt x="159" y="1500"/>
                  <a:pt x="160" y="1023"/>
                </a:cubicBezTo>
                <a:cubicBezTo>
                  <a:pt x="160" y="546"/>
                  <a:pt x="548" y="160"/>
                  <a:pt x="1024" y="160"/>
                </a:cubicBezTo>
                <a:cubicBezTo>
                  <a:pt x="1501" y="160"/>
                  <a:pt x="1888" y="548"/>
                  <a:pt x="1888" y="1024"/>
                </a:cubicBezTo>
                <a:cubicBezTo>
                  <a:pt x="1887" y="1501"/>
                  <a:pt x="1500" y="1888"/>
                  <a:pt x="1023" y="1888"/>
                </a:cubicBezTo>
                <a:close/>
                <a:moveTo>
                  <a:pt x="1444" y="680"/>
                </a:moveTo>
                <a:cubicBezTo>
                  <a:pt x="1408" y="669"/>
                  <a:pt x="1380" y="681"/>
                  <a:pt x="1356" y="706"/>
                </a:cubicBezTo>
                <a:cubicBezTo>
                  <a:pt x="1203" y="859"/>
                  <a:pt x="1050" y="1011"/>
                  <a:pt x="898" y="1165"/>
                </a:cubicBezTo>
                <a:cubicBezTo>
                  <a:pt x="885" y="1178"/>
                  <a:pt x="879" y="1176"/>
                  <a:pt x="868" y="1164"/>
                </a:cubicBezTo>
                <a:cubicBezTo>
                  <a:pt x="834" y="1129"/>
                  <a:pt x="798" y="1094"/>
                  <a:pt x="763" y="1059"/>
                </a:cubicBezTo>
                <a:cubicBezTo>
                  <a:pt x="737" y="1033"/>
                  <a:pt x="711" y="1006"/>
                  <a:pt x="684" y="980"/>
                </a:cubicBezTo>
                <a:cubicBezTo>
                  <a:pt x="650" y="948"/>
                  <a:pt x="602" y="949"/>
                  <a:pt x="571" y="981"/>
                </a:cubicBezTo>
                <a:cubicBezTo>
                  <a:pt x="538" y="1014"/>
                  <a:pt x="540" y="1062"/>
                  <a:pt x="576" y="1098"/>
                </a:cubicBezTo>
                <a:cubicBezTo>
                  <a:pt x="656" y="1178"/>
                  <a:pt x="736" y="1258"/>
                  <a:pt x="816" y="1338"/>
                </a:cubicBezTo>
                <a:cubicBezTo>
                  <a:pt x="862" y="1384"/>
                  <a:pt x="905" y="1384"/>
                  <a:pt x="951" y="1338"/>
                </a:cubicBezTo>
                <a:cubicBezTo>
                  <a:pt x="1039" y="1249"/>
                  <a:pt x="1128" y="1161"/>
                  <a:pt x="1216" y="1072"/>
                </a:cubicBezTo>
                <a:cubicBezTo>
                  <a:pt x="1300" y="988"/>
                  <a:pt x="1384" y="904"/>
                  <a:pt x="1468" y="821"/>
                </a:cubicBezTo>
                <a:cubicBezTo>
                  <a:pt x="1486" y="803"/>
                  <a:pt x="1499" y="783"/>
                  <a:pt x="1500" y="757"/>
                </a:cubicBezTo>
                <a:cubicBezTo>
                  <a:pt x="1500" y="722"/>
                  <a:pt x="1477" y="690"/>
                  <a:pt x="1444" y="680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C2378686-9F60-2814-EB13-3235614DD7CE}"/>
              </a:ext>
            </a:extLst>
          </p:cNvPr>
          <p:cNvSpPr txBox="1"/>
          <p:nvPr/>
        </p:nvSpPr>
        <p:spPr>
          <a:xfrm>
            <a:off x="8887952" y="201412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F9840014-0D24-AF6F-DE1A-8878130F3189}"/>
              </a:ext>
            </a:extLst>
          </p:cNvPr>
          <p:cNvSpPr txBox="1"/>
          <p:nvPr/>
        </p:nvSpPr>
        <p:spPr>
          <a:xfrm>
            <a:off x="8887952" y="4473390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5" name="Freeform 16">
            <a:extLst>
              <a:ext uri="{FF2B5EF4-FFF2-40B4-BE49-F238E27FC236}">
                <a16:creationId xmlns:a16="http://schemas.microsoft.com/office/drawing/2014/main" id="{7972D063-3193-B949-6291-A60B9CC462BF}"/>
              </a:ext>
            </a:extLst>
          </p:cNvPr>
          <p:cNvSpPr>
            <a:spLocks noEditPoints="1"/>
          </p:cNvSpPr>
          <p:nvPr/>
        </p:nvSpPr>
        <p:spPr bwMode="auto">
          <a:xfrm>
            <a:off x="6622670" y="965785"/>
            <a:ext cx="652476" cy="652476"/>
          </a:xfrm>
          <a:custGeom>
            <a:avLst/>
            <a:gdLst>
              <a:gd name="T0" fmla="*/ 2044 w 2060"/>
              <a:gd name="T1" fmla="*/ 952 h 2059"/>
              <a:gd name="T2" fmla="*/ 1476 w 2060"/>
              <a:gd name="T3" fmla="*/ 106 h 2059"/>
              <a:gd name="T4" fmla="*/ 1110 w 2060"/>
              <a:gd name="T5" fmla="*/ 4 h 2059"/>
              <a:gd name="T6" fmla="*/ 1100 w 2060"/>
              <a:gd name="T7" fmla="*/ 0 h 2059"/>
              <a:gd name="T8" fmla="*/ 944 w 2060"/>
              <a:gd name="T9" fmla="*/ 0 h 2059"/>
              <a:gd name="T10" fmla="*/ 878 w 2060"/>
              <a:gd name="T11" fmla="*/ 10 h 2059"/>
              <a:gd name="T12" fmla="*/ 84 w 2060"/>
              <a:gd name="T13" fmla="*/ 617 h 2059"/>
              <a:gd name="T14" fmla="*/ 4 w 2060"/>
              <a:gd name="T15" fmla="*/ 926 h 2059"/>
              <a:gd name="T16" fmla="*/ 0 w 2060"/>
              <a:gd name="T17" fmla="*/ 940 h 2059"/>
              <a:gd name="T18" fmla="*/ 0 w 2060"/>
              <a:gd name="T19" fmla="*/ 1104 h 2059"/>
              <a:gd name="T20" fmla="*/ 10 w 2060"/>
              <a:gd name="T21" fmla="*/ 1169 h 2059"/>
              <a:gd name="T22" fmla="*/ 617 w 2060"/>
              <a:gd name="T23" fmla="*/ 1963 h 2059"/>
              <a:gd name="T24" fmla="*/ 1096 w 2060"/>
              <a:gd name="T25" fmla="*/ 2044 h 2059"/>
              <a:gd name="T26" fmla="*/ 1942 w 2060"/>
              <a:gd name="T27" fmla="*/ 1474 h 2059"/>
              <a:gd name="T28" fmla="*/ 2044 w 2060"/>
              <a:gd name="T29" fmla="*/ 952 h 2059"/>
              <a:gd name="T30" fmla="*/ 1023 w 2060"/>
              <a:gd name="T31" fmla="*/ 1888 h 2059"/>
              <a:gd name="T32" fmla="*/ 160 w 2060"/>
              <a:gd name="T33" fmla="*/ 1023 h 2059"/>
              <a:gd name="T34" fmla="*/ 1024 w 2060"/>
              <a:gd name="T35" fmla="*/ 160 h 2059"/>
              <a:gd name="T36" fmla="*/ 1888 w 2060"/>
              <a:gd name="T37" fmla="*/ 1024 h 2059"/>
              <a:gd name="T38" fmla="*/ 1023 w 2060"/>
              <a:gd name="T39" fmla="*/ 1888 h 2059"/>
              <a:gd name="T40" fmla="*/ 1444 w 2060"/>
              <a:gd name="T41" fmla="*/ 680 h 2059"/>
              <a:gd name="T42" fmla="*/ 1356 w 2060"/>
              <a:gd name="T43" fmla="*/ 706 h 2059"/>
              <a:gd name="T44" fmla="*/ 898 w 2060"/>
              <a:gd name="T45" fmla="*/ 1165 h 2059"/>
              <a:gd name="T46" fmla="*/ 868 w 2060"/>
              <a:gd name="T47" fmla="*/ 1164 h 2059"/>
              <a:gd name="T48" fmla="*/ 763 w 2060"/>
              <a:gd name="T49" fmla="*/ 1059 h 2059"/>
              <a:gd name="T50" fmla="*/ 684 w 2060"/>
              <a:gd name="T51" fmla="*/ 980 h 2059"/>
              <a:gd name="T52" fmla="*/ 571 w 2060"/>
              <a:gd name="T53" fmla="*/ 981 h 2059"/>
              <a:gd name="T54" fmla="*/ 576 w 2060"/>
              <a:gd name="T55" fmla="*/ 1098 h 2059"/>
              <a:gd name="T56" fmla="*/ 816 w 2060"/>
              <a:gd name="T57" fmla="*/ 1338 h 2059"/>
              <a:gd name="T58" fmla="*/ 951 w 2060"/>
              <a:gd name="T59" fmla="*/ 1338 h 2059"/>
              <a:gd name="T60" fmla="*/ 1216 w 2060"/>
              <a:gd name="T61" fmla="*/ 1072 h 2059"/>
              <a:gd name="T62" fmla="*/ 1468 w 2060"/>
              <a:gd name="T63" fmla="*/ 821 h 2059"/>
              <a:gd name="T64" fmla="*/ 1500 w 2060"/>
              <a:gd name="T65" fmla="*/ 757 h 2059"/>
              <a:gd name="T66" fmla="*/ 1444 w 2060"/>
              <a:gd name="T67" fmla="*/ 680 h 2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0" h="2059">
                <a:moveTo>
                  <a:pt x="2044" y="952"/>
                </a:moveTo>
                <a:cubicBezTo>
                  <a:pt x="2010" y="567"/>
                  <a:pt x="1818" y="285"/>
                  <a:pt x="1476" y="106"/>
                </a:cubicBezTo>
                <a:cubicBezTo>
                  <a:pt x="1362" y="46"/>
                  <a:pt x="1238" y="14"/>
                  <a:pt x="1110" y="4"/>
                </a:cubicBezTo>
                <a:cubicBezTo>
                  <a:pt x="1106" y="4"/>
                  <a:pt x="1101" y="6"/>
                  <a:pt x="1100" y="0"/>
                </a:cubicBezTo>
                <a:cubicBezTo>
                  <a:pt x="944" y="0"/>
                  <a:pt x="944" y="0"/>
                  <a:pt x="944" y="0"/>
                </a:cubicBezTo>
                <a:cubicBezTo>
                  <a:pt x="923" y="9"/>
                  <a:pt x="900" y="7"/>
                  <a:pt x="878" y="10"/>
                </a:cubicBezTo>
                <a:cubicBezTo>
                  <a:pt x="507" y="73"/>
                  <a:pt x="242" y="275"/>
                  <a:pt x="84" y="617"/>
                </a:cubicBezTo>
                <a:cubicBezTo>
                  <a:pt x="39" y="715"/>
                  <a:pt x="15" y="819"/>
                  <a:pt x="4" y="926"/>
                </a:cubicBezTo>
                <a:cubicBezTo>
                  <a:pt x="4" y="931"/>
                  <a:pt x="7" y="937"/>
                  <a:pt x="0" y="940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9" y="1125"/>
                  <a:pt x="7" y="1148"/>
                  <a:pt x="10" y="1169"/>
                </a:cubicBezTo>
                <a:cubicBezTo>
                  <a:pt x="73" y="1541"/>
                  <a:pt x="275" y="1806"/>
                  <a:pt x="617" y="1963"/>
                </a:cubicBezTo>
                <a:cubicBezTo>
                  <a:pt x="768" y="2032"/>
                  <a:pt x="929" y="2059"/>
                  <a:pt x="1096" y="2044"/>
                </a:cubicBezTo>
                <a:cubicBezTo>
                  <a:pt x="1482" y="2009"/>
                  <a:pt x="1765" y="1818"/>
                  <a:pt x="1942" y="1474"/>
                </a:cubicBezTo>
                <a:cubicBezTo>
                  <a:pt x="2027" y="1311"/>
                  <a:pt x="2060" y="1135"/>
                  <a:pt x="2044" y="952"/>
                </a:cubicBezTo>
                <a:close/>
                <a:moveTo>
                  <a:pt x="1023" y="1888"/>
                </a:moveTo>
                <a:cubicBezTo>
                  <a:pt x="546" y="1887"/>
                  <a:pt x="159" y="1500"/>
                  <a:pt x="160" y="1023"/>
                </a:cubicBezTo>
                <a:cubicBezTo>
                  <a:pt x="160" y="546"/>
                  <a:pt x="548" y="160"/>
                  <a:pt x="1024" y="160"/>
                </a:cubicBezTo>
                <a:cubicBezTo>
                  <a:pt x="1501" y="160"/>
                  <a:pt x="1888" y="548"/>
                  <a:pt x="1888" y="1024"/>
                </a:cubicBezTo>
                <a:cubicBezTo>
                  <a:pt x="1887" y="1501"/>
                  <a:pt x="1500" y="1888"/>
                  <a:pt x="1023" y="1888"/>
                </a:cubicBezTo>
                <a:close/>
                <a:moveTo>
                  <a:pt x="1444" y="680"/>
                </a:moveTo>
                <a:cubicBezTo>
                  <a:pt x="1408" y="669"/>
                  <a:pt x="1380" y="681"/>
                  <a:pt x="1356" y="706"/>
                </a:cubicBezTo>
                <a:cubicBezTo>
                  <a:pt x="1203" y="859"/>
                  <a:pt x="1050" y="1011"/>
                  <a:pt x="898" y="1165"/>
                </a:cubicBezTo>
                <a:cubicBezTo>
                  <a:pt x="885" y="1178"/>
                  <a:pt x="879" y="1176"/>
                  <a:pt x="868" y="1164"/>
                </a:cubicBezTo>
                <a:cubicBezTo>
                  <a:pt x="834" y="1129"/>
                  <a:pt x="798" y="1094"/>
                  <a:pt x="763" y="1059"/>
                </a:cubicBezTo>
                <a:cubicBezTo>
                  <a:pt x="737" y="1033"/>
                  <a:pt x="711" y="1006"/>
                  <a:pt x="684" y="980"/>
                </a:cubicBezTo>
                <a:cubicBezTo>
                  <a:pt x="650" y="948"/>
                  <a:pt x="602" y="949"/>
                  <a:pt x="571" y="981"/>
                </a:cubicBezTo>
                <a:cubicBezTo>
                  <a:pt x="538" y="1014"/>
                  <a:pt x="540" y="1062"/>
                  <a:pt x="576" y="1098"/>
                </a:cubicBezTo>
                <a:cubicBezTo>
                  <a:pt x="656" y="1178"/>
                  <a:pt x="736" y="1258"/>
                  <a:pt x="816" y="1338"/>
                </a:cubicBezTo>
                <a:cubicBezTo>
                  <a:pt x="862" y="1384"/>
                  <a:pt x="905" y="1384"/>
                  <a:pt x="951" y="1338"/>
                </a:cubicBezTo>
                <a:cubicBezTo>
                  <a:pt x="1039" y="1249"/>
                  <a:pt x="1128" y="1161"/>
                  <a:pt x="1216" y="1072"/>
                </a:cubicBezTo>
                <a:cubicBezTo>
                  <a:pt x="1300" y="988"/>
                  <a:pt x="1384" y="904"/>
                  <a:pt x="1468" y="821"/>
                </a:cubicBezTo>
                <a:cubicBezTo>
                  <a:pt x="1486" y="803"/>
                  <a:pt x="1499" y="783"/>
                  <a:pt x="1500" y="757"/>
                </a:cubicBezTo>
                <a:cubicBezTo>
                  <a:pt x="1500" y="722"/>
                  <a:pt x="1477" y="690"/>
                  <a:pt x="1444" y="680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Freeform 16">
            <a:extLst>
              <a:ext uri="{FF2B5EF4-FFF2-40B4-BE49-F238E27FC236}">
                <a16:creationId xmlns:a16="http://schemas.microsoft.com/office/drawing/2014/main" id="{1B1824D0-309D-3A99-0DD2-900827130C99}"/>
              </a:ext>
            </a:extLst>
          </p:cNvPr>
          <p:cNvSpPr>
            <a:spLocks noEditPoints="1"/>
          </p:cNvSpPr>
          <p:nvPr/>
        </p:nvSpPr>
        <p:spPr bwMode="auto">
          <a:xfrm>
            <a:off x="6622670" y="3273849"/>
            <a:ext cx="652476" cy="652476"/>
          </a:xfrm>
          <a:custGeom>
            <a:avLst/>
            <a:gdLst>
              <a:gd name="T0" fmla="*/ 2044 w 2060"/>
              <a:gd name="T1" fmla="*/ 952 h 2059"/>
              <a:gd name="T2" fmla="*/ 1476 w 2060"/>
              <a:gd name="T3" fmla="*/ 106 h 2059"/>
              <a:gd name="T4" fmla="*/ 1110 w 2060"/>
              <a:gd name="T5" fmla="*/ 4 h 2059"/>
              <a:gd name="T6" fmla="*/ 1100 w 2060"/>
              <a:gd name="T7" fmla="*/ 0 h 2059"/>
              <a:gd name="T8" fmla="*/ 944 w 2060"/>
              <a:gd name="T9" fmla="*/ 0 h 2059"/>
              <a:gd name="T10" fmla="*/ 878 w 2060"/>
              <a:gd name="T11" fmla="*/ 10 h 2059"/>
              <a:gd name="T12" fmla="*/ 84 w 2060"/>
              <a:gd name="T13" fmla="*/ 617 h 2059"/>
              <a:gd name="T14" fmla="*/ 4 w 2060"/>
              <a:gd name="T15" fmla="*/ 926 h 2059"/>
              <a:gd name="T16" fmla="*/ 0 w 2060"/>
              <a:gd name="T17" fmla="*/ 940 h 2059"/>
              <a:gd name="T18" fmla="*/ 0 w 2060"/>
              <a:gd name="T19" fmla="*/ 1104 h 2059"/>
              <a:gd name="T20" fmla="*/ 10 w 2060"/>
              <a:gd name="T21" fmla="*/ 1169 h 2059"/>
              <a:gd name="T22" fmla="*/ 617 w 2060"/>
              <a:gd name="T23" fmla="*/ 1963 h 2059"/>
              <a:gd name="T24" fmla="*/ 1096 w 2060"/>
              <a:gd name="T25" fmla="*/ 2044 h 2059"/>
              <a:gd name="T26" fmla="*/ 1942 w 2060"/>
              <a:gd name="T27" fmla="*/ 1474 h 2059"/>
              <a:gd name="T28" fmla="*/ 2044 w 2060"/>
              <a:gd name="T29" fmla="*/ 952 h 2059"/>
              <a:gd name="T30" fmla="*/ 1023 w 2060"/>
              <a:gd name="T31" fmla="*/ 1888 h 2059"/>
              <a:gd name="T32" fmla="*/ 160 w 2060"/>
              <a:gd name="T33" fmla="*/ 1023 h 2059"/>
              <a:gd name="T34" fmla="*/ 1024 w 2060"/>
              <a:gd name="T35" fmla="*/ 160 h 2059"/>
              <a:gd name="T36" fmla="*/ 1888 w 2060"/>
              <a:gd name="T37" fmla="*/ 1024 h 2059"/>
              <a:gd name="T38" fmla="*/ 1023 w 2060"/>
              <a:gd name="T39" fmla="*/ 1888 h 2059"/>
              <a:gd name="T40" fmla="*/ 1444 w 2060"/>
              <a:gd name="T41" fmla="*/ 680 h 2059"/>
              <a:gd name="T42" fmla="*/ 1356 w 2060"/>
              <a:gd name="T43" fmla="*/ 706 h 2059"/>
              <a:gd name="T44" fmla="*/ 898 w 2060"/>
              <a:gd name="T45" fmla="*/ 1165 h 2059"/>
              <a:gd name="T46" fmla="*/ 868 w 2060"/>
              <a:gd name="T47" fmla="*/ 1164 h 2059"/>
              <a:gd name="T48" fmla="*/ 763 w 2060"/>
              <a:gd name="T49" fmla="*/ 1059 h 2059"/>
              <a:gd name="T50" fmla="*/ 684 w 2060"/>
              <a:gd name="T51" fmla="*/ 980 h 2059"/>
              <a:gd name="T52" fmla="*/ 571 w 2060"/>
              <a:gd name="T53" fmla="*/ 981 h 2059"/>
              <a:gd name="T54" fmla="*/ 576 w 2060"/>
              <a:gd name="T55" fmla="*/ 1098 h 2059"/>
              <a:gd name="T56" fmla="*/ 816 w 2060"/>
              <a:gd name="T57" fmla="*/ 1338 h 2059"/>
              <a:gd name="T58" fmla="*/ 951 w 2060"/>
              <a:gd name="T59" fmla="*/ 1338 h 2059"/>
              <a:gd name="T60" fmla="*/ 1216 w 2060"/>
              <a:gd name="T61" fmla="*/ 1072 h 2059"/>
              <a:gd name="T62" fmla="*/ 1468 w 2060"/>
              <a:gd name="T63" fmla="*/ 821 h 2059"/>
              <a:gd name="T64" fmla="*/ 1500 w 2060"/>
              <a:gd name="T65" fmla="*/ 757 h 2059"/>
              <a:gd name="T66" fmla="*/ 1444 w 2060"/>
              <a:gd name="T67" fmla="*/ 680 h 2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0" h="2059">
                <a:moveTo>
                  <a:pt x="2044" y="952"/>
                </a:moveTo>
                <a:cubicBezTo>
                  <a:pt x="2010" y="567"/>
                  <a:pt x="1818" y="285"/>
                  <a:pt x="1476" y="106"/>
                </a:cubicBezTo>
                <a:cubicBezTo>
                  <a:pt x="1362" y="46"/>
                  <a:pt x="1238" y="14"/>
                  <a:pt x="1110" y="4"/>
                </a:cubicBezTo>
                <a:cubicBezTo>
                  <a:pt x="1106" y="4"/>
                  <a:pt x="1101" y="6"/>
                  <a:pt x="1100" y="0"/>
                </a:cubicBezTo>
                <a:cubicBezTo>
                  <a:pt x="944" y="0"/>
                  <a:pt x="944" y="0"/>
                  <a:pt x="944" y="0"/>
                </a:cubicBezTo>
                <a:cubicBezTo>
                  <a:pt x="923" y="9"/>
                  <a:pt x="900" y="7"/>
                  <a:pt x="878" y="10"/>
                </a:cubicBezTo>
                <a:cubicBezTo>
                  <a:pt x="507" y="73"/>
                  <a:pt x="242" y="275"/>
                  <a:pt x="84" y="617"/>
                </a:cubicBezTo>
                <a:cubicBezTo>
                  <a:pt x="39" y="715"/>
                  <a:pt x="15" y="819"/>
                  <a:pt x="4" y="926"/>
                </a:cubicBezTo>
                <a:cubicBezTo>
                  <a:pt x="4" y="931"/>
                  <a:pt x="7" y="937"/>
                  <a:pt x="0" y="940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9" y="1125"/>
                  <a:pt x="7" y="1148"/>
                  <a:pt x="10" y="1169"/>
                </a:cubicBezTo>
                <a:cubicBezTo>
                  <a:pt x="73" y="1541"/>
                  <a:pt x="275" y="1806"/>
                  <a:pt x="617" y="1963"/>
                </a:cubicBezTo>
                <a:cubicBezTo>
                  <a:pt x="768" y="2032"/>
                  <a:pt x="929" y="2059"/>
                  <a:pt x="1096" y="2044"/>
                </a:cubicBezTo>
                <a:cubicBezTo>
                  <a:pt x="1482" y="2009"/>
                  <a:pt x="1765" y="1818"/>
                  <a:pt x="1942" y="1474"/>
                </a:cubicBezTo>
                <a:cubicBezTo>
                  <a:pt x="2027" y="1311"/>
                  <a:pt x="2060" y="1135"/>
                  <a:pt x="2044" y="952"/>
                </a:cubicBezTo>
                <a:close/>
                <a:moveTo>
                  <a:pt x="1023" y="1888"/>
                </a:moveTo>
                <a:cubicBezTo>
                  <a:pt x="546" y="1887"/>
                  <a:pt x="159" y="1500"/>
                  <a:pt x="160" y="1023"/>
                </a:cubicBezTo>
                <a:cubicBezTo>
                  <a:pt x="160" y="546"/>
                  <a:pt x="548" y="160"/>
                  <a:pt x="1024" y="160"/>
                </a:cubicBezTo>
                <a:cubicBezTo>
                  <a:pt x="1501" y="160"/>
                  <a:pt x="1888" y="548"/>
                  <a:pt x="1888" y="1024"/>
                </a:cubicBezTo>
                <a:cubicBezTo>
                  <a:pt x="1887" y="1501"/>
                  <a:pt x="1500" y="1888"/>
                  <a:pt x="1023" y="1888"/>
                </a:cubicBezTo>
                <a:close/>
                <a:moveTo>
                  <a:pt x="1444" y="680"/>
                </a:moveTo>
                <a:cubicBezTo>
                  <a:pt x="1408" y="669"/>
                  <a:pt x="1380" y="681"/>
                  <a:pt x="1356" y="706"/>
                </a:cubicBezTo>
                <a:cubicBezTo>
                  <a:pt x="1203" y="859"/>
                  <a:pt x="1050" y="1011"/>
                  <a:pt x="898" y="1165"/>
                </a:cubicBezTo>
                <a:cubicBezTo>
                  <a:pt x="885" y="1178"/>
                  <a:pt x="879" y="1176"/>
                  <a:pt x="868" y="1164"/>
                </a:cubicBezTo>
                <a:cubicBezTo>
                  <a:pt x="834" y="1129"/>
                  <a:pt x="798" y="1094"/>
                  <a:pt x="763" y="1059"/>
                </a:cubicBezTo>
                <a:cubicBezTo>
                  <a:pt x="737" y="1033"/>
                  <a:pt x="711" y="1006"/>
                  <a:pt x="684" y="980"/>
                </a:cubicBezTo>
                <a:cubicBezTo>
                  <a:pt x="650" y="948"/>
                  <a:pt x="602" y="949"/>
                  <a:pt x="571" y="981"/>
                </a:cubicBezTo>
                <a:cubicBezTo>
                  <a:pt x="538" y="1014"/>
                  <a:pt x="540" y="1062"/>
                  <a:pt x="576" y="1098"/>
                </a:cubicBezTo>
                <a:cubicBezTo>
                  <a:pt x="656" y="1178"/>
                  <a:pt x="736" y="1258"/>
                  <a:pt x="816" y="1338"/>
                </a:cubicBezTo>
                <a:cubicBezTo>
                  <a:pt x="862" y="1384"/>
                  <a:pt x="905" y="1384"/>
                  <a:pt x="951" y="1338"/>
                </a:cubicBezTo>
                <a:cubicBezTo>
                  <a:pt x="1039" y="1249"/>
                  <a:pt x="1128" y="1161"/>
                  <a:pt x="1216" y="1072"/>
                </a:cubicBezTo>
                <a:cubicBezTo>
                  <a:pt x="1300" y="988"/>
                  <a:pt x="1384" y="904"/>
                  <a:pt x="1468" y="821"/>
                </a:cubicBezTo>
                <a:cubicBezTo>
                  <a:pt x="1486" y="803"/>
                  <a:pt x="1499" y="783"/>
                  <a:pt x="1500" y="757"/>
                </a:cubicBezTo>
                <a:cubicBezTo>
                  <a:pt x="1500" y="722"/>
                  <a:pt x="1477" y="690"/>
                  <a:pt x="1444" y="680"/>
                </a:cubicBezTo>
                <a:close/>
              </a:path>
            </a:pathLst>
          </a:custGeom>
          <a:solidFill>
            <a:srgbClr val="001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47C53A11-113A-24D4-1043-B899D56F580C}"/>
              </a:ext>
            </a:extLst>
          </p:cNvPr>
          <p:cNvSpPr txBox="1"/>
          <p:nvPr/>
        </p:nvSpPr>
        <p:spPr>
          <a:xfrm>
            <a:off x="5663274" y="1560652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DDD6B86D-6D96-5FC7-1ED0-1B1B03B38800}"/>
              </a:ext>
            </a:extLst>
          </p:cNvPr>
          <p:cNvSpPr txBox="1"/>
          <p:nvPr/>
        </p:nvSpPr>
        <p:spPr>
          <a:xfrm>
            <a:off x="5663274" y="4019922"/>
            <a:ext cx="25712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F5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1F5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038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" grpId="0" animBg="1"/>
      <p:bldP spid="252" grpId="0" animBg="1"/>
      <p:bldP spid="253" grpId="0"/>
      <p:bldP spid="254" grpId="0"/>
      <p:bldP spid="255" grpId="0" animBg="1"/>
      <p:bldP spid="256" grpId="0" animBg="1"/>
      <p:bldP spid="257" grpId="0"/>
      <p:bldP spid="25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3DF7E6-1AC4-5034-92D4-D4EF12661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46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DD37E2-4279-4089-6683-B6FD7919B3D7}"/>
              </a:ext>
            </a:extLst>
          </p:cNvPr>
          <p:cNvSpPr txBox="1"/>
          <p:nvPr/>
        </p:nvSpPr>
        <p:spPr>
          <a:xfrm>
            <a:off x="2479249" y="135541"/>
            <a:ext cx="7352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7896DA-C445-BD16-CEA3-2D1491AC0A16}"/>
              </a:ext>
            </a:extLst>
          </p:cNvPr>
          <p:cNvSpPr txBox="1"/>
          <p:nvPr/>
        </p:nvSpPr>
        <p:spPr>
          <a:xfrm>
            <a:off x="548490" y="1173037"/>
            <a:ext cx="1109501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»  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483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3DF7E6-1AC4-5034-92D4-D4EF12661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fa-IR" smtClean="0"/>
              <a:pPr/>
              <a:t>47</a:t>
            </a:fld>
            <a:endParaRPr lang="fa-I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09EC87-AC55-59F1-972A-8A74394379DC}"/>
              </a:ext>
            </a:extLst>
          </p:cNvPr>
          <p:cNvSpPr txBox="1"/>
          <p:nvPr/>
        </p:nvSpPr>
        <p:spPr>
          <a:xfrm>
            <a:off x="502489" y="1051680"/>
            <a:ext cx="10969932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  <a:p>
            <a:pPr marL="285750" indent="-285750" algn="justLow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Aggelidis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V.P. &amp;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Chatzoglou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P.D. (2009). Using a Modified Technology Acceptance Model in Hospitals. International Journal of Medical </a:t>
            </a:r>
            <a:r>
              <a:rPr lang="en-US" sz="1600" dirty="0" err="1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Informations</a:t>
            </a:r>
            <a:r>
              <a:rPr lang="en-US" sz="16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, 78, 115-126.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E05633-3237-1261-F03A-909D20BCEF2B}"/>
              </a:ext>
            </a:extLst>
          </p:cNvPr>
          <p:cNvSpPr txBox="1"/>
          <p:nvPr/>
        </p:nvSpPr>
        <p:spPr>
          <a:xfrm>
            <a:off x="2479249" y="135541"/>
            <a:ext cx="7352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345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071A11-61EA-4C98-84E8-5C46B6FCEEC0}"/>
              </a:ext>
            </a:extLst>
          </p:cNvPr>
          <p:cNvSpPr txBox="1"/>
          <p:nvPr/>
        </p:nvSpPr>
        <p:spPr>
          <a:xfrm>
            <a:off x="1045215" y="2798680"/>
            <a:ext cx="10101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عزیزان</a:t>
            </a:r>
            <a:endParaRPr lang="en-US" sz="6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0992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9E55DE-D237-3F14-5E7B-F279CB833EC1}"/>
              </a:ext>
            </a:extLst>
          </p:cNvPr>
          <p:cNvSpPr txBox="1"/>
          <p:nvPr/>
        </p:nvSpPr>
        <p:spPr>
          <a:xfrm>
            <a:off x="735293" y="1019321"/>
            <a:ext cx="50999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790BB1-7878-99D8-33DF-73F1A1E40BC6}"/>
              </a:ext>
            </a:extLst>
          </p:cNvPr>
          <p:cNvSpPr txBox="1"/>
          <p:nvPr/>
        </p:nvSpPr>
        <p:spPr>
          <a:xfrm>
            <a:off x="6284537" y="1019320"/>
            <a:ext cx="50999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دهید.ز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2415EA-2F01-9330-9203-303BC26E0F03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565929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6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52EE81-379D-E3E1-92F9-CE3106B3BC72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04ACB59-251A-4135-D6A0-5391A476EA08}"/>
              </a:ext>
            </a:extLst>
          </p:cNvPr>
          <p:cNvSpPr txBox="1"/>
          <p:nvPr/>
        </p:nvSpPr>
        <p:spPr>
          <a:xfrm>
            <a:off x="8413956" y="3099984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A502080-5CCA-8EE8-36A1-7185D816241F}"/>
              </a:ext>
            </a:extLst>
          </p:cNvPr>
          <p:cNvSpPr txBox="1"/>
          <p:nvPr/>
        </p:nvSpPr>
        <p:spPr>
          <a:xfrm>
            <a:off x="6072708" y="3099984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A56F0DF-4061-9E90-1513-57F43E37526D}"/>
              </a:ext>
            </a:extLst>
          </p:cNvPr>
          <p:cNvSpPr txBox="1"/>
          <p:nvPr/>
        </p:nvSpPr>
        <p:spPr>
          <a:xfrm>
            <a:off x="3891995" y="3099984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8CF8EC2-54D1-CC20-08B3-D3135A62D8E9}"/>
              </a:ext>
            </a:extLst>
          </p:cNvPr>
          <p:cNvSpPr txBox="1"/>
          <p:nvPr/>
        </p:nvSpPr>
        <p:spPr>
          <a:xfrm>
            <a:off x="1550747" y="3099984"/>
            <a:ext cx="201474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3B7FE479-F7CD-844A-EF45-ABF67E67F609}"/>
              </a:ext>
            </a:extLst>
          </p:cNvPr>
          <p:cNvGrpSpPr/>
          <p:nvPr/>
        </p:nvGrpSpPr>
        <p:grpSpPr>
          <a:xfrm>
            <a:off x="6628579" y="1701628"/>
            <a:ext cx="1828438" cy="1305432"/>
            <a:chOff x="6628579" y="1701628"/>
            <a:chExt cx="1828438" cy="130543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D225AAA8-395F-D5B3-51B4-6C6671D7ACDE}"/>
                </a:ext>
              </a:extLst>
            </p:cNvPr>
            <p:cNvGrpSpPr/>
            <p:nvPr/>
          </p:nvGrpSpPr>
          <p:grpSpPr>
            <a:xfrm>
              <a:off x="6628579" y="1701628"/>
              <a:ext cx="1828438" cy="1305432"/>
              <a:chOff x="5403094" y="2776284"/>
              <a:chExt cx="1828438" cy="1305432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779E2658-E50E-4579-9913-9F27D9FB32BA}"/>
                  </a:ext>
                </a:extLst>
              </p:cNvPr>
              <p:cNvSpPr/>
              <p:nvPr/>
            </p:nvSpPr>
            <p:spPr>
              <a:xfrm>
                <a:off x="5403094" y="2776284"/>
                <a:ext cx="1305429" cy="1305432"/>
              </a:xfrm>
              <a:custGeom>
                <a:avLst/>
                <a:gdLst>
                  <a:gd name="connsiteX0" fmla="*/ 597897 w 598773"/>
                  <a:gd name="connsiteY0" fmla="*/ 299055 h 598773"/>
                  <a:gd name="connsiteX1" fmla="*/ 298510 w 598773"/>
                  <a:gd name="connsiteY1" fmla="*/ 598442 h 598773"/>
                  <a:gd name="connsiteX2" fmla="*/ -877 w 598773"/>
                  <a:gd name="connsiteY2" fmla="*/ 299055 h 598773"/>
                  <a:gd name="connsiteX3" fmla="*/ 298510 w 598773"/>
                  <a:gd name="connsiteY3" fmla="*/ -331 h 598773"/>
                  <a:gd name="connsiteX4" fmla="*/ 597897 w 598773"/>
                  <a:gd name="connsiteY4" fmla="*/ 299055 h 59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773" h="598773">
                    <a:moveTo>
                      <a:pt x="597897" y="299055"/>
                    </a:moveTo>
                    <a:cubicBezTo>
                      <a:pt x="597897" y="464402"/>
                      <a:pt x="463857" y="598442"/>
                      <a:pt x="298510" y="598442"/>
                    </a:cubicBezTo>
                    <a:cubicBezTo>
                      <a:pt x="133164" y="598442"/>
                      <a:pt x="-877" y="464402"/>
                      <a:pt x="-877" y="299055"/>
                    </a:cubicBezTo>
                    <a:cubicBezTo>
                      <a:pt x="-877" y="133709"/>
                      <a:pt x="133164" y="-331"/>
                      <a:pt x="298510" y="-331"/>
                    </a:cubicBezTo>
                    <a:cubicBezTo>
                      <a:pt x="463857" y="-331"/>
                      <a:pt x="597897" y="133709"/>
                      <a:pt x="597897" y="2990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1346" cap="flat">
                <a:solidFill>
                  <a:schemeClr val="bg1"/>
                </a:solidFill>
                <a:prstDash val="solid"/>
                <a:miter/>
              </a:ln>
              <a:effectLst>
                <a:outerShdw blurRad="431800" dist="1524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DB72A36-8D5A-35AC-201E-3079DAD4C54B}"/>
                  </a:ext>
                </a:extLst>
              </p:cNvPr>
              <p:cNvSpPr/>
              <p:nvPr/>
            </p:nvSpPr>
            <p:spPr>
              <a:xfrm>
                <a:off x="5514011" y="2877041"/>
                <a:ext cx="1103915" cy="1103919"/>
              </a:xfrm>
              <a:custGeom>
                <a:avLst/>
                <a:gdLst>
                  <a:gd name="connsiteX0" fmla="*/ 597897 w 598773"/>
                  <a:gd name="connsiteY0" fmla="*/ 299055 h 598773"/>
                  <a:gd name="connsiteX1" fmla="*/ 298510 w 598773"/>
                  <a:gd name="connsiteY1" fmla="*/ 598442 h 598773"/>
                  <a:gd name="connsiteX2" fmla="*/ -877 w 598773"/>
                  <a:gd name="connsiteY2" fmla="*/ 299055 h 598773"/>
                  <a:gd name="connsiteX3" fmla="*/ 298510 w 598773"/>
                  <a:gd name="connsiteY3" fmla="*/ -331 h 598773"/>
                  <a:gd name="connsiteX4" fmla="*/ 597897 w 598773"/>
                  <a:gd name="connsiteY4" fmla="*/ 299055 h 59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773" h="598773">
                    <a:moveTo>
                      <a:pt x="597897" y="299055"/>
                    </a:moveTo>
                    <a:cubicBezTo>
                      <a:pt x="597897" y="464402"/>
                      <a:pt x="463857" y="598442"/>
                      <a:pt x="298510" y="598442"/>
                    </a:cubicBezTo>
                    <a:cubicBezTo>
                      <a:pt x="133164" y="598442"/>
                      <a:pt x="-877" y="464402"/>
                      <a:pt x="-877" y="299055"/>
                    </a:cubicBezTo>
                    <a:cubicBezTo>
                      <a:pt x="-877" y="133709"/>
                      <a:pt x="133164" y="-331"/>
                      <a:pt x="298510" y="-331"/>
                    </a:cubicBezTo>
                    <a:cubicBezTo>
                      <a:pt x="463857" y="-331"/>
                      <a:pt x="597897" y="133709"/>
                      <a:pt x="597897" y="299055"/>
                    </a:cubicBezTo>
                    <a:close/>
                  </a:path>
                </a:pathLst>
              </a:custGeom>
              <a:solidFill>
                <a:srgbClr val="001F56"/>
              </a:solidFill>
              <a:ln w="11346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4" name="Arrow: Chevron 73">
                <a:extLst>
                  <a:ext uri="{FF2B5EF4-FFF2-40B4-BE49-F238E27FC236}">
                    <a16:creationId xmlns:a16="http://schemas.microsoft.com/office/drawing/2014/main" id="{BE1E1CD9-C725-A53B-184A-B311C220E58E}"/>
                  </a:ext>
                </a:extLst>
              </p:cNvPr>
              <p:cNvSpPr/>
              <p:nvPr/>
            </p:nvSpPr>
            <p:spPr>
              <a:xfrm>
                <a:off x="7003169" y="3294834"/>
                <a:ext cx="228363" cy="338228"/>
              </a:xfrm>
              <a:prstGeom prst="chevron">
                <a:avLst>
                  <a:gd name="adj" fmla="val 50737"/>
                </a:avLst>
              </a:prstGeom>
              <a:solidFill>
                <a:srgbClr val="082C39"/>
              </a:solidFill>
              <a:ln w="9525" cap="flat">
                <a:noFill/>
                <a:prstDash val="solid"/>
                <a:miter/>
              </a:ln>
              <a:effectLst>
                <a:outerShdw blurRad="736600" dist="3810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" name="Google Shape;1907;p35">
              <a:extLst>
                <a:ext uri="{FF2B5EF4-FFF2-40B4-BE49-F238E27FC236}">
                  <a16:creationId xmlns:a16="http://schemas.microsoft.com/office/drawing/2014/main" id="{80242351-5B09-3022-DE2C-0A6CFD7A760B}"/>
                </a:ext>
              </a:extLst>
            </p:cNvPr>
            <p:cNvGrpSpPr/>
            <p:nvPr/>
          </p:nvGrpSpPr>
          <p:grpSpPr>
            <a:xfrm>
              <a:off x="6982983" y="2037884"/>
              <a:ext cx="596620" cy="609789"/>
              <a:chOff x="7241199" y="4130056"/>
              <a:chExt cx="596035" cy="609192"/>
            </a:xfrm>
            <a:solidFill>
              <a:schemeClr val="bg1"/>
            </a:solidFill>
          </p:grpSpPr>
          <p:sp>
            <p:nvSpPr>
              <p:cNvPr id="95" name="Google Shape;1908;p35">
                <a:extLst>
                  <a:ext uri="{FF2B5EF4-FFF2-40B4-BE49-F238E27FC236}">
                    <a16:creationId xmlns:a16="http://schemas.microsoft.com/office/drawing/2014/main" id="{88E69776-D182-4155-04B7-775FFDD09CDB}"/>
                  </a:ext>
                </a:extLst>
              </p:cNvPr>
              <p:cNvSpPr/>
              <p:nvPr/>
            </p:nvSpPr>
            <p:spPr>
              <a:xfrm>
                <a:off x="7279347" y="4172734"/>
                <a:ext cx="500028" cy="540507"/>
              </a:xfrm>
              <a:custGeom>
                <a:avLst/>
                <a:gdLst/>
                <a:ahLst/>
                <a:cxnLst/>
                <a:rect l="l" t="t" r="r" b="b"/>
                <a:pathLst>
                  <a:path w="500028" h="540507" extrusionOk="0">
                    <a:moveTo>
                      <a:pt x="446706" y="245235"/>
                    </a:moveTo>
                    <a:lnTo>
                      <a:pt x="446706" y="109499"/>
                    </a:lnTo>
                    <a:cubicBezTo>
                      <a:pt x="446706" y="60076"/>
                      <a:pt x="406461" y="19868"/>
                      <a:pt x="356993" y="19868"/>
                    </a:cubicBezTo>
                    <a:cubicBezTo>
                      <a:pt x="346335" y="19868"/>
                      <a:pt x="336107" y="21743"/>
                      <a:pt x="326615" y="25167"/>
                    </a:cubicBezTo>
                    <a:cubicBezTo>
                      <a:pt x="316828" y="10041"/>
                      <a:pt x="299812" y="1"/>
                      <a:pt x="280482" y="1"/>
                    </a:cubicBezTo>
                    <a:lnTo>
                      <a:pt x="263439" y="1"/>
                    </a:lnTo>
                    <a:cubicBezTo>
                      <a:pt x="258511" y="1"/>
                      <a:pt x="254515" y="3997"/>
                      <a:pt x="254515" y="8925"/>
                    </a:cubicBezTo>
                    <a:cubicBezTo>
                      <a:pt x="254515" y="13853"/>
                      <a:pt x="258511" y="17849"/>
                      <a:pt x="263439" y="17849"/>
                    </a:cubicBezTo>
                    <a:lnTo>
                      <a:pt x="280479" y="17849"/>
                    </a:lnTo>
                    <a:cubicBezTo>
                      <a:pt x="300915" y="17849"/>
                      <a:pt x="317542" y="34455"/>
                      <a:pt x="317542" y="54867"/>
                    </a:cubicBezTo>
                    <a:lnTo>
                      <a:pt x="317542" y="78313"/>
                    </a:lnTo>
                    <a:cubicBezTo>
                      <a:pt x="305552" y="77417"/>
                      <a:pt x="291859" y="76903"/>
                      <a:pt x="276123" y="76903"/>
                    </a:cubicBezTo>
                    <a:lnTo>
                      <a:pt x="274344" y="76903"/>
                    </a:lnTo>
                    <a:cubicBezTo>
                      <a:pt x="237118" y="76903"/>
                      <a:pt x="190025" y="79112"/>
                      <a:pt x="156005" y="96333"/>
                    </a:cubicBezTo>
                    <a:cubicBezTo>
                      <a:pt x="141473" y="103690"/>
                      <a:pt x="130037" y="113228"/>
                      <a:pt x="121610" y="125059"/>
                    </a:cubicBezTo>
                    <a:lnTo>
                      <a:pt x="121610" y="54865"/>
                    </a:lnTo>
                    <a:cubicBezTo>
                      <a:pt x="121610" y="34454"/>
                      <a:pt x="138237" y="17847"/>
                      <a:pt x="158673" y="17847"/>
                    </a:cubicBezTo>
                    <a:lnTo>
                      <a:pt x="202758" y="17847"/>
                    </a:lnTo>
                    <a:cubicBezTo>
                      <a:pt x="207686" y="17847"/>
                      <a:pt x="211681" y="13852"/>
                      <a:pt x="211681" y="8924"/>
                    </a:cubicBezTo>
                    <a:cubicBezTo>
                      <a:pt x="211681" y="3995"/>
                      <a:pt x="207686" y="0"/>
                      <a:pt x="202758" y="0"/>
                    </a:cubicBezTo>
                    <a:lnTo>
                      <a:pt x="158675" y="0"/>
                    </a:lnTo>
                    <a:cubicBezTo>
                      <a:pt x="128397" y="0"/>
                      <a:pt x="103764" y="24613"/>
                      <a:pt x="103764" y="54865"/>
                    </a:cubicBezTo>
                    <a:lnTo>
                      <a:pt x="103764" y="152412"/>
                    </a:lnTo>
                    <a:lnTo>
                      <a:pt x="78078" y="152412"/>
                    </a:lnTo>
                    <a:cubicBezTo>
                      <a:pt x="77432" y="152357"/>
                      <a:pt x="76060" y="151668"/>
                      <a:pt x="75670" y="151233"/>
                    </a:cubicBezTo>
                    <a:lnTo>
                      <a:pt x="55203" y="123739"/>
                    </a:lnTo>
                    <a:cubicBezTo>
                      <a:pt x="59035" y="121045"/>
                      <a:pt x="61550" y="116600"/>
                      <a:pt x="61550" y="111570"/>
                    </a:cubicBezTo>
                    <a:lnTo>
                      <a:pt x="61550" y="79810"/>
                    </a:lnTo>
                    <a:cubicBezTo>
                      <a:pt x="61550" y="71609"/>
                      <a:pt x="54879" y="64937"/>
                      <a:pt x="46677" y="64937"/>
                    </a:cubicBezTo>
                    <a:lnTo>
                      <a:pt x="14873" y="64937"/>
                    </a:lnTo>
                    <a:cubicBezTo>
                      <a:pt x="6671" y="64937"/>
                      <a:pt x="0" y="71609"/>
                      <a:pt x="0" y="79810"/>
                    </a:cubicBezTo>
                    <a:lnTo>
                      <a:pt x="0" y="111570"/>
                    </a:lnTo>
                    <a:cubicBezTo>
                      <a:pt x="0" y="119772"/>
                      <a:pt x="6671" y="126443"/>
                      <a:pt x="14873" y="126443"/>
                    </a:cubicBezTo>
                    <a:lnTo>
                      <a:pt x="34967" y="126443"/>
                    </a:lnTo>
                    <a:lnTo>
                      <a:pt x="61352" y="161891"/>
                    </a:lnTo>
                    <a:cubicBezTo>
                      <a:pt x="64961" y="166739"/>
                      <a:pt x="71967" y="170259"/>
                      <a:pt x="78011" y="170259"/>
                    </a:cubicBezTo>
                    <a:lnTo>
                      <a:pt x="103764" y="170259"/>
                    </a:lnTo>
                    <a:lnTo>
                      <a:pt x="103764" y="245238"/>
                    </a:lnTo>
                    <a:cubicBezTo>
                      <a:pt x="73873" y="248176"/>
                      <a:pt x="50442" y="273431"/>
                      <a:pt x="50442" y="304056"/>
                    </a:cubicBezTo>
                    <a:lnTo>
                      <a:pt x="50442" y="309481"/>
                    </a:lnTo>
                    <a:cubicBezTo>
                      <a:pt x="50442" y="341679"/>
                      <a:pt x="76345" y="367929"/>
                      <a:pt x="108422" y="368558"/>
                    </a:cubicBezTo>
                    <a:cubicBezTo>
                      <a:pt x="121702" y="424099"/>
                      <a:pt x="162265" y="469170"/>
                      <a:pt x="215119" y="488783"/>
                    </a:cubicBezTo>
                    <a:lnTo>
                      <a:pt x="215119" y="525634"/>
                    </a:lnTo>
                    <a:cubicBezTo>
                      <a:pt x="215119" y="533835"/>
                      <a:pt x="221790" y="540507"/>
                      <a:pt x="229992" y="540507"/>
                    </a:cubicBezTo>
                    <a:lnTo>
                      <a:pt x="258680" y="540507"/>
                    </a:lnTo>
                    <a:cubicBezTo>
                      <a:pt x="263608" y="540507"/>
                      <a:pt x="267604" y="536511"/>
                      <a:pt x="267604" y="531583"/>
                    </a:cubicBezTo>
                    <a:cubicBezTo>
                      <a:pt x="267604" y="526655"/>
                      <a:pt x="263608" y="522659"/>
                      <a:pt x="258680" y="522659"/>
                    </a:cubicBezTo>
                    <a:lnTo>
                      <a:pt x="232968" y="522659"/>
                    </a:lnTo>
                    <a:lnTo>
                      <a:pt x="232968" y="494303"/>
                    </a:lnTo>
                    <a:cubicBezTo>
                      <a:pt x="246221" y="497614"/>
                      <a:pt x="260080" y="499384"/>
                      <a:pt x="274345" y="499384"/>
                    </a:cubicBezTo>
                    <a:lnTo>
                      <a:pt x="276124" y="499384"/>
                    </a:lnTo>
                    <a:cubicBezTo>
                      <a:pt x="276125" y="499384"/>
                      <a:pt x="276125" y="499384"/>
                      <a:pt x="276127" y="499384"/>
                    </a:cubicBezTo>
                    <a:cubicBezTo>
                      <a:pt x="290095" y="499384"/>
                      <a:pt x="304012" y="497652"/>
                      <a:pt x="317501" y="494295"/>
                    </a:cubicBezTo>
                    <a:lnTo>
                      <a:pt x="317501" y="522660"/>
                    </a:lnTo>
                    <a:lnTo>
                      <a:pt x="312222" y="522660"/>
                    </a:lnTo>
                    <a:cubicBezTo>
                      <a:pt x="307294" y="522660"/>
                      <a:pt x="303298" y="526656"/>
                      <a:pt x="303298" y="531584"/>
                    </a:cubicBezTo>
                    <a:cubicBezTo>
                      <a:pt x="303298" y="536512"/>
                      <a:pt x="307294" y="540508"/>
                      <a:pt x="312222" y="540508"/>
                    </a:cubicBezTo>
                    <a:lnTo>
                      <a:pt x="320476" y="540508"/>
                    </a:lnTo>
                    <a:cubicBezTo>
                      <a:pt x="328677" y="540508"/>
                      <a:pt x="335349" y="533836"/>
                      <a:pt x="335349" y="525635"/>
                    </a:cubicBezTo>
                    <a:lnTo>
                      <a:pt x="335349" y="488791"/>
                    </a:lnTo>
                    <a:cubicBezTo>
                      <a:pt x="342305" y="486225"/>
                      <a:pt x="349095" y="483223"/>
                      <a:pt x="355650" y="479766"/>
                    </a:cubicBezTo>
                    <a:cubicBezTo>
                      <a:pt x="360009" y="477467"/>
                      <a:pt x="361679" y="472069"/>
                      <a:pt x="359380" y="467709"/>
                    </a:cubicBezTo>
                    <a:cubicBezTo>
                      <a:pt x="357081" y="463350"/>
                      <a:pt x="351685" y="461680"/>
                      <a:pt x="347323" y="463978"/>
                    </a:cubicBezTo>
                    <a:cubicBezTo>
                      <a:pt x="325546" y="475463"/>
                      <a:pt x="300925" y="481535"/>
                      <a:pt x="276124" y="481534"/>
                    </a:cubicBezTo>
                    <a:lnTo>
                      <a:pt x="274345" y="481534"/>
                    </a:lnTo>
                    <a:cubicBezTo>
                      <a:pt x="190128" y="481534"/>
                      <a:pt x="121611" y="413089"/>
                      <a:pt x="121611" y="328959"/>
                    </a:cubicBezTo>
                    <a:lnTo>
                      <a:pt x="121611" y="189654"/>
                    </a:lnTo>
                    <a:cubicBezTo>
                      <a:pt x="121611" y="182750"/>
                      <a:pt x="122060" y="176296"/>
                      <a:pt x="122956" y="170258"/>
                    </a:cubicBezTo>
                    <a:lnTo>
                      <a:pt x="146761" y="170258"/>
                    </a:lnTo>
                    <a:cubicBezTo>
                      <a:pt x="151689" y="170258"/>
                      <a:pt x="155685" y="166262"/>
                      <a:pt x="155685" y="161334"/>
                    </a:cubicBezTo>
                    <a:cubicBezTo>
                      <a:pt x="155685" y="156406"/>
                      <a:pt x="151689" y="152410"/>
                      <a:pt x="146761" y="152410"/>
                    </a:cubicBezTo>
                    <a:lnTo>
                      <a:pt x="127358" y="152410"/>
                    </a:lnTo>
                    <a:cubicBezTo>
                      <a:pt x="133844" y="134532"/>
                      <a:pt x="145916" y="121441"/>
                      <a:pt x="164067" y="112253"/>
                    </a:cubicBezTo>
                    <a:cubicBezTo>
                      <a:pt x="187985" y="100147"/>
                      <a:pt x="221996" y="94747"/>
                      <a:pt x="274346" y="94747"/>
                    </a:cubicBezTo>
                    <a:lnTo>
                      <a:pt x="276125" y="94747"/>
                    </a:lnTo>
                    <a:cubicBezTo>
                      <a:pt x="328476" y="94747"/>
                      <a:pt x="362487" y="100147"/>
                      <a:pt x="386404" y="112253"/>
                    </a:cubicBezTo>
                    <a:cubicBezTo>
                      <a:pt x="415369" y="126914"/>
                      <a:pt x="428859" y="151509"/>
                      <a:pt x="428859" y="189653"/>
                    </a:cubicBezTo>
                    <a:lnTo>
                      <a:pt x="428859" y="328958"/>
                    </a:lnTo>
                    <a:cubicBezTo>
                      <a:pt x="428859" y="364484"/>
                      <a:pt x="416370" y="399076"/>
                      <a:pt x="393693" y="426359"/>
                    </a:cubicBezTo>
                    <a:cubicBezTo>
                      <a:pt x="390543" y="430149"/>
                      <a:pt x="391061" y="435775"/>
                      <a:pt x="394852" y="438925"/>
                    </a:cubicBezTo>
                    <a:cubicBezTo>
                      <a:pt x="398642" y="442074"/>
                      <a:pt x="404270" y="441558"/>
                      <a:pt x="407418" y="437766"/>
                    </a:cubicBezTo>
                    <a:cubicBezTo>
                      <a:pt x="424192" y="417585"/>
                      <a:pt x="435970" y="393825"/>
                      <a:pt x="442019" y="368556"/>
                    </a:cubicBezTo>
                    <a:cubicBezTo>
                      <a:pt x="474109" y="367941"/>
                      <a:pt x="500028" y="341685"/>
                      <a:pt x="500028" y="309477"/>
                    </a:cubicBezTo>
                    <a:lnTo>
                      <a:pt x="500028" y="304053"/>
                    </a:lnTo>
                    <a:cubicBezTo>
                      <a:pt x="500028" y="273428"/>
                      <a:pt x="476597" y="248174"/>
                      <a:pt x="446706" y="245235"/>
                    </a:cubicBezTo>
                    <a:close/>
                    <a:moveTo>
                      <a:pt x="43701" y="108597"/>
                    </a:moveTo>
                    <a:lnTo>
                      <a:pt x="17847" y="108597"/>
                    </a:lnTo>
                    <a:lnTo>
                      <a:pt x="17847" y="82786"/>
                    </a:lnTo>
                    <a:lnTo>
                      <a:pt x="43701" y="82786"/>
                    </a:lnTo>
                    <a:lnTo>
                      <a:pt x="43701" y="108597"/>
                    </a:lnTo>
                    <a:close/>
                    <a:moveTo>
                      <a:pt x="68289" y="309480"/>
                    </a:moveTo>
                    <a:lnTo>
                      <a:pt x="68289" y="304055"/>
                    </a:lnTo>
                    <a:cubicBezTo>
                      <a:pt x="68289" y="283283"/>
                      <a:pt x="83740" y="266056"/>
                      <a:pt x="103764" y="263214"/>
                    </a:cubicBezTo>
                    <a:lnTo>
                      <a:pt x="103764" y="288296"/>
                    </a:lnTo>
                    <a:lnTo>
                      <a:pt x="103764" y="297843"/>
                    </a:lnTo>
                    <a:lnTo>
                      <a:pt x="93650" y="297843"/>
                    </a:lnTo>
                    <a:cubicBezTo>
                      <a:pt x="88722" y="297843"/>
                      <a:pt x="84727" y="301838"/>
                      <a:pt x="84727" y="306767"/>
                    </a:cubicBezTo>
                    <a:cubicBezTo>
                      <a:pt x="84727" y="311695"/>
                      <a:pt x="88722" y="315690"/>
                      <a:pt x="93650" y="315690"/>
                    </a:cubicBezTo>
                    <a:lnTo>
                      <a:pt x="103764" y="315690"/>
                    </a:lnTo>
                    <a:lnTo>
                      <a:pt x="103764" y="328958"/>
                    </a:lnTo>
                    <a:cubicBezTo>
                      <a:pt x="103764" y="336251"/>
                      <a:pt x="104227" y="343437"/>
                      <a:pt x="105120" y="350492"/>
                    </a:cubicBezTo>
                    <a:cubicBezTo>
                      <a:pt x="84441" y="348256"/>
                      <a:pt x="68289" y="330719"/>
                      <a:pt x="68289" y="309480"/>
                    </a:cubicBezTo>
                    <a:close/>
                    <a:moveTo>
                      <a:pt x="428856" y="125056"/>
                    </a:moveTo>
                    <a:cubicBezTo>
                      <a:pt x="420430" y="113225"/>
                      <a:pt x="408995" y="103687"/>
                      <a:pt x="394462" y="96331"/>
                    </a:cubicBezTo>
                    <a:cubicBezTo>
                      <a:pt x="382685" y="90370"/>
                      <a:pt x="365807" y="83829"/>
                      <a:pt x="335389" y="80061"/>
                    </a:cubicBezTo>
                    <a:lnTo>
                      <a:pt x="335389" y="54865"/>
                    </a:lnTo>
                    <a:cubicBezTo>
                      <a:pt x="335389" y="50291"/>
                      <a:pt x="334817" y="45847"/>
                      <a:pt x="333756" y="41595"/>
                    </a:cubicBezTo>
                    <a:cubicBezTo>
                      <a:pt x="341051" y="39095"/>
                      <a:pt x="348859" y="37714"/>
                      <a:pt x="356991" y="37714"/>
                    </a:cubicBezTo>
                    <a:cubicBezTo>
                      <a:pt x="396618" y="37714"/>
                      <a:pt x="428856" y="69916"/>
                      <a:pt x="428856" y="109498"/>
                    </a:cubicBezTo>
                    <a:lnTo>
                      <a:pt x="428856" y="125056"/>
                    </a:lnTo>
                    <a:close/>
                    <a:moveTo>
                      <a:pt x="482179" y="309480"/>
                    </a:moveTo>
                    <a:cubicBezTo>
                      <a:pt x="482179" y="330726"/>
                      <a:pt x="466015" y="348269"/>
                      <a:pt x="445325" y="350495"/>
                    </a:cubicBezTo>
                    <a:cubicBezTo>
                      <a:pt x="446236" y="343380"/>
                      <a:pt x="446704" y="336188"/>
                      <a:pt x="446704" y="328959"/>
                    </a:cubicBezTo>
                    <a:lnTo>
                      <a:pt x="446704" y="315692"/>
                    </a:lnTo>
                    <a:lnTo>
                      <a:pt x="456816" y="315692"/>
                    </a:lnTo>
                    <a:cubicBezTo>
                      <a:pt x="461745" y="315692"/>
                      <a:pt x="465740" y="311696"/>
                      <a:pt x="465740" y="306768"/>
                    </a:cubicBezTo>
                    <a:cubicBezTo>
                      <a:pt x="465740" y="301840"/>
                      <a:pt x="461745" y="297844"/>
                      <a:pt x="456816" y="297844"/>
                    </a:cubicBezTo>
                    <a:lnTo>
                      <a:pt x="446704" y="297844"/>
                    </a:lnTo>
                    <a:lnTo>
                      <a:pt x="446704" y="263214"/>
                    </a:lnTo>
                    <a:cubicBezTo>
                      <a:pt x="466729" y="266056"/>
                      <a:pt x="482179" y="283283"/>
                      <a:pt x="482179" y="304055"/>
                    </a:cubicBezTo>
                    <a:lnTo>
                      <a:pt x="482179" y="3094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1909;p35">
                <a:extLst>
                  <a:ext uri="{FF2B5EF4-FFF2-40B4-BE49-F238E27FC236}">
                    <a16:creationId xmlns:a16="http://schemas.microsoft.com/office/drawing/2014/main" id="{30B80872-A8B7-FBED-05A3-E403BCB7855F}"/>
                  </a:ext>
                </a:extLst>
              </p:cNvPr>
              <p:cNvSpPr/>
              <p:nvPr/>
            </p:nvSpPr>
            <p:spPr>
              <a:xfrm>
                <a:off x="7537403" y="4443991"/>
                <a:ext cx="48476" cy="80317"/>
              </a:xfrm>
              <a:custGeom>
                <a:avLst/>
                <a:gdLst/>
                <a:ahLst/>
                <a:cxnLst/>
                <a:rect l="l" t="t" r="r" b="b"/>
                <a:pathLst>
                  <a:path w="48476" h="80317" extrusionOk="0">
                    <a:moveTo>
                      <a:pt x="39552" y="62470"/>
                    </a:moveTo>
                    <a:lnTo>
                      <a:pt x="20822" y="62470"/>
                    </a:lnTo>
                    <a:cubicBezTo>
                      <a:pt x="19210" y="62470"/>
                      <a:pt x="17847" y="61107"/>
                      <a:pt x="17847" y="59495"/>
                    </a:cubicBezTo>
                    <a:lnTo>
                      <a:pt x="17847" y="8924"/>
                    </a:lnTo>
                    <a:cubicBezTo>
                      <a:pt x="17847" y="3995"/>
                      <a:pt x="13852" y="0"/>
                      <a:pt x="8924" y="0"/>
                    </a:cubicBezTo>
                    <a:cubicBezTo>
                      <a:pt x="3995" y="0"/>
                      <a:pt x="0" y="3995"/>
                      <a:pt x="0" y="8924"/>
                    </a:cubicBezTo>
                    <a:lnTo>
                      <a:pt x="0" y="59495"/>
                    </a:lnTo>
                    <a:cubicBezTo>
                      <a:pt x="0" y="70976"/>
                      <a:pt x="9341" y="80317"/>
                      <a:pt x="20822" y="80317"/>
                    </a:cubicBezTo>
                    <a:lnTo>
                      <a:pt x="39552" y="80317"/>
                    </a:lnTo>
                    <a:cubicBezTo>
                      <a:pt x="44481" y="80317"/>
                      <a:pt x="48476" y="76322"/>
                      <a:pt x="48476" y="71393"/>
                    </a:cubicBezTo>
                    <a:cubicBezTo>
                      <a:pt x="48476" y="66465"/>
                      <a:pt x="44481" y="62470"/>
                      <a:pt x="39552" y="624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1910;p35">
                <a:extLst>
                  <a:ext uri="{FF2B5EF4-FFF2-40B4-BE49-F238E27FC236}">
                    <a16:creationId xmlns:a16="http://schemas.microsoft.com/office/drawing/2014/main" id="{D76262A7-88FE-325F-F9F4-22D2BC556857}"/>
                  </a:ext>
                </a:extLst>
              </p:cNvPr>
              <p:cNvSpPr/>
              <p:nvPr/>
            </p:nvSpPr>
            <p:spPr>
              <a:xfrm>
                <a:off x="7579420" y="4413548"/>
                <a:ext cx="119520" cy="79693"/>
              </a:xfrm>
              <a:custGeom>
                <a:avLst/>
                <a:gdLst/>
                <a:ahLst/>
                <a:cxnLst/>
                <a:rect l="l" t="t" r="r" b="b"/>
                <a:pathLst>
                  <a:path w="119520" h="79693" extrusionOk="0">
                    <a:moveTo>
                      <a:pt x="117223" y="31810"/>
                    </a:moveTo>
                    <a:cubicBezTo>
                      <a:pt x="104730" y="11891"/>
                      <a:pt x="83248" y="0"/>
                      <a:pt x="59758" y="0"/>
                    </a:cubicBezTo>
                    <a:cubicBezTo>
                      <a:pt x="36271" y="0"/>
                      <a:pt x="14790" y="11891"/>
                      <a:pt x="2296" y="31810"/>
                    </a:cubicBezTo>
                    <a:cubicBezTo>
                      <a:pt x="-765" y="36691"/>
                      <a:pt x="-766" y="42999"/>
                      <a:pt x="2296" y="47886"/>
                    </a:cubicBezTo>
                    <a:cubicBezTo>
                      <a:pt x="14790" y="67804"/>
                      <a:pt x="36271" y="79694"/>
                      <a:pt x="59757" y="79694"/>
                    </a:cubicBezTo>
                    <a:cubicBezTo>
                      <a:pt x="83247" y="79694"/>
                      <a:pt x="104729" y="67802"/>
                      <a:pt x="117221" y="47887"/>
                    </a:cubicBezTo>
                    <a:cubicBezTo>
                      <a:pt x="120288" y="43000"/>
                      <a:pt x="120286" y="36688"/>
                      <a:pt x="117223" y="31810"/>
                    </a:cubicBezTo>
                    <a:close/>
                    <a:moveTo>
                      <a:pt x="18355" y="39847"/>
                    </a:moveTo>
                    <a:cubicBezTo>
                      <a:pt x="24441" y="30833"/>
                      <a:pt x="33103" y="24234"/>
                      <a:pt x="43032" y="20724"/>
                    </a:cubicBezTo>
                    <a:cubicBezTo>
                      <a:pt x="37698" y="25390"/>
                      <a:pt x="34307" y="32222"/>
                      <a:pt x="34307" y="39846"/>
                    </a:cubicBezTo>
                    <a:cubicBezTo>
                      <a:pt x="34307" y="47471"/>
                      <a:pt x="37698" y="54305"/>
                      <a:pt x="43033" y="58972"/>
                    </a:cubicBezTo>
                    <a:cubicBezTo>
                      <a:pt x="33103" y="55460"/>
                      <a:pt x="24440" y="48860"/>
                      <a:pt x="18355" y="39847"/>
                    </a:cubicBezTo>
                    <a:close/>
                    <a:moveTo>
                      <a:pt x="59758" y="47435"/>
                    </a:moveTo>
                    <a:cubicBezTo>
                      <a:pt x="55566" y="47434"/>
                      <a:pt x="52155" y="44030"/>
                      <a:pt x="52155" y="39846"/>
                    </a:cubicBezTo>
                    <a:cubicBezTo>
                      <a:pt x="52155" y="35663"/>
                      <a:pt x="55567" y="32260"/>
                      <a:pt x="59758" y="32260"/>
                    </a:cubicBezTo>
                    <a:cubicBezTo>
                      <a:pt x="63951" y="32260"/>
                      <a:pt x="67363" y="35663"/>
                      <a:pt x="67363" y="39846"/>
                    </a:cubicBezTo>
                    <a:cubicBezTo>
                      <a:pt x="67363" y="44031"/>
                      <a:pt x="63951" y="47435"/>
                      <a:pt x="59758" y="47435"/>
                    </a:cubicBezTo>
                    <a:close/>
                    <a:moveTo>
                      <a:pt x="76484" y="58970"/>
                    </a:moveTo>
                    <a:cubicBezTo>
                      <a:pt x="81819" y="54305"/>
                      <a:pt x="85210" y="47471"/>
                      <a:pt x="85210" y="39845"/>
                    </a:cubicBezTo>
                    <a:cubicBezTo>
                      <a:pt x="85210" y="32222"/>
                      <a:pt x="81819" y="25390"/>
                      <a:pt x="76485" y="20723"/>
                    </a:cubicBezTo>
                    <a:cubicBezTo>
                      <a:pt x="86414" y="24233"/>
                      <a:pt x="95076" y="30832"/>
                      <a:pt x="101162" y="39847"/>
                    </a:cubicBezTo>
                    <a:cubicBezTo>
                      <a:pt x="95077" y="48862"/>
                      <a:pt x="86414" y="55460"/>
                      <a:pt x="76484" y="589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1911;p35">
                <a:extLst>
                  <a:ext uri="{FF2B5EF4-FFF2-40B4-BE49-F238E27FC236}">
                    <a16:creationId xmlns:a16="http://schemas.microsoft.com/office/drawing/2014/main" id="{DDD79654-3483-95E1-4C04-AB861FD40BF3}"/>
                  </a:ext>
                </a:extLst>
              </p:cNvPr>
              <p:cNvSpPr/>
              <p:nvPr/>
            </p:nvSpPr>
            <p:spPr>
              <a:xfrm>
                <a:off x="7410224" y="4413548"/>
                <a:ext cx="119520" cy="79693"/>
              </a:xfrm>
              <a:custGeom>
                <a:avLst/>
                <a:gdLst/>
                <a:ahLst/>
                <a:cxnLst/>
                <a:rect l="l" t="t" r="r" b="b"/>
                <a:pathLst>
                  <a:path w="119520" h="79693" extrusionOk="0">
                    <a:moveTo>
                      <a:pt x="117223" y="31809"/>
                    </a:moveTo>
                    <a:cubicBezTo>
                      <a:pt x="104731" y="11891"/>
                      <a:pt x="83249" y="0"/>
                      <a:pt x="59759" y="0"/>
                    </a:cubicBezTo>
                    <a:cubicBezTo>
                      <a:pt x="36271" y="0"/>
                      <a:pt x="14789" y="11891"/>
                      <a:pt x="2297" y="31808"/>
                    </a:cubicBezTo>
                    <a:cubicBezTo>
                      <a:pt x="-765" y="36690"/>
                      <a:pt x="-766" y="42999"/>
                      <a:pt x="2297" y="47886"/>
                    </a:cubicBezTo>
                    <a:cubicBezTo>
                      <a:pt x="14789" y="67804"/>
                      <a:pt x="36272" y="79694"/>
                      <a:pt x="59759" y="79694"/>
                    </a:cubicBezTo>
                    <a:cubicBezTo>
                      <a:pt x="83249" y="79694"/>
                      <a:pt x="104730" y="67802"/>
                      <a:pt x="117223" y="47885"/>
                    </a:cubicBezTo>
                    <a:cubicBezTo>
                      <a:pt x="120287" y="43000"/>
                      <a:pt x="120287" y="36688"/>
                      <a:pt x="117223" y="31809"/>
                    </a:cubicBezTo>
                    <a:close/>
                    <a:moveTo>
                      <a:pt x="18357" y="39847"/>
                    </a:moveTo>
                    <a:cubicBezTo>
                      <a:pt x="24441" y="30833"/>
                      <a:pt x="33103" y="24234"/>
                      <a:pt x="43032" y="20723"/>
                    </a:cubicBezTo>
                    <a:cubicBezTo>
                      <a:pt x="37698" y="25389"/>
                      <a:pt x="34309" y="32222"/>
                      <a:pt x="34309" y="39845"/>
                    </a:cubicBezTo>
                    <a:cubicBezTo>
                      <a:pt x="34309" y="47471"/>
                      <a:pt x="37700" y="54304"/>
                      <a:pt x="43035" y="58970"/>
                    </a:cubicBezTo>
                    <a:cubicBezTo>
                      <a:pt x="33105" y="55460"/>
                      <a:pt x="24441" y="48860"/>
                      <a:pt x="18357" y="39847"/>
                    </a:cubicBezTo>
                    <a:close/>
                    <a:moveTo>
                      <a:pt x="59760" y="47435"/>
                    </a:moveTo>
                    <a:cubicBezTo>
                      <a:pt x="55567" y="47435"/>
                      <a:pt x="52156" y="44031"/>
                      <a:pt x="52156" y="39846"/>
                    </a:cubicBezTo>
                    <a:cubicBezTo>
                      <a:pt x="52156" y="35663"/>
                      <a:pt x="55567" y="32260"/>
                      <a:pt x="59760" y="32260"/>
                    </a:cubicBezTo>
                    <a:cubicBezTo>
                      <a:pt x="63953" y="32260"/>
                      <a:pt x="67364" y="35663"/>
                      <a:pt x="67364" y="39846"/>
                    </a:cubicBezTo>
                    <a:cubicBezTo>
                      <a:pt x="67364" y="44031"/>
                      <a:pt x="63953" y="47435"/>
                      <a:pt x="59760" y="47435"/>
                    </a:cubicBezTo>
                    <a:close/>
                    <a:moveTo>
                      <a:pt x="76485" y="58970"/>
                    </a:moveTo>
                    <a:cubicBezTo>
                      <a:pt x="81819" y="54304"/>
                      <a:pt x="85210" y="47471"/>
                      <a:pt x="85210" y="39845"/>
                    </a:cubicBezTo>
                    <a:cubicBezTo>
                      <a:pt x="85211" y="32222"/>
                      <a:pt x="81821" y="25390"/>
                      <a:pt x="76487" y="20724"/>
                    </a:cubicBezTo>
                    <a:cubicBezTo>
                      <a:pt x="86415" y="24236"/>
                      <a:pt x="95077" y="30833"/>
                      <a:pt x="101163" y="39847"/>
                    </a:cubicBezTo>
                    <a:cubicBezTo>
                      <a:pt x="95078" y="48862"/>
                      <a:pt x="86415" y="55460"/>
                      <a:pt x="76485" y="589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1912;p35">
                <a:extLst>
                  <a:ext uri="{FF2B5EF4-FFF2-40B4-BE49-F238E27FC236}">
                    <a16:creationId xmlns:a16="http://schemas.microsoft.com/office/drawing/2014/main" id="{4F89BE83-DB5A-2375-2031-DDC6C27FFC54}"/>
                  </a:ext>
                </a:extLst>
              </p:cNvPr>
              <p:cNvSpPr/>
              <p:nvPr/>
            </p:nvSpPr>
            <p:spPr>
              <a:xfrm>
                <a:off x="7414385" y="4373530"/>
                <a:ext cx="114074" cy="29358"/>
              </a:xfrm>
              <a:custGeom>
                <a:avLst/>
                <a:gdLst/>
                <a:ahLst/>
                <a:cxnLst/>
                <a:rect l="l" t="t" r="r" b="b"/>
                <a:pathLst>
                  <a:path w="114074" h="29358" extrusionOk="0">
                    <a:moveTo>
                      <a:pt x="109200" y="12482"/>
                    </a:moveTo>
                    <a:cubicBezTo>
                      <a:pt x="76538" y="-4161"/>
                      <a:pt x="37538" y="-4161"/>
                      <a:pt x="4875" y="12482"/>
                    </a:cubicBezTo>
                    <a:cubicBezTo>
                      <a:pt x="483" y="14719"/>
                      <a:pt x="-1263" y="20093"/>
                      <a:pt x="974" y="24483"/>
                    </a:cubicBezTo>
                    <a:cubicBezTo>
                      <a:pt x="3215" y="28875"/>
                      <a:pt x="8587" y="30619"/>
                      <a:pt x="12978" y="28384"/>
                    </a:cubicBezTo>
                    <a:cubicBezTo>
                      <a:pt x="40568" y="14327"/>
                      <a:pt x="73510" y="14327"/>
                      <a:pt x="101098" y="28384"/>
                    </a:cubicBezTo>
                    <a:cubicBezTo>
                      <a:pt x="102395" y="29045"/>
                      <a:pt x="103779" y="29358"/>
                      <a:pt x="105143" y="29358"/>
                    </a:cubicBezTo>
                    <a:cubicBezTo>
                      <a:pt x="108391" y="29358"/>
                      <a:pt x="111525" y="27577"/>
                      <a:pt x="113100" y="24483"/>
                    </a:cubicBezTo>
                    <a:cubicBezTo>
                      <a:pt x="115337" y="20093"/>
                      <a:pt x="113592" y="14719"/>
                      <a:pt x="109200" y="124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913;p35">
                <a:extLst>
                  <a:ext uri="{FF2B5EF4-FFF2-40B4-BE49-F238E27FC236}">
                    <a16:creationId xmlns:a16="http://schemas.microsoft.com/office/drawing/2014/main" id="{81B02330-F6CD-7937-85BA-9448FECB91CB}"/>
                  </a:ext>
                </a:extLst>
              </p:cNvPr>
              <p:cNvSpPr/>
              <p:nvPr/>
            </p:nvSpPr>
            <p:spPr>
              <a:xfrm>
                <a:off x="7498966" y="4557182"/>
                <a:ext cx="111230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11230" h="17847" extrusionOk="0">
                    <a:moveTo>
                      <a:pt x="102306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5" y="17847"/>
                      <a:pt x="8924" y="17847"/>
                    </a:cubicBezTo>
                    <a:lnTo>
                      <a:pt x="102306" y="17847"/>
                    </a:lnTo>
                    <a:cubicBezTo>
                      <a:pt x="107235" y="17847"/>
                      <a:pt x="111230" y="13853"/>
                      <a:pt x="111230" y="8924"/>
                    </a:cubicBezTo>
                    <a:cubicBezTo>
                      <a:pt x="111230" y="3995"/>
                      <a:pt x="107235" y="0"/>
                      <a:pt x="1023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914;p35">
                <a:extLst>
                  <a:ext uri="{FF2B5EF4-FFF2-40B4-BE49-F238E27FC236}">
                    <a16:creationId xmlns:a16="http://schemas.microsoft.com/office/drawing/2014/main" id="{2B956180-83A6-0043-674F-790F3B5C84AB}"/>
                  </a:ext>
                </a:extLst>
              </p:cNvPr>
              <p:cNvSpPr/>
              <p:nvPr/>
            </p:nvSpPr>
            <p:spPr>
              <a:xfrm>
                <a:off x="7524329" y="4586866"/>
                <a:ext cx="60505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60505" h="17847" extrusionOk="0">
                    <a:moveTo>
                      <a:pt x="51582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5" y="17847"/>
                      <a:pt x="8924" y="17847"/>
                    </a:cubicBezTo>
                    <a:lnTo>
                      <a:pt x="51582" y="17847"/>
                    </a:lnTo>
                    <a:cubicBezTo>
                      <a:pt x="56510" y="17847"/>
                      <a:pt x="60505" y="13852"/>
                      <a:pt x="60505" y="8924"/>
                    </a:cubicBezTo>
                    <a:cubicBezTo>
                      <a:pt x="60505" y="3995"/>
                      <a:pt x="56510" y="0"/>
                      <a:pt x="515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915;p35">
                <a:extLst>
                  <a:ext uri="{FF2B5EF4-FFF2-40B4-BE49-F238E27FC236}">
                    <a16:creationId xmlns:a16="http://schemas.microsoft.com/office/drawing/2014/main" id="{AB4B27DA-095A-5D91-B91C-018885EA61D0}"/>
                  </a:ext>
                </a:extLst>
              </p:cNvPr>
              <p:cNvSpPr/>
              <p:nvPr/>
            </p:nvSpPr>
            <p:spPr>
              <a:xfrm>
                <a:off x="7578182" y="4373530"/>
                <a:ext cx="114074" cy="29358"/>
              </a:xfrm>
              <a:custGeom>
                <a:avLst/>
                <a:gdLst/>
                <a:ahLst/>
                <a:cxnLst/>
                <a:rect l="l" t="t" r="r" b="b"/>
                <a:pathLst>
                  <a:path w="114074" h="29358" extrusionOk="0">
                    <a:moveTo>
                      <a:pt x="109200" y="12482"/>
                    </a:moveTo>
                    <a:cubicBezTo>
                      <a:pt x="76538" y="-4161"/>
                      <a:pt x="37537" y="-4161"/>
                      <a:pt x="4875" y="12482"/>
                    </a:cubicBezTo>
                    <a:cubicBezTo>
                      <a:pt x="483" y="14719"/>
                      <a:pt x="-1263" y="20093"/>
                      <a:pt x="974" y="24483"/>
                    </a:cubicBezTo>
                    <a:cubicBezTo>
                      <a:pt x="3212" y="28875"/>
                      <a:pt x="8587" y="30619"/>
                      <a:pt x="12977" y="28384"/>
                    </a:cubicBezTo>
                    <a:cubicBezTo>
                      <a:pt x="40567" y="14327"/>
                      <a:pt x="73509" y="14327"/>
                      <a:pt x="101097" y="28384"/>
                    </a:cubicBezTo>
                    <a:cubicBezTo>
                      <a:pt x="102394" y="29045"/>
                      <a:pt x="103778" y="29358"/>
                      <a:pt x="105141" y="29358"/>
                    </a:cubicBezTo>
                    <a:cubicBezTo>
                      <a:pt x="108390" y="29358"/>
                      <a:pt x="111524" y="27577"/>
                      <a:pt x="113100" y="24483"/>
                    </a:cubicBezTo>
                    <a:cubicBezTo>
                      <a:pt x="115337" y="20093"/>
                      <a:pt x="113592" y="14719"/>
                      <a:pt x="109200" y="124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916;p35">
                <a:extLst>
                  <a:ext uri="{FF2B5EF4-FFF2-40B4-BE49-F238E27FC236}">
                    <a16:creationId xmlns:a16="http://schemas.microsoft.com/office/drawing/2014/main" id="{D46FB793-6B13-8C31-41BD-1C39D618E1A4}"/>
                  </a:ext>
                </a:extLst>
              </p:cNvPr>
              <p:cNvSpPr/>
              <p:nvPr/>
            </p:nvSpPr>
            <p:spPr>
              <a:xfrm>
                <a:off x="7241199" y="4570126"/>
                <a:ext cx="169273" cy="169122"/>
              </a:xfrm>
              <a:custGeom>
                <a:avLst/>
                <a:gdLst/>
                <a:ahLst/>
                <a:cxnLst/>
                <a:rect l="l" t="t" r="r" b="b"/>
                <a:pathLst>
                  <a:path w="169273" h="169122" extrusionOk="0">
                    <a:moveTo>
                      <a:pt x="160350" y="151275"/>
                    </a:moveTo>
                    <a:lnTo>
                      <a:pt x="17847" y="151275"/>
                    </a:lnTo>
                    <a:lnTo>
                      <a:pt x="17847" y="8924"/>
                    </a:lnTo>
                    <a:cubicBezTo>
                      <a:pt x="17847" y="3995"/>
                      <a:pt x="13852" y="0"/>
                      <a:pt x="8924" y="0"/>
                    </a:cubicBezTo>
                    <a:cubicBezTo>
                      <a:pt x="3995" y="0"/>
                      <a:pt x="0" y="3995"/>
                      <a:pt x="0" y="8924"/>
                    </a:cubicBezTo>
                    <a:lnTo>
                      <a:pt x="0" y="154250"/>
                    </a:lnTo>
                    <a:cubicBezTo>
                      <a:pt x="0" y="162451"/>
                      <a:pt x="6671" y="169122"/>
                      <a:pt x="14873" y="169122"/>
                    </a:cubicBezTo>
                    <a:lnTo>
                      <a:pt x="160350" y="169122"/>
                    </a:lnTo>
                    <a:cubicBezTo>
                      <a:pt x="165278" y="169122"/>
                      <a:pt x="169274" y="165127"/>
                      <a:pt x="169274" y="160199"/>
                    </a:cubicBezTo>
                    <a:cubicBezTo>
                      <a:pt x="169274" y="155270"/>
                      <a:pt x="165279" y="151275"/>
                      <a:pt x="160350" y="1512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1917;p35">
                <a:extLst>
                  <a:ext uri="{FF2B5EF4-FFF2-40B4-BE49-F238E27FC236}">
                    <a16:creationId xmlns:a16="http://schemas.microsoft.com/office/drawing/2014/main" id="{9F576B7D-5EAE-C9AA-A1DD-EF32EA200266}"/>
                  </a:ext>
                </a:extLst>
              </p:cNvPr>
              <p:cNvSpPr/>
              <p:nvPr/>
            </p:nvSpPr>
            <p:spPr>
              <a:xfrm>
                <a:off x="7241199" y="4130056"/>
                <a:ext cx="169273" cy="169122"/>
              </a:xfrm>
              <a:custGeom>
                <a:avLst/>
                <a:gdLst/>
                <a:ahLst/>
                <a:cxnLst/>
                <a:rect l="l" t="t" r="r" b="b"/>
                <a:pathLst>
                  <a:path w="169273" h="169122" extrusionOk="0">
                    <a:moveTo>
                      <a:pt x="160350" y="0"/>
                    </a:move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160199"/>
                    </a:lnTo>
                    <a:cubicBezTo>
                      <a:pt x="0" y="165127"/>
                      <a:pt x="3995" y="169122"/>
                      <a:pt x="8924" y="169122"/>
                    </a:cubicBezTo>
                    <a:cubicBezTo>
                      <a:pt x="13852" y="169122"/>
                      <a:pt x="17847" y="165127"/>
                      <a:pt x="17847" y="160199"/>
                    </a:cubicBezTo>
                    <a:lnTo>
                      <a:pt x="17847" y="17847"/>
                    </a:lnTo>
                    <a:lnTo>
                      <a:pt x="160350" y="17847"/>
                    </a:lnTo>
                    <a:cubicBezTo>
                      <a:pt x="165278" y="17847"/>
                      <a:pt x="169274" y="13852"/>
                      <a:pt x="169274" y="8924"/>
                    </a:cubicBezTo>
                    <a:cubicBezTo>
                      <a:pt x="169274" y="3995"/>
                      <a:pt x="165278" y="0"/>
                      <a:pt x="1603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918;p35">
                <a:extLst>
                  <a:ext uri="{FF2B5EF4-FFF2-40B4-BE49-F238E27FC236}">
                    <a16:creationId xmlns:a16="http://schemas.microsoft.com/office/drawing/2014/main" id="{F74DC943-24D8-8693-E196-B1143C472F34}"/>
                  </a:ext>
                </a:extLst>
              </p:cNvPr>
              <p:cNvSpPr/>
              <p:nvPr/>
            </p:nvSpPr>
            <p:spPr>
              <a:xfrm>
                <a:off x="7667961" y="4570126"/>
                <a:ext cx="169273" cy="169122"/>
              </a:xfrm>
              <a:custGeom>
                <a:avLst/>
                <a:gdLst/>
                <a:ahLst/>
                <a:cxnLst/>
                <a:rect l="l" t="t" r="r" b="b"/>
                <a:pathLst>
                  <a:path w="169273" h="169122" extrusionOk="0">
                    <a:moveTo>
                      <a:pt x="160350" y="0"/>
                    </a:moveTo>
                    <a:cubicBezTo>
                      <a:pt x="155422" y="0"/>
                      <a:pt x="151426" y="3995"/>
                      <a:pt x="151426" y="8924"/>
                    </a:cubicBezTo>
                    <a:lnTo>
                      <a:pt x="151426" y="151275"/>
                    </a:lnTo>
                    <a:lnTo>
                      <a:pt x="8924" y="151275"/>
                    </a:lnTo>
                    <a:cubicBezTo>
                      <a:pt x="3995" y="151275"/>
                      <a:pt x="0" y="155270"/>
                      <a:pt x="0" y="160199"/>
                    </a:cubicBezTo>
                    <a:cubicBezTo>
                      <a:pt x="0" y="165127"/>
                      <a:pt x="3995" y="169122"/>
                      <a:pt x="8924" y="169122"/>
                    </a:cubicBezTo>
                    <a:lnTo>
                      <a:pt x="154401" y="169122"/>
                    </a:lnTo>
                    <a:cubicBezTo>
                      <a:pt x="162602" y="169122"/>
                      <a:pt x="169274" y="162451"/>
                      <a:pt x="169274" y="154250"/>
                    </a:cubicBezTo>
                    <a:lnTo>
                      <a:pt x="169274" y="8924"/>
                    </a:lnTo>
                    <a:cubicBezTo>
                      <a:pt x="169274" y="3995"/>
                      <a:pt x="165278" y="0"/>
                      <a:pt x="1603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919;p35">
                <a:extLst>
                  <a:ext uri="{FF2B5EF4-FFF2-40B4-BE49-F238E27FC236}">
                    <a16:creationId xmlns:a16="http://schemas.microsoft.com/office/drawing/2014/main" id="{EC8CB2E0-F62A-D735-6535-6E3FCF3B77DC}"/>
                  </a:ext>
                </a:extLst>
              </p:cNvPr>
              <p:cNvSpPr/>
              <p:nvPr/>
            </p:nvSpPr>
            <p:spPr>
              <a:xfrm>
                <a:off x="7667961" y="4130056"/>
                <a:ext cx="169273" cy="169122"/>
              </a:xfrm>
              <a:custGeom>
                <a:avLst/>
                <a:gdLst/>
                <a:ahLst/>
                <a:cxnLst/>
                <a:rect l="l" t="t" r="r" b="b"/>
                <a:pathLst>
                  <a:path w="169273" h="169122" extrusionOk="0">
                    <a:moveTo>
                      <a:pt x="154401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5" y="17847"/>
                      <a:pt x="8924" y="17847"/>
                    </a:cubicBezTo>
                    <a:lnTo>
                      <a:pt x="151426" y="17847"/>
                    </a:lnTo>
                    <a:lnTo>
                      <a:pt x="151426" y="160199"/>
                    </a:lnTo>
                    <a:cubicBezTo>
                      <a:pt x="151426" y="165127"/>
                      <a:pt x="155422" y="169122"/>
                      <a:pt x="160350" y="169122"/>
                    </a:cubicBezTo>
                    <a:cubicBezTo>
                      <a:pt x="165278" y="169122"/>
                      <a:pt x="169274" y="165127"/>
                      <a:pt x="169274" y="160199"/>
                    </a:cubicBezTo>
                    <a:lnTo>
                      <a:pt x="169274" y="14873"/>
                    </a:lnTo>
                    <a:cubicBezTo>
                      <a:pt x="169274" y="6671"/>
                      <a:pt x="162601" y="0"/>
                      <a:pt x="1544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920;p35">
                <a:extLst>
                  <a:ext uri="{FF2B5EF4-FFF2-40B4-BE49-F238E27FC236}">
                    <a16:creationId xmlns:a16="http://schemas.microsoft.com/office/drawing/2014/main" id="{99D25727-A8D5-B638-B179-9A26E0801CFB}"/>
                  </a:ext>
                </a:extLst>
              </p:cNvPr>
              <p:cNvSpPr/>
              <p:nvPr/>
            </p:nvSpPr>
            <p:spPr>
              <a:xfrm>
                <a:off x="7622110" y="4600378"/>
                <a:ext cx="175697" cy="96036"/>
              </a:xfrm>
              <a:custGeom>
                <a:avLst/>
                <a:gdLst/>
                <a:ahLst/>
                <a:cxnLst/>
                <a:rect l="l" t="t" r="r" b="b"/>
                <a:pathLst>
                  <a:path w="175697" h="96036" extrusionOk="0">
                    <a:moveTo>
                      <a:pt x="166774" y="78190"/>
                    </a:moveTo>
                    <a:lnTo>
                      <a:pt x="93145" y="78190"/>
                    </a:lnTo>
                    <a:cubicBezTo>
                      <a:pt x="92181" y="78172"/>
                      <a:pt x="89981" y="77261"/>
                      <a:pt x="89289" y="76595"/>
                    </a:cubicBezTo>
                    <a:lnTo>
                      <a:pt x="15231" y="2610"/>
                    </a:lnTo>
                    <a:cubicBezTo>
                      <a:pt x="11745" y="-873"/>
                      <a:pt x="6094" y="-869"/>
                      <a:pt x="2610" y="2616"/>
                    </a:cubicBezTo>
                    <a:cubicBezTo>
                      <a:pt x="-872" y="6104"/>
                      <a:pt x="-870" y="11753"/>
                      <a:pt x="2616" y="15237"/>
                    </a:cubicBezTo>
                    <a:lnTo>
                      <a:pt x="76675" y="89222"/>
                    </a:lnTo>
                    <a:cubicBezTo>
                      <a:pt x="80692" y="93234"/>
                      <a:pt x="87462" y="96037"/>
                      <a:pt x="93140" y="96037"/>
                    </a:cubicBezTo>
                    <a:lnTo>
                      <a:pt x="166774" y="96037"/>
                    </a:lnTo>
                    <a:cubicBezTo>
                      <a:pt x="171702" y="96037"/>
                      <a:pt x="175697" y="92042"/>
                      <a:pt x="175697" y="87113"/>
                    </a:cubicBezTo>
                    <a:cubicBezTo>
                      <a:pt x="175697" y="82185"/>
                      <a:pt x="171702" y="78190"/>
                      <a:pt x="166774" y="781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921;p35">
                <a:extLst>
                  <a:ext uri="{FF2B5EF4-FFF2-40B4-BE49-F238E27FC236}">
                    <a16:creationId xmlns:a16="http://schemas.microsoft.com/office/drawing/2014/main" id="{04937FCD-01A4-EFF6-58ED-922BF87A4ADD}"/>
                  </a:ext>
                </a:extLst>
              </p:cNvPr>
              <p:cNvSpPr/>
              <p:nvPr/>
            </p:nvSpPr>
            <p:spPr>
              <a:xfrm>
                <a:off x="7728658" y="4645715"/>
                <a:ext cx="69148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69148" h="17847" extrusionOk="0">
                    <a:moveTo>
                      <a:pt x="60224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5" y="17847"/>
                      <a:pt x="8924" y="17847"/>
                    </a:cubicBezTo>
                    <a:lnTo>
                      <a:pt x="60224" y="17847"/>
                    </a:lnTo>
                    <a:cubicBezTo>
                      <a:pt x="65153" y="17847"/>
                      <a:pt x="69148" y="13852"/>
                      <a:pt x="69148" y="8924"/>
                    </a:cubicBezTo>
                    <a:cubicBezTo>
                      <a:pt x="69148" y="3995"/>
                      <a:pt x="65154" y="0"/>
                      <a:pt x="602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922;p35">
                <a:extLst>
                  <a:ext uri="{FF2B5EF4-FFF2-40B4-BE49-F238E27FC236}">
                    <a16:creationId xmlns:a16="http://schemas.microsoft.com/office/drawing/2014/main" id="{F361C8B7-1785-7BB8-C293-7BDE17BBD2A7}"/>
                  </a:ext>
                </a:extLst>
              </p:cNvPr>
              <p:cNvSpPr/>
              <p:nvPr/>
            </p:nvSpPr>
            <p:spPr>
              <a:xfrm>
                <a:off x="7728658" y="4615490"/>
                <a:ext cx="69148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69148" h="17847" extrusionOk="0">
                    <a:moveTo>
                      <a:pt x="60224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5" y="17847"/>
                      <a:pt x="8924" y="17847"/>
                    </a:cubicBezTo>
                    <a:lnTo>
                      <a:pt x="60224" y="17847"/>
                    </a:lnTo>
                    <a:cubicBezTo>
                      <a:pt x="65153" y="17847"/>
                      <a:pt x="69148" y="13852"/>
                      <a:pt x="69148" y="8924"/>
                    </a:cubicBezTo>
                    <a:cubicBezTo>
                      <a:pt x="69148" y="3995"/>
                      <a:pt x="65154" y="0"/>
                      <a:pt x="602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923;p35">
                <a:extLst>
                  <a:ext uri="{FF2B5EF4-FFF2-40B4-BE49-F238E27FC236}">
                    <a16:creationId xmlns:a16="http://schemas.microsoft.com/office/drawing/2014/main" id="{7D704740-C146-A8FD-04AD-D23C3B53045E}"/>
                  </a:ext>
                </a:extLst>
              </p:cNvPr>
              <p:cNvSpPr/>
              <p:nvPr/>
            </p:nvSpPr>
            <p:spPr>
              <a:xfrm>
                <a:off x="7280132" y="4631512"/>
                <a:ext cx="64949" cy="64902"/>
              </a:xfrm>
              <a:custGeom>
                <a:avLst/>
                <a:gdLst/>
                <a:ahLst/>
                <a:cxnLst/>
                <a:rect l="l" t="t" r="r" b="b"/>
                <a:pathLst>
                  <a:path w="64949" h="64902" extrusionOk="0">
                    <a:moveTo>
                      <a:pt x="50076" y="0"/>
                    </a:move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50030"/>
                    </a:lnTo>
                    <a:cubicBezTo>
                      <a:pt x="0" y="58231"/>
                      <a:pt x="6671" y="64903"/>
                      <a:pt x="14873" y="64903"/>
                    </a:cubicBezTo>
                    <a:lnTo>
                      <a:pt x="50076" y="64903"/>
                    </a:lnTo>
                    <a:cubicBezTo>
                      <a:pt x="58278" y="64903"/>
                      <a:pt x="64949" y="58231"/>
                      <a:pt x="64949" y="50030"/>
                    </a:cubicBezTo>
                    <a:lnTo>
                      <a:pt x="64949" y="14873"/>
                    </a:lnTo>
                    <a:cubicBezTo>
                      <a:pt x="64949" y="6671"/>
                      <a:pt x="58278" y="0"/>
                      <a:pt x="50076" y="0"/>
                    </a:cubicBezTo>
                    <a:close/>
                    <a:moveTo>
                      <a:pt x="47102" y="47055"/>
                    </a:moveTo>
                    <a:lnTo>
                      <a:pt x="17847" y="47055"/>
                    </a:lnTo>
                    <a:lnTo>
                      <a:pt x="17847" y="17847"/>
                    </a:lnTo>
                    <a:lnTo>
                      <a:pt x="47102" y="17847"/>
                    </a:lnTo>
                    <a:lnTo>
                      <a:pt x="47102" y="470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924;p35">
                <a:extLst>
                  <a:ext uri="{FF2B5EF4-FFF2-40B4-BE49-F238E27FC236}">
                    <a16:creationId xmlns:a16="http://schemas.microsoft.com/office/drawing/2014/main" id="{6CDDA824-325C-287A-FFC8-E83C744FA535}"/>
                  </a:ext>
                </a:extLst>
              </p:cNvPr>
              <p:cNvSpPr/>
              <p:nvPr/>
            </p:nvSpPr>
            <p:spPr>
              <a:xfrm>
                <a:off x="7280132" y="4605217"/>
                <a:ext cx="64949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64949" h="17847" extrusionOk="0">
                    <a:moveTo>
                      <a:pt x="56026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56026" y="17847"/>
                    </a:lnTo>
                    <a:cubicBezTo>
                      <a:pt x="60954" y="17847"/>
                      <a:pt x="64949" y="13852"/>
                      <a:pt x="64949" y="8924"/>
                    </a:cubicBezTo>
                    <a:cubicBezTo>
                      <a:pt x="64949" y="3995"/>
                      <a:pt x="60954" y="0"/>
                      <a:pt x="560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925;p35">
                <a:extLst>
                  <a:ext uri="{FF2B5EF4-FFF2-40B4-BE49-F238E27FC236}">
                    <a16:creationId xmlns:a16="http://schemas.microsoft.com/office/drawing/2014/main" id="{D5DC70A2-F46E-5BDB-7388-20ED74D0B4C4}"/>
                  </a:ext>
                </a:extLst>
              </p:cNvPr>
              <p:cNvSpPr/>
              <p:nvPr/>
            </p:nvSpPr>
            <p:spPr>
              <a:xfrm>
                <a:off x="7280132" y="4577850"/>
                <a:ext cx="64949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64949" h="17847" extrusionOk="0">
                    <a:moveTo>
                      <a:pt x="56026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56026" y="17847"/>
                    </a:lnTo>
                    <a:cubicBezTo>
                      <a:pt x="60954" y="17847"/>
                      <a:pt x="64949" y="13852"/>
                      <a:pt x="64949" y="8924"/>
                    </a:cubicBezTo>
                    <a:cubicBezTo>
                      <a:pt x="64949" y="3995"/>
                      <a:pt x="60954" y="0"/>
                      <a:pt x="560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926;p35">
                <a:extLst>
                  <a:ext uri="{FF2B5EF4-FFF2-40B4-BE49-F238E27FC236}">
                    <a16:creationId xmlns:a16="http://schemas.microsoft.com/office/drawing/2014/main" id="{8AE2EB97-936B-6683-D65A-E943F9E00341}"/>
                  </a:ext>
                </a:extLst>
              </p:cNvPr>
              <p:cNvSpPr/>
              <p:nvPr/>
            </p:nvSpPr>
            <p:spPr>
              <a:xfrm>
                <a:off x="7279347" y="4166048"/>
                <a:ext cx="61548" cy="61504"/>
              </a:xfrm>
              <a:custGeom>
                <a:avLst/>
                <a:gdLst/>
                <a:ahLst/>
                <a:cxnLst/>
                <a:rect l="l" t="t" r="r" b="b"/>
                <a:pathLst>
                  <a:path w="61548" h="61504" extrusionOk="0">
                    <a:moveTo>
                      <a:pt x="46676" y="0"/>
                    </a:moveTo>
                    <a:lnTo>
                      <a:pt x="14873" y="0"/>
                    </a:lnTo>
                    <a:cubicBezTo>
                      <a:pt x="6671" y="0"/>
                      <a:pt x="0" y="6671"/>
                      <a:pt x="0" y="14873"/>
                    </a:cubicBezTo>
                    <a:lnTo>
                      <a:pt x="0" y="46632"/>
                    </a:lnTo>
                    <a:cubicBezTo>
                      <a:pt x="0" y="54833"/>
                      <a:pt x="6671" y="61505"/>
                      <a:pt x="14873" y="61505"/>
                    </a:cubicBezTo>
                    <a:lnTo>
                      <a:pt x="46676" y="61505"/>
                    </a:lnTo>
                    <a:cubicBezTo>
                      <a:pt x="54877" y="61505"/>
                      <a:pt x="61549" y="54833"/>
                      <a:pt x="61549" y="46632"/>
                    </a:cubicBezTo>
                    <a:lnTo>
                      <a:pt x="61549" y="14873"/>
                    </a:lnTo>
                    <a:cubicBezTo>
                      <a:pt x="61549" y="6671"/>
                      <a:pt x="54877" y="0"/>
                      <a:pt x="46676" y="0"/>
                    </a:cubicBezTo>
                    <a:close/>
                    <a:moveTo>
                      <a:pt x="43701" y="43656"/>
                    </a:moveTo>
                    <a:lnTo>
                      <a:pt x="17847" y="43656"/>
                    </a:lnTo>
                    <a:lnTo>
                      <a:pt x="17847" y="17847"/>
                    </a:lnTo>
                    <a:lnTo>
                      <a:pt x="43701" y="17847"/>
                    </a:lnTo>
                    <a:lnTo>
                      <a:pt x="43701" y="436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927;p35">
                <a:extLst>
                  <a:ext uri="{FF2B5EF4-FFF2-40B4-BE49-F238E27FC236}">
                    <a16:creationId xmlns:a16="http://schemas.microsoft.com/office/drawing/2014/main" id="{D2EC01BA-12BC-FFF2-85E2-2917BE476688}"/>
                  </a:ext>
                </a:extLst>
              </p:cNvPr>
              <p:cNvSpPr/>
              <p:nvPr/>
            </p:nvSpPr>
            <p:spPr>
              <a:xfrm>
                <a:off x="7728669" y="4166048"/>
                <a:ext cx="69138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69138" h="17847" extrusionOk="0">
                    <a:moveTo>
                      <a:pt x="60215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60215" y="17847"/>
                    </a:lnTo>
                    <a:cubicBezTo>
                      <a:pt x="65143" y="17847"/>
                      <a:pt x="69139" y="13852"/>
                      <a:pt x="69139" y="8924"/>
                    </a:cubicBezTo>
                    <a:cubicBezTo>
                      <a:pt x="69139" y="3995"/>
                      <a:pt x="65143" y="0"/>
                      <a:pt x="602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928;p35">
                <a:extLst>
                  <a:ext uri="{FF2B5EF4-FFF2-40B4-BE49-F238E27FC236}">
                    <a16:creationId xmlns:a16="http://schemas.microsoft.com/office/drawing/2014/main" id="{BD8BB85C-2264-249E-FBDC-2A6905A45C45}"/>
                  </a:ext>
                </a:extLst>
              </p:cNvPr>
              <p:cNvSpPr/>
              <p:nvPr/>
            </p:nvSpPr>
            <p:spPr>
              <a:xfrm>
                <a:off x="7728669" y="4192450"/>
                <a:ext cx="69138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69138" h="17847" extrusionOk="0">
                    <a:moveTo>
                      <a:pt x="60215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60215" y="17847"/>
                    </a:lnTo>
                    <a:cubicBezTo>
                      <a:pt x="65143" y="17847"/>
                      <a:pt x="69139" y="13852"/>
                      <a:pt x="69139" y="8924"/>
                    </a:cubicBezTo>
                    <a:cubicBezTo>
                      <a:pt x="69139" y="3995"/>
                      <a:pt x="65143" y="0"/>
                      <a:pt x="602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929;p35">
                <a:extLst>
                  <a:ext uri="{FF2B5EF4-FFF2-40B4-BE49-F238E27FC236}">
                    <a16:creationId xmlns:a16="http://schemas.microsoft.com/office/drawing/2014/main" id="{28ACF8CD-EA9B-C9E8-125C-CD7847A4480B}"/>
                  </a:ext>
                </a:extLst>
              </p:cNvPr>
              <p:cNvSpPr/>
              <p:nvPr/>
            </p:nvSpPr>
            <p:spPr>
              <a:xfrm>
                <a:off x="7728669" y="4218853"/>
                <a:ext cx="69138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69138" h="17847" extrusionOk="0">
                    <a:moveTo>
                      <a:pt x="60215" y="0"/>
                    </a:moveTo>
                    <a:lnTo>
                      <a:pt x="8924" y="0"/>
                    </a:lnTo>
                    <a:cubicBezTo>
                      <a:pt x="3995" y="0"/>
                      <a:pt x="0" y="3995"/>
                      <a:pt x="0" y="8924"/>
                    </a:cubicBezTo>
                    <a:cubicBezTo>
                      <a:pt x="0" y="13852"/>
                      <a:pt x="3994" y="17847"/>
                      <a:pt x="8924" y="17847"/>
                    </a:cubicBezTo>
                    <a:lnTo>
                      <a:pt x="60215" y="17847"/>
                    </a:lnTo>
                    <a:cubicBezTo>
                      <a:pt x="65143" y="17847"/>
                      <a:pt x="69139" y="13852"/>
                      <a:pt x="69139" y="8924"/>
                    </a:cubicBezTo>
                    <a:cubicBezTo>
                      <a:pt x="69139" y="3995"/>
                      <a:pt x="65143" y="0"/>
                      <a:pt x="602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930;p35">
                <a:extLst>
                  <a:ext uri="{FF2B5EF4-FFF2-40B4-BE49-F238E27FC236}">
                    <a16:creationId xmlns:a16="http://schemas.microsoft.com/office/drawing/2014/main" id="{1B65D117-3B4C-8784-EAAF-D6C758A269D9}"/>
                  </a:ext>
                </a:extLst>
              </p:cNvPr>
              <p:cNvSpPr/>
              <p:nvPr/>
            </p:nvSpPr>
            <p:spPr>
              <a:xfrm>
                <a:off x="7728331" y="4568505"/>
                <a:ext cx="17847" cy="3331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33317" extrusionOk="0">
                    <a:moveTo>
                      <a:pt x="8924" y="0"/>
                    </a:moveTo>
                    <a:cubicBezTo>
                      <a:pt x="3995" y="0"/>
                      <a:pt x="0" y="3995"/>
                      <a:pt x="0" y="8924"/>
                    </a:cubicBezTo>
                    <a:lnTo>
                      <a:pt x="0" y="24394"/>
                    </a:lnTo>
                    <a:cubicBezTo>
                      <a:pt x="0" y="29322"/>
                      <a:pt x="3995" y="33318"/>
                      <a:pt x="8924" y="33318"/>
                    </a:cubicBezTo>
                    <a:cubicBezTo>
                      <a:pt x="13852" y="33318"/>
                      <a:pt x="17847" y="29322"/>
                      <a:pt x="17847" y="24394"/>
                    </a:cubicBezTo>
                    <a:lnTo>
                      <a:pt x="17847" y="8924"/>
                    </a:lnTo>
                    <a:cubicBezTo>
                      <a:pt x="17847" y="3995"/>
                      <a:pt x="13852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931;p35">
                <a:extLst>
                  <a:ext uri="{FF2B5EF4-FFF2-40B4-BE49-F238E27FC236}">
                    <a16:creationId xmlns:a16="http://schemas.microsoft.com/office/drawing/2014/main" id="{9879EA8F-2A4E-4035-3E21-1715FB34BF5C}"/>
                  </a:ext>
                </a:extLst>
              </p:cNvPr>
              <p:cNvSpPr/>
              <p:nvPr/>
            </p:nvSpPr>
            <p:spPr>
              <a:xfrm>
                <a:off x="7753981" y="4568505"/>
                <a:ext cx="17847" cy="3331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33317" extrusionOk="0">
                    <a:moveTo>
                      <a:pt x="8924" y="0"/>
                    </a:moveTo>
                    <a:cubicBezTo>
                      <a:pt x="3995" y="0"/>
                      <a:pt x="0" y="3995"/>
                      <a:pt x="0" y="8924"/>
                    </a:cubicBezTo>
                    <a:lnTo>
                      <a:pt x="0" y="24394"/>
                    </a:lnTo>
                    <a:cubicBezTo>
                      <a:pt x="0" y="29322"/>
                      <a:pt x="3995" y="33318"/>
                      <a:pt x="8924" y="33318"/>
                    </a:cubicBezTo>
                    <a:cubicBezTo>
                      <a:pt x="13852" y="33318"/>
                      <a:pt x="17847" y="29322"/>
                      <a:pt x="17847" y="24394"/>
                    </a:cubicBezTo>
                    <a:lnTo>
                      <a:pt x="17847" y="8924"/>
                    </a:lnTo>
                    <a:cubicBezTo>
                      <a:pt x="17847" y="3995"/>
                      <a:pt x="13852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oogle Shape;1932;p35">
                <a:extLst>
                  <a:ext uri="{FF2B5EF4-FFF2-40B4-BE49-F238E27FC236}">
                    <a16:creationId xmlns:a16="http://schemas.microsoft.com/office/drawing/2014/main" id="{C400CFCD-613B-307C-8E00-480537A825FF}"/>
                  </a:ext>
                </a:extLst>
              </p:cNvPr>
              <p:cNvSpPr/>
              <p:nvPr/>
            </p:nvSpPr>
            <p:spPr>
              <a:xfrm>
                <a:off x="7779632" y="4568505"/>
                <a:ext cx="17847" cy="3331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33317" extrusionOk="0">
                    <a:moveTo>
                      <a:pt x="8924" y="0"/>
                    </a:moveTo>
                    <a:cubicBezTo>
                      <a:pt x="3995" y="0"/>
                      <a:pt x="0" y="3995"/>
                      <a:pt x="0" y="8924"/>
                    </a:cubicBezTo>
                    <a:lnTo>
                      <a:pt x="0" y="24394"/>
                    </a:lnTo>
                    <a:cubicBezTo>
                      <a:pt x="0" y="29322"/>
                      <a:pt x="3995" y="33318"/>
                      <a:pt x="8924" y="33318"/>
                    </a:cubicBezTo>
                    <a:cubicBezTo>
                      <a:pt x="13852" y="33318"/>
                      <a:pt x="17847" y="29322"/>
                      <a:pt x="17847" y="24394"/>
                    </a:cubicBezTo>
                    <a:lnTo>
                      <a:pt x="17847" y="8924"/>
                    </a:lnTo>
                    <a:cubicBezTo>
                      <a:pt x="17847" y="3995"/>
                      <a:pt x="13852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451678D7-168B-B749-77FD-C955D877085E}"/>
              </a:ext>
            </a:extLst>
          </p:cNvPr>
          <p:cNvGrpSpPr/>
          <p:nvPr/>
        </p:nvGrpSpPr>
        <p:grpSpPr>
          <a:xfrm>
            <a:off x="4271682" y="1701628"/>
            <a:ext cx="1828438" cy="1305432"/>
            <a:chOff x="4271682" y="1701628"/>
            <a:chExt cx="1828438" cy="1305432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46365315-1DF4-82A2-A3BE-809C0496292B}"/>
                </a:ext>
              </a:extLst>
            </p:cNvPr>
            <p:cNvGrpSpPr/>
            <p:nvPr/>
          </p:nvGrpSpPr>
          <p:grpSpPr>
            <a:xfrm>
              <a:off x="4271682" y="1701628"/>
              <a:ext cx="1828438" cy="1305432"/>
              <a:chOff x="3046197" y="2776284"/>
              <a:chExt cx="1828438" cy="1305432"/>
            </a:xfrm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33001F8-39BC-9A4E-7786-464FA18F3D76}"/>
                  </a:ext>
                </a:extLst>
              </p:cNvPr>
              <p:cNvSpPr/>
              <p:nvPr/>
            </p:nvSpPr>
            <p:spPr>
              <a:xfrm>
                <a:off x="3046197" y="2776284"/>
                <a:ext cx="1305429" cy="1305432"/>
              </a:xfrm>
              <a:custGeom>
                <a:avLst/>
                <a:gdLst>
                  <a:gd name="connsiteX0" fmla="*/ 597897 w 598773"/>
                  <a:gd name="connsiteY0" fmla="*/ 299055 h 598773"/>
                  <a:gd name="connsiteX1" fmla="*/ 298510 w 598773"/>
                  <a:gd name="connsiteY1" fmla="*/ 598442 h 598773"/>
                  <a:gd name="connsiteX2" fmla="*/ -877 w 598773"/>
                  <a:gd name="connsiteY2" fmla="*/ 299055 h 598773"/>
                  <a:gd name="connsiteX3" fmla="*/ 298510 w 598773"/>
                  <a:gd name="connsiteY3" fmla="*/ -331 h 598773"/>
                  <a:gd name="connsiteX4" fmla="*/ 597897 w 598773"/>
                  <a:gd name="connsiteY4" fmla="*/ 299055 h 59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773" h="598773">
                    <a:moveTo>
                      <a:pt x="597897" y="299055"/>
                    </a:moveTo>
                    <a:cubicBezTo>
                      <a:pt x="597897" y="464402"/>
                      <a:pt x="463857" y="598442"/>
                      <a:pt x="298510" y="598442"/>
                    </a:cubicBezTo>
                    <a:cubicBezTo>
                      <a:pt x="133164" y="598442"/>
                      <a:pt x="-877" y="464402"/>
                      <a:pt x="-877" y="299055"/>
                    </a:cubicBezTo>
                    <a:cubicBezTo>
                      <a:pt x="-877" y="133709"/>
                      <a:pt x="133164" y="-331"/>
                      <a:pt x="298510" y="-331"/>
                    </a:cubicBezTo>
                    <a:cubicBezTo>
                      <a:pt x="463857" y="-331"/>
                      <a:pt x="597897" y="133709"/>
                      <a:pt x="597897" y="2990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1346" cap="flat">
                <a:solidFill>
                  <a:schemeClr val="bg1"/>
                </a:solidFill>
                <a:prstDash val="solid"/>
                <a:miter/>
              </a:ln>
              <a:effectLst>
                <a:outerShdw blurRad="431800" dist="1524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F581C9DC-36D3-8DC3-F6A8-5C5A9E8D3996}"/>
                  </a:ext>
                </a:extLst>
              </p:cNvPr>
              <p:cNvSpPr/>
              <p:nvPr/>
            </p:nvSpPr>
            <p:spPr>
              <a:xfrm>
                <a:off x="3146954" y="2877041"/>
                <a:ext cx="1103915" cy="1103919"/>
              </a:xfrm>
              <a:custGeom>
                <a:avLst/>
                <a:gdLst>
                  <a:gd name="connsiteX0" fmla="*/ 597897 w 598773"/>
                  <a:gd name="connsiteY0" fmla="*/ 299055 h 598773"/>
                  <a:gd name="connsiteX1" fmla="*/ 298510 w 598773"/>
                  <a:gd name="connsiteY1" fmla="*/ 598442 h 598773"/>
                  <a:gd name="connsiteX2" fmla="*/ -877 w 598773"/>
                  <a:gd name="connsiteY2" fmla="*/ 299055 h 598773"/>
                  <a:gd name="connsiteX3" fmla="*/ 298510 w 598773"/>
                  <a:gd name="connsiteY3" fmla="*/ -331 h 598773"/>
                  <a:gd name="connsiteX4" fmla="*/ 597897 w 598773"/>
                  <a:gd name="connsiteY4" fmla="*/ 299055 h 59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773" h="598773">
                    <a:moveTo>
                      <a:pt x="597897" y="299055"/>
                    </a:moveTo>
                    <a:cubicBezTo>
                      <a:pt x="597897" y="464402"/>
                      <a:pt x="463857" y="598442"/>
                      <a:pt x="298510" y="598442"/>
                    </a:cubicBezTo>
                    <a:cubicBezTo>
                      <a:pt x="133164" y="598442"/>
                      <a:pt x="-877" y="464402"/>
                      <a:pt x="-877" y="299055"/>
                    </a:cubicBezTo>
                    <a:cubicBezTo>
                      <a:pt x="-877" y="133709"/>
                      <a:pt x="133164" y="-331"/>
                      <a:pt x="298510" y="-331"/>
                    </a:cubicBezTo>
                    <a:cubicBezTo>
                      <a:pt x="463857" y="-331"/>
                      <a:pt x="597897" y="133709"/>
                      <a:pt x="597897" y="299055"/>
                    </a:cubicBezTo>
                    <a:close/>
                  </a:path>
                </a:pathLst>
              </a:custGeom>
              <a:solidFill>
                <a:srgbClr val="001F56"/>
              </a:solidFill>
              <a:ln w="11346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8" name="Arrow: Chevron 87">
                <a:extLst>
                  <a:ext uri="{FF2B5EF4-FFF2-40B4-BE49-F238E27FC236}">
                    <a16:creationId xmlns:a16="http://schemas.microsoft.com/office/drawing/2014/main" id="{587E5CFA-67D2-3D98-A130-55195578F919}"/>
                  </a:ext>
                </a:extLst>
              </p:cNvPr>
              <p:cNvSpPr/>
              <p:nvPr/>
            </p:nvSpPr>
            <p:spPr>
              <a:xfrm>
                <a:off x="4646272" y="3294834"/>
                <a:ext cx="228363" cy="338228"/>
              </a:xfrm>
              <a:prstGeom prst="chevron">
                <a:avLst>
                  <a:gd name="adj" fmla="val 50737"/>
                </a:avLst>
              </a:prstGeom>
              <a:solidFill>
                <a:srgbClr val="082C39"/>
              </a:solidFill>
              <a:ln w="9525" cap="flat">
                <a:noFill/>
                <a:prstDash val="solid"/>
                <a:miter/>
              </a:ln>
              <a:effectLst>
                <a:outerShdw blurRad="736600" dist="3810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" name="Google Shape;2066;p35">
              <a:extLst>
                <a:ext uri="{FF2B5EF4-FFF2-40B4-BE49-F238E27FC236}">
                  <a16:creationId xmlns:a16="http://schemas.microsoft.com/office/drawing/2014/main" id="{F12D7BD9-2618-8707-E11B-868641A39A34}"/>
                </a:ext>
              </a:extLst>
            </p:cNvPr>
            <p:cNvGrpSpPr/>
            <p:nvPr/>
          </p:nvGrpSpPr>
          <p:grpSpPr>
            <a:xfrm>
              <a:off x="4692035" y="2022385"/>
              <a:ext cx="596517" cy="609790"/>
              <a:chOff x="5316959" y="3107782"/>
              <a:chExt cx="595933" cy="609193"/>
            </a:xfrm>
            <a:solidFill>
              <a:schemeClr val="bg1"/>
            </a:solidFill>
          </p:grpSpPr>
          <p:sp>
            <p:nvSpPr>
              <p:cNvPr id="121" name="Google Shape;2067;p35">
                <a:extLst>
                  <a:ext uri="{FF2B5EF4-FFF2-40B4-BE49-F238E27FC236}">
                    <a16:creationId xmlns:a16="http://schemas.microsoft.com/office/drawing/2014/main" id="{D2677C5D-A7E1-35D2-8487-8E7F3D103652}"/>
                  </a:ext>
                </a:extLst>
              </p:cNvPr>
              <p:cNvSpPr/>
              <p:nvPr/>
            </p:nvSpPr>
            <p:spPr>
              <a:xfrm>
                <a:off x="5563122" y="3462460"/>
                <a:ext cx="104434" cy="42927"/>
              </a:xfrm>
              <a:custGeom>
                <a:avLst/>
                <a:gdLst/>
                <a:ahLst/>
                <a:cxnLst/>
                <a:rect l="l" t="t" r="r" b="b"/>
                <a:pathLst>
                  <a:path w="104434" h="42927" extrusionOk="0">
                    <a:moveTo>
                      <a:pt x="99893" y="1153"/>
                    </a:moveTo>
                    <a:cubicBezTo>
                      <a:pt x="95600" y="-1267"/>
                      <a:pt x="90158" y="249"/>
                      <a:pt x="87737" y="4542"/>
                    </a:cubicBezTo>
                    <a:cubicBezTo>
                      <a:pt x="80592" y="17211"/>
                      <a:pt x="67163" y="25081"/>
                      <a:pt x="52693" y="25081"/>
                    </a:cubicBezTo>
                    <a:lnTo>
                      <a:pt x="51743" y="25081"/>
                    </a:lnTo>
                    <a:cubicBezTo>
                      <a:pt x="37271" y="25081"/>
                      <a:pt x="23843" y="17211"/>
                      <a:pt x="16698" y="4542"/>
                    </a:cubicBezTo>
                    <a:cubicBezTo>
                      <a:pt x="14275" y="250"/>
                      <a:pt x="8835" y="-1269"/>
                      <a:pt x="4541" y="1153"/>
                    </a:cubicBezTo>
                    <a:cubicBezTo>
                      <a:pt x="248" y="3574"/>
                      <a:pt x="-1269" y="9017"/>
                      <a:pt x="1153" y="13310"/>
                    </a:cubicBezTo>
                    <a:cubicBezTo>
                      <a:pt x="11457" y="31579"/>
                      <a:pt x="30841" y="42928"/>
                      <a:pt x="51743" y="42928"/>
                    </a:cubicBezTo>
                    <a:lnTo>
                      <a:pt x="52693" y="42928"/>
                    </a:lnTo>
                    <a:cubicBezTo>
                      <a:pt x="73593" y="42928"/>
                      <a:pt x="92978" y="31578"/>
                      <a:pt x="103282" y="13310"/>
                    </a:cubicBezTo>
                    <a:cubicBezTo>
                      <a:pt x="105703" y="9017"/>
                      <a:pt x="104186" y="3573"/>
                      <a:pt x="99893" y="11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2068;p35">
                <a:extLst>
                  <a:ext uri="{FF2B5EF4-FFF2-40B4-BE49-F238E27FC236}">
                    <a16:creationId xmlns:a16="http://schemas.microsoft.com/office/drawing/2014/main" id="{294C92DE-7E56-63C7-3C1E-6333FEDE2FDB}"/>
                  </a:ext>
                </a:extLst>
              </p:cNvPr>
              <p:cNvSpPr/>
              <p:nvPr/>
            </p:nvSpPr>
            <p:spPr>
              <a:xfrm>
                <a:off x="5412117" y="3107782"/>
                <a:ext cx="405613" cy="609193"/>
              </a:xfrm>
              <a:custGeom>
                <a:avLst/>
                <a:gdLst/>
                <a:ahLst/>
                <a:cxnLst/>
                <a:rect l="l" t="t" r="r" b="b"/>
                <a:pathLst>
                  <a:path w="405613" h="609193" extrusionOk="0">
                    <a:moveTo>
                      <a:pt x="328150" y="375715"/>
                    </a:moveTo>
                    <a:cubicBezTo>
                      <a:pt x="332604" y="377834"/>
                      <a:pt x="337926" y="375943"/>
                      <a:pt x="340044" y="371495"/>
                    </a:cubicBezTo>
                    <a:cubicBezTo>
                      <a:pt x="346423" y="358095"/>
                      <a:pt x="350710" y="344049"/>
                      <a:pt x="352892" y="329535"/>
                    </a:cubicBezTo>
                    <a:lnTo>
                      <a:pt x="379480" y="329535"/>
                    </a:lnTo>
                    <a:cubicBezTo>
                      <a:pt x="393890" y="329535"/>
                      <a:pt x="405613" y="317813"/>
                      <a:pt x="405613" y="303404"/>
                    </a:cubicBezTo>
                    <a:lnTo>
                      <a:pt x="405613" y="191910"/>
                    </a:lnTo>
                    <a:cubicBezTo>
                      <a:pt x="405615" y="177500"/>
                      <a:pt x="393892" y="165777"/>
                      <a:pt x="379482" y="165777"/>
                    </a:cubicBezTo>
                    <a:lnTo>
                      <a:pt x="354598" y="165777"/>
                    </a:lnTo>
                    <a:lnTo>
                      <a:pt x="354598" y="123450"/>
                    </a:lnTo>
                    <a:cubicBezTo>
                      <a:pt x="354598" y="64015"/>
                      <a:pt x="306246" y="15662"/>
                      <a:pt x="246811" y="15662"/>
                    </a:cubicBezTo>
                    <a:cubicBezTo>
                      <a:pt x="237897" y="15662"/>
                      <a:pt x="229063" y="16774"/>
                      <a:pt x="220447" y="18950"/>
                    </a:cubicBezTo>
                    <a:cubicBezTo>
                      <a:pt x="203060" y="6997"/>
                      <a:pt x="182076" y="0"/>
                      <a:pt x="159634" y="0"/>
                    </a:cubicBezTo>
                    <a:lnTo>
                      <a:pt x="75687" y="0"/>
                    </a:lnTo>
                    <a:cubicBezTo>
                      <a:pt x="70087" y="0"/>
                      <a:pt x="64820" y="2983"/>
                      <a:pt x="61937" y="7785"/>
                    </a:cubicBezTo>
                    <a:cubicBezTo>
                      <a:pt x="59480" y="11882"/>
                      <a:pt x="59007" y="16887"/>
                      <a:pt x="60555" y="21335"/>
                    </a:cubicBezTo>
                    <a:lnTo>
                      <a:pt x="35326" y="21335"/>
                    </a:lnTo>
                    <a:cubicBezTo>
                      <a:pt x="29777" y="21335"/>
                      <a:pt x="24701" y="24140"/>
                      <a:pt x="21749" y="28839"/>
                    </a:cubicBezTo>
                    <a:cubicBezTo>
                      <a:pt x="18797" y="33538"/>
                      <a:pt x="18471" y="39327"/>
                      <a:pt x="20878" y="44327"/>
                    </a:cubicBezTo>
                    <a:lnTo>
                      <a:pt x="51872" y="108710"/>
                    </a:lnTo>
                    <a:cubicBezTo>
                      <a:pt x="51868" y="116333"/>
                      <a:pt x="51860" y="143414"/>
                      <a:pt x="51853" y="165778"/>
                    </a:cubicBezTo>
                    <a:lnTo>
                      <a:pt x="26133" y="165778"/>
                    </a:lnTo>
                    <a:cubicBezTo>
                      <a:pt x="11723" y="165778"/>
                      <a:pt x="0" y="177501"/>
                      <a:pt x="0" y="191910"/>
                    </a:cubicBezTo>
                    <a:lnTo>
                      <a:pt x="0" y="303404"/>
                    </a:lnTo>
                    <a:cubicBezTo>
                      <a:pt x="0" y="317813"/>
                      <a:pt x="11723" y="329535"/>
                      <a:pt x="26133" y="329535"/>
                    </a:cubicBezTo>
                    <a:lnTo>
                      <a:pt x="53580" y="329535"/>
                    </a:lnTo>
                    <a:cubicBezTo>
                      <a:pt x="60579" y="375606"/>
                      <a:pt x="88514" y="414882"/>
                      <a:pt x="127356" y="437321"/>
                    </a:cubicBezTo>
                    <a:cubicBezTo>
                      <a:pt x="123285" y="439978"/>
                      <a:pt x="120585" y="444565"/>
                      <a:pt x="120585" y="449777"/>
                    </a:cubicBezTo>
                    <a:lnTo>
                      <a:pt x="120585" y="482517"/>
                    </a:lnTo>
                    <a:lnTo>
                      <a:pt x="21307" y="482517"/>
                    </a:lnTo>
                    <a:cubicBezTo>
                      <a:pt x="9827" y="482517"/>
                      <a:pt x="485" y="491858"/>
                      <a:pt x="485" y="503339"/>
                    </a:cubicBezTo>
                    <a:lnTo>
                      <a:pt x="485" y="588371"/>
                    </a:lnTo>
                    <a:cubicBezTo>
                      <a:pt x="485" y="599852"/>
                      <a:pt x="9827" y="609193"/>
                      <a:pt x="21307" y="609193"/>
                    </a:cubicBezTo>
                    <a:lnTo>
                      <a:pt x="384304" y="609193"/>
                    </a:lnTo>
                    <a:cubicBezTo>
                      <a:pt x="395785" y="609193"/>
                      <a:pt x="405126" y="599852"/>
                      <a:pt x="405126" y="588371"/>
                    </a:cubicBezTo>
                    <a:lnTo>
                      <a:pt x="405126" y="503339"/>
                    </a:lnTo>
                    <a:cubicBezTo>
                      <a:pt x="405126" y="491858"/>
                      <a:pt x="395785" y="482517"/>
                      <a:pt x="384304" y="482517"/>
                    </a:cubicBezTo>
                    <a:lnTo>
                      <a:pt x="285027" y="482517"/>
                    </a:lnTo>
                    <a:lnTo>
                      <a:pt x="285027" y="449777"/>
                    </a:lnTo>
                    <a:cubicBezTo>
                      <a:pt x="285027" y="444753"/>
                      <a:pt x="282517" y="440311"/>
                      <a:pt x="278692" y="437617"/>
                    </a:cubicBezTo>
                    <a:cubicBezTo>
                      <a:pt x="289088" y="431667"/>
                      <a:pt x="298839" y="424454"/>
                      <a:pt x="307709" y="416026"/>
                    </a:cubicBezTo>
                    <a:cubicBezTo>
                      <a:pt x="311282" y="412632"/>
                      <a:pt x="311426" y="406983"/>
                      <a:pt x="308032" y="403410"/>
                    </a:cubicBezTo>
                    <a:cubicBezTo>
                      <a:pt x="304637" y="399836"/>
                      <a:pt x="298989" y="399693"/>
                      <a:pt x="295416" y="403087"/>
                    </a:cubicBezTo>
                    <a:cubicBezTo>
                      <a:pt x="279325" y="418375"/>
                      <a:pt x="259984" y="429196"/>
                      <a:pt x="239037" y="434904"/>
                    </a:cubicBezTo>
                    <a:lnTo>
                      <a:pt x="167490" y="434904"/>
                    </a:lnTo>
                    <a:cubicBezTo>
                      <a:pt x="118326" y="421471"/>
                      <a:pt x="80448" y="380422"/>
                      <a:pt x="71641" y="329534"/>
                    </a:cubicBezTo>
                    <a:lnTo>
                      <a:pt x="155984" y="329534"/>
                    </a:lnTo>
                    <a:cubicBezTo>
                      <a:pt x="163446" y="329534"/>
                      <a:pt x="170103" y="324797"/>
                      <a:pt x="172547" y="317748"/>
                    </a:cubicBezTo>
                    <a:lnTo>
                      <a:pt x="177193" y="304345"/>
                    </a:lnTo>
                    <a:lnTo>
                      <a:pt x="177193" y="323990"/>
                    </a:lnTo>
                    <a:cubicBezTo>
                      <a:pt x="177193" y="335470"/>
                      <a:pt x="186533" y="344812"/>
                      <a:pt x="198015" y="344812"/>
                    </a:cubicBezTo>
                    <a:lnTo>
                      <a:pt x="215438" y="344812"/>
                    </a:lnTo>
                    <a:cubicBezTo>
                      <a:pt x="220366" y="344812"/>
                      <a:pt x="224362" y="340816"/>
                      <a:pt x="224362" y="335888"/>
                    </a:cubicBezTo>
                    <a:cubicBezTo>
                      <a:pt x="224362" y="330960"/>
                      <a:pt x="220366" y="326964"/>
                      <a:pt x="215438" y="326964"/>
                    </a:cubicBezTo>
                    <a:lnTo>
                      <a:pt x="198015" y="326964"/>
                    </a:lnTo>
                    <a:cubicBezTo>
                      <a:pt x="196403" y="326964"/>
                      <a:pt x="195041" y="325602"/>
                      <a:pt x="195041" y="323990"/>
                    </a:cubicBezTo>
                    <a:lnTo>
                      <a:pt x="195041" y="295030"/>
                    </a:lnTo>
                    <a:lnTo>
                      <a:pt x="222936" y="295030"/>
                    </a:lnTo>
                    <a:cubicBezTo>
                      <a:pt x="223883" y="295030"/>
                      <a:pt x="225617" y="296264"/>
                      <a:pt x="225929" y="297160"/>
                    </a:cubicBezTo>
                    <a:lnTo>
                      <a:pt x="233067" y="317750"/>
                    </a:lnTo>
                    <a:cubicBezTo>
                      <a:pt x="235513" y="324799"/>
                      <a:pt x="242168" y="329535"/>
                      <a:pt x="249629" y="329535"/>
                    </a:cubicBezTo>
                    <a:lnTo>
                      <a:pt x="334793" y="329535"/>
                    </a:lnTo>
                    <a:cubicBezTo>
                      <a:pt x="332762" y="341373"/>
                      <a:pt x="329155" y="352849"/>
                      <a:pt x="323930" y="363821"/>
                    </a:cubicBezTo>
                    <a:cubicBezTo>
                      <a:pt x="321811" y="368271"/>
                      <a:pt x="323702" y="373596"/>
                      <a:pt x="328150" y="375715"/>
                    </a:cubicBezTo>
                    <a:close/>
                    <a:moveTo>
                      <a:pt x="371019" y="183624"/>
                    </a:moveTo>
                    <a:lnTo>
                      <a:pt x="379482" y="183624"/>
                    </a:lnTo>
                    <a:cubicBezTo>
                      <a:pt x="384051" y="183624"/>
                      <a:pt x="387768" y="187341"/>
                      <a:pt x="387768" y="191909"/>
                    </a:cubicBezTo>
                    <a:lnTo>
                      <a:pt x="387768" y="303403"/>
                    </a:lnTo>
                    <a:cubicBezTo>
                      <a:pt x="387768" y="307971"/>
                      <a:pt x="384051" y="311687"/>
                      <a:pt x="379482" y="311687"/>
                    </a:cubicBezTo>
                    <a:lnTo>
                      <a:pt x="371019" y="311687"/>
                    </a:lnTo>
                    <a:lnTo>
                      <a:pt x="371019" y="183624"/>
                    </a:lnTo>
                    <a:close/>
                    <a:moveTo>
                      <a:pt x="35092" y="311688"/>
                    </a:moveTo>
                    <a:lnTo>
                      <a:pt x="26136" y="311688"/>
                    </a:lnTo>
                    <a:cubicBezTo>
                      <a:pt x="21567" y="311688"/>
                      <a:pt x="17850" y="307971"/>
                      <a:pt x="17850" y="303404"/>
                    </a:cubicBezTo>
                    <a:lnTo>
                      <a:pt x="17850" y="191910"/>
                    </a:lnTo>
                    <a:cubicBezTo>
                      <a:pt x="17850" y="187342"/>
                      <a:pt x="21567" y="183625"/>
                      <a:pt x="26136" y="183625"/>
                    </a:cubicBezTo>
                    <a:lnTo>
                      <a:pt x="35092" y="183625"/>
                    </a:lnTo>
                    <a:lnTo>
                      <a:pt x="35092" y="311688"/>
                    </a:lnTo>
                    <a:close/>
                    <a:moveTo>
                      <a:pt x="138434" y="452752"/>
                    </a:moveTo>
                    <a:lnTo>
                      <a:pt x="267182" y="452752"/>
                    </a:lnTo>
                    <a:lnTo>
                      <a:pt x="267182" y="482517"/>
                    </a:lnTo>
                    <a:lnTo>
                      <a:pt x="255161" y="482517"/>
                    </a:lnTo>
                    <a:cubicBezTo>
                      <a:pt x="250233" y="482517"/>
                      <a:pt x="246238" y="486512"/>
                      <a:pt x="246238" y="491440"/>
                    </a:cubicBezTo>
                    <a:cubicBezTo>
                      <a:pt x="246238" y="496369"/>
                      <a:pt x="250233" y="500364"/>
                      <a:pt x="255161" y="500364"/>
                    </a:cubicBezTo>
                    <a:lnTo>
                      <a:pt x="384308" y="500364"/>
                    </a:lnTo>
                    <a:cubicBezTo>
                      <a:pt x="385920" y="500364"/>
                      <a:pt x="387283" y="501726"/>
                      <a:pt x="387283" y="503339"/>
                    </a:cubicBezTo>
                    <a:lnTo>
                      <a:pt x="387283" y="588371"/>
                    </a:lnTo>
                    <a:cubicBezTo>
                      <a:pt x="387283" y="589983"/>
                      <a:pt x="385920" y="591346"/>
                      <a:pt x="384308" y="591346"/>
                    </a:cubicBezTo>
                    <a:lnTo>
                      <a:pt x="21311" y="591346"/>
                    </a:lnTo>
                    <a:cubicBezTo>
                      <a:pt x="19699" y="591346"/>
                      <a:pt x="18336" y="589983"/>
                      <a:pt x="18336" y="588371"/>
                    </a:cubicBezTo>
                    <a:lnTo>
                      <a:pt x="18336" y="503339"/>
                    </a:lnTo>
                    <a:cubicBezTo>
                      <a:pt x="18336" y="501726"/>
                      <a:pt x="19699" y="500364"/>
                      <a:pt x="21311" y="500364"/>
                    </a:cubicBezTo>
                    <a:lnTo>
                      <a:pt x="198050" y="500364"/>
                    </a:lnTo>
                    <a:cubicBezTo>
                      <a:pt x="202978" y="500364"/>
                      <a:pt x="206973" y="496369"/>
                      <a:pt x="206973" y="491440"/>
                    </a:cubicBezTo>
                    <a:cubicBezTo>
                      <a:pt x="206973" y="486512"/>
                      <a:pt x="202978" y="482517"/>
                      <a:pt x="198050" y="482517"/>
                    </a:cubicBezTo>
                    <a:lnTo>
                      <a:pt x="138434" y="482517"/>
                    </a:lnTo>
                    <a:lnTo>
                      <a:pt x="138434" y="452752"/>
                    </a:lnTo>
                    <a:close/>
                    <a:moveTo>
                      <a:pt x="246811" y="33509"/>
                    </a:moveTo>
                    <a:cubicBezTo>
                      <a:pt x="296403" y="33509"/>
                      <a:pt x="336750" y="73856"/>
                      <a:pt x="336750" y="123450"/>
                    </a:cubicBezTo>
                    <a:lnTo>
                      <a:pt x="336750" y="124919"/>
                    </a:lnTo>
                    <a:cubicBezTo>
                      <a:pt x="329454" y="115454"/>
                      <a:pt x="319939" y="107722"/>
                      <a:pt x="308212" y="101780"/>
                    </a:cubicBezTo>
                    <a:cubicBezTo>
                      <a:pt x="295562" y="95371"/>
                      <a:pt x="280883" y="91322"/>
                      <a:pt x="265684" y="88774"/>
                    </a:cubicBezTo>
                    <a:cubicBezTo>
                      <a:pt x="261915" y="67729"/>
                      <a:pt x="252012" y="48845"/>
                      <a:pt x="237952" y="33954"/>
                    </a:cubicBezTo>
                    <a:cubicBezTo>
                      <a:pt x="240891" y="33663"/>
                      <a:pt x="243846" y="33509"/>
                      <a:pt x="246811" y="33509"/>
                    </a:cubicBezTo>
                    <a:close/>
                    <a:moveTo>
                      <a:pt x="38211" y="39182"/>
                    </a:moveTo>
                    <a:lnTo>
                      <a:pt x="75214" y="39182"/>
                    </a:lnTo>
                    <a:cubicBezTo>
                      <a:pt x="78348" y="39182"/>
                      <a:pt x="81254" y="37538"/>
                      <a:pt x="82866" y="34850"/>
                    </a:cubicBezTo>
                    <a:cubicBezTo>
                      <a:pt x="84478" y="32162"/>
                      <a:pt x="84562" y="28826"/>
                      <a:pt x="83087" y="26060"/>
                    </a:cubicBezTo>
                    <a:lnTo>
                      <a:pt x="78708" y="17847"/>
                    </a:lnTo>
                    <a:lnTo>
                      <a:pt x="159634" y="17847"/>
                    </a:lnTo>
                    <a:cubicBezTo>
                      <a:pt x="201461" y="17847"/>
                      <a:pt x="237252" y="46921"/>
                      <a:pt x="246950" y="86348"/>
                    </a:cubicBezTo>
                    <a:cubicBezTo>
                      <a:pt x="232099" y="84940"/>
                      <a:pt x="217330" y="84616"/>
                      <a:pt x="204002" y="84616"/>
                    </a:cubicBezTo>
                    <a:lnTo>
                      <a:pt x="202444" y="84616"/>
                    </a:lnTo>
                    <a:cubicBezTo>
                      <a:pt x="169696" y="84616"/>
                      <a:pt x="128257" y="86567"/>
                      <a:pt x="98232" y="101779"/>
                    </a:cubicBezTo>
                    <a:cubicBezTo>
                      <a:pt x="86516" y="107715"/>
                      <a:pt x="77009" y="115439"/>
                      <a:pt x="69715" y="124891"/>
                    </a:cubicBezTo>
                    <a:cubicBezTo>
                      <a:pt x="69718" y="114464"/>
                      <a:pt x="69720" y="107087"/>
                      <a:pt x="69723" y="106713"/>
                    </a:cubicBezTo>
                    <a:cubicBezTo>
                      <a:pt x="69729" y="105361"/>
                      <a:pt x="69427" y="104024"/>
                      <a:pt x="68840" y="102805"/>
                    </a:cubicBezTo>
                    <a:lnTo>
                      <a:pt x="38211" y="39182"/>
                    </a:lnTo>
                    <a:close/>
                    <a:moveTo>
                      <a:pt x="249857" y="311688"/>
                    </a:moveTo>
                    <a:lnTo>
                      <a:pt x="242792" y="291314"/>
                    </a:lnTo>
                    <a:cubicBezTo>
                      <a:pt x="239999" y="283258"/>
                      <a:pt x="231465" y="277183"/>
                      <a:pt x="222937" y="277183"/>
                    </a:cubicBezTo>
                    <a:lnTo>
                      <a:pt x="182679" y="277183"/>
                    </a:lnTo>
                    <a:cubicBezTo>
                      <a:pt x="174155" y="277183"/>
                      <a:pt x="165620" y="283256"/>
                      <a:pt x="162822" y="291313"/>
                    </a:cubicBezTo>
                    <a:lnTo>
                      <a:pt x="155759" y="311688"/>
                    </a:lnTo>
                    <a:lnTo>
                      <a:pt x="52938" y="311688"/>
                    </a:lnTo>
                    <a:lnTo>
                      <a:pt x="52938" y="183624"/>
                    </a:lnTo>
                    <a:lnTo>
                      <a:pt x="253972" y="183624"/>
                    </a:lnTo>
                    <a:cubicBezTo>
                      <a:pt x="258900" y="183624"/>
                      <a:pt x="262895" y="179629"/>
                      <a:pt x="262895" y="174700"/>
                    </a:cubicBezTo>
                    <a:cubicBezTo>
                      <a:pt x="262895" y="169772"/>
                      <a:pt x="258900" y="165777"/>
                      <a:pt x="253972" y="165777"/>
                    </a:cubicBezTo>
                    <a:lnTo>
                      <a:pt x="71204" y="165777"/>
                    </a:lnTo>
                    <a:cubicBezTo>
                      <a:pt x="75056" y="143273"/>
                      <a:pt x="86453" y="127756"/>
                      <a:pt x="106299" y="117700"/>
                    </a:cubicBezTo>
                    <a:cubicBezTo>
                      <a:pt x="127096" y="107163"/>
                      <a:pt x="156748" y="102463"/>
                      <a:pt x="202444" y="102463"/>
                    </a:cubicBezTo>
                    <a:lnTo>
                      <a:pt x="204002" y="102463"/>
                    </a:lnTo>
                    <a:cubicBezTo>
                      <a:pt x="249698" y="102463"/>
                      <a:pt x="279351" y="107162"/>
                      <a:pt x="300147" y="117700"/>
                    </a:cubicBezTo>
                    <a:cubicBezTo>
                      <a:pt x="319993" y="127757"/>
                      <a:pt x="331389" y="143273"/>
                      <a:pt x="335241" y="165777"/>
                    </a:cubicBezTo>
                    <a:lnTo>
                      <a:pt x="307514" y="165777"/>
                    </a:lnTo>
                    <a:cubicBezTo>
                      <a:pt x="302586" y="165777"/>
                      <a:pt x="298590" y="169772"/>
                      <a:pt x="298590" y="174700"/>
                    </a:cubicBezTo>
                    <a:cubicBezTo>
                      <a:pt x="298590" y="179629"/>
                      <a:pt x="302586" y="183624"/>
                      <a:pt x="307514" y="183624"/>
                    </a:cubicBezTo>
                    <a:lnTo>
                      <a:pt x="353171" y="183624"/>
                    </a:lnTo>
                    <a:lnTo>
                      <a:pt x="353171" y="311688"/>
                    </a:lnTo>
                    <a:lnTo>
                      <a:pt x="249857" y="311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2069;p35">
                <a:extLst>
                  <a:ext uri="{FF2B5EF4-FFF2-40B4-BE49-F238E27FC236}">
                    <a16:creationId xmlns:a16="http://schemas.microsoft.com/office/drawing/2014/main" id="{785C50CD-7360-610D-3A12-9FD5B88EBE90}"/>
                  </a:ext>
                </a:extLst>
              </p:cNvPr>
              <p:cNvSpPr/>
              <p:nvPr/>
            </p:nvSpPr>
            <p:spPr>
              <a:xfrm>
                <a:off x="5475339" y="3310781"/>
                <a:ext cx="279173" cy="54355"/>
              </a:xfrm>
              <a:custGeom>
                <a:avLst/>
                <a:gdLst/>
                <a:ahLst/>
                <a:cxnLst/>
                <a:rect l="l" t="t" r="r" b="b"/>
                <a:pathLst>
                  <a:path w="279173" h="54355" extrusionOk="0">
                    <a:moveTo>
                      <a:pt x="251994" y="0"/>
                    </a:moveTo>
                    <a:lnTo>
                      <a:pt x="27178" y="0"/>
                    </a:lnTo>
                    <a:cubicBezTo>
                      <a:pt x="12192" y="0"/>
                      <a:pt x="0" y="12192"/>
                      <a:pt x="0" y="27178"/>
                    </a:cubicBezTo>
                    <a:cubicBezTo>
                      <a:pt x="0" y="42163"/>
                      <a:pt x="12192" y="54355"/>
                      <a:pt x="27178" y="54355"/>
                    </a:cubicBezTo>
                    <a:lnTo>
                      <a:pt x="251994" y="54355"/>
                    </a:lnTo>
                    <a:cubicBezTo>
                      <a:pt x="266981" y="54355"/>
                      <a:pt x="279173" y="42163"/>
                      <a:pt x="279173" y="27178"/>
                    </a:cubicBezTo>
                    <a:cubicBezTo>
                      <a:pt x="279173" y="12192"/>
                      <a:pt x="266981" y="0"/>
                      <a:pt x="251994" y="0"/>
                    </a:cubicBezTo>
                    <a:close/>
                    <a:moveTo>
                      <a:pt x="251994" y="36508"/>
                    </a:moveTo>
                    <a:lnTo>
                      <a:pt x="27178" y="36508"/>
                    </a:lnTo>
                    <a:cubicBezTo>
                      <a:pt x="22033" y="36508"/>
                      <a:pt x="17847" y="32322"/>
                      <a:pt x="17847" y="27178"/>
                    </a:cubicBezTo>
                    <a:cubicBezTo>
                      <a:pt x="17847" y="22033"/>
                      <a:pt x="22033" y="17847"/>
                      <a:pt x="27178" y="17847"/>
                    </a:cubicBezTo>
                    <a:lnTo>
                      <a:pt x="251994" y="17847"/>
                    </a:lnTo>
                    <a:cubicBezTo>
                      <a:pt x="257140" y="17847"/>
                      <a:pt x="261326" y="22033"/>
                      <a:pt x="261326" y="27178"/>
                    </a:cubicBezTo>
                    <a:cubicBezTo>
                      <a:pt x="261326" y="32322"/>
                      <a:pt x="257140" y="36508"/>
                      <a:pt x="251994" y="365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2070;p35">
                <a:extLst>
                  <a:ext uri="{FF2B5EF4-FFF2-40B4-BE49-F238E27FC236}">
                    <a16:creationId xmlns:a16="http://schemas.microsoft.com/office/drawing/2014/main" id="{2DEC3A90-326C-8E49-689D-92E6B43676CA}"/>
                  </a:ext>
                </a:extLst>
              </p:cNvPr>
              <p:cNvSpPr/>
              <p:nvPr/>
            </p:nvSpPr>
            <p:spPr>
              <a:xfrm>
                <a:off x="5726223" y="3386321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0" y="2618"/>
                    </a:moveTo>
                    <a:cubicBezTo>
                      <a:pt x="13576" y="952"/>
                      <a:pt x="11268" y="0"/>
                      <a:pt x="8924" y="0"/>
                    </a:cubicBezTo>
                    <a:cubicBezTo>
                      <a:pt x="6580" y="0"/>
                      <a:pt x="4271" y="952"/>
                      <a:pt x="2618" y="2618"/>
                    </a:cubicBezTo>
                    <a:cubicBezTo>
                      <a:pt x="952" y="4271"/>
                      <a:pt x="0" y="6580"/>
                      <a:pt x="0" y="8924"/>
                    </a:cubicBezTo>
                    <a:cubicBezTo>
                      <a:pt x="0" y="11268"/>
                      <a:pt x="952" y="13576"/>
                      <a:pt x="2618" y="15242"/>
                    </a:cubicBezTo>
                    <a:cubicBezTo>
                      <a:pt x="4271" y="16896"/>
                      <a:pt x="6580" y="17847"/>
                      <a:pt x="8924" y="17847"/>
                    </a:cubicBezTo>
                    <a:cubicBezTo>
                      <a:pt x="11268" y="17847"/>
                      <a:pt x="13576" y="16896"/>
                      <a:pt x="15230" y="15242"/>
                    </a:cubicBezTo>
                    <a:cubicBezTo>
                      <a:pt x="16896" y="13576"/>
                      <a:pt x="17847" y="11268"/>
                      <a:pt x="17847" y="8924"/>
                    </a:cubicBezTo>
                    <a:cubicBezTo>
                      <a:pt x="17847" y="6580"/>
                      <a:pt x="16896" y="4271"/>
                      <a:pt x="15230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2071;p35">
                <a:extLst>
                  <a:ext uri="{FF2B5EF4-FFF2-40B4-BE49-F238E27FC236}">
                    <a16:creationId xmlns:a16="http://schemas.microsoft.com/office/drawing/2014/main" id="{F2423ED1-759D-9B6A-AF2C-FBB9A78BE6F9}"/>
                  </a:ext>
                </a:extLst>
              </p:cNvPr>
              <p:cNvSpPr/>
              <p:nvPr/>
            </p:nvSpPr>
            <p:spPr>
              <a:xfrm>
                <a:off x="5692003" y="3386321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42" y="2618"/>
                    </a:moveTo>
                    <a:cubicBezTo>
                      <a:pt x="13576" y="952"/>
                      <a:pt x="11280" y="0"/>
                      <a:pt x="8924" y="0"/>
                    </a:cubicBezTo>
                    <a:cubicBezTo>
                      <a:pt x="6580" y="0"/>
                      <a:pt x="4283" y="952"/>
                      <a:pt x="2618" y="2618"/>
                    </a:cubicBezTo>
                    <a:cubicBezTo>
                      <a:pt x="952" y="4283"/>
                      <a:pt x="0" y="6580"/>
                      <a:pt x="0" y="8924"/>
                    </a:cubicBezTo>
                    <a:cubicBezTo>
                      <a:pt x="0" y="11280"/>
                      <a:pt x="952" y="13576"/>
                      <a:pt x="2618" y="15230"/>
                    </a:cubicBezTo>
                    <a:cubicBezTo>
                      <a:pt x="4283" y="16896"/>
                      <a:pt x="6580" y="17847"/>
                      <a:pt x="8924" y="17847"/>
                    </a:cubicBezTo>
                    <a:cubicBezTo>
                      <a:pt x="11280" y="17847"/>
                      <a:pt x="13576" y="16896"/>
                      <a:pt x="15242" y="15230"/>
                    </a:cubicBezTo>
                    <a:cubicBezTo>
                      <a:pt x="16896" y="13576"/>
                      <a:pt x="17847" y="11280"/>
                      <a:pt x="17847" y="8924"/>
                    </a:cubicBezTo>
                    <a:cubicBezTo>
                      <a:pt x="17847" y="6580"/>
                      <a:pt x="16896" y="4271"/>
                      <a:pt x="15242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2072;p35">
                <a:extLst>
                  <a:ext uri="{FF2B5EF4-FFF2-40B4-BE49-F238E27FC236}">
                    <a16:creationId xmlns:a16="http://schemas.microsoft.com/office/drawing/2014/main" id="{3474F4CE-D06A-0C69-41AC-9BE3D49B5F00}"/>
                  </a:ext>
                </a:extLst>
              </p:cNvPr>
              <p:cNvSpPr/>
              <p:nvPr/>
            </p:nvSpPr>
            <p:spPr>
              <a:xfrm>
                <a:off x="5833768" y="3296470"/>
                <a:ext cx="40847" cy="117933"/>
              </a:xfrm>
              <a:custGeom>
                <a:avLst/>
                <a:gdLst/>
                <a:ahLst/>
                <a:cxnLst/>
                <a:rect l="l" t="t" r="r" b="b"/>
                <a:pathLst>
                  <a:path w="40847" h="117933" extrusionOk="0">
                    <a:moveTo>
                      <a:pt x="14743" y="2157"/>
                    </a:moveTo>
                    <a:cubicBezTo>
                      <a:pt x="11005" y="-1056"/>
                      <a:pt x="5372" y="-630"/>
                      <a:pt x="2158" y="3106"/>
                    </a:cubicBezTo>
                    <a:cubicBezTo>
                      <a:pt x="-1055" y="6843"/>
                      <a:pt x="-630" y="12477"/>
                      <a:pt x="3106" y="15691"/>
                    </a:cubicBezTo>
                    <a:cubicBezTo>
                      <a:pt x="15749" y="26562"/>
                      <a:pt x="23001" y="42334"/>
                      <a:pt x="23001" y="58967"/>
                    </a:cubicBezTo>
                    <a:cubicBezTo>
                      <a:pt x="23001" y="75600"/>
                      <a:pt x="15749" y="91373"/>
                      <a:pt x="3106" y="102244"/>
                    </a:cubicBezTo>
                    <a:cubicBezTo>
                      <a:pt x="-631" y="105457"/>
                      <a:pt x="-1056" y="111091"/>
                      <a:pt x="2158" y="114828"/>
                    </a:cubicBezTo>
                    <a:cubicBezTo>
                      <a:pt x="3922" y="116882"/>
                      <a:pt x="6419" y="117934"/>
                      <a:pt x="8928" y="117934"/>
                    </a:cubicBezTo>
                    <a:cubicBezTo>
                      <a:pt x="10988" y="117934"/>
                      <a:pt x="13058" y="117225"/>
                      <a:pt x="14741" y="115777"/>
                    </a:cubicBezTo>
                    <a:cubicBezTo>
                      <a:pt x="31332" y="101511"/>
                      <a:pt x="40848" y="80804"/>
                      <a:pt x="40848" y="58966"/>
                    </a:cubicBezTo>
                    <a:cubicBezTo>
                      <a:pt x="40848" y="37128"/>
                      <a:pt x="31334" y="16422"/>
                      <a:pt x="14743" y="2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2073;p35">
                <a:extLst>
                  <a:ext uri="{FF2B5EF4-FFF2-40B4-BE49-F238E27FC236}">
                    <a16:creationId xmlns:a16="http://schemas.microsoft.com/office/drawing/2014/main" id="{14924B99-1054-9580-F419-0633EA4677B7}"/>
                  </a:ext>
                </a:extLst>
              </p:cNvPr>
              <p:cNvSpPr/>
              <p:nvPr/>
            </p:nvSpPr>
            <p:spPr>
              <a:xfrm>
                <a:off x="5862447" y="3274302"/>
                <a:ext cx="50445" cy="162269"/>
              </a:xfrm>
              <a:custGeom>
                <a:avLst/>
                <a:gdLst/>
                <a:ahLst/>
                <a:cxnLst/>
                <a:rect l="l" t="t" r="r" b="b"/>
                <a:pathLst>
                  <a:path w="50445" h="162269" extrusionOk="0">
                    <a:moveTo>
                      <a:pt x="14833" y="2236"/>
                    </a:moveTo>
                    <a:cubicBezTo>
                      <a:pt x="11138" y="-1027"/>
                      <a:pt x="5500" y="-678"/>
                      <a:pt x="2237" y="3016"/>
                    </a:cubicBezTo>
                    <a:cubicBezTo>
                      <a:pt x="-1027" y="6709"/>
                      <a:pt x="-677" y="12349"/>
                      <a:pt x="3016" y="15611"/>
                    </a:cubicBezTo>
                    <a:cubicBezTo>
                      <a:pt x="21816" y="32221"/>
                      <a:pt x="32598" y="56104"/>
                      <a:pt x="32598" y="81135"/>
                    </a:cubicBezTo>
                    <a:cubicBezTo>
                      <a:pt x="32598" y="106167"/>
                      <a:pt x="21816" y="130049"/>
                      <a:pt x="3015" y="146659"/>
                    </a:cubicBezTo>
                    <a:cubicBezTo>
                      <a:pt x="-678" y="149923"/>
                      <a:pt x="-1027" y="155561"/>
                      <a:pt x="2236" y="159255"/>
                    </a:cubicBezTo>
                    <a:cubicBezTo>
                      <a:pt x="3999" y="161251"/>
                      <a:pt x="6457" y="162270"/>
                      <a:pt x="8927" y="162270"/>
                    </a:cubicBezTo>
                    <a:cubicBezTo>
                      <a:pt x="11026" y="162270"/>
                      <a:pt x="13136" y="161533"/>
                      <a:pt x="14833" y="160034"/>
                    </a:cubicBezTo>
                    <a:cubicBezTo>
                      <a:pt x="37464" y="140038"/>
                      <a:pt x="50445" y="111281"/>
                      <a:pt x="50445" y="81134"/>
                    </a:cubicBezTo>
                    <a:cubicBezTo>
                      <a:pt x="50445" y="50988"/>
                      <a:pt x="37466" y="22231"/>
                      <a:pt x="14833" y="22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2074;p35">
                <a:extLst>
                  <a:ext uri="{FF2B5EF4-FFF2-40B4-BE49-F238E27FC236}">
                    <a16:creationId xmlns:a16="http://schemas.microsoft.com/office/drawing/2014/main" id="{C051D722-3E74-0126-313C-59F75DBA3D7F}"/>
                  </a:ext>
                </a:extLst>
              </p:cNvPr>
              <p:cNvSpPr/>
              <p:nvPr/>
            </p:nvSpPr>
            <p:spPr>
              <a:xfrm>
                <a:off x="5355234" y="3296469"/>
                <a:ext cx="40848" cy="117934"/>
              </a:xfrm>
              <a:custGeom>
                <a:avLst/>
                <a:gdLst/>
                <a:ahLst/>
                <a:cxnLst/>
                <a:rect l="l" t="t" r="r" b="b"/>
                <a:pathLst>
                  <a:path w="40848" h="117934" extrusionOk="0">
                    <a:moveTo>
                      <a:pt x="37741" y="102245"/>
                    </a:moveTo>
                    <a:cubicBezTo>
                      <a:pt x="25098" y="91373"/>
                      <a:pt x="17846" y="75600"/>
                      <a:pt x="17846" y="58968"/>
                    </a:cubicBezTo>
                    <a:cubicBezTo>
                      <a:pt x="17849" y="42336"/>
                      <a:pt x="25099" y="26562"/>
                      <a:pt x="37743" y="15690"/>
                    </a:cubicBezTo>
                    <a:cubicBezTo>
                      <a:pt x="41480" y="12477"/>
                      <a:pt x="41905" y="6843"/>
                      <a:pt x="38691" y="3106"/>
                    </a:cubicBezTo>
                    <a:cubicBezTo>
                      <a:pt x="35478" y="-632"/>
                      <a:pt x="29845" y="-1055"/>
                      <a:pt x="26106" y="2157"/>
                    </a:cubicBezTo>
                    <a:cubicBezTo>
                      <a:pt x="9515" y="16423"/>
                      <a:pt x="0" y="37129"/>
                      <a:pt x="0" y="58967"/>
                    </a:cubicBezTo>
                    <a:cubicBezTo>
                      <a:pt x="0" y="80805"/>
                      <a:pt x="9516" y="101512"/>
                      <a:pt x="26106" y="115778"/>
                    </a:cubicBezTo>
                    <a:cubicBezTo>
                      <a:pt x="27791" y="117226"/>
                      <a:pt x="29860" y="117935"/>
                      <a:pt x="31920" y="117935"/>
                    </a:cubicBezTo>
                    <a:cubicBezTo>
                      <a:pt x="34430" y="117935"/>
                      <a:pt x="36925" y="116882"/>
                      <a:pt x="38690" y="114830"/>
                    </a:cubicBezTo>
                    <a:cubicBezTo>
                      <a:pt x="41902" y="111092"/>
                      <a:pt x="41477" y="105458"/>
                      <a:pt x="37741" y="1022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2075;p35">
                <a:extLst>
                  <a:ext uri="{FF2B5EF4-FFF2-40B4-BE49-F238E27FC236}">
                    <a16:creationId xmlns:a16="http://schemas.microsoft.com/office/drawing/2014/main" id="{D6F24E55-814B-BF1D-892C-D5BDB22E650C}"/>
                  </a:ext>
                </a:extLst>
              </p:cNvPr>
              <p:cNvSpPr/>
              <p:nvPr/>
            </p:nvSpPr>
            <p:spPr>
              <a:xfrm>
                <a:off x="5316959" y="3274302"/>
                <a:ext cx="50445" cy="162270"/>
              </a:xfrm>
              <a:custGeom>
                <a:avLst/>
                <a:gdLst/>
                <a:ahLst/>
                <a:cxnLst/>
                <a:rect l="l" t="t" r="r" b="b"/>
                <a:pathLst>
                  <a:path w="50445" h="162270" extrusionOk="0">
                    <a:moveTo>
                      <a:pt x="47430" y="146659"/>
                    </a:moveTo>
                    <a:cubicBezTo>
                      <a:pt x="28630" y="130049"/>
                      <a:pt x="17847" y="106167"/>
                      <a:pt x="17847" y="81135"/>
                    </a:cubicBezTo>
                    <a:cubicBezTo>
                      <a:pt x="17847" y="56104"/>
                      <a:pt x="28630" y="32221"/>
                      <a:pt x="47429" y="15611"/>
                    </a:cubicBezTo>
                    <a:cubicBezTo>
                      <a:pt x="51122" y="12348"/>
                      <a:pt x="51471" y="6709"/>
                      <a:pt x="48208" y="3016"/>
                    </a:cubicBezTo>
                    <a:cubicBezTo>
                      <a:pt x="44945" y="-678"/>
                      <a:pt x="39306" y="-1027"/>
                      <a:pt x="35613" y="2236"/>
                    </a:cubicBezTo>
                    <a:cubicBezTo>
                      <a:pt x="12980" y="22231"/>
                      <a:pt x="0" y="50990"/>
                      <a:pt x="0" y="81135"/>
                    </a:cubicBezTo>
                    <a:cubicBezTo>
                      <a:pt x="0" y="111281"/>
                      <a:pt x="12981" y="140039"/>
                      <a:pt x="35613" y="160035"/>
                    </a:cubicBezTo>
                    <a:cubicBezTo>
                      <a:pt x="37311" y="161534"/>
                      <a:pt x="39418" y="162271"/>
                      <a:pt x="41518" y="162271"/>
                    </a:cubicBezTo>
                    <a:cubicBezTo>
                      <a:pt x="43988" y="162271"/>
                      <a:pt x="46445" y="161251"/>
                      <a:pt x="48210" y="159256"/>
                    </a:cubicBezTo>
                    <a:cubicBezTo>
                      <a:pt x="51473" y="155561"/>
                      <a:pt x="51123" y="149923"/>
                      <a:pt x="47430" y="1466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ACF39EE8-B690-0E6F-118C-C0C762A5EAB3}"/>
              </a:ext>
            </a:extLst>
          </p:cNvPr>
          <p:cNvGrpSpPr/>
          <p:nvPr/>
        </p:nvGrpSpPr>
        <p:grpSpPr>
          <a:xfrm>
            <a:off x="1894295" y="1701628"/>
            <a:ext cx="1828438" cy="1305432"/>
            <a:chOff x="1894295" y="1701628"/>
            <a:chExt cx="1828438" cy="1305432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143A38EF-4078-3A6B-0359-52906E851C8D}"/>
                </a:ext>
              </a:extLst>
            </p:cNvPr>
            <p:cNvGrpSpPr/>
            <p:nvPr/>
          </p:nvGrpSpPr>
          <p:grpSpPr>
            <a:xfrm>
              <a:off x="1894295" y="1701628"/>
              <a:ext cx="1828438" cy="1305432"/>
              <a:chOff x="668810" y="2776284"/>
              <a:chExt cx="1828438" cy="1305432"/>
            </a:xfrm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D5DB32CE-FF6D-E1DD-EA40-6D380674E71D}"/>
                  </a:ext>
                </a:extLst>
              </p:cNvPr>
              <p:cNvSpPr/>
              <p:nvPr/>
            </p:nvSpPr>
            <p:spPr>
              <a:xfrm>
                <a:off x="668810" y="2776284"/>
                <a:ext cx="1305429" cy="1305432"/>
              </a:xfrm>
              <a:custGeom>
                <a:avLst/>
                <a:gdLst>
                  <a:gd name="connsiteX0" fmla="*/ 597897 w 598773"/>
                  <a:gd name="connsiteY0" fmla="*/ 299055 h 598773"/>
                  <a:gd name="connsiteX1" fmla="*/ 298510 w 598773"/>
                  <a:gd name="connsiteY1" fmla="*/ 598442 h 598773"/>
                  <a:gd name="connsiteX2" fmla="*/ -877 w 598773"/>
                  <a:gd name="connsiteY2" fmla="*/ 299055 h 598773"/>
                  <a:gd name="connsiteX3" fmla="*/ 298510 w 598773"/>
                  <a:gd name="connsiteY3" fmla="*/ -331 h 598773"/>
                  <a:gd name="connsiteX4" fmla="*/ 597897 w 598773"/>
                  <a:gd name="connsiteY4" fmla="*/ 299055 h 59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773" h="598773">
                    <a:moveTo>
                      <a:pt x="597897" y="299055"/>
                    </a:moveTo>
                    <a:cubicBezTo>
                      <a:pt x="597897" y="464402"/>
                      <a:pt x="463857" y="598442"/>
                      <a:pt x="298510" y="598442"/>
                    </a:cubicBezTo>
                    <a:cubicBezTo>
                      <a:pt x="133164" y="598442"/>
                      <a:pt x="-877" y="464402"/>
                      <a:pt x="-877" y="299055"/>
                    </a:cubicBezTo>
                    <a:cubicBezTo>
                      <a:pt x="-877" y="133709"/>
                      <a:pt x="133164" y="-331"/>
                      <a:pt x="298510" y="-331"/>
                    </a:cubicBezTo>
                    <a:cubicBezTo>
                      <a:pt x="463857" y="-331"/>
                      <a:pt x="597897" y="133709"/>
                      <a:pt x="597897" y="2990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1346" cap="flat">
                <a:solidFill>
                  <a:schemeClr val="bg1"/>
                </a:solidFill>
                <a:prstDash val="solid"/>
                <a:miter/>
              </a:ln>
              <a:effectLst>
                <a:outerShdw blurRad="431800" dist="1524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27149AD-FAF5-6594-47C2-DF5C31ACCF45}"/>
                  </a:ext>
                </a:extLst>
              </p:cNvPr>
              <p:cNvSpPr/>
              <p:nvPr/>
            </p:nvSpPr>
            <p:spPr>
              <a:xfrm>
                <a:off x="769567" y="2877041"/>
                <a:ext cx="1103915" cy="1103919"/>
              </a:xfrm>
              <a:custGeom>
                <a:avLst/>
                <a:gdLst>
                  <a:gd name="connsiteX0" fmla="*/ 597897 w 598773"/>
                  <a:gd name="connsiteY0" fmla="*/ 299055 h 598773"/>
                  <a:gd name="connsiteX1" fmla="*/ 298510 w 598773"/>
                  <a:gd name="connsiteY1" fmla="*/ 598442 h 598773"/>
                  <a:gd name="connsiteX2" fmla="*/ -877 w 598773"/>
                  <a:gd name="connsiteY2" fmla="*/ 299055 h 598773"/>
                  <a:gd name="connsiteX3" fmla="*/ 298510 w 598773"/>
                  <a:gd name="connsiteY3" fmla="*/ -331 h 598773"/>
                  <a:gd name="connsiteX4" fmla="*/ 597897 w 598773"/>
                  <a:gd name="connsiteY4" fmla="*/ 299055 h 59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773" h="598773">
                    <a:moveTo>
                      <a:pt x="597897" y="299055"/>
                    </a:moveTo>
                    <a:cubicBezTo>
                      <a:pt x="597897" y="464402"/>
                      <a:pt x="463857" y="598442"/>
                      <a:pt x="298510" y="598442"/>
                    </a:cubicBezTo>
                    <a:cubicBezTo>
                      <a:pt x="133164" y="598442"/>
                      <a:pt x="-877" y="464402"/>
                      <a:pt x="-877" y="299055"/>
                    </a:cubicBezTo>
                    <a:cubicBezTo>
                      <a:pt x="-877" y="133709"/>
                      <a:pt x="133164" y="-331"/>
                      <a:pt x="298510" y="-331"/>
                    </a:cubicBezTo>
                    <a:cubicBezTo>
                      <a:pt x="463857" y="-331"/>
                      <a:pt x="597897" y="133709"/>
                      <a:pt x="597897" y="299055"/>
                    </a:cubicBezTo>
                    <a:close/>
                  </a:path>
                </a:pathLst>
              </a:custGeom>
              <a:solidFill>
                <a:srgbClr val="004284"/>
              </a:solidFill>
              <a:ln w="9525" cap="flat">
                <a:noFill/>
                <a:prstDash val="solid"/>
                <a:miter/>
              </a:ln>
              <a:effectLst>
                <a:outerShdw blurRad="736600" dist="3810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" name="Arrow: Chevron 78">
                <a:extLst>
                  <a:ext uri="{FF2B5EF4-FFF2-40B4-BE49-F238E27FC236}">
                    <a16:creationId xmlns:a16="http://schemas.microsoft.com/office/drawing/2014/main" id="{5DD20102-B60C-C93C-CE42-813B2E4BEE88}"/>
                  </a:ext>
                </a:extLst>
              </p:cNvPr>
              <p:cNvSpPr/>
              <p:nvPr/>
            </p:nvSpPr>
            <p:spPr>
              <a:xfrm>
                <a:off x="2268885" y="3294834"/>
                <a:ext cx="228363" cy="338228"/>
              </a:xfrm>
              <a:prstGeom prst="chevron">
                <a:avLst>
                  <a:gd name="adj" fmla="val 50737"/>
                </a:avLst>
              </a:prstGeom>
              <a:solidFill>
                <a:srgbClr val="082C39"/>
              </a:solidFill>
              <a:ln w="9525" cap="flat">
                <a:noFill/>
                <a:prstDash val="solid"/>
                <a:miter/>
              </a:ln>
              <a:effectLst>
                <a:outerShdw blurRad="736600" dist="3810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0" name="Google Shape;2165;p35">
              <a:extLst>
                <a:ext uri="{FF2B5EF4-FFF2-40B4-BE49-F238E27FC236}">
                  <a16:creationId xmlns:a16="http://schemas.microsoft.com/office/drawing/2014/main" id="{D26F6F12-0C2F-CD9E-6681-3B91A4372A44}"/>
                </a:ext>
              </a:extLst>
            </p:cNvPr>
            <p:cNvGrpSpPr/>
            <p:nvPr/>
          </p:nvGrpSpPr>
          <p:grpSpPr>
            <a:xfrm>
              <a:off x="2322853" y="2073902"/>
              <a:ext cx="609789" cy="560883"/>
              <a:chOff x="1461747" y="3132211"/>
              <a:chExt cx="609192" cy="560333"/>
            </a:xfrm>
            <a:solidFill>
              <a:schemeClr val="bg1"/>
            </a:solidFill>
          </p:grpSpPr>
          <p:sp>
            <p:nvSpPr>
              <p:cNvPr id="131" name="Google Shape;2166;p35">
                <a:extLst>
                  <a:ext uri="{FF2B5EF4-FFF2-40B4-BE49-F238E27FC236}">
                    <a16:creationId xmlns:a16="http://schemas.microsoft.com/office/drawing/2014/main" id="{E5FE6B63-0985-4C98-39FC-A217FF6AEA26}"/>
                  </a:ext>
                </a:extLst>
              </p:cNvPr>
              <p:cNvSpPr/>
              <p:nvPr/>
            </p:nvSpPr>
            <p:spPr>
              <a:xfrm>
                <a:off x="1831817" y="3173087"/>
                <a:ext cx="52383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52383" h="62698" extrusionOk="0">
                    <a:moveTo>
                      <a:pt x="26192" y="0"/>
                    </a:moveTo>
                    <a:cubicBezTo>
                      <a:pt x="11750" y="0"/>
                      <a:pt x="0" y="11764"/>
                      <a:pt x="0" y="26223"/>
                    </a:cubicBezTo>
                    <a:lnTo>
                      <a:pt x="0" y="36475"/>
                    </a:lnTo>
                    <a:cubicBezTo>
                      <a:pt x="0" y="50934"/>
                      <a:pt x="11750" y="62698"/>
                      <a:pt x="26192" y="62698"/>
                    </a:cubicBezTo>
                    <a:cubicBezTo>
                      <a:pt x="40634" y="62698"/>
                      <a:pt x="52383" y="50934"/>
                      <a:pt x="52383" y="36475"/>
                    </a:cubicBezTo>
                    <a:lnTo>
                      <a:pt x="52383" y="26223"/>
                    </a:lnTo>
                    <a:cubicBezTo>
                      <a:pt x="52383" y="11764"/>
                      <a:pt x="40634" y="0"/>
                      <a:pt x="26192" y="0"/>
                    </a:cubicBezTo>
                    <a:close/>
                    <a:moveTo>
                      <a:pt x="34536" y="36475"/>
                    </a:moveTo>
                    <a:cubicBezTo>
                      <a:pt x="34536" y="41094"/>
                      <a:pt x="30793" y="44851"/>
                      <a:pt x="26192" y="44851"/>
                    </a:cubicBezTo>
                    <a:cubicBezTo>
                      <a:pt x="21591" y="44851"/>
                      <a:pt x="17847" y="41094"/>
                      <a:pt x="17847" y="36475"/>
                    </a:cubicBezTo>
                    <a:lnTo>
                      <a:pt x="17847" y="26223"/>
                    </a:lnTo>
                    <a:cubicBezTo>
                      <a:pt x="17847" y="21604"/>
                      <a:pt x="21591" y="17847"/>
                      <a:pt x="26192" y="17847"/>
                    </a:cubicBezTo>
                    <a:cubicBezTo>
                      <a:pt x="30793" y="17847"/>
                      <a:pt x="34536" y="21604"/>
                      <a:pt x="34536" y="26223"/>
                    </a:cubicBezTo>
                    <a:lnTo>
                      <a:pt x="34536" y="364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2167;p35">
                <a:extLst>
                  <a:ext uri="{FF2B5EF4-FFF2-40B4-BE49-F238E27FC236}">
                    <a16:creationId xmlns:a16="http://schemas.microsoft.com/office/drawing/2014/main" id="{0EDAC59F-E408-D890-A1BF-4F3C3FF7FE4C}"/>
                  </a:ext>
                </a:extLst>
              </p:cNvPr>
              <p:cNvSpPr/>
              <p:nvPr/>
            </p:nvSpPr>
            <p:spPr>
              <a:xfrm>
                <a:off x="1959721" y="3173087"/>
                <a:ext cx="52382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52382" h="62698" extrusionOk="0">
                    <a:moveTo>
                      <a:pt x="26191" y="0"/>
                    </a:moveTo>
                    <a:cubicBezTo>
                      <a:pt x="11748" y="0"/>
                      <a:pt x="0" y="11764"/>
                      <a:pt x="0" y="26223"/>
                    </a:cubicBezTo>
                    <a:lnTo>
                      <a:pt x="0" y="36475"/>
                    </a:lnTo>
                    <a:cubicBezTo>
                      <a:pt x="0" y="50934"/>
                      <a:pt x="11748" y="62698"/>
                      <a:pt x="26191" y="62698"/>
                    </a:cubicBezTo>
                    <a:cubicBezTo>
                      <a:pt x="40633" y="62698"/>
                      <a:pt x="52382" y="50934"/>
                      <a:pt x="52382" y="36475"/>
                    </a:cubicBezTo>
                    <a:lnTo>
                      <a:pt x="52382" y="26223"/>
                    </a:lnTo>
                    <a:cubicBezTo>
                      <a:pt x="52382" y="11763"/>
                      <a:pt x="40633" y="0"/>
                      <a:pt x="26191" y="0"/>
                    </a:cubicBezTo>
                    <a:close/>
                    <a:moveTo>
                      <a:pt x="34535" y="36475"/>
                    </a:moveTo>
                    <a:cubicBezTo>
                      <a:pt x="34535" y="41094"/>
                      <a:pt x="30792" y="44851"/>
                      <a:pt x="26191" y="44851"/>
                    </a:cubicBezTo>
                    <a:cubicBezTo>
                      <a:pt x="21591" y="44851"/>
                      <a:pt x="17847" y="41094"/>
                      <a:pt x="17847" y="36475"/>
                    </a:cubicBezTo>
                    <a:lnTo>
                      <a:pt x="17847" y="26223"/>
                    </a:lnTo>
                    <a:cubicBezTo>
                      <a:pt x="17847" y="21604"/>
                      <a:pt x="21591" y="17847"/>
                      <a:pt x="26191" y="17847"/>
                    </a:cubicBezTo>
                    <a:cubicBezTo>
                      <a:pt x="30792" y="17847"/>
                      <a:pt x="34535" y="21604"/>
                      <a:pt x="34535" y="26223"/>
                    </a:cubicBezTo>
                    <a:lnTo>
                      <a:pt x="34535" y="364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2168;p35">
                <a:extLst>
                  <a:ext uri="{FF2B5EF4-FFF2-40B4-BE49-F238E27FC236}">
                    <a16:creationId xmlns:a16="http://schemas.microsoft.com/office/drawing/2014/main" id="{3073D2A7-9E56-82DD-91DD-24885607D5E5}"/>
                  </a:ext>
                </a:extLst>
              </p:cNvPr>
              <p:cNvSpPr/>
              <p:nvPr/>
            </p:nvSpPr>
            <p:spPr>
              <a:xfrm>
                <a:off x="2018557" y="3173087"/>
                <a:ext cx="52382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52382" h="62698" extrusionOk="0">
                    <a:moveTo>
                      <a:pt x="26189" y="0"/>
                    </a:moveTo>
                    <a:cubicBezTo>
                      <a:pt x="11748" y="0"/>
                      <a:pt x="0" y="11764"/>
                      <a:pt x="0" y="26223"/>
                    </a:cubicBezTo>
                    <a:lnTo>
                      <a:pt x="0" y="36475"/>
                    </a:lnTo>
                    <a:cubicBezTo>
                      <a:pt x="0" y="50934"/>
                      <a:pt x="11748" y="62698"/>
                      <a:pt x="26189" y="62698"/>
                    </a:cubicBezTo>
                    <a:cubicBezTo>
                      <a:pt x="40633" y="62698"/>
                      <a:pt x="52382" y="50934"/>
                      <a:pt x="52382" y="36475"/>
                    </a:cubicBezTo>
                    <a:lnTo>
                      <a:pt x="52382" y="26223"/>
                    </a:lnTo>
                    <a:cubicBezTo>
                      <a:pt x="52382" y="11763"/>
                      <a:pt x="40633" y="0"/>
                      <a:pt x="26189" y="0"/>
                    </a:cubicBezTo>
                    <a:close/>
                    <a:moveTo>
                      <a:pt x="34535" y="36475"/>
                    </a:moveTo>
                    <a:cubicBezTo>
                      <a:pt x="34535" y="41094"/>
                      <a:pt x="30790" y="44851"/>
                      <a:pt x="26189" y="44851"/>
                    </a:cubicBezTo>
                    <a:cubicBezTo>
                      <a:pt x="21589" y="44851"/>
                      <a:pt x="17847" y="41094"/>
                      <a:pt x="17847" y="36475"/>
                    </a:cubicBezTo>
                    <a:lnTo>
                      <a:pt x="17847" y="26223"/>
                    </a:lnTo>
                    <a:cubicBezTo>
                      <a:pt x="17847" y="21604"/>
                      <a:pt x="21589" y="17847"/>
                      <a:pt x="26189" y="17847"/>
                    </a:cubicBezTo>
                    <a:cubicBezTo>
                      <a:pt x="30790" y="17847"/>
                      <a:pt x="34535" y="21604"/>
                      <a:pt x="34535" y="26223"/>
                    </a:cubicBezTo>
                    <a:lnTo>
                      <a:pt x="34535" y="364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2169;p35">
                <a:extLst>
                  <a:ext uri="{FF2B5EF4-FFF2-40B4-BE49-F238E27FC236}">
                    <a16:creationId xmlns:a16="http://schemas.microsoft.com/office/drawing/2014/main" id="{094275BC-7C3A-9D06-EFE1-4B013CEB84D1}"/>
                  </a:ext>
                </a:extLst>
              </p:cNvPr>
              <p:cNvSpPr/>
              <p:nvPr/>
            </p:nvSpPr>
            <p:spPr>
              <a:xfrm>
                <a:off x="1888097" y="3173087"/>
                <a:ext cx="27438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62698" extrusionOk="0">
                    <a:moveTo>
                      <a:pt x="18515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1" y="17847"/>
                    </a:lnTo>
                    <a:lnTo>
                      <a:pt x="9591" y="53774"/>
                    </a:lnTo>
                    <a:cubicBezTo>
                      <a:pt x="9591" y="58704"/>
                      <a:pt x="13585" y="62698"/>
                      <a:pt x="18515" y="62698"/>
                    </a:cubicBezTo>
                    <a:cubicBezTo>
                      <a:pt x="23444" y="62698"/>
                      <a:pt x="27439" y="58704"/>
                      <a:pt x="27439" y="53774"/>
                    </a:cubicBezTo>
                    <a:lnTo>
                      <a:pt x="27439" y="8924"/>
                    </a:lnTo>
                    <a:cubicBezTo>
                      <a:pt x="27439" y="3994"/>
                      <a:pt x="23444" y="0"/>
                      <a:pt x="185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2170;p35">
                <a:extLst>
                  <a:ext uri="{FF2B5EF4-FFF2-40B4-BE49-F238E27FC236}">
                    <a16:creationId xmlns:a16="http://schemas.microsoft.com/office/drawing/2014/main" id="{A50F0C8C-430F-F282-0747-B0DC681AB62C}"/>
                  </a:ext>
                </a:extLst>
              </p:cNvPr>
              <p:cNvSpPr/>
              <p:nvPr/>
            </p:nvSpPr>
            <p:spPr>
              <a:xfrm>
                <a:off x="1923270" y="3173087"/>
                <a:ext cx="27441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27441" h="62698" extrusionOk="0">
                    <a:moveTo>
                      <a:pt x="18517" y="0"/>
                    </a:moveTo>
                    <a:lnTo>
                      <a:pt x="8924" y="0"/>
                    </a:lnTo>
                    <a:cubicBezTo>
                      <a:pt x="3995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4" y="17847"/>
                    </a:lnTo>
                    <a:lnTo>
                      <a:pt x="9594" y="53774"/>
                    </a:lnTo>
                    <a:cubicBezTo>
                      <a:pt x="9594" y="58704"/>
                      <a:pt x="13589" y="62698"/>
                      <a:pt x="18517" y="62698"/>
                    </a:cubicBezTo>
                    <a:cubicBezTo>
                      <a:pt x="23447" y="62698"/>
                      <a:pt x="27441" y="58704"/>
                      <a:pt x="27441" y="53774"/>
                    </a:cubicBezTo>
                    <a:lnTo>
                      <a:pt x="27441" y="8924"/>
                    </a:lnTo>
                    <a:cubicBezTo>
                      <a:pt x="27441" y="3994"/>
                      <a:pt x="23447" y="0"/>
                      <a:pt x="185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2171;p35">
                <a:extLst>
                  <a:ext uri="{FF2B5EF4-FFF2-40B4-BE49-F238E27FC236}">
                    <a16:creationId xmlns:a16="http://schemas.microsoft.com/office/drawing/2014/main" id="{E5A1859B-31D6-B3D6-A93B-A3BFB8F36E4F}"/>
                  </a:ext>
                </a:extLst>
              </p:cNvPr>
              <p:cNvSpPr/>
              <p:nvPr/>
            </p:nvSpPr>
            <p:spPr>
              <a:xfrm>
                <a:off x="2018557" y="3253383"/>
                <a:ext cx="52382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52382" h="62700" extrusionOk="0">
                    <a:moveTo>
                      <a:pt x="26189" y="0"/>
                    </a:moveTo>
                    <a:cubicBezTo>
                      <a:pt x="11748" y="0"/>
                      <a:pt x="0" y="11765"/>
                      <a:pt x="0" y="26225"/>
                    </a:cubicBezTo>
                    <a:lnTo>
                      <a:pt x="0" y="36478"/>
                    </a:lnTo>
                    <a:cubicBezTo>
                      <a:pt x="0" y="50937"/>
                      <a:pt x="11748" y="62700"/>
                      <a:pt x="26189" y="62700"/>
                    </a:cubicBezTo>
                    <a:cubicBezTo>
                      <a:pt x="40633" y="62700"/>
                      <a:pt x="52382" y="50937"/>
                      <a:pt x="52382" y="36478"/>
                    </a:cubicBezTo>
                    <a:lnTo>
                      <a:pt x="52382" y="26225"/>
                    </a:lnTo>
                    <a:cubicBezTo>
                      <a:pt x="52382" y="11765"/>
                      <a:pt x="40633" y="0"/>
                      <a:pt x="26189" y="0"/>
                    </a:cubicBezTo>
                    <a:close/>
                    <a:moveTo>
                      <a:pt x="34535" y="36478"/>
                    </a:moveTo>
                    <a:cubicBezTo>
                      <a:pt x="34535" y="41097"/>
                      <a:pt x="30790" y="44853"/>
                      <a:pt x="26189" y="44853"/>
                    </a:cubicBezTo>
                    <a:cubicBezTo>
                      <a:pt x="21589" y="44853"/>
                      <a:pt x="17847" y="41097"/>
                      <a:pt x="17847" y="36478"/>
                    </a:cubicBezTo>
                    <a:lnTo>
                      <a:pt x="17847" y="26225"/>
                    </a:lnTo>
                    <a:cubicBezTo>
                      <a:pt x="17847" y="21605"/>
                      <a:pt x="21589" y="17847"/>
                      <a:pt x="26189" y="17847"/>
                    </a:cubicBezTo>
                    <a:cubicBezTo>
                      <a:pt x="30790" y="17847"/>
                      <a:pt x="34535" y="21605"/>
                      <a:pt x="34535" y="26225"/>
                    </a:cubicBezTo>
                    <a:lnTo>
                      <a:pt x="34535" y="364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2172;p35">
                <a:extLst>
                  <a:ext uri="{FF2B5EF4-FFF2-40B4-BE49-F238E27FC236}">
                    <a16:creationId xmlns:a16="http://schemas.microsoft.com/office/drawing/2014/main" id="{E9A3FE47-89EF-3D8D-C4A4-026BA191F954}"/>
                  </a:ext>
                </a:extLst>
              </p:cNvPr>
              <p:cNvSpPr/>
              <p:nvPr/>
            </p:nvSpPr>
            <p:spPr>
              <a:xfrm>
                <a:off x="1925146" y="3253383"/>
                <a:ext cx="52382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52382" h="62700" extrusionOk="0">
                    <a:moveTo>
                      <a:pt x="26189" y="0"/>
                    </a:moveTo>
                    <a:cubicBezTo>
                      <a:pt x="11748" y="0"/>
                      <a:pt x="0" y="11765"/>
                      <a:pt x="0" y="26225"/>
                    </a:cubicBezTo>
                    <a:lnTo>
                      <a:pt x="0" y="36478"/>
                    </a:lnTo>
                    <a:cubicBezTo>
                      <a:pt x="0" y="50937"/>
                      <a:pt x="11748" y="62700"/>
                      <a:pt x="26189" y="62700"/>
                    </a:cubicBezTo>
                    <a:cubicBezTo>
                      <a:pt x="40633" y="62700"/>
                      <a:pt x="52382" y="50937"/>
                      <a:pt x="52382" y="36478"/>
                    </a:cubicBezTo>
                    <a:lnTo>
                      <a:pt x="52382" y="26225"/>
                    </a:lnTo>
                    <a:cubicBezTo>
                      <a:pt x="52382" y="11765"/>
                      <a:pt x="40633" y="0"/>
                      <a:pt x="26189" y="0"/>
                    </a:cubicBezTo>
                    <a:close/>
                    <a:moveTo>
                      <a:pt x="34535" y="36478"/>
                    </a:moveTo>
                    <a:cubicBezTo>
                      <a:pt x="34535" y="41097"/>
                      <a:pt x="30792" y="44853"/>
                      <a:pt x="26189" y="44853"/>
                    </a:cubicBezTo>
                    <a:cubicBezTo>
                      <a:pt x="21589" y="44853"/>
                      <a:pt x="17847" y="41097"/>
                      <a:pt x="17847" y="36478"/>
                    </a:cubicBezTo>
                    <a:lnTo>
                      <a:pt x="17847" y="26225"/>
                    </a:lnTo>
                    <a:cubicBezTo>
                      <a:pt x="17847" y="21605"/>
                      <a:pt x="21589" y="17847"/>
                      <a:pt x="26189" y="17847"/>
                    </a:cubicBezTo>
                    <a:cubicBezTo>
                      <a:pt x="30790" y="17847"/>
                      <a:pt x="34535" y="21605"/>
                      <a:pt x="34535" y="26225"/>
                    </a:cubicBezTo>
                    <a:lnTo>
                      <a:pt x="34535" y="3647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2173;p35">
                <a:extLst>
                  <a:ext uri="{FF2B5EF4-FFF2-40B4-BE49-F238E27FC236}">
                    <a16:creationId xmlns:a16="http://schemas.microsoft.com/office/drawing/2014/main" id="{CE98C58C-F0A9-A578-2A4D-240559A266C1}"/>
                  </a:ext>
                </a:extLst>
              </p:cNvPr>
              <p:cNvSpPr/>
              <p:nvPr/>
            </p:nvSpPr>
            <p:spPr>
              <a:xfrm>
                <a:off x="1982333" y="3253383"/>
                <a:ext cx="27438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62700" extrusionOk="0">
                    <a:moveTo>
                      <a:pt x="18515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1" y="17847"/>
                    </a:lnTo>
                    <a:lnTo>
                      <a:pt x="9591" y="53777"/>
                    </a:lnTo>
                    <a:cubicBezTo>
                      <a:pt x="9591" y="58706"/>
                      <a:pt x="13585" y="62700"/>
                      <a:pt x="18515" y="62700"/>
                    </a:cubicBezTo>
                    <a:cubicBezTo>
                      <a:pt x="23444" y="62700"/>
                      <a:pt x="27439" y="58706"/>
                      <a:pt x="27439" y="53777"/>
                    </a:cubicBezTo>
                    <a:lnTo>
                      <a:pt x="27439" y="8924"/>
                    </a:lnTo>
                    <a:cubicBezTo>
                      <a:pt x="27439" y="3994"/>
                      <a:pt x="23443" y="0"/>
                      <a:pt x="185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2174;p35">
                <a:extLst>
                  <a:ext uri="{FF2B5EF4-FFF2-40B4-BE49-F238E27FC236}">
                    <a16:creationId xmlns:a16="http://schemas.microsoft.com/office/drawing/2014/main" id="{2BD4415F-C277-AE62-2B85-8A0C8F26AD47}"/>
                  </a:ext>
                </a:extLst>
              </p:cNvPr>
              <p:cNvSpPr/>
              <p:nvPr/>
            </p:nvSpPr>
            <p:spPr>
              <a:xfrm>
                <a:off x="1853809" y="3253383"/>
                <a:ext cx="27439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27439" h="62700" extrusionOk="0">
                    <a:moveTo>
                      <a:pt x="18516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2" y="17847"/>
                    </a:lnTo>
                    <a:lnTo>
                      <a:pt x="9592" y="53777"/>
                    </a:lnTo>
                    <a:cubicBezTo>
                      <a:pt x="9592" y="58706"/>
                      <a:pt x="13588" y="62700"/>
                      <a:pt x="18516" y="62700"/>
                    </a:cubicBezTo>
                    <a:cubicBezTo>
                      <a:pt x="23446" y="62700"/>
                      <a:pt x="27440" y="58706"/>
                      <a:pt x="27440" y="53777"/>
                    </a:cubicBezTo>
                    <a:lnTo>
                      <a:pt x="27440" y="8924"/>
                    </a:lnTo>
                    <a:cubicBezTo>
                      <a:pt x="27440" y="3994"/>
                      <a:pt x="23446" y="0"/>
                      <a:pt x="185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2175;p35">
                <a:extLst>
                  <a:ext uri="{FF2B5EF4-FFF2-40B4-BE49-F238E27FC236}">
                    <a16:creationId xmlns:a16="http://schemas.microsoft.com/office/drawing/2014/main" id="{638A4BED-67BF-F5AC-5554-E0384F9BBB64}"/>
                  </a:ext>
                </a:extLst>
              </p:cNvPr>
              <p:cNvSpPr/>
              <p:nvPr/>
            </p:nvSpPr>
            <p:spPr>
              <a:xfrm>
                <a:off x="1888982" y="3253383"/>
                <a:ext cx="27441" cy="62700"/>
              </a:xfrm>
              <a:custGeom>
                <a:avLst/>
                <a:gdLst/>
                <a:ahLst/>
                <a:cxnLst/>
                <a:rect l="l" t="t" r="r" b="b"/>
                <a:pathLst>
                  <a:path w="27441" h="62700" extrusionOk="0">
                    <a:moveTo>
                      <a:pt x="18517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9594" y="17847"/>
                    </a:lnTo>
                    <a:lnTo>
                      <a:pt x="9594" y="53777"/>
                    </a:lnTo>
                    <a:cubicBezTo>
                      <a:pt x="9594" y="58706"/>
                      <a:pt x="13588" y="62700"/>
                      <a:pt x="18517" y="62700"/>
                    </a:cubicBezTo>
                    <a:cubicBezTo>
                      <a:pt x="23447" y="62700"/>
                      <a:pt x="27441" y="58706"/>
                      <a:pt x="27441" y="53777"/>
                    </a:cubicBezTo>
                    <a:lnTo>
                      <a:pt x="27441" y="8924"/>
                    </a:lnTo>
                    <a:cubicBezTo>
                      <a:pt x="27441" y="3994"/>
                      <a:pt x="23446" y="0"/>
                      <a:pt x="185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2176;p35">
                <a:extLst>
                  <a:ext uri="{FF2B5EF4-FFF2-40B4-BE49-F238E27FC236}">
                    <a16:creationId xmlns:a16="http://schemas.microsoft.com/office/drawing/2014/main" id="{CE8EF153-DA1F-104B-08FA-C4AE164D6D8C}"/>
                  </a:ext>
                </a:extLst>
              </p:cNvPr>
              <p:cNvSpPr/>
              <p:nvPr/>
            </p:nvSpPr>
            <p:spPr>
              <a:xfrm>
                <a:off x="1461747" y="3132211"/>
                <a:ext cx="445357" cy="560333"/>
              </a:xfrm>
              <a:custGeom>
                <a:avLst/>
                <a:gdLst/>
                <a:ahLst/>
                <a:cxnLst/>
                <a:rect l="l" t="t" r="r" b="b"/>
                <a:pathLst>
                  <a:path w="445357" h="560333" extrusionOk="0">
                    <a:moveTo>
                      <a:pt x="441560" y="268948"/>
                    </a:moveTo>
                    <a:lnTo>
                      <a:pt x="388612" y="179355"/>
                    </a:lnTo>
                    <a:cubicBezTo>
                      <a:pt x="385238" y="131614"/>
                      <a:pt x="364414" y="87111"/>
                      <a:pt x="329823" y="53829"/>
                    </a:cubicBezTo>
                    <a:cubicBezTo>
                      <a:pt x="326272" y="50411"/>
                      <a:pt x="320622" y="50520"/>
                      <a:pt x="317206" y="54072"/>
                    </a:cubicBezTo>
                    <a:cubicBezTo>
                      <a:pt x="313789" y="57623"/>
                      <a:pt x="313899" y="63272"/>
                      <a:pt x="317449" y="66689"/>
                    </a:cubicBezTo>
                    <a:cubicBezTo>
                      <a:pt x="349323" y="97357"/>
                      <a:pt x="368319" y="138518"/>
                      <a:pt x="370938" y="182589"/>
                    </a:cubicBezTo>
                    <a:cubicBezTo>
                      <a:pt x="371021" y="184005"/>
                      <a:pt x="371441" y="185380"/>
                      <a:pt x="372162" y="186600"/>
                    </a:cubicBezTo>
                    <a:lnTo>
                      <a:pt x="426194" y="278025"/>
                    </a:lnTo>
                    <a:cubicBezTo>
                      <a:pt x="427569" y="280356"/>
                      <a:pt x="427567" y="281721"/>
                      <a:pt x="427543" y="281868"/>
                    </a:cubicBezTo>
                    <a:cubicBezTo>
                      <a:pt x="427377" y="282053"/>
                      <a:pt x="426213" y="282742"/>
                      <a:pt x="423531" y="282742"/>
                    </a:cubicBezTo>
                    <a:lnTo>
                      <a:pt x="380188" y="282742"/>
                    </a:lnTo>
                    <a:cubicBezTo>
                      <a:pt x="375258" y="282742"/>
                      <a:pt x="371264" y="286736"/>
                      <a:pt x="371264" y="291665"/>
                    </a:cubicBezTo>
                    <a:lnTo>
                      <a:pt x="371264" y="346830"/>
                    </a:lnTo>
                    <a:lnTo>
                      <a:pt x="309512" y="346830"/>
                    </a:lnTo>
                    <a:cubicBezTo>
                      <a:pt x="304582" y="346830"/>
                      <a:pt x="300588" y="350824"/>
                      <a:pt x="300588" y="355753"/>
                    </a:cubicBezTo>
                    <a:cubicBezTo>
                      <a:pt x="300588" y="360683"/>
                      <a:pt x="304582" y="364677"/>
                      <a:pt x="309512" y="364677"/>
                    </a:cubicBezTo>
                    <a:lnTo>
                      <a:pt x="371264" y="364677"/>
                    </a:lnTo>
                    <a:lnTo>
                      <a:pt x="371264" y="403442"/>
                    </a:lnTo>
                    <a:cubicBezTo>
                      <a:pt x="371264" y="417647"/>
                      <a:pt x="359738" y="429201"/>
                      <a:pt x="345571" y="429201"/>
                    </a:cubicBezTo>
                    <a:lnTo>
                      <a:pt x="220085" y="429201"/>
                    </a:lnTo>
                    <a:cubicBezTo>
                      <a:pt x="205918" y="429201"/>
                      <a:pt x="194391" y="417646"/>
                      <a:pt x="194391" y="403442"/>
                    </a:cubicBezTo>
                    <a:lnTo>
                      <a:pt x="194391" y="377102"/>
                    </a:lnTo>
                    <a:cubicBezTo>
                      <a:pt x="194391" y="372375"/>
                      <a:pt x="190704" y="368468"/>
                      <a:pt x="185986" y="368194"/>
                    </a:cubicBezTo>
                    <a:cubicBezTo>
                      <a:pt x="181888" y="367956"/>
                      <a:pt x="177831" y="367569"/>
                      <a:pt x="173818" y="367054"/>
                    </a:cubicBezTo>
                    <a:lnTo>
                      <a:pt x="173818" y="278703"/>
                    </a:lnTo>
                    <a:cubicBezTo>
                      <a:pt x="173835" y="277738"/>
                      <a:pt x="174746" y="275536"/>
                      <a:pt x="175413" y="274845"/>
                    </a:cubicBezTo>
                    <a:lnTo>
                      <a:pt x="185434" y="264805"/>
                    </a:lnTo>
                    <a:cubicBezTo>
                      <a:pt x="189444" y="260787"/>
                      <a:pt x="192244" y="254018"/>
                      <a:pt x="192244" y="248341"/>
                    </a:cubicBezTo>
                    <a:lnTo>
                      <a:pt x="192244" y="229003"/>
                    </a:lnTo>
                    <a:cubicBezTo>
                      <a:pt x="192244" y="224074"/>
                      <a:pt x="188250" y="220079"/>
                      <a:pt x="183321" y="220079"/>
                    </a:cubicBezTo>
                    <a:cubicBezTo>
                      <a:pt x="178391" y="220079"/>
                      <a:pt x="174397" y="224074"/>
                      <a:pt x="174397" y="229003"/>
                    </a:cubicBezTo>
                    <a:lnTo>
                      <a:pt x="174397" y="248339"/>
                    </a:lnTo>
                    <a:cubicBezTo>
                      <a:pt x="174379" y="249303"/>
                      <a:pt x="173469" y="251506"/>
                      <a:pt x="172801" y="252198"/>
                    </a:cubicBezTo>
                    <a:lnTo>
                      <a:pt x="162781" y="262239"/>
                    </a:lnTo>
                    <a:cubicBezTo>
                      <a:pt x="158771" y="266257"/>
                      <a:pt x="155970" y="273026"/>
                      <a:pt x="155970" y="278702"/>
                    </a:cubicBezTo>
                    <a:lnTo>
                      <a:pt x="155970" y="363817"/>
                    </a:lnTo>
                    <a:cubicBezTo>
                      <a:pt x="152078" y="362899"/>
                      <a:pt x="148236" y="361854"/>
                      <a:pt x="144451" y="360679"/>
                    </a:cubicBezTo>
                    <a:lnTo>
                      <a:pt x="144451" y="225808"/>
                    </a:lnTo>
                    <a:cubicBezTo>
                      <a:pt x="154187" y="222169"/>
                      <a:pt x="161149" y="212793"/>
                      <a:pt x="161149" y="201793"/>
                    </a:cubicBezTo>
                    <a:cubicBezTo>
                      <a:pt x="161149" y="187647"/>
                      <a:pt x="149656" y="176139"/>
                      <a:pt x="135528" y="176139"/>
                    </a:cubicBezTo>
                    <a:cubicBezTo>
                      <a:pt x="121398" y="176139"/>
                      <a:pt x="109905" y="187647"/>
                      <a:pt x="109905" y="201793"/>
                    </a:cubicBezTo>
                    <a:cubicBezTo>
                      <a:pt x="109905" y="212793"/>
                      <a:pt x="116869" y="222171"/>
                      <a:pt x="126604" y="225808"/>
                    </a:cubicBezTo>
                    <a:lnTo>
                      <a:pt x="126604" y="354035"/>
                    </a:lnTo>
                    <a:cubicBezTo>
                      <a:pt x="122186" y="352111"/>
                      <a:pt x="117861" y="350016"/>
                      <a:pt x="113644" y="347747"/>
                    </a:cubicBezTo>
                    <a:lnTo>
                      <a:pt x="113644" y="258222"/>
                    </a:lnTo>
                    <a:cubicBezTo>
                      <a:pt x="113644" y="252546"/>
                      <a:pt x="110843" y="245776"/>
                      <a:pt x="106834" y="241758"/>
                    </a:cubicBezTo>
                    <a:lnTo>
                      <a:pt x="88466" y="223355"/>
                    </a:lnTo>
                    <a:cubicBezTo>
                      <a:pt x="87796" y="222660"/>
                      <a:pt x="86886" y="220456"/>
                      <a:pt x="86868" y="219496"/>
                    </a:cubicBezTo>
                    <a:lnTo>
                      <a:pt x="86868" y="162351"/>
                    </a:lnTo>
                    <a:cubicBezTo>
                      <a:pt x="96604" y="158711"/>
                      <a:pt x="103566" y="149334"/>
                      <a:pt x="103566" y="138333"/>
                    </a:cubicBezTo>
                    <a:cubicBezTo>
                      <a:pt x="103566" y="124187"/>
                      <a:pt x="92073" y="112679"/>
                      <a:pt x="77945" y="112679"/>
                    </a:cubicBezTo>
                    <a:cubicBezTo>
                      <a:pt x="63817" y="112679"/>
                      <a:pt x="52323" y="124187"/>
                      <a:pt x="52323" y="138333"/>
                    </a:cubicBezTo>
                    <a:cubicBezTo>
                      <a:pt x="52323" y="149334"/>
                      <a:pt x="59286" y="158713"/>
                      <a:pt x="69021" y="162351"/>
                    </a:cubicBezTo>
                    <a:lnTo>
                      <a:pt x="69021" y="219496"/>
                    </a:lnTo>
                    <a:cubicBezTo>
                      <a:pt x="69021" y="225173"/>
                      <a:pt x="71822" y="231942"/>
                      <a:pt x="75831" y="235960"/>
                    </a:cubicBezTo>
                    <a:lnTo>
                      <a:pt x="94199" y="254363"/>
                    </a:lnTo>
                    <a:cubicBezTo>
                      <a:pt x="94869" y="255058"/>
                      <a:pt x="95779" y="257260"/>
                      <a:pt x="95797" y="258222"/>
                    </a:cubicBezTo>
                    <a:lnTo>
                      <a:pt x="95797" y="336703"/>
                    </a:lnTo>
                    <a:cubicBezTo>
                      <a:pt x="50645" y="304877"/>
                      <a:pt x="21307" y="252252"/>
                      <a:pt x="21307" y="193176"/>
                    </a:cubicBezTo>
                    <a:cubicBezTo>
                      <a:pt x="21307" y="123069"/>
                      <a:pt x="62592" y="62452"/>
                      <a:pt x="122075" y="34422"/>
                    </a:cubicBezTo>
                    <a:lnTo>
                      <a:pt x="122075" y="74894"/>
                    </a:lnTo>
                    <a:cubicBezTo>
                      <a:pt x="112339" y="78532"/>
                      <a:pt x="105376" y="87909"/>
                      <a:pt x="105376" y="98911"/>
                    </a:cubicBezTo>
                    <a:cubicBezTo>
                      <a:pt x="105376" y="113056"/>
                      <a:pt x="116870" y="124565"/>
                      <a:pt x="130999" y="124565"/>
                    </a:cubicBezTo>
                    <a:cubicBezTo>
                      <a:pt x="145127" y="124565"/>
                      <a:pt x="156621" y="113056"/>
                      <a:pt x="156621" y="98911"/>
                    </a:cubicBezTo>
                    <a:cubicBezTo>
                      <a:pt x="156621" y="87911"/>
                      <a:pt x="149657" y="78534"/>
                      <a:pt x="139923" y="74894"/>
                    </a:cubicBezTo>
                    <a:lnTo>
                      <a:pt x="139923" y="27182"/>
                    </a:lnTo>
                    <a:cubicBezTo>
                      <a:pt x="157616" y="21134"/>
                      <a:pt x="176576" y="17847"/>
                      <a:pt x="196285" y="17847"/>
                    </a:cubicBezTo>
                    <a:cubicBezTo>
                      <a:pt x="223756" y="17847"/>
                      <a:pt x="250045" y="24041"/>
                      <a:pt x="274425" y="36257"/>
                    </a:cubicBezTo>
                    <a:cubicBezTo>
                      <a:pt x="278832" y="38467"/>
                      <a:pt x="284194" y="36681"/>
                      <a:pt x="286399" y="32275"/>
                    </a:cubicBezTo>
                    <a:cubicBezTo>
                      <a:pt x="288606" y="27869"/>
                      <a:pt x="286825" y="22508"/>
                      <a:pt x="282418" y="20301"/>
                    </a:cubicBezTo>
                    <a:cubicBezTo>
                      <a:pt x="255535" y="6831"/>
                      <a:pt x="226556" y="0"/>
                      <a:pt x="196284" y="0"/>
                    </a:cubicBezTo>
                    <a:cubicBezTo>
                      <a:pt x="89959" y="0"/>
                      <a:pt x="3459" y="86658"/>
                      <a:pt x="3459" y="193175"/>
                    </a:cubicBezTo>
                    <a:cubicBezTo>
                      <a:pt x="3459" y="259315"/>
                      <a:pt x="36844" y="318113"/>
                      <a:pt x="87976" y="352988"/>
                    </a:cubicBezTo>
                    <a:lnTo>
                      <a:pt x="87976" y="383092"/>
                    </a:lnTo>
                    <a:lnTo>
                      <a:pt x="77877" y="383092"/>
                    </a:lnTo>
                    <a:cubicBezTo>
                      <a:pt x="69675" y="383092"/>
                      <a:pt x="63004" y="389763"/>
                      <a:pt x="63004" y="397965"/>
                    </a:cubicBezTo>
                    <a:lnTo>
                      <a:pt x="63004" y="406958"/>
                    </a:lnTo>
                    <a:cubicBezTo>
                      <a:pt x="62002" y="407141"/>
                      <a:pt x="60629" y="407323"/>
                      <a:pt x="59355" y="407323"/>
                    </a:cubicBezTo>
                    <a:cubicBezTo>
                      <a:pt x="59290" y="407323"/>
                      <a:pt x="59231" y="407323"/>
                      <a:pt x="59173" y="407322"/>
                    </a:cubicBezTo>
                    <a:lnTo>
                      <a:pt x="53835" y="401934"/>
                    </a:lnTo>
                    <a:cubicBezTo>
                      <a:pt x="51032" y="399105"/>
                      <a:pt x="47295" y="397546"/>
                      <a:pt x="43309" y="397546"/>
                    </a:cubicBezTo>
                    <a:cubicBezTo>
                      <a:pt x="39323" y="397546"/>
                      <a:pt x="35584" y="399105"/>
                      <a:pt x="32782" y="401934"/>
                    </a:cubicBezTo>
                    <a:lnTo>
                      <a:pt x="18626" y="416226"/>
                    </a:lnTo>
                    <a:cubicBezTo>
                      <a:pt x="12887" y="422020"/>
                      <a:pt x="12887" y="431448"/>
                      <a:pt x="18626" y="437241"/>
                    </a:cubicBezTo>
                    <a:lnTo>
                      <a:pt x="24909" y="443583"/>
                    </a:lnTo>
                    <a:cubicBezTo>
                      <a:pt x="24183" y="444641"/>
                      <a:pt x="23151" y="445919"/>
                      <a:pt x="22352" y="446705"/>
                    </a:cubicBezTo>
                    <a:lnTo>
                      <a:pt x="14873" y="446705"/>
                    </a:lnTo>
                    <a:cubicBezTo>
                      <a:pt x="6671" y="446705"/>
                      <a:pt x="0" y="453376"/>
                      <a:pt x="0" y="461578"/>
                    </a:cubicBezTo>
                    <a:lnTo>
                      <a:pt x="0" y="481849"/>
                    </a:lnTo>
                    <a:cubicBezTo>
                      <a:pt x="0" y="490051"/>
                      <a:pt x="6671" y="496722"/>
                      <a:pt x="14873" y="496722"/>
                    </a:cubicBezTo>
                    <a:lnTo>
                      <a:pt x="23635" y="496722"/>
                    </a:lnTo>
                    <a:cubicBezTo>
                      <a:pt x="23861" y="497990"/>
                      <a:pt x="24025" y="499636"/>
                      <a:pt x="24006" y="500754"/>
                    </a:cubicBezTo>
                    <a:lnTo>
                      <a:pt x="18626" y="506185"/>
                    </a:lnTo>
                    <a:cubicBezTo>
                      <a:pt x="12887" y="511978"/>
                      <a:pt x="12887" y="521406"/>
                      <a:pt x="18624" y="527198"/>
                    </a:cubicBezTo>
                    <a:lnTo>
                      <a:pt x="32782" y="541496"/>
                    </a:lnTo>
                    <a:cubicBezTo>
                      <a:pt x="35584" y="544326"/>
                      <a:pt x="39323" y="545885"/>
                      <a:pt x="43309" y="545885"/>
                    </a:cubicBezTo>
                    <a:cubicBezTo>
                      <a:pt x="47295" y="545885"/>
                      <a:pt x="51032" y="544326"/>
                      <a:pt x="53836" y="541496"/>
                    </a:cubicBezTo>
                    <a:lnTo>
                      <a:pt x="60023" y="535247"/>
                    </a:lnTo>
                    <a:cubicBezTo>
                      <a:pt x="61051" y="535976"/>
                      <a:pt x="62258" y="536972"/>
                      <a:pt x="63005" y="537745"/>
                    </a:cubicBezTo>
                    <a:lnTo>
                      <a:pt x="63005" y="545461"/>
                    </a:lnTo>
                    <a:cubicBezTo>
                      <a:pt x="63005" y="553662"/>
                      <a:pt x="69676" y="560334"/>
                      <a:pt x="77878" y="560334"/>
                    </a:cubicBezTo>
                    <a:lnTo>
                      <a:pt x="97842" y="560334"/>
                    </a:lnTo>
                    <a:cubicBezTo>
                      <a:pt x="106044" y="560334"/>
                      <a:pt x="112715" y="553662"/>
                      <a:pt x="112715" y="545461"/>
                    </a:cubicBezTo>
                    <a:lnTo>
                      <a:pt x="112715" y="536469"/>
                    </a:lnTo>
                    <a:cubicBezTo>
                      <a:pt x="113717" y="536286"/>
                      <a:pt x="115091" y="536103"/>
                      <a:pt x="116367" y="536103"/>
                    </a:cubicBezTo>
                    <a:cubicBezTo>
                      <a:pt x="116430" y="536103"/>
                      <a:pt x="116489" y="536104"/>
                      <a:pt x="116546" y="536104"/>
                    </a:cubicBezTo>
                    <a:lnTo>
                      <a:pt x="121885" y="541496"/>
                    </a:lnTo>
                    <a:cubicBezTo>
                      <a:pt x="124687" y="544326"/>
                      <a:pt x="128425" y="545885"/>
                      <a:pt x="132411" y="545885"/>
                    </a:cubicBezTo>
                    <a:cubicBezTo>
                      <a:pt x="136397" y="545885"/>
                      <a:pt x="140135" y="544326"/>
                      <a:pt x="142939" y="541496"/>
                    </a:cubicBezTo>
                    <a:lnTo>
                      <a:pt x="157097" y="527201"/>
                    </a:lnTo>
                    <a:cubicBezTo>
                      <a:pt x="161141" y="523116"/>
                      <a:pt x="162323" y="517232"/>
                      <a:pt x="160665" y="512083"/>
                    </a:cubicBezTo>
                    <a:lnTo>
                      <a:pt x="187993" y="512083"/>
                    </a:lnTo>
                    <a:cubicBezTo>
                      <a:pt x="192923" y="512083"/>
                      <a:pt x="196917" y="508088"/>
                      <a:pt x="196917" y="503159"/>
                    </a:cubicBezTo>
                    <a:cubicBezTo>
                      <a:pt x="196917" y="498229"/>
                      <a:pt x="192923" y="494235"/>
                      <a:pt x="187993" y="494235"/>
                    </a:cubicBezTo>
                    <a:lnTo>
                      <a:pt x="169071" y="494235"/>
                    </a:lnTo>
                    <a:cubicBezTo>
                      <a:pt x="173077" y="491568"/>
                      <a:pt x="175725" y="487015"/>
                      <a:pt x="175725" y="481851"/>
                    </a:cubicBezTo>
                    <a:lnTo>
                      <a:pt x="175725" y="461580"/>
                    </a:lnTo>
                    <a:cubicBezTo>
                      <a:pt x="175725" y="453379"/>
                      <a:pt x="169053" y="446707"/>
                      <a:pt x="160852" y="446707"/>
                    </a:cubicBezTo>
                    <a:lnTo>
                      <a:pt x="152088" y="446707"/>
                    </a:lnTo>
                    <a:cubicBezTo>
                      <a:pt x="151860" y="445439"/>
                      <a:pt x="151699" y="443792"/>
                      <a:pt x="151719" y="442674"/>
                    </a:cubicBezTo>
                    <a:lnTo>
                      <a:pt x="157100" y="437241"/>
                    </a:lnTo>
                    <a:cubicBezTo>
                      <a:pt x="162834" y="431449"/>
                      <a:pt x="162834" y="422023"/>
                      <a:pt x="157098" y="416229"/>
                    </a:cubicBezTo>
                    <a:lnTo>
                      <a:pt x="142941" y="401939"/>
                    </a:lnTo>
                    <a:cubicBezTo>
                      <a:pt x="140139" y="399108"/>
                      <a:pt x="136400" y="397548"/>
                      <a:pt x="132413" y="397548"/>
                    </a:cubicBezTo>
                    <a:cubicBezTo>
                      <a:pt x="128425" y="397548"/>
                      <a:pt x="124687" y="399108"/>
                      <a:pt x="121886" y="401937"/>
                    </a:cubicBezTo>
                    <a:lnTo>
                      <a:pt x="115698" y="408182"/>
                    </a:lnTo>
                    <a:cubicBezTo>
                      <a:pt x="114670" y="407453"/>
                      <a:pt x="113462" y="406458"/>
                      <a:pt x="112715" y="405686"/>
                    </a:cubicBezTo>
                    <a:lnTo>
                      <a:pt x="112715" y="397968"/>
                    </a:lnTo>
                    <a:cubicBezTo>
                      <a:pt x="112715" y="392706"/>
                      <a:pt x="109961" y="388085"/>
                      <a:pt x="105825" y="385441"/>
                    </a:cubicBezTo>
                    <a:lnTo>
                      <a:pt x="105825" y="363799"/>
                    </a:lnTo>
                    <a:cubicBezTo>
                      <a:pt x="127269" y="375239"/>
                      <a:pt x="151149" y="382759"/>
                      <a:pt x="176543" y="385344"/>
                    </a:cubicBezTo>
                    <a:lnTo>
                      <a:pt x="176543" y="403446"/>
                    </a:lnTo>
                    <a:cubicBezTo>
                      <a:pt x="176543" y="427492"/>
                      <a:pt x="196076" y="447054"/>
                      <a:pt x="220085" y="447054"/>
                    </a:cubicBezTo>
                    <a:lnTo>
                      <a:pt x="260786" y="447054"/>
                    </a:lnTo>
                    <a:lnTo>
                      <a:pt x="260786" y="494235"/>
                    </a:lnTo>
                    <a:lnTo>
                      <a:pt x="241536" y="494235"/>
                    </a:lnTo>
                    <a:cubicBezTo>
                      <a:pt x="236606" y="494235"/>
                      <a:pt x="232612" y="498229"/>
                      <a:pt x="232612" y="503159"/>
                    </a:cubicBezTo>
                    <a:cubicBezTo>
                      <a:pt x="232612" y="508088"/>
                      <a:pt x="236606" y="512083"/>
                      <a:pt x="241536" y="512083"/>
                    </a:cubicBezTo>
                    <a:lnTo>
                      <a:pt x="263760" y="512083"/>
                    </a:lnTo>
                    <a:cubicBezTo>
                      <a:pt x="271962" y="512083"/>
                      <a:pt x="278633" y="505411"/>
                      <a:pt x="278633" y="497210"/>
                    </a:cubicBezTo>
                    <a:lnTo>
                      <a:pt x="278633" y="447051"/>
                    </a:lnTo>
                    <a:lnTo>
                      <a:pt x="345572" y="447051"/>
                    </a:lnTo>
                    <a:cubicBezTo>
                      <a:pt x="369580" y="447051"/>
                      <a:pt x="389113" y="427489"/>
                      <a:pt x="389113" y="403444"/>
                    </a:cubicBezTo>
                    <a:lnTo>
                      <a:pt x="389113" y="300592"/>
                    </a:lnTo>
                    <a:lnTo>
                      <a:pt x="423532" y="300592"/>
                    </a:lnTo>
                    <a:cubicBezTo>
                      <a:pt x="432347" y="300592"/>
                      <a:pt x="439449" y="297008"/>
                      <a:pt x="443015" y="290760"/>
                    </a:cubicBezTo>
                    <a:cubicBezTo>
                      <a:pt x="446585" y="284505"/>
                      <a:pt x="446055" y="276556"/>
                      <a:pt x="441560" y="268948"/>
                    </a:cubicBezTo>
                    <a:close/>
                    <a:moveTo>
                      <a:pt x="77946" y="146141"/>
                    </a:moveTo>
                    <a:cubicBezTo>
                      <a:pt x="73659" y="146141"/>
                      <a:pt x="70171" y="142638"/>
                      <a:pt x="70171" y="138332"/>
                    </a:cubicBezTo>
                    <a:cubicBezTo>
                      <a:pt x="70171" y="134028"/>
                      <a:pt x="73659" y="130526"/>
                      <a:pt x="77946" y="130526"/>
                    </a:cubicBezTo>
                    <a:cubicBezTo>
                      <a:pt x="82232" y="130526"/>
                      <a:pt x="85720" y="134027"/>
                      <a:pt x="85720" y="138332"/>
                    </a:cubicBezTo>
                    <a:cubicBezTo>
                      <a:pt x="85720" y="142637"/>
                      <a:pt x="82232" y="146141"/>
                      <a:pt x="77946" y="146141"/>
                    </a:cubicBezTo>
                    <a:close/>
                    <a:moveTo>
                      <a:pt x="131000" y="91103"/>
                    </a:moveTo>
                    <a:cubicBezTo>
                      <a:pt x="135287" y="91103"/>
                      <a:pt x="138775" y="94605"/>
                      <a:pt x="138775" y="98909"/>
                    </a:cubicBezTo>
                    <a:cubicBezTo>
                      <a:pt x="138775" y="103213"/>
                      <a:pt x="135286" y="106716"/>
                      <a:pt x="131000" y="106716"/>
                    </a:cubicBezTo>
                    <a:cubicBezTo>
                      <a:pt x="126712" y="106716"/>
                      <a:pt x="123225" y="103214"/>
                      <a:pt x="123225" y="98909"/>
                    </a:cubicBezTo>
                    <a:cubicBezTo>
                      <a:pt x="123225" y="94606"/>
                      <a:pt x="126713" y="91103"/>
                      <a:pt x="131000" y="91103"/>
                    </a:cubicBezTo>
                    <a:close/>
                    <a:moveTo>
                      <a:pt x="109035" y="424969"/>
                    </a:moveTo>
                    <a:cubicBezTo>
                      <a:pt x="110980" y="425933"/>
                      <a:pt x="113141" y="426422"/>
                      <a:pt x="115458" y="426422"/>
                    </a:cubicBezTo>
                    <a:cubicBezTo>
                      <a:pt x="120024" y="426422"/>
                      <a:pt x="124682" y="424471"/>
                      <a:pt x="127919" y="421203"/>
                    </a:cubicBezTo>
                    <a:lnTo>
                      <a:pt x="132413" y="416667"/>
                    </a:lnTo>
                    <a:lnTo>
                      <a:pt x="142385" y="426733"/>
                    </a:lnTo>
                    <a:lnTo>
                      <a:pt x="137770" y="431391"/>
                    </a:lnTo>
                    <a:cubicBezTo>
                      <a:pt x="130593" y="438640"/>
                      <a:pt x="135453" y="453639"/>
                      <a:pt x="135504" y="453789"/>
                    </a:cubicBezTo>
                    <a:cubicBezTo>
                      <a:pt x="137636" y="460025"/>
                      <a:pt x="144368" y="464551"/>
                      <a:pt x="151512" y="464551"/>
                    </a:cubicBezTo>
                    <a:lnTo>
                      <a:pt x="157877" y="464551"/>
                    </a:lnTo>
                    <a:lnTo>
                      <a:pt x="157877" y="478873"/>
                    </a:lnTo>
                    <a:lnTo>
                      <a:pt x="151512" y="478873"/>
                    </a:lnTo>
                    <a:cubicBezTo>
                      <a:pt x="141291" y="478873"/>
                      <a:pt x="134125" y="493047"/>
                      <a:pt x="134055" y="493189"/>
                    </a:cubicBezTo>
                    <a:cubicBezTo>
                      <a:pt x="131205" y="499058"/>
                      <a:pt x="132770" y="506983"/>
                      <a:pt x="137773" y="512035"/>
                    </a:cubicBezTo>
                    <a:lnTo>
                      <a:pt x="142385" y="516691"/>
                    </a:lnTo>
                    <a:lnTo>
                      <a:pt x="132413" y="526759"/>
                    </a:lnTo>
                    <a:lnTo>
                      <a:pt x="127919" y="522219"/>
                    </a:lnTo>
                    <a:cubicBezTo>
                      <a:pt x="125275" y="519550"/>
                      <a:pt x="121496" y="518252"/>
                      <a:pt x="116368" y="518252"/>
                    </a:cubicBezTo>
                    <a:cubicBezTo>
                      <a:pt x="112194" y="518252"/>
                      <a:pt x="107828" y="519111"/>
                      <a:pt x="105539" y="519908"/>
                    </a:cubicBezTo>
                    <a:cubicBezTo>
                      <a:pt x="99357" y="522062"/>
                      <a:pt x="94868" y="528794"/>
                      <a:pt x="94868" y="535915"/>
                    </a:cubicBezTo>
                    <a:lnTo>
                      <a:pt x="94868" y="542483"/>
                    </a:lnTo>
                    <a:lnTo>
                      <a:pt x="80853" y="542483"/>
                    </a:lnTo>
                    <a:lnTo>
                      <a:pt x="80853" y="535915"/>
                    </a:lnTo>
                    <a:cubicBezTo>
                      <a:pt x="80853" y="525751"/>
                      <a:pt x="66830" y="518523"/>
                      <a:pt x="66689" y="518453"/>
                    </a:cubicBezTo>
                    <a:cubicBezTo>
                      <a:pt x="64743" y="517489"/>
                      <a:pt x="62583" y="517000"/>
                      <a:pt x="60266" y="517000"/>
                    </a:cubicBezTo>
                    <a:cubicBezTo>
                      <a:pt x="55700" y="517000"/>
                      <a:pt x="51040" y="518952"/>
                      <a:pt x="47803" y="522220"/>
                    </a:cubicBezTo>
                    <a:lnTo>
                      <a:pt x="43310" y="526759"/>
                    </a:lnTo>
                    <a:lnTo>
                      <a:pt x="33339" y="516691"/>
                    </a:lnTo>
                    <a:lnTo>
                      <a:pt x="37956" y="512032"/>
                    </a:lnTo>
                    <a:cubicBezTo>
                      <a:pt x="45124" y="504789"/>
                      <a:pt x="40271" y="489788"/>
                      <a:pt x="40221" y="489642"/>
                    </a:cubicBezTo>
                    <a:cubicBezTo>
                      <a:pt x="38092" y="483403"/>
                      <a:pt x="31360" y="478873"/>
                      <a:pt x="24213" y="478873"/>
                    </a:cubicBezTo>
                    <a:lnTo>
                      <a:pt x="17847" y="478873"/>
                    </a:lnTo>
                    <a:lnTo>
                      <a:pt x="17847" y="464551"/>
                    </a:lnTo>
                    <a:lnTo>
                      <a:pt x="24213" y="464551"/>
                    </a:lnTo>
                    <a:cubicBezTo>
                      <a:pt x="34430" y="464551"/>
                      <a:pt x="41599" y="450379"/>
                      <a:pt x="41669" y="450236"/>
                    </a:cubicBezTo>
                    <a:cubicBezTo>
                      <a:pt x="44520" y="444368"/>
                      <a:pt x="42958" y="436443"/>
                      <a:pt x="37953" y="431388"/>
                    </a:cubicBezTo>
                    <a:lnTo>
                      <a:pt x="33340" y="426733"/>
                    </a:lnTo>
                    <a:lnTo>
                      <a:pt x="43310" y="416667"/>
                    </a:lnTo>
                    <a:lnTo>
                      <a:pt x="47801" y="421201"/>
                    </a:lnTo>
                    <a:cubicBezTo>
                      <a:pt x="50446" y="423872"/>
                      <a:pt x="54225" y="425170"/>
                      <a:pt x="59356" y="425170"/>
                    </a:cubicBezTo>
                    <a:cubicBezTo>
                      <a:pt x="63530" y="425170"/>
                      <a:pt x="67894" y="424312"/>
                      <a:pt x="70183" y="423515"/>
                    </a:cubicBezTo>
                    <a:cubicBezTo>
                      <a:pt x="76366" y="421363"/>
                      <a:pt x="80854" y="414632"/>
                      <a:pt x="80854" y="407510"/>
                    </a:cubicBezTo>
                    <a:lnTo>
                      <a:pt x="80854" y="400941"/>
                    </a:lnTo>
                    <a:lnTo>
                      <a:pt x="94869" y="400941"/>
                    </a:lnTo>
                    <a:lnTo>
                      <a:pt x="94869" y="407510"/>
                    </a:lnTo>
                    <a:cubicBezTo>
                      <a:pt x="94868" y="417668"/>
                      <a:pt x="108892" y="424899"/>
                      <a:pt x="109035" y="424969"/>
                    </a:cubicBezTo>
                    <a:close/>
                    <a:moveTo>
                      <a:pt x="135526" y="209599"/>
                    </a:moveTo>
                    <a:cubicBezTo>
                      <a:pt x="131238" y="209599"/>
                      <a:pt x="127751" y="206098"/>
                      <a:pt x="127751" y="201793"/>
                    </a:cubicBezTo>
                    <a:cubicBezTo>
                      <a:pt x="127751" y="197489"/>
                      <a:pt x="131239" y="193986"/>
                      <a:pt x="135526" y="193986"/>
                    </a:cubicBezTo>
                    <a:cubicBezTo>
                      <a:pt x="139813" y="193986"/>
                      <a:pt x="143301" y="197488"/>
                      <a:pt x="143301" y="201793"/>
                    </a:cubicBezTo>
                    <a:cubicBezTo>
                      <a:pt x="143301" y="206096"/>
                      <a:pt x="139812" y="209599"/>
                      <a:pt x="135526" y="2095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2177;p35">
                <a:extLst>
                  <a:ext uri="{FF2B5EF4-FFF2-40B4-BE49-F238E27FC236}">
                    <a16:creationId xmlns:a16="http://schemas.microsoft.com/office/drawing/2014/main" id="{C63091FC-3CBF-2B12-632F-35BF6DE570B6}"/>
                  </a:ext>
                </a:extLst>
              </p:cNvPr>
              <p:cNvSpPr/>
              <p:nvPr/>
            </p:nvSpPr>
            <p:spPr>
              <a:xfrm>
                <a:off x="1763778" y="3288283"/>
                <a:ext cx="17847" cy="52531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52531" extrusionOk="0">
                    <a:moveTo>
                      <a:pt x="8924" y="0"/>
                    </a:moveTo>
                    <a:cubicBezTo>
                      <a:pt x="3994" y="0"/>
                      <a:pt x="0" y="3994"/>
                      <a:pt x="0" y="8924"/>
                    </a:cubicBezTo>
                    <a:lnTo>
                      <a:pt x="0" y="43607"/>
                    </a:lnTo>
                    <a:cubicBezTo>
                      <a:pt x="0" y="48537"/>
                      <a:pt x="3994" y="52531"/>
                      <a:pt x="8924" y="52531"/>
                    </a:cubicBezTo>
                    <a:cubicBezTo>
                      <a:pt x="13852" y="52531"/>
                      <a:pt x="17847" y="48537"/>
                      <a:pt x="17847" y="43607"/>
                    </a:cubicBezTo>
                    <a:lnTo>
                      <a:pt x="17847" y="8924"/>
                    </a:lnTo>
                    <a:cubicBezTo>
                      <a:pt x="17847" y="3994"/>
                      <a:pt x="13852" y="0"/>
                      <a:pt x="89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2178;p35">
                <a:extLst>
                  <a:ext uri="{FF2B5EF4-FFF2-40B4-BE49-F238E27FC236}">
                    <a16:creationId xmlns:a16="http://schemas.microsoft.com/office/drawing/2014/main" id="{D66F5C79-E1E7-626A-CED2-9E23D63CE701}"/>
                  </a:ext>
                </a:extLst>
              </p:cNvPr>
              <p:cNvSpPr/>
              <p:nvPr/>
            </p:nvSpPr>
            <p:spPr>
              <a:xfrm>
                <a:off x="1502692" y="3556644"/>
                <a:ext cx="93833" cy="94558"/>
              </a:xfrm>
              <a:custGeom>
                <a:avLst/>
                <a:gdLst/>
                <a:ahLst/>
                <a:cxnLst/>
                <a:rect l="l" t="t" r="r" b="b"/>
                <a:pathLst>
                  <a:path w="93833" h="94558" extrusionOk="0">
                    <a:moveTo>
                      <a:pt x="46916" y="0"/>
                    </a:moveTo>
                    <a:cubicBezTo>
                      <a:pt x="21047" y="0"/>
                      <a:pt x="0" y="21209"/>
                      <a:pt x="0" y="47279"/>
                    </a:cubicBezTo>
                    <a:cubicBezTo>
                      <a:pt x="0" y="73349"/>
                      <a:pt x="21046" y="94558"/>
                      <a:pt x="46916" y="94558"/>
                    </a:cubicBezTo>
                    <a:cubicBezTo>
                      <a:pt x="72787" y="94558"/>
                      <a:pt x="93834" y="73349"/>
                      <a:pt x="93834" y="47279"/>
                    </a:cubicBezTo>
                    <a:cubicBezTo>
                      <a:pt x="93834" y="21209"/>
                      <a:pt x="72788" y="0"/>
                      <a:pt x="46916" y="0"/>
                    </a:cubicBezTo>
                    <a:close/>
                    <a:moveTo>
                      <a:pt x="46915" y="76711"/>
                    </a:moveTo>
                    <a:cubicBezTo>
                      <a:pt x="30887" y="76711"/>
                      <a:pt x="17846" y="63507"/>
                      <a:pt x="17846" y="47279"/>
                    </a:cubicBezTo>
                    <a:cubicBezTo>
                      <a:pt x="17846" y="31050"/>
                      <a:pt x="30887" y="17847"/>
                      <a:pt x="46915" y="17847"/>
                    </a:cubicBezTo>
                    <a:cubicBezTo>
                      <a:pt x="62944" y="17847"/>
                      <a:pt x="75985" y="31051"/>
                      <a:pt x="75985" y="47279"/>
                    </a:cubicBezTo>
                    <a:cubicBezTo>
                      <a:pt x="75985" y="63508"/>
                      <a:pt x="62944" y="76711"/>
                      <a:pt x="46915" y="767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2179;p35">
                <a:extLst>
                  <a:ext uri="{FF2B5EF4-FFF2-40B4-BE49-F238E27FC236}">
                    <a16:creationId xmlns:a16="http://schemas.microsoft.com/office/drawing/2014/main" id="{76AAE983-14BC-73DF-5DD4-C320AC401B9F}"/>
                  </a:ext>
                </a:extLst>
              </p:cNvPr>
              <p:cNvSpPr/>
              <p:nvPr/>
            </p:nvSpPr>
            <p:spPr>
              <a:xfrm>
                <a:off x="1524624" y="3578785"/>
                <a:ext cx="49968" cy="50277"/>
              </a:xfrm>
              <a:custGeom>
                <a:avLst/>
                <a:gdLst/>
                <a:ahLst/>
                <a:cxnLst/>
                <a:rect l="l" t="t" r="r" b="b"/>
                <a:pathLst>
                  <a:path w="49968" h="50277" extrusionOk="0">
                    <a:moveTo>
                      <a:pt x="24984" y="0"/>
                    </a:moveTo>
                    <a:cubicBezTo>
                      <a:pt x="11208" y="0"/>
                      <a:pt x="0" y="11277"/>
                      <a:pt x="0" y="25138"/>
                    </a:cubicBezTo>
                    <a:cubicBezTo>
                      <a:pt x="0" y="38999"/>
                      <a:pt x="11208" y="50277"/>
                      <a:pt x="24984" y="50277"/>
                    </a:cubicBezTo>
                    <a:cubicBezTo>
                      <a:pt x="38760" y="50277"/>
                      <a:pt x="49968" y="38999"/>
                      <a:pt x="49968" y="25138"/>
                    </a:cubicBezTo>
                    <a:cubicBezTo>
                      <a:pt x="49968" y="11277"/>
                      <a:pt x="38760" y="0"/>
                      <a:pt x="24984" y="0"/>
                    </a:cubicBezTo>
                    <a:close/>
                    <a:moveTo>
                      <a:pt x="24984" y="32430"/>
                    </a:moveTo>
                    <a:cubicBezTo>
                      <a:pt x="21048" y="32430"/>
                      <a:pt x="17847" y="29159"/>
                      <a:pt x="17847" y="25138"/>
                    </a:cubicBezTo>
                    <a:cubicBezTo>
                      <a:pt x="17847" y="21118"/>
                      <a:pt x="21048" y="17847"/>
                      <a:pt x="24984" y="17847"/>
                    </a:cubicBezTo>
                    <a:cubicBezTo>
                      <a:pt x="28919" y="17847"/>
                      <a:pt x="32121" y="21118"/>
                      <a:pt x="32121" y="25138"/>
                    </a:cubicBezTo>
                    <a:cubicBezTo>
                      <a:pt x="32121" y="29159"/>
                      <a:pt x="28920" y="32430"/>
                      <a:pt x="24984" y="324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2180;p35">
                <a:extLst>
                  <a:ext uri="{FF2B5EF4-FFF2-40B4-BE49-F238E27FC236}">
                    <a16:creationId xmlns:a16="http://schemas.microsoft.com/office/drawing/2014/main" id="{BA643C6F-BC1D-43F5-55D9-5E7F12C4D8A6}"/>
                  </a:ext>
                </a:extLst>
              </p:cNvPr>
              <p:cNvSpPr/>
              <p:nvPr/>
            </p:nvSpPr>
            <p:spPr>
              <a:xfrm>
                <a:off x="1619442" y="3240850"/>
                <a:ext cx="51243" cy="79315"/>
              </a:xfrm>
              <a:custGeom>
                <a:avLst/>
                <a:gdLst/>
                <a:ahLst/>
                <a:cxnLst/>
                <a:rect l="l" t="t" r="r" b="b"/>
                <a:pathLst>
                  <a:path w="51243" h="79315" extrusionOk="0">
                    <a:moveTo>
                      <a:pt x="25623" y="0"/>
                    </a:moveTo>
                    <a:cubicBezTo>
                      <a:pt x="11494" y="0"/>
                      <a:pt x="0" y="11509"/>
                      <a:pt x="0" y="25656"/>
                    </a:cubicBezTo>
                    <a:cubicBezTo>
                      <a:pt x="0" y="36656"/>
                      <a:pt x="6964" y="46035"/>
                      <a:pt x="16699" y="49673"/>
                    </a:cubicBezTo>
                    <a:lnTo>
                      <a:pt x="16699" y="70392"/>
                    </a:lnTo>
                    <a:cubicBezTo>
                      <a:pt x="16699" y="75321"/>
                      <a:pt x="20695" y="79315"/>
                      <a:pt x="25623" y="79315"/>
                    </a:cubicBezTo>
                    <a:cubicBezTo>
                      <a:pt x="30552" y="79315"/>
                      <a:pt x="34547" y="75321"/>
                      <a:pt x="34547" y="70392"/>
                    </a:cubicBezTo>
                    <a:lnTo>
                      <a:pt x="34547" y="49673"/>
                    </a:lnTo>
                    <a:cubicBezTo>
                      <a:pt x="44281" y="46033"/>
                      <a:pt x="51244" y="36657"/>
                      <a:pt x="51244" y="25656"/>
                    </a:cubicBezTo>
                    <a:cubicBezTo>
                      <a:pt x="51244" y="11509"/>
                      <a:pt x="39750" y="0"/>
                      <a:pt x="25623" y="0"/>
                    </a:cubicBezTo>
                    <a:close/>
                    <a:moveTo>
                      <a:pt x="25623" y="33464"/>
                    </a:moveTo>
                    <a:cubicBezTo>
                      <a:pt x="21335" y="33464"/>
                      <a:pt x="17847" y="29962"/>
                      <a:pt x="17847" y="25657"/>
                    </a:cubicBezTo>
                    <a:cubicBezTo>
                      <a:pt x="17847" y="21352"/>
                      <a:pt x="21336" y="17849"/>
                      <a:pt x="25623" y="17849"/>
                    </a:cubicBezTo>
                    <a:cubicBezTo>
                      <a:pt x="29909" y="17849"/>
                      <a:pt x="33396" y="21352"/>
                      <a:pt x="33396" y="25657"/>
                    </a:cubicBezTo>
                    <a:cubicBezTo>
                      <a:pt x="33396" y="29961"/>
                      <a:pt x="29909" y="33464"/>
                      <a:pt x="25623" y="334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FB9E27D7-47F3-24E2-CD52-A8CBC597A1FD}"/>
              </a:ext>
            </a:extLst>
          </p:cNvPr>
          <p:cNvGrpSpPr/>
          <p:nvPr/>
        </p:nvGrpSpPr>
        <p:grpSpPr>
          <a:xfrm>
            <a:off x="9018745" y="1701628"/>
            <a:ext cx="1305429" cy="1305432"/>
            <a:chOff x="9018745" y="1701628"/>
            <a:chExt cx="1305429" cy="1305432"/>
          </a:xfrm>
        </p:grpSpPr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E6AADECD-FB16-C644-2E53-EDEFCE7F12AA}"/>
                </a:ext>
              </a:extLst>
            </p:cNvPr>
            <p:cNvGrpSpPr/>
            <p:nvPr/>
          </p:nvGrpSpPr>
          <p:grpSpPr>
            <a:xfrm>
              <a:off x="9018745" y="1701628"/>
              <a:ext cx="1305429" cy="1305432"/>
              <a:chOff x="7793260" y="2776284"/>
              <a:chExt cx="1305429" cy="1305432"/>
            </a:xfrm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84679F5-B474-0F01-D97C-55F72A1B9714}"/>
                  </a:ext>
                </a:extLst>
              </p:cNvPr>
              <p:cNvSpPr/>
              <p:nvPr/>
            </p:nvSpPr>
            <p:spPr>
              <a:xfrm>
                <a:off x="7793260" y="2776284"/>
                <a:ext cx="1305429" cy="1305432"/>
              </a:xfrm>
              <a:custGeom>
                <a:avLst/>
                <a:gdLst>
                  <a:gd name="connsiteX0" fmla="*/ 597897 w 598773"/>
                  <a:gd name="connsiteY0" fmla="*/ 299055 h 598773"/>
                  <a:gd name="connsiteX1" fmla="*/ 298510 w 598773"/>
                  <a:gd name="connsiteY1" fmla="*/ 598442 h 598773"/>
                  <a:gd name="connsiteX2" fmla="*/ -877 w 598773"/>
                  <a:gd name="connsiteY2" fmla="*/ 299055 h 598773"/>
                  <a:gd name="connsiteX3" fmla="*/ 298510 w 598773"/>
                  <a:gd name="connsiteY3" fmla="*/ -331 h 598773"/>
                  <a:gd name="connsiteX4" fmla="*/ 597897 w 598773"/>
                  <a:gd name="connsiteY4" fmla="*/ 299055 h 59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773" h="598773">
                    <a:moveTo>
                      <a:pt x="597897" y="299055"/>
                    </a:moveTo>
                    <a:cubicBezTo>
                      <a:pt x="597897" y="464402"/>
                      <a:pt x="463857" y="598442"/>
                      <a:pt x="298510" y="598442"/>
                    </a:cubicBezTo>
                    <a:cubicBezTo>
                      <a:pt x="133164" y="598442"/>
                      <a:pt x="-877" y="464402"/>
                      <a:pt x="-877" y="299055"/>
                    </a:cubicBezTo>
                    <a:cubicBezTo>
                      <a:pt x="-877" y="133709"/>
                      <a:pt x="133164" y="-331"/>
                      <a:pt x="298510" y="-331"/>
                    </a:cubicBezTo>
                    <a:cubicBezTo>
                      <a:pt x="463857" y="-331"/>
                      <a:pt x="597897" y="133709"/>
                      <a:pt x="597897" y="2990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1346" cap="flat">
                <a:solidFill>
                  <a:schemeClr val="bg1"/>
                </a:solidFill>
                <a:prstDash val="solid"/>
                <a:miter/>
              </a:ln>
              <a:effectLst>
                <a:outerShdw blurRad="431800" dist="152400" dir="5400000" algn="t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C2C3149-94E5-505A-242B-E8221BDE1649}"/>
                  </a:ext>
                </a:extLst>
              </p:cNvPr>
              <p:cNvSpPr/>
              <p:nvPr/>
            </p:nvSpPr>
            <p:spPr>
              <a:xfrm>
                <a:off x="7894017" y="2877041"/>
                <a:ext cx="1103915" cy="1103919"/>
              </a:xfrm>
              <a:custGeom>
                <a:avLst/>
                <a:gdLst>
                  <a:gd name="connsiteX0" fmla="*/ 597897 w 598773"/>
                  <a:gd name="connsiteY0" fmla="*/ 299055 h 598773"/>
                  <a:gd name="connsiteX1" fmla="*/ 298510 w 598773"/>
                  <a:gd name="connsiteY1" fmla="*/ 598442 h 598773"/>
                  <a:gd name="connsiteX2" fmla="*/ -877 w 598773"/>
                  <a:gd name="connsiteY2" fmla="*/ 299055 h 598773"/>
                  <a:gd name="connsiteX3" fmla="*/ 298510 w 598773"/>
                  <a:gd name="connsiteY3" fmla="*/ -331 h 598773"/>
                  <a:gd name="connsiteX4" fmla="*/ 597897 w 598773"/>
                  <a:gd name="connsiteY4" fmla="*/ 299055 h 59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773" h="598773">
                    <a:moveTo>
                      <a:pt x="597897" y="299055"/>
                    </a:moveTo>
                    <a:cubicBezTo>
                      <a:pt x="597897" y="464402"/>
                      <a:pt x="463857" y="598442"/>
                      <a:pt x="298510" y="598442"/>
                    </a:cubicBezTo>
                    <a:cubicBezTo>
                      <a:pt x="133164" y="598442"/>
                      <a:pt x="-877" y="464402"/>
                      <a:pt x="-877" y="299055"/>
                    </a:cubicBezTo>
                    <a:cubicBezTo>
                      <a:pt x="-877" y="133709"/>
                      <a:pt x="133164" y="-331"/>
                      <a:pt x="298510" y="-331"/>
                    </a:cubicBezTo>
                    <a:cubicBezTo>
                      <a:pt x="463857" y="-331"/>
                      <a:pt x="597897" y="133709"/>
                      <a:pt x="597897" y="299055"/>
                    </a:cubicBezTo>
                    <a:close/>
                  </a:path>
                </a:pathLst>
              </a:custGeom>
              <a:solidFill>
                <a:srgbClr val="004284"/>
              </a:solidFill>
              <a:ln w="11346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46" name="Google Shape;2218;p35">
              <a:extLst>
                <a:ext uri="{FF2B5EF4-FFF2-40B4-BE49-F238E27FC236}">
                  <a16:creationId xmlns:a16="http://schemas.microsoft.com/office/drawing/2014/main" id="{9969272E-E4F1-D358-E69B-8FF25858E53E}"/>
                </a:ext>
              </a:extLst>
            </p:cNvPr>
            <p:cNvGrpSpPr/>
            <p:nvPr/>
          </p:nvGrpSpPr>
          <p:grpSpPr>
            <a:xfrm>
              <a:off x="9474815" y="1991394"/>
              <a:ext cx="532654" cy="609791"/>
              <a:chOff x="8235297" y="2085506"/>
              <a:chExt cx="532132" cy="609193"/>
            </a:xfrm>
            <a:solidFill>
              <a:schemeClr val="bg1"/>
            </a:solidFill>
          </p:grpSpPr>
          <p:sp>
            <p:nvSpPr>
              <p:cNvPr id="147" name="Google Shape;2219;p35">
                <a:extLst>
                  <a:ext uri="{FF2B5EF4-FFF2-40B4-BE49-F238E27FC236}">
                    <a16:creationId xmlns:a16="http://schemas.microsoft.com/office/drawing/2014/main" id="{7AB37501-FD3A-C852-A28A-94FB598CD2B2}"/>
                  </a:ext>
                </a:extLst>
              </p:cNvPr>
              <p:cNvSpPr/>
              <p:nvPr/>
            </p:nvSpPr>
            <p:spPr>
              <a:xfrm>
                <a:off x="8340252" y="2316681"/>
                <a:ext cx="84744" cy="51978"/>
              </a:xfrm>
              <a:custGeom>
                <a:avLst/>
                <a:gdLst/>
                <a:ahLst/>
                <a:cxnLst/>
                <a:rect l="l" t="t" r="r" b="b"/>
                <a:pathLst>
                  <a:path w="84744" h="51978" extrusionOk="0">
                    <a:moveTo>
                      <a:pt x="72251" y="0"/>
                    </a:moveTo>
                    <a:lnTo>
                      <a:pt x="12493" y="0"/>
                    </a:lnTo>
                    <a:cubicBezTo>
                      <a:pt x="5604" y="0"/>
                      <a:pt x="0" y="5604"/>
                      <a:pt x="0" y="12493"/>
                    </a:cubicBezTo>
                    <a:lnTo>
                      <a:pt x="0" y="39486"/>
                    </a:lnTo>
                    <a:cubicBezTo>
                      <a:pt x="0" y="46375"/>
                      <a:pt x="5604" y="51979"/>
                      <a:pt x="12493" y="51979"/>
                    </a:cubicBezTo>
                    <a:lnTo>
                      <a:pt x="72251" y="51979"/>
                    </a:lnTo>
                    <a:cubicBezTo>
                      <a:pt x="79140" y="51979"/>
                      <a:pt x="84744" y="46375"/>
                      <a:pt x="84744" y="39486"/>
                    </a:cubicBezTo>
                    <a:lnTo>
                      <a:pt x="84744" y="12493"/>
                    </a:lnTo>
                    <a:cubicBezTo>
                      <a:pt x="84744" y="5604"/>
                      <a:pt x="79140" y="0"/>
                      <a:pt x="72251" y="0"/>
                    </a:cubicBezTo>
                    <a:close/>
                    <a:moveTo>
                      <a:pt x="66897" y="34131"/>
                    </a:moveTo>
                    <a:lnTo>
                      <a:pt x="17847" y="34131"/>
                    </a:lnTo>
                    <a:lnTo>
                      <a:pt x="17847" y="17847"/>
                    </a:lnTo>
                    <a:lnTo>
                      <a:pt x="66897" y="17847"/>
                    </a:lnTo>
                    <a:lnTo>
                      <a:pt x="66897" y="341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2220;p35">
                <a:extLst>
                  <a:ext uri="{FF2B5EF4-FFF2-40B4-BE49-F238E27FC236}">
                    <a16:creationId xmlns:a16="http://schemas.microsoft.com/office/drawing/2014/main" id="{A2BCACB8-FC55-5049-94B6-2480369DB590}"/>
                  </a:ext>
                </a:extLst>
              </p:cNvPr>
              <p:cNvSpPr/>
              <p:nvPr/>
            </p:nvSpPr>
            <p:spPr>
              <a:xfrm>
                <a:off x="8452128" y="2316681"/>
                <a:ext cx="84745" cy="51978"/>
              </a:xfrm>
              <a:custGeom>
                <a:avLst/>
                <a:gdLst/>
                <a:ahLst/>
                <a:cxnLst/>
                <a:rect l="l" t="t" r="r" b="b"/>
                <a:pathLst>
                  <a:path w="84745" h="51978" extrusionOk="0">
                    <a:moveTo>
                      <a:pt x="72252" y="0"/>
                    </a:moveTo>
                    <a:lnTo>
                      <a:pt x="12493" y="0"/>
                    </a:lnTo>
                    <a:cubicBezTo>
                      <a:pt x="5604" y="0"/>
                      <a:pt x="0" y="5604"/>
                      <a:pt x="0" y="12493"/>
                    </a:cubicBezTo>
                    <a:lnTo>
                      <a:pt x="0" y="39486"/>
                    </a:lnTo>
                    <a:cubicBezTo>
                      <a:pt x="0" y="46375"/>
                      <a:pt x="5604" y="51979"/>
                      <a:pt x="12493" y="51979"/>
                    </a:cubicBezTo>
                    <a:lnTo>
                      <a:pt x="72252" y="51979"/>
                    </a:lnTo>
                    <a:cubicBezTo>
                      <a:pt x="79142" y="51979"/>
                      <a:pt x="84746" y="46375"/>
                      <a:pt x="84746" y="39486"/>
                    </a:cubicBezTo>
                    <a:lnTo>
                      <a:pt x="84746" y="12493"/>
                    </a:lnTo>
                    <a:cubicBezTo>
                      <a:pt x="84746" y="5604"/>
                      <a:pt x="79142" y="0"/>
                      <a:pt x="72252" y="0"/>
                    </a:cubicBezTo>
                    <a:close/>
                    <a:moveTo>
                      <a:pt x="66898" y="34131"/>
                    </a:moveTo>
                    <a:lnTo>
                      <a:pt x="17847" y="34131"/>
                    </a:lnTo>
                    <a:lnTo>
                      <a:pt x="17847" y="17847"/>
                    </a:lnTo>
                    <a:lnTo>
                      <a:pt x="66898" y="17847"/>
                    </a:lnTo>
                    <a:lnTo>
                      <a:pt x="66898" y="341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2221;p35">
                <a:extLst>
                  <a:ext uri="{FF2B5EF4-FFF2-40B4-BE49-F238E27FC236}">
                    <a16:creationId xmlns:a16="http://schemas.microsoft.com/office/drawing/2014/main" id="{610CBFA1-472C-768C-A893-26088B798B91}"/>
                  </a:ext>
                </a:extLst>
              </p:cNvPr>
              <p:cNvSpPr/>
              <p:nvPr/>
            </p:nvSpPr>
            <p:spPr>
              <a:xfrm>
                <a:off x="8328670" y="2645913"/>
                <a:ext cx="56973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56973" h="17847" extrusionOk="0">
                    <a:moveTo>
                      <a:pt x="48050" y="0"/>
                    </a:moveTo>
                    <a:lnTo>
                      <a:pt x="8924" y="0"/>
                    </a:lnTo>
                    <a:cubicBezTo>
                      <a:pt x="3994" y="0"/>
                      <a:pt x="0" y="3995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48050" y="17847"/>
                    </a:lnTo>
                    <a:cubicBezTo>
                      <a:pt x="52980" y="17847"/>
                      <a:pt x="56974" y="13853"/>
                      <a:pt x="56974" y="8924"/>
                    </a:cubicBezTo>
                    <a:cubicBezTo>
                      <a:pt x="56974" y="3994"/>
                      <a:pt x="52980" y="0"/>
                      <a:pt x="480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2222;p35">
                <a:extLst>
                  <a:ext uri="{FF2B5EF4-FFF2-40B4-BE49-F238E27FC236}">
                    <a16:creationId xmlns:a16="http://schemas.microsoft.com/office/drawing/2014/main" id="{B6550776-677F-8388-5403-A5A01ABE23A4}"/>
                  </a:ext>
                </a:extLst>
              </p:cNvPr>
              <p:cNvSpPr/>
              <p:nvPr/>
            </p:nvSpPr>
            <p:spPr>
              <a:xfrm>
                <a:off x="8455829" y="2645915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1" y="2606"/>
                    </a:moveTo>
                    <a:cubicBezTo>
                      <a:pt x="13564" y="952"/>
                      <a:pt x="11268" y="0"/>
                      <a:pt x="8924" y="0"/>
                    </a:cubicBezTo>
                    <a:cubicBezTo>
                      <a:pt x="6568" y="0"/>
                      <a:pt x="4271" y="952"/>
                      <a:pt x="2606" y="2606"/>
                    </a:cubicBezTo>
                    <a:cubicBezTo>
                      <a:pt x="952" y="4271"/>
                      <a:pt x="0" y="6568"/>
                      <a:pt x="0" y="8924"/>
                    </a:cubicBezTo>
                    <a:cubicBezTo>
                      <a:pt x="0" y="11268"/>
                      <a:pt x="953" y="13563"/>
                      <a:pt x="2606" y="15230"/>
                    </a:cubicBezTo>
                    <a:cubicBezTo>
                      <a:pt x="4270" y="16896"/>
                      <a:pt x="6568" y="17847"/>
                      <a:pt x="8924" y="17847"/>
                    </a:cubicBezTo>
                    <a:cubicBezTo>
                      <a:pt x="11269" y="17847"/>
                      <a:pt x="13564" y="16896"/>
                      <a:pt x="15231" y="15230"/>
                    </a:cubicBezTo>
                    <a:cubicBezTo>
                      <a:pt x="16885" y="13576"/>
                      <a:pt x="17847" y="11268"/>
                      <a:pt x="17847" y="8924"/>
                    </a:cubicBezTo>
                    <a:cubicBezTo>
                      <a:pt x="17847" y="6568"/>
                      <a:pt x="16884" y="4271"/>
                      <a:pt x="15231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" name="Google Shape;2223;p35">
                <a:extLst>
                  <a:ext uri="{FF2B5EF4-FFF2-40B4-BE49-F238E27FC236}">
                    <a16:creationId xmlns:a16="http://schemas.microsoft.com/office/drawing/2014/main" id="{0A94A4B5-459B-51CE-BAF7-AF8E4738B05B}"/>
                  </a:ext>
                </a:extLst>
              </p:cNvPr>
              <p:cNvSpPr/>
              <p:nvPr/>
            </p:nvSpPr>
            <p:spPr>
              <a:xfrm>
                <a:off x="8491691" y="2645915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0" y="2606"/>
                    </a:moveTo>
                    <a:cubicBezTo>
                      <a:pt x="13564" y="952"/>
                      <a:pt x="11268" y="0"/>
                      <a:pt x="8924" y="0"/>
                    </a:cubicBezTo>
                    <a:cubicBezTo>
                      <a:pt x="6579" y="0"/>
                      <a:pt x="4271" y="952"/>
                      <a:pt x="2605" y="2606"/>
                    </a:cubicBezTo>
                    <a:cubicBezTo>
                      <a:pt x="951" y="4271"/>
                      <a:pt x="0" y="6580"/>
                      <a:pt x="0" y="8924"/>
                    </a:cubicBezTo>
                    <a:cubicBezTo>
                      <a:pt x="0" y="11268"/>
                      <a:pt x="952" y="13563"/>
                      <a:pt x="2605" y="15230"/>
                    </a:cubicBezTo>
                    <a:cubicBezTo>
                      <a:pt x="4270" y="16896"/>
                      <a:pt x="6579" y="17847"/>
                      <a:pt x="8924" y="17847"/>
                    </a:cubicBezTo>
                    <a:cubicBezTo>
                      <a:pt x="11268" y="17847"/>
                      <a:pt x="13563" y="16896"/>
                      <a:pt x="15230" y="15230"/>
                    </a:cubicBezTo>
                    <a:cubicBezTo>
                      <a:pt x="16894" y="13564"/>
                      <a:pt x="17847" y="11268"/>
                      <a:pt x="17847" y="8924"/>
                    </a:cubicBezTo>
                    <a:cubicBezTo>
                      <a:pt x="17847" y="6568"/>
                      <a:pt x="16894" y="4271"/>
                      <a:pt x="15230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2224;p35">
                <a:extLst>
                  <a:ext uri="{FF2B5EF4-FFF2-40B4-BE49-F238E27FC236}">
                    <a16:creationId xmlns:a16="http://schemas.microsoft.com/office/drawing/2014/main" id="{02EA8C21-05B1-737B-393D-874ADDCBB6E2}"/>
                  </a:ext>
                </a:extLst>
              </p:cNvPr>
              <p:cNvSpPr/>
              <p:nvPr/>
            </p:nvSpPr>
            <p:spPr>
              <a:xfrm>
                <a:off x="8527552" y="2645915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0" y="2606"/>
                    </a:moveTo>
                    <a:cubicBezTo>
                      <a:pt x="13564" y="952"/>
                      <a:pt x="11267" y="0"/>
                      <a:pt x="8924" y="0"/>
                    </a:cubicBezTo>
                    <a:cubicBezTo>
                      <a:pt x="6580" y="0"/>
                      <a:pt x="4272" y="952"/>
                      <a:pt x="2606" y="2606"/>
                    </a:cubicBezTo>
                    <a:cubicBezTo>
                      <a:pt x="951" y="4271"/>
                      <a:pt x="0" y="6568"/>
                      <a:pt x="0" y="8924"/>
                    </a:cubicBezTo>
                    <a:cubicBezTo>
                      <a:pt x="0" y="11268"/>
                      <a:pt x="952" y="13563"/>
                      <a:pt x="2606" y="15230"/>
                    </a:cubicBezTo>
                    <a:cubicBezTo>
                      <a:pt x="4270" y="16896"/>
                      <a:pt x="6568" y="17847"/>
                      <a:pt x="8924" y="17847"/>
                    </a:cubicBezTo>
                    <a:cubicBezTo>
                      <a:pt x="11268" y="17847"/>
                      <a:pt x="13564" y="16896"/>
                      <a:pt x="15230" y="15230"/>
                    </a:cubicBezTo>
                    <a:cubicBezTo>
                      <a:pt x="16896" y="13576"/>
                      <a:pt x="17847" y="11268"/>
                      <a:pt x="17847" y="8924"/>
                    </a:cubicBezTo>
                    <a:cubicBezTo>
                      <a:pt x="17847" y="6568"/>
                      <a:pt x="16896" y="4271"/>
                      <a:pt x="15230" y="26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2225;p35">
                <a:extLst>
                  <a:ext uri="{FF2B5EF4-FFF2-40B4-BE49-F238E27FC236}">
                    <a16:creationId xmlns:a16="http://schemas.microsoft.com/office/drawing/2014/main" id="{07BBBADB-83E3-1793-947F-7CDD60507AE2}"/>
                  </a:ext>
                </a:extLst>
              </p:cNvPr>
              <p:cNvSpPr/>
              <p:nvPr/>
            </p:nvSpPr>
            <p:spPr>
              <a:xfrm>
                <a:off x="8393814" y="2227393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31" y="2618"/>
                    </a:moveTo>
                    <a:cubicBezTo>
                      <a:pt x="13577" y="952"/>
                      <a:pt x="11281" y="0"/>
                      <a:pt x="8924" y="0"/>
                    </a:cubicBezTo>
                    <a:cubicBezTo>
                      <a:pt x="6568" y="0"/>
                      <a:pt x="4273" y="952"/>
                      <a:pt x="2618" y="2618"/>
                    </a:cubicBezTo>
                    <a:cubicBezTo>
                      <a:pt x="953" y="4271"/>
                      <a:pt x="0" y="6567"/>
                      <a:pt x="0" y="8924"/>
                    </a:cubicBezTo>
                    <a:cubicBezTo>
                      <a:pt x="0" y="11268"/>
                      <a:pt x="953" y="13576"/>
                      <a:pt x="2618" y="15230"/>
                    </a:cubicBezTo>
                    <a:cubicBezTo>
                      <a:pt x="4273" y="16896"/>
                      <a:pt x="6580" y="17847"/>
                      <a:pt x="8924" y="17847"/>
                    </a:cubicBezTo>
                    <a:cubicBezTo>
                      <a:pt x="11269" y="17847"/>
                      <a:pt x="13564" y="16896"/>
                      <a:pt x="15231" y="15230"/>
                    </a:cubicBezTo>
                    <a:cubicBezTo>
                      <a:pt x="16896" y="13576"/>
                      <a:pt x="17847" y="11268"/>
                      <a:pt x="17847" y="8924"/>
                    </a:cubicBezTo>
                    <a:cubicBezTo>
                      <a:pt x="17847" y="6568"/>
                      <a:pt x="16896" y="4271"/>
                      <a:pt x="15231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2226;p35">
                <a:extLst>
                  <a:ext uri="{FF2B5EF4-FFF2-40B4-BE49-F238E27FC236}">
                    <a16:creationId xmlns:a16="http://schemas.microsoft.com/office/drawing/2014/main" id="{2AE289DF-D5A5-D0CB-0092-1CA6F9563EFC}"/>
                  </a:ext>
                </a:extLst>
              </p:cNvPr>
              <p:cNvSpPr/>
              <p:nvPr/>
            </p:nvSpPr>
            <p:spPr>
              <a:xfrm>
                <a:off x="8429677" y="2227393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42" y="2618"/>
                    </a:moveTo>
                    <a:cubicBezTo>
                      <a:pt x="13576" y="952"/>
                      <a:pt x="11280" y="0"/>
                      <a:pt x="8924" y="0"/>
                    </a:cubicBezTo>
                    <a:cubicBezTo>
                      <a:pt x="6568" y="0"/>
                      <a:pt x="4271" y="952"/>
                      <a:pt x="2618" y="2618"/>
                    </a:cubicBezTo>
                    <a:cubicBezTo>
                      <a:pt x="952" y="4271"/>
                      <a:pt x="0" y="6567"/>
                      <a:pt x="0" y="8924"/>
                    </a:cubicBezTo>
                    <a:cubicBezTo>
                      <a:pt x="0" y="11268"/>
                      <a:pt x="952" y="13576"/>
                      <a:pt x="2618" y="15230"/>
                    </a:cubicBezTo>
                    <a:cubicBezTo>
                      <a:pt x="4271" y="16896"/>
                      <a:pt x="6580" y="17847"/>
                      <a:pt x="8924" y="17847"/>
                    </a:cubicBezTo>
                    <a:cubicBezTo>
                      <a:pt x="11280" y="17847"/>
                      <a:pt x="13576" y="16896"/>
                      <a:pt x="15242" y="15230"/>
                    </a:cubicBezTo>
                    <a:cubicBezTo>
                      <a:pt x="16897" y="13576"/>
                      <a:pt x="17847" y="11268"/>
                      <a:pt x="17847" y="8924"/>
                    </a:cubicBezTo>
                    <a:cubicBezTo>
                      <a:pt x="17847" y="6580"/>
                      <a:pt x="16896" y="4271"/>
                      <a:pt x="15242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2227;p35">
                <a:extLst>
                  <a:ext uri="{FF2B5EF4-FFF2-40B4-BE49-F238E27FC236}">
                    <a16:creationId xmlns:a16="http://schemas.microsoft.com/office/drawing/2014/main" id="{ACA49879-1F53-AC47-B185-D235989F929F}"/>
                  </a:ext>
                </a:extLst>
              </p:cNvPr>
              <p:cNvSpPr/>
              <p:nvPr/>
            </p:nvSpPr>
            <p:spPr>
              <a:xfrm>
                <a:off x="8465538" y="2227393"/>
                <a:ext cx="17847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7847" h="17847" extrusionOk="0">
                    <a:moveTo>
                      <a:pt x="15243" y="2618"/>
                    </a:moveTo>
                    <a:cubicBezTo>
                      <a:pt x="13576" y="952"/>
                      <a:pt x="11280" y="0"/>
                      <a:pt x="8924" y="0"/>
                    </a:cubicBezTo>
                    <a:cubicBezTo>
                      <a:pt x="6580" y="0"/>
                      <a:pt x="4271" y="952"/>
                      <a:pt x="2618" y="2618"/>
                    </a:cubicBezTo>
                    <a:cubicBezTo>
                      <a:pt x="952" y="4271"/>
                      <a:pt x="0" y="6580"/>
                      <a:pt x="0" y="8924"/>
                    </a:cubicBezTo>
                    <a:cubicBezTo>
                      <a:pt x="0" y="11268"/>
                      <a:pt x="952" y="13576"/>
                      <a:pt x="2618" y="15230"/>
                    </a:cubicBezTo>
                    <a:cubicBezTo>
                      <a:pt x="4283" y="16896"/>
                      <a:pt x="6580" y="17847"/>
                      <a:pt x="8924" y="17847"/>
                    </a:cubicBezTo>
                    <a:cubicBezTo>
                      <a:pt x="11280" y="17847"/>
                      <a:pt x="13576" y="16896"/>
                      <a:pt x="15243" y="15230"/>
                    </a:cubicBezTo>
                    <a:cubicBezTo>
                      <a:pt x="16897" y="13576"/>
                      <a:pt x="17847" y="11268"/>
                      <a:pt x="17847" y="8924"/>
                    </a:cubicBezTo>
                    <a:cubicBezTo>
                      <a:pt x="17847" y="6568"/>
                      <a:pt x="16896" y="4271"/>
                      <a:pt x="15243" y="26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2228;p35">
                <a:extLst>
                  <a:ext uri="{FF2B5EF4-FFF2-40B4-BE49-F238E27FC236}">
                    <a16:creationId xmlns:a16="http://schemas.microsoft.com/office/drawing/2014/main" id="{AEAF4F8C-E35C-4544-A5FE-E4D7313F1284}"/>
                  </a:ext>
                </a:extLst>
              </p:cNvPr>
              <p:cNvSpPr/>
              <p:nvPr/>
            </p:nvSpPr>
            <p:spPr>
              <a:xfrm>
                <a:off x="8235297" y="2085506"/>
                <a:ext cx="532132" cy="609193"/>
              </a:xfrm>
              <a:custGeom>
                <a:avLst/>
                <a:gdLst/>
                <a:ahLst/>
                <a:cxnLst/>
                <a:rect l="l" t="t" r="r" b="b"/>
                <a:pathLst>
                  <a:path w="532132" h="609193" extrusionOk="0">
                    <a:moveTo>
                      <a:pt x="515878" y="0"/>
                    </a:moveTo>
                    <a:lnTo>
                      <a:pt x="342844" y="0"/>
                    </a:lnTo>
                    <a:cubicBezTo>
                      <a:pt x="333881" y="0"/>
                      <a:pt x="326588" y="7287"/>
                      <a:pt x="326588" y="16241"/>
                    </a:cubicBezTo>
                    <a:lnTo>
                      <a:pt x="326588" y="82120"/>
                    </a:lnTo>
                    <a:cubicBezTo>
                      <a:pt x="302082" y="58958"/>
                      <a:pt x="268990" y="44717"/>
                      <a:pt x="232609" y="44717"/>
                    </a:cubicBezTo>
                    <a:lnTo>
                      <a:pt x="174000" y="44717"/>
                    </a:lnTo>
                    <a:cubicBezTo>
                      <a:pt x="98676" y="44717"/>
                      <a:pt x="37396" y="105719"/>
                      <a:pt x="37396" y="180697"/>
                    </a:cubicBezTo>
                    <a:lnTo>
                      <a:pt x="37396" y="211232"/>
                    </a:lnTo>
                    <a:lnTo>
                      <a:pt x="32720" y="211232"/>
                    </a:lnTo>
                    <a:cubicBezTo>
                      <a:pt x="14679" y="211232"/>
                      <a:pt x="0" y="225911"/>
                      <a:pt x="0" y="243952"/>
                    </a:cubicBezTo>
                    <a:lnTo>
                      <a:pt x="0" y="257003"/>
                    </a:lnTo>
                    <a:cubicBezTo>
                      <a:pt x="0" y="261933"/>
                      <a:pt x="3994" y="265927"/>
                      <a:pt x="8924" y="265927"/>
                    </a:cubicBezTo>
                    <a:cubicBezTo>
                      <a:pt x="13853" y="265927"/>
                      <a:pt x="17847" y="261933"/>
                      <a:pt x="17847" y="257003"/>
                    </a:cubicBezTo>
                    <a:lnTo>
                      <a:pt x="17847" y="243953"/>
                    </a:lnTo>
                    <a:cubicBezTo>
                      <a:pt x="17847" y="235752"/>
                      <a:pt x="24519" y="229080"/>
                      <a:pt x="32720" y="229080"/>
                    </a:cubicBezTo>
                    <a:lnTo>
                      <a:pt x="37396" y="229080"/>
                    </a:lnTo>
                    <a:lnTo>
                      <a:pt x="37396" y="318168"/>
                    </a:lnTo>
                    <a:cubicBezTo>
                      <a:pt x="37396" y="322074"/>
                      <a:pt x="37571" y="325940"/>
                      <a:pt x="37898" y="329764"/>
                    </a:cubicBezTo>
                    <a:lnTo>
                      <a:pt x="32720" y="329764"/>
                    </a:lnTo>
                    <a:cubicBezTo>
                      <a:pt x="24519" y="329764"/>
                      <a:pt x="17847" y="323092"/>
                      <a:pt x="17847" y="314891"/>
                    </a:cubicBezTo>
                    <a:lnTo>
                      <a:pt x="17847" y="303407"/>
                    </a:lnTo>
                    <a:cubicBezTo>
                      <a:pt x="17847" y="298477"/>
                      <a:pt x="13853" y="294483"/>
                      <a:pt x="8924" y="294483"/>
                    </a:cubicBezTo>
                    <a:cubicBezTo>
                      <a:pt x="3994" y="294483"/>
                      <a:pt x="0" y="298477"/>
                      <a:pt x="0" y="303407"/>
                    </a:cubicBezTo>
                    <a:lnTo>
                      <a:pt x="0" y="314891"/>
                    </a:lnTo>
                    <a:cubicBezTo>
                      <a:pt x="0" y="332932"/>
                      <a:pt x="14679" y="347611"/>
                      <a:pt x="32720" y="347611"/>
                    </a:cubicBezTo>
                    <a:lnTo>
                      <a:pt x="40632" y="347611"/>
                    </a:lnTo>
                    <a:cubicBezTo>
                      <a:pt x="51482" y="396343"/>
                      <a:pt x="88667" y="435329"/>
                      <a:pt x="136510" y="448940"/>
                    </a:cubicBezTo>
                    <a:lnTo>
                      <a:pt x="136510" y="478665"/>
                    </a:lnTo>
                    <a:lnTo>
                      <a:pt x="45712" y="478665"/>
                    </a:lnTo>
                    <a:cubicBezTo>
                      <a:pt x="21106" y="478665"/>
                      <a:pt x="1089" y="498603"/>
                      <a:pt x="1089" y="523110"/>
                    </a:cubicBezTo>
                    <a:lnTo>
                      <a:pt x="1089" y="600269"/>
                    </a:lnTo>
                    <a:cubicBezTo>
                      <a:pt x="1089" y="605199"/>
                      <a:pt x="5083" y="609193"/>
                      <a:pt x="10012" y="609193"/>
                    </a:cubicBezTo>
                    <a:lnTo>
                      <a:pt x="396599" y="609193"/>
                    </a:lnTo>
                    <a:cubicBezTo>
                      <a:pt x="401528" y="609193"/>
                      <a:pt x="405523" y="605199"/>
                      <a:pt x="405523" y="600269"/>
                    </a:cubicBezTo>
                    <a:lnTo>
                      <a:pt x="405523" y="523111"/>
                    </a:lnTo>
                    <a:cubicBezTo>
                      <a:pt x="405523" y="498603"/>
                      <a:pt x="385505" y="478666"/>
                      <a:pt x="360900" y="478666"/>
                    </a:cubicBezTo>
                    <a:lnTo>
                      <a:pt x="337457" y="478666"/>
                    </a:lnTo>
                    <a:cubicBezTo>
                      <a:pt x="332528" y="478666"/>
                      <a:pt x="328534" y="482661"/>
                      <a:pt x="328534" y="487590"/>
                    </a:cubicBezTo>
                    <a:cubicBezTo>
                      <a:pt x="328534" y="492518"/>
                      <a:pt x="332528" y="496514"/>
                      <a:pt x="337457" y="496514"/>
                    </a:cubicBezTo>
                    <a:lnTo>
                      <a:pt x="360900" y="496514"/>
                    </a:lnTo>
                    <a:cubicBezTo>
                      <a:pt x="375664" y="496514"/>
                      <a:pt x="387675" y="508445"/>
                      <a:pt x="387675" y="523111"/>
                    </a:cubicBezTo>
                    <a:lnTo>
                      <a:pt x="387675" y="591346"/>
                    </a:lnTo>
                    <a:lnTo>
                      <a:pt x="348393" y="591346"/>
                    </a:lnTo>
                    <a:lnTo>
                      <a:pt x="348393" y="563026"/>
                    </a:lnTo>
                    <a:cubicBezTo>
                      <a:pt x="348393" y="544306"/>
                      <a:pt x="333107" y="529075"/>
                      <a:pt x="314320" y="529075"/>
                    </a:cubicBezTo>
                    <a:lnTo>
                      <a:pt x="92286" y="529075"/>
                    </a:lnTo>
                    <a:cubicBezTo>
                      <a:pt x="73499" y="529075"/>
                      <a:pt x="58215" y="544306"/>
                      <a:pt x="58215" y="563026"/>
                    </a:cubicBezTo>
                    <a:lnTo>
                      <a:pt x="58215" y="591346"/>
                    </a:lnTo>
                    <a:lnTo>
                      <a:pt x="18936" y="591346"/>
                    </a:lnTo>
                    <a:lnTo>
                      <a:pt x="18936" y="523111"/>
                    </a:lnTo>
                    <a:cubicBezTo>
                      <a:pt x="18936" y="508445"/>
                      <a:pt x="30947" y="496514"/>
                      <a:pt x="45712" y="496514"/>
                    </a:cubicBezTo>
                    <a:lnTo>
                      <a:pt x="285105" y="496514"/>
                    </a:lnTo>
                    <a:cubicBezTo>
                      <a:pt x="290034" y="496514"/>
                      <a:pt x="294028" y="492518"/>
                      <a:pt x="294028" y="487590"/>
                    </a:cubicBezTo>
                    <a:cubicBezTo>
                      <a:pt x="294028" y="482661"/>
                      <a:pt x="290034" y="478666"/>
                      <a:pt x="285105" y="478666"/>
                    </a:cubicBezTo>
                    <a:lnTo>
                      <a:pt x="270102" y="478666"/>
                    </a:lnTo>
                    <a:lnTo>
                      <a:pt x="270102" y="448940"/>
                    </a:lnTo>
                    <a:cubicBezTo>
                      <a:pt x="317945" y="435328"/>
                      <a:pt x="355131" y="396344"/>
                      <a:pt x="365981" y="347612"/>
                    </a:cubicBezTo>
                    <a:lnTo>
                      <a:pt x="373891" y="347612"/>
                    </a:lnTo>
                    <a:cubicBezTo>
                      <a:pt x="391932" y="347612"/>
                      <a:pt x="406611" y="332934"/>
                      <a:pt x="406611" y="314892"/>
                    </a:cubicBezTo>
                    <a:lnTo>
                      <a:pt x="406611" y="243954"/>
                    </a:lnTo>
                    <a:cubicBezTo>
                      <a:pt x="406611" y="225913"/>
                      <a:pt x="391932" y="211234"/>
                      <a:pt x="373891" y="211234"/>
                    </a:cubicBezTo>
                    <a:lnTo>
                      <a:pt x="369215" y="211234"/>
                    </a:lnTo>
                    <a:lnTo>
                      <a:pt x="369215" y="180699"/>
                    </a:lnTo>
                    <a:cubicBezTo>
                      <a:pt x="369215" y="172598"/>
                      <a:pt x="368481" y="164667"/>
                      <a:pt x="367107" y="156952"/>
                    </a:cubicBezTo>
                    <a:lnTo>
                      <a:pt x="373557" y="149593"/>
                    </a:lnTo>
                    <a:lnTo>
                      <a:pt x="515877" y="149593"/>
                    </a:lnTo>
                    <a:cubicBezTo>
                      <a:pt x="524840" y="149593"/>
                      <a:pt x="532133" y="142306"/>
                      <a:pt x="532133" y="133350"/>
                    </a:cubicBezTo>
                    <a:lnTo>
                      <a:pt x="532133" y="16241"/>
                    </a:lnTo>
                    <a:cubicBezTo>
                      <a:pt x="532134" y="7287"/>
                      <a:pt x="524841" y="0"/>
                      <a:pt x="515878" y="0"/>
                    </a:cubicBezTo>
                    <a:close/>
                    <a:moveTo>
                      <a:pt x="76063" y="563026"/>
                    </a:moveTo>
                    <a:cubicBezTo>
                      <a:pt x="76063" y="554147"/>
                      <a:pt x="83340" y="546922"/>
                      <a:pt x="92287" y="546922"/>
                    </a:cubicBezTo>
                    <a:lnTo>
                      <a:pt x="314321" y="546922"/>
                    </a:lnTo>
                    <a:cubicBezTo>
                      <a:pt x="323269" y="546922"/>
                      <a:pt x="330547" y="554147"/>
                      <a:pt x="330547" y="563026"/>
                    </a:cubicBezTo>
                    <a:lnTo>
                      <a:pt x="330547" y="591346"/>
                    </a:lnTo>
                    <a:lnTo>
                      <a:pt x="76063" y="591346"/>
                    </a:lnTo>
                    <a:lnTo>
                      <a:pt x="76063" y="563026"/>
                    </a:lnTo>
                    <a:close/>
                    <a:moveTo>
                      <a:pt x="369215" y="318168"/>
                    </a:moveTo>
                    <a:lnTo>
                      <a:pt x="369215" y="229080"/>
                    </a:lnTo>
                    <a:lnTo>
                      <a:pt x="373891" y="229080"/>
                    </a:lnTo>
                    <a:cubicBezTo>
                      <a:pt x="382093" y="229080"/>
                      <a:pt x="388764" y="235752"/>
                      <a:pt x="388764" y="243953"/>
                    </a:cubicBezTo>
                    <a:lnTo>
                      <a:pt x="388764" y="314891"/>
                    </a:lnTo>
                    <a:cubicBezTo>
                      <a:pt x="388764" y="323092"/>
                      <a:pt x="382093" y="329764"/>
                      <a:pt x="373891" y="329764"/>
                    </a:cubicBezTo>
                    <a:lnTo>
                      <a:pt x="368713" y="329764"/>
                    </a:lnTo>
                    <a:cubicBezTo>
                      <a:pt x="369038" y="325940"/>
                      <a:pt x="369215" y="322074"/>
                      <a:pt x="369215" y="318168"/>
                    </a:cubicBezTo>
                    <a:close/>
                    <a:moveTo>
                      <a:pt x="172409" y="62586"/>
                    </a:moveTo>
                    <a:cubicBezTo>
                      <a:pt x="172938" y="62579"/>
                      <a:pt x="173468" y="62566"/>
                      <a:pt x="174000" y="62566"/>
                    </a:cubicBezTo>
                    <a:lnTo>
                      <a:pt x="232609" y="62566"/>
                    </a:lnTo>
                    <a:cubicBezTo>
                      <a:pt x="233142" y="62566"/>
                      <a:pt x="233671" y="62586"/>
                      <a:pt x="234203" y="62592"/>
                    </a:cubicBezTo>
                    <a:lnTo>
                      <a:pt x="234203" y="86736"/>
                    </a:lnTo>
                    <a:lnTo>
                      <a:pt x="172409" y="86736"/>
                    </a:lnTo>
                    <a:lnTo>
                      <a:pt x="172409" y="62586"/>
                    </a:lnTo>
                    <a:close/>
                    <a:moveTo>
                      <a:pt x="87886" y="189983"/>
                    </a:moveTo>
                    <a:cubicBezTo>
                      <a:pt x="77873" y="197646"/>
                      <a:pt x="71399" y="209711"/>
                      <a:pt x="71399" y="223264"/>
                    </a:cubicBezTo>
                    <a:lnTo>
                      <a:pt x="71399" y="311707"/>
                    </a:lnTo>
                    <a:cubicBezTo>
                      <a:pt x="71399" y="325260"/>
                      <a:pt x="77873" y="337324"/>
                      <a:pt x="87886" y="344989"/>
                    </a:cubicBezTo>
                    <a:lnTo>
                      <a:pt x="87886" y="399430"/>
                    </a:lnTo>
                    <a:cubicBezTo>
                      <a:pt x="67667" y="378239"/>
                      <a:pt x="55245" y="349620"/>
                      <a:pt x="55245" y="318168"/>
                    </a:cubicBezTo>
                    <a:lnTo>
                      <a:pt x="55245" y="180698"/>
                    </a:lnTo>
                    <a:cubicBezTo>
                      <a:pt x="55245" y="149246"/>
                      <a:pt x="67667" y="120629"/>
                      <a:pt x="87886" y="99436"/>
                    </a:cubicBezTo>
                    <a:lnTo>
                      <a:pt x="87886" y="189983"/>
                    </a:lnTo>
                    <a:close/>
                    <a:moveTo>
                      <a:pt x="252256" y="478666"/>
                    </a:moveTo>
                    <a:lnTo>
                      <a:pt x="252255" y="478666"/>
                    </a:lnTo>
                    <a:lnTo>
                      <a:pt x="154359" y="478666"/>
                    </a:lnTo>
                    <a:lnTo>
                      <a:pt x="154359" y="452735"/>
                    </a:lnTo>
                    <a:cubicBezTo>
                      <a:pt x="160776" y="453660"/>
                      <a:pt x="167331" y="454146"/>
                      <a:pt x="174001" y="454146"/>
                    </a:cubicBezTo>
                    <a:lnTo>
                      <a:pt x="232611" y="454146"/>
                    </a:lnTo>
                    <a:cubicBezTo>
                      <a:pt x="239281" y="454146"/>
                      <a:pt x="245838" y="453658"/>
                      <a:pt x="252256" y="452735"/>
                    </a:cubicBezTo>
                    <a:lnTo>
                      <a:pt x="252256" y="478666"/>
                    </a:lnTo>
                    <a:close/>
                    <a:moveTo>
                      <a:pt x="300879" y="414775"/>
                    </a:moveTo>
                    <a:cubicBezTo>
                      <a:pt x="281554" y="428328"/>
                      <a:pt x="258002" y="436300"/>
                      <a:pt x="232609" y="436300"/>
                    </a:cubicBezTo>
                    <a:lnTo>
                      <a:pt x="174000" y="436300"/>
                    </a:lnTo>
                    <a:cubicBezTo>
                      <a:pt x="148609" y="436300"/>
                      <a:pt x="125057" y="428328"/>
                      <a:pt x="105732" y="414775"/>
                    </a:cubicBezTo>
                    <a:lnTo>
                      <a:pt x="105732" y="352911"/>
                    </a:lnTo>
                    <a:cubicBezTo>
                      <a:pt x="108190" y="353362"/>
                      <a:pt x="110718" y="353609"/>
                      <a:pt x="113305" y="353609"/>
                    </a:cubicBezTo>
                    <a:lnTo>
                      <a:pt x="134033" y="353609"/>
                    </a:lnTo>
                    <a:cubicBezTo>
                      <a:pt x="138653" y="366691"/>
                      <a:pt x="151137" y="376093"/>
                      <a:pt x="165783" y="376093"/>
                    </a:cubicBezTo>
                    <a:lnTo>
                      <a:pt x="243747" y="376093"/>
                    </a:lnTo>
                    <a:cubicBezTo>
                      <a:pt x="258393" y="376093"/>
                      <a:pt x="270876" y="366691"/>
                      <a:pt x="275496" y="353609"/>
                    </a:cubicBezTo>
                    <a:lnTo>
                      <a:pt x="296225" y="353609"/>
                    </a:lnTo>
                    <a:cubicBezTo>
                      <a:pt x="297798" y="353609"/>
                      <a:pt x="299351" y="353514"/>
                      <a:pt x="300879" y="353344"/>
                    </a:cubicBezTo>
                    <a:lnTo>
                      <a:pt x="300879" y="414775"/>
                    </a:lnTo>
                    <a:close/>
                    <a:moveTo>
                      <a:pt x="149967" y="342437"/>
                    </a:moveTo>
                    <a:cubicBezTo>
                      <a:pt x="149967" y="333720"/>
                      <a:pt x="157062" y="326627"/>
                      <a:pt x="165783" y="326627"/>
                    </a:cubicBezTo>
                    <a:lnTo>
                      <a:pt x="243747" y="326627"/>
                    </a:lnTo>
                    <a:cubicBezTo>
                      <a:pt x="252468" y="326627"/>
                      <a:pt x="259561" y="333720"/>
                      <a:pt x="259561" y="342437"/>
                    </a:cubicBezTo>
                    <a:cubicBezTo>
                      <a:pt x="259561" y="351153"/>
                      <a:pt x="252468" y="358246"/>
                      <a:pt x="243747" y="358246"/>
                    </a:cubicBezTo>
                    <a:lnTo>
                      <a:pt x="165783" y="358246"/>
                    </a:lnTo>
                    <a:cubicBezTo>
                      <a:pt x="157062" y="358246"/>
                      <a:pt x="149967" y="351153"/>
                      <a:pt x="149967" y="342437"/>
                    </a:cubicBezTo>
                    <a:close/>
                    <a:moveTo>
                      <a:pt x="296224" y="335762"/>
                    </a:moveTo>
                    <a:lnTo>
                      <a:pt x="276741" y="335762"/>
                    </a:lnTo>
                    <a:cubicBezTo>
                      <a:pt x="273636" y="320390"/>
                      <a:pt x="260022" y="308780"/>
                      <a:pt x="243746" y="308780"/>
                    </a:cubicBezTo>
                    <a:lnTo>
                      <a:pt x="165781" y="308780"/>
                    </a:lnTo>
                    <a:cubicBezTo>
                      <a:pt x="149505" y="308780"/>
                      <a:pt x="135892" y="320390"/>
                      <a:pt x="132786" y="335762"/>
                    </a:cubicBezTo>
                    <a:lnTo>
                      <a:pt x="113305" y="335762"/>
                    </a:lnTo>
                    <a:cubicBezTo>
                      <a:pt x="100039" y="335762"/>
                      <a:pt x="89244" y="324971"/>
                      <a:pt x="89244" y="311707"/>
                    </a:cubicBezTo>
                    <a:lnTo>
                      <a:pt x="89244" y="223264"/>
                    </a:lnTo>
                    <a:cubicBezTo>
                      <a:pt x="89244" y="210000"/>
                      <a:pt x="100037" y="199208"/>
                      <a:pt x="113305" y="199208"/>
                    </a:cubicBezTo>
                    <a:lnTo>
                      <a:pt x="296224" y="199208"/>
                    </a:lnTo>
                    <a:cubicBezTo>
                      <a:pt x="309491" y="199208"/>
                      <a:pt x="320286" y="209999"/>
                      <a:pt x="320286" y="223264"/>
                    </a:cubicBezTo>
                    <a:lnTo>
                      <a:pt x="320286" y="311707"/>
                    </a:lnTo>
                    <a:cubicBezTo>
                      <a:pt x="320286" y="324970"/>
                      <a:pt x="309491" y="335762"/>
                      <a:pt x="296224" y="335762"/>
                    </a:cubicBezTo>
                    <a:close/>
                    <a:moveTo>
                      <a:pt x="351368" y="318168"/>
                    </a:moveTo>
                    <a:cubicBezTo>
                      <a:pt x="351368" y="349620"/>
                      <a:pt x="338945" y="378237"/>
                      <a:pt x="318726" y="399428"/>
                    </a:cubicBezTo>
                    <a:lnTo>
                      <a:pt x="318726" y="347028"/>
                    </a:lnTo>
                    <a:cubicBezTo>
                      <a:pt x="330383" y="339579"/>
                      <a:pt x="338133" y="326535"/>
                      <a:pt x="338133" y="311706"/>
                    </a:cubicBezTo>
                    <a:lnTo>
                      <a:pt x="338133" y="223263"/>
                    </a:lnTo>
                    <a:cubicBezTo>
                      <a:pt x="338133" y="208434"/>
                      <a:pt x="330383" y="195390"/>
                      <a:pt x="318726" y="187940"/>
                    </a:cubicBezTo>
                    <a:lnTo>
                      <a:pt x="318726" y="164197"/>
                    </a:lnTo>
                    <a:cubicBezTo>
                      <a:pt x="318726" y="159267"/>
                      <a:pt x="314731" y="155273"/>
                      <a:pt x="309802" y="155273"/>
                    </a:cubicBezTo>
                    <a:cubicBezTo>
                      <a:pt x="304873" y="155273"/>
                      <a:pt x="300878" y="159267"/>
                      <a:pt x="300878" y="164197"/>
                    </a:cubicBezTo>
                    <a:lnTo>
                      <a:pt x="300878" y="181625"/>
                    </a:lnTo>
                    <a:cubicBezTo>
                      <a:pt x="299349" y="181455"/>
                      <a:pt x="297797" y="181360"/>
                      <a:pt x="296224" y="181360"/>
                    </a:cubicBezTo>
                    <a:lnTo>
                      <a:pt x="113305" y="181360"/>
                    </a:lnTo>
                    <a:cubicBezTo>
                      <a:pt x="110718" y="181360"/>
                      <a:pt x="108190" y="181607"/>
                      <a:pt x="105732" y="182058"/>
                    </a:cubicBezTo>
                    <a:lnTo>
                      <a:pt x="105732" y="84091"/>
                    </a:lnTo>
                    <a:cubicBezTo>
                      <a:pt x="120019" y="74072"/>
                      <a:pt x="136617" y="67110"/>
                      <a:pt x="154561" y="64158"/>
                    </a:cubicBezTo>
                    <a:lnTo>
                      <a:pt x="154561" y="87554"/>
                    </a:lnTo>
                    <a:cubicBezTo>
                      <a:pt x="154561" y="96945"/>
                      <a:pt x="162223" y="104584"/>
                      <a:pt x="171638" y="104584"/>
                    </a:cubicBezTo>
                    <a:lnTo>
                      <a:pt x="234975" y="104584"/>
                    </a:lnTo>
                    <a:cubicBezTo>
                      <a:pt x="244390" y="104584"/>
                      <a:pt x="252051" y="96944"/>
                      <a:pt x="252051" y="87554"/>
                    </a:cubicBezTo>
                    <a:lnTo>
                      <a:pt x="252051" y="64158"/>
                    </a:lnTo>
                    <a:cubicBezTo>
                      <a:pt x="269997" y="67110"/>
                      <a:pt x="286592" y="74082"/>
                      <a:pt x="300881" y="84106"/>
                    </a:cubicBezTo>
                    <a:lnTo>
                      <a:pt x="300881" y="114224"/>
                    </a:lnTo>
                    <a:cubicBezTo>
                      <a:pt x="300881" y="119153"/>
                      <a:pt x="304875" y="123147"/>
                      <a:pt x="309804" y="123147"/>
                    </a:cubicBezTo>
                    <a:cubicBezTo>
                      <a:pt x="314734" y="123147"/>
                      <a:pt x="318728" y="119153"/>
                      <a:pt x="318728" y="114224"/>
                    </a:cubicBezTo>
                    <a:lnTo>
                      <a:pt x="318728" y="99456"/>
                    </a:lnTo>
                    <a:cubicBezTo>
                      <a:pt x="321498" y="102359"/>
                      <a:pt x="324124" y="105399"/>
                      <a:pt x="326589" y="108570"/>
                    </a:cubicBezTo>
                    <a:lnTo>
                      <a:pt x="326589" y="172141"/>
                    </a:lnTo>
                    <a:cubicBezTo>
                      <a:pt x="326589" y="180776"/>
                      <a:pt x="332217" y="184709"/>
                      <a:pt x="337448" y="184709"/>
                    </a:cubicBezTo>
                    <a:cubicBezTo>
                      <a:pt x="339880" y="184709"/>
                      <a:pt x="343519" y="183863"/>
                      <a:pt x="347053" y="179835"/>
                    </a:cubicBezTo>
                    <a:lnTo>
                      <a:pt x="351220" y="175081"/>
                    </a:lnTo>
                    <a:cubicBezTo>
                      <a:pt x="351308" y="176943"/>
                      <a:pt x="351368" y="178814"/>
                      <a:pt x="351368" y="180698"/>
                    </a:cubicBezTo>
                    <a:lnTo>
                      <a:pt x="351368" y="318168"/>
                    </a:lnTo>
                    <a:close/>
                    <a:moveTo>
                      <a:pt x="369512" y="131745"/>
                    </a:moveTo>
                    <a:cubicBezTo>
                      <a:pt x="366942" y="131745"/>
                      <a:pt x="364496" y="132854"/>
                      <a:pt x="362801" y="134788"/>
                    </a:cubicBezTo>
                    <a:lnTo>
                      <a:pt x="344434" y="155740"/>
                    </a:lnTo>
                    <a:lnTo>
                      <a:pt x="344434" y="17847"/>
                    </a:lnTo>
                    <a:lnTo>
                      <a:pt x="514285" y="17847"/>
                    </a:lnTo>
                    <a:lnTo>
                      <a:pt x="514285" y="131745"/>
                    </a:lnTo>
                    <a:lnTo>
                      <a:pt x="369512" y="1317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2229;p35">
                <a:extLst>
                  <a:ext uri="{FF2B5EF4-FFF2-40B4-BE49-F238E27FC236}">
                    <a16:creationId xmlns:a16="http://schemas.microsoft.com/office/drawing/2014/main" id="{F4891AAD-0E17-AC43-082E-51C3EBC3DB72}"/>
                  </a:ext>
                </a:extLst>
              </p:cNvPr>
              <p:cNvSpPr/>
              <p:nvPr/>
            </p:nvSpPr>
            <p:spPr>
              <a:xfrm>
                <a:off x="8690728" y="2119905"/>
                <a:ext cx="40339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40339" h="17847" extrusionOk="0">
                    <a:moveTo>
                      <a:pt x="31416" y="0"/>
                    </a:moveTo>
                    <a:lnTo>
                      <a:pt x="8924" y="0"/>
                    </a:lnTo>
                    <a:cubicBezTo>
                      <a:pt x="3994" y="0"/>
                      <a:pt x="0" y="3995"/>
                      <a:pt x="0" y="8924"/>
                    </a:cubicBezTo>
                    <a:cubicBezTo>
                      <a:pt x="0" y="13853"/>
                      <a:pt x="3995" y="17847"/>
                      <a:pt x="8924" y="17847"/>
                    </a:cubicBezTo>
                    <a:lnTo>
                      <a:pt x="31416" y="17847"/>
                    </a:lnTo>
                    <a:cubicBezTo>
                      <a:pt x="36346" y="17847"/>
                      <a:pt x="40340" y="13853"/>
                      <a:pt x="40340" y="8924"/>
                    </a:cubicBezTo>
                    <a:cubicBezTo>
                      <a:pt x="40340" y="3995"/>
                      <a:pt x="36346" y="0"/>
                      <a:pt x="314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2230;p35">
                <a:extLst>
                  <a:ext uri="{FF2B5EF4-FFF2-40B4-BE49-F238E27FC236}">
                    <a16:creationId xmlns:a16="http://schemas.microsoft.com/office/drawing/2014/main" id="{62149450-DADD-0241-EBA3-64B3F1C9966B}"/>
                  </a:ext>
                </a:extLst>
              </p:cNvPr>
              <p:cNvSpPr/>
              <p:nvPr/>
            </p:nvSpPr>
            <p:spPr>
              <a:xfrm>
                <a:off x="8598247" y="2150645"/>
                <a:ext cx="132821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32821" h="17847" extrusionOk="0">
                    <a:moveTo>
                      <a:pt x="123898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123898" y="17847"/>
                    </a:lnTo>
                    <a:cubicBezTo>
                      <a:pt x="128828" y="17847"/>
                      <a:pt x="132822" y="13853"/>
                      <a:pt x="132822" y="8924"/>
                    </a:cubicBezTo>
                    <a:cubicBezTo>
                      <a:pt x="132822" y="3994"/>
                      <a:pt x="128828" y="0"/>
                      <a:pt x="1238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2231;p35">
                <a:extLst>
                  <a:ext uri="{FF2B5EF4-FFF2-40B4-BE49-F238E27FC236}">
                    <a16:creationId xmlns:a16="http://schemas.microsoft.com/office/drawing/2014/main" id="{8F2153EE-F327-428D-A834-0C6D40D60585}"/>
                  </a:ext>
                </a:extLst>
              </p:cNvPr>
              <p:cNvSpPr/>
              <p:nvPr/>
            </p:nvSpPr>
            <p:spPr>
              <a:xfrm>
                <a:off x="8598247" y="2182849"/>
                <a:ext cx="132821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132821" h="17847" extrusionOk="0">
                    <a:moveTo>
                      <a:pt x="123898" y="0"/>
                    </a:moveTo>
                    <a:lnTo>
                      <a:pt x="8924" y="0"/>
                    </a:lnTo>
                    <a:cubicBezTo>
                      <a:pt x="3994" y="0"/>
                      <a:pt x="0" y="3994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123898" y="17847"/>
                    </a:lnTo>
                    <a:cubicBezTo>
                      <a:pt x="128828" y="17847"/>
                      <a:pt x="132822" y="13853"/>
                      <a:pt x="132822" y="8924"/>
                    </a:cubicBezTo>
                    <a:cubicBezTo>
                      <a:pt x="132822" y="3994"/>
                      <a:pt x="128828" y="0"/>
                      <a:pt x="1238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2232;p35">
                <a:extLst>
                  <a:ext uri="{FF2B5EF4-FFF2-40B4-BE49-F238E27FC236}">
                    <a16:creationId xmlns:a16="http://schemas.microsoft.com/office/drawing/2014/main" id="{35FF4EBB-D35E-E687-C16E-6852C81CF4E0}"/>
                  </a:ext>
                </a:extLst>
              </p:cNvPr>
              <p:cNvSpPr/>
              <p:nvPr/>
            </p:nvSpPr>
            <p:spPr>
              <a:xfrm>
                <a:off x="8598247" y="2119905"/>
                <a:ext cx="80729" cy="17847"/>
              </a:xfrm>
              <a:custGeom>
                <a:avLst/>
                <a:gdLst/>
                <a:ahLst/>
                <a:cxnLst/>
                <a:rect l="l" t="t" r="r" b="b"/>
                <a:pathLst>
                  <a:path w="80729" h="17847" extrusionOk="0">
                    <a:moveTo>
                      <a:pt x="71806" y="0"/>
                    </a:moveTo>
                    <a:lnTo>
                      <a:pt x="8924" y="0"/>
                    </a:lnTo>
                    <a:cubicBezTo>
                      <a:pt x="3994" y="0"/>
                      <a:pt x="0" y="3995"/>
                      <a:pt x="0" y="8924"/>
                    </a:cubicBezTo>
                    <a:cubicBezTo>
                      <a:pt x="0" y="13853"/>
                      <a:pt x="3994" y="17847"/>
                      <a:pt x="8924" y="17847"/>
                    </a:cubicBezTo>
                    <a:lnTo>
                      <a:pt x="71806" y="17847"/>
                    </a:lnTo>
                    <a:cubicBezTo>
                      <a:pt x="76736" y="17847"/>
                      <a:pt x="80730" y="13853"/>
                      <a:pt x="80730" y="8924"/>
                    </a:cubicBezTo>
                    <a:cubicBezTo>
                      <a:pt x="80730" y="3995"/>
                      <a:pt x="76736" y="0"/>
                      <a:pt x="718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007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CFCD6B-DB1B-8889-6C9E-E52819F5F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7</a:t>
            </a:fld>
            <a:endParaRPr lang="fa-I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5E1A0E8-1444-7B4C-6834-DA0C35A63FE4}"/>
              </a:ext>
            </a:extLst>
          </p:cNvPr>
          <p:cNvSpPr/>
          <p:nvPr/>
        </p:nvSpPr>
        <p:spPr>
          <a:xfrm>
            <a:off x="810705" y="1637358"/>
            <a:ext cx="6231179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کنید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01DA144-90B4-AAF5-2981-832EAD15FADC}"/>
              </a:ext>
            </a:extLst>
          </p:cNvPr>
          <p:cNvSpPr/>
          <p:nvPr/>
        </p:nvSpPr>
        <p:spPr>
          <a:xfrm>
            <a:off x="810705" y="2572347"/>
            <a:ext cx="6231179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کنید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021E8D9-FB30-4DA8-03FD-466BB95726D8}"/>
              </a:ext>
            </a:extLst>
          </p:cNvPr>
          <p:cNvSpPr/>
          <p:nvPr/>
        </p:nvSpPr>
        <p:spPr>
          <a:xfrm>
            <a:off x="810705" y="3507337"/>
            <a:ext cx="6231179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کنید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4E61FD8-1EA9-E43C-8FAE-58FE214AE703}"/>
              </a:ext>
            </a:extLst>
          </p:cNvPr>
          <p:cNvSpPr/>
          <p:nvPr/>
        </p:nvSpPr>
        <p:spPr>
          <a:xfrm>
            <a:off x="810705" y="4404227"/>
            <a:ext cx="6231179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کنید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D23CDD5-E23B-D26F-A72D-A43F0121710A}"/>
              </a:ext>
            </a:extLst>
          </p:cNvPr>
          <p:cNvSpPr/>
          <p:nvPr/>
        </p:nvSpPr>
        <p:spPr>
          <a:xfrm>
            <a:off x="7090841" y="1637358"/>
            <a:ext cx="115934" cy="700723"/>
          </a:xfrm>
          <a:prstGeom prst="rect">
            <a:avLst/>
          </a:prstGeom>
          <a:solidFill>
            <a:srgbClr val="004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1245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1DDBCF-2D18-8AA2-65B2-7B3260C100C6}"/>
              </a:ext>
            </a:extLst>
          </p:cNvPr>
          <p:cNvSpPr/>
          <p:nvPr/>
        </p:nvSpPr>
        <p:spPr>
          <a:xfrm>
            <a:off x="7090841" y="2572347"/>
            <a:ext cx="115934" cy="700723"/>
          </a:xfrm>
          <a:prstGeom prst="rect">
            <a:avLst/>
          </a:prstGeom>
          <a:solidFill>
            <a:srgbClr val="001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80F7342-A87F-4482-3F6A-FCC9E84C695F}"/>
              </a:ext>
            </a:extLst>
          </p:cNvPr>
          <p:cNvSpPr/>
          <p:nvPr/>
        </p:nvSpPr>
        <p:spPr>
          <a:xfrm>
            <a:off x="7090841" y="3507337"/>
            <a:ext cx="115934" cy="700723"/>
          </a:xfrm>
          <a:prstGeom prst="rect">
            <a:avLst/>
          </a:prstGeom>
          <a:solidFill>
            <a:srgbClr val="004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A97F545-3D4A-5AE9-CB58-76DB1F81F15B}"/>
              </a:ext>
            </a:extLst>
          </p:cNvPr>
          <p:cNvSpPr/>
          <p:nvPr/>
        </p:nvSpPr>
        <p:spPr>
          <a:xfrm>
            <a:off x="7090841" y="4404227"/>
            <a:ext cx="115934" cy="700723"/>
          </a:xfrm>
          <a:prstGeom prst="rect">
            <a:avLst/>
          </a:prstGeom>
          <a:solidFill>
            <a:srgbClr val="001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6BED9A-AA1F-BD5A-F66A-EADC6F3ABB0E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0BC69EFF-CEB1-6975-4431-BCBFA289CD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6" r="77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821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963B0-C7C8-862A-8143-7ADFA535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8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3BC91C-89ED-7AC0-8FFB-D0477DB78906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F6A7005-8B0E-E869-2C3A-706032BC4496}"/>
              </a:ext>
            </a:extLst>
          </p:cNvPr>
          <p:cNvGrpSpPr/>
          <p:nvPr/>
        </p:nvGrpSpPr>
        <p:grpSpPr>
          <a:xfrm>
            <a:off x="793340" y="895547"/>
            <a:ext cx="4964666" cy="2268944"/>
            <a:chOff x="529389" y="785339"/>
            <a:chExt cx="5267691" cy="2407432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FF84C5D-F1C6-4409-22D4-6B20EDE437B0}"/>
                </a:ext>
              </a:extLst>
            </p:cNvPr>
            <p:cNvSpPr/>
            <p:nvPr/>
          </p:nvSpPr>
          <p:spPr>
            <a:xfrm flipH="1">
              <a:off x="876703" y="785339"/>
              <a:ext cx="4920377" cy="2407432"/>
            </a:xfrm>
            <a:prstGeom prst="roundRect">
              <a:avLst>
                <a:gd name="adj" fmla="val 19196"/>
              </a:avLst>
            </a:prstGeom>
            <a:solidFill>
              <a:schemeClr val="bg1"/>
            </a:solidFill>
            <a:ln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664877C9-F852-62EB-5B32-53D10F71F38F}"/>
                </a:ext>
              </a:extLst>
            </p:cNvPr>
            <p:cNvSpPr/>
            <p:nvPr/>
          </p:nvSpPr>
          <p:spPr>
            <a:xfrm rot="10800000" flipV="1">
              <a:off x="529389" y="1850384"/>
              <a:ext cx="347315" cy="347315"/>
            </a:xfrm>
            <a:prstGeom prst="rtTriangle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034C1E2-CBDB-8EB8-08C1-1284EF022D6B}"/>
                </a:ext>
              </a:extLst>
            </p:cNvPr>
            <p:cNvSpPr/>
            <p:nvPr/>
          </p:nvSpPr>
          <p:spPr>
            <a:xfrm rot="5400000">
              <a:off x="647135" y="2079954"/>
              <a:ext cx="536662" cy="772153"/>
            </a:xfrm>
            <a:prstGeom prst="rect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6FF9168-FF85-EEBC-2FA4-DF586196F5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240" y="2315895"/>
              <a:ext cx="746225" cy="43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algn="ctr" defTabSz="1827213" eaLnBrk="0" fontAlgn="base" hangingPunct="0">
                <a:lnSpc>
                  <a:spcPct val="80000"/>
                </a:lnSpc>
                <a:spcAft>
                  <a:spcPct val="0"/>
                </a:spcAft>
                <a:defRPr/>
              </a:pPr>
              <a:r>
                <a:rPr lang="fa-IR" altLang="ru-RU" sz="2400" dirty="0">
                  <a:solidFill>
                    <a:schemeClr val="bg1"/>
                  </a:solidFill>
                  <a:latin typeface="Bebas Neue" panose="020B0606020202050201" pitchFamily="34" charset="0"/>
                  <a:cs typeface="B Titr" panose="00000700000000000000" pitchFamily="2" charset="-78"/>
                </a:rPr>
                <a:t>02</a:t>
              </a:r>
              <a:endParaRPr lang="en-US" altLang="ru-RU" sz="2400" dirty="0">
                <a:solidFill>
                  <a:schemeClr val="bg1"/>
                </a:solidFill>
                <a:latin typeface="Bebas Neue" panose="020B0606020202050201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29CA6FD-1D9A-29E3-A6C0-37B9ED3E7820}"/>
                </a:ext>
              </a:extLst>
            </p:cNvPr>
            <p:cNvSpPr txBox="1"/>
            <p:nvPr/>
          </p:nvSpPr>
          <p:spPr>
            <a:xfrm>
              <a:off x="1381328" y="843130"/>
              <a:ext cx="3252519" cy="20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0124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00124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CE1E329-5CBC-DF69-1BAB-5F13395C026E}"/>
              </a:ext>
            </a:extLst>
          </p:cNvPr>
          <p:cNvGrpSpPr/>
          <p:nvPr/>
        </p:nvGrpSpPr>
        <p:grpSpPr>
          <a:xfrm>
            <a:off x="6404870" y="895547"/>
            <a:ext cx="5112245" cy="2268944"/>
            <a:chOff x="6140920" y="785339"/>
            <a:chExt cx="5424278" cy="2407432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B5F678EF-0955-AAFF-212B-CED5F2FA790B}"/>
                </a:ext>
              </a:extLst>
            </p:cNvPr>
            <p:cNvSpPr/>
            <p:nvPr/>
          </p:nvSpPr>
          <p:spPr>
            <a:xfrm flipH="1">
              <a:off x="6140920" y="785339"/>
              <a:ext cx="5080975" cy="2407432"/>
            </a:xfrm>
            <a:prstGeom prst="roundRect">
              <a:avLst>
                <a:gd name="adj" fmla="val 19196"/>
              </a:avLst>
            </a:prstGeom>
            <a:solidFill>
              <a:schemeClr val="bg1"/>
            </a:solidFill>
            <a:ln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BF61C7E3-08F3-ECE8-BF9C-3A8B0D1E4E36}"/>
                </a:ext>
              </a:extLst>
            </p:cNvPr>
            <p:cNvSpPr/>
            <p:nvPr/>
          </p:nvSpPr>
          <p:spPr>
            <a:xfrm rot="10800000" flipH="1" flipV="1">
              <a:off x="11217883" y="1850384"/>
              <a:ext cx="347315" cy="347315"/>
            </a:xfrm>
            <a:prstGeom prst="rtTriangle">
              <a:avLst/>
            </a:prstGeom>
            <a:solidFill>
              <a:srgbClr val="001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8181C-03A2-51DD-A61C-BB75D358DC89}"/>
                </a:ext>
              </a:extLst>
            </p:cNvPr>
            <p:cNvSpPr/>
            <p:nvPr/>
          </p:nvSpPr>
          <p:spPr>
            <a:xfrm rot="16200000" flipH="1">
              <a:off x="10932235" y="2101399"/>
              <a:ext cx="536662" cy="729264"/>
            </a:xfrm>
            <a:prstGeom prst="rect">
              <a:avLst/>
            </a:prstGeom>
            <a:solidFill>
              <a:srgbClr val="001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F5D8C6-DF1E-E4C3-1830-7759D08B83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58078" y="2315895"/>
              <a:ext cx="707120" cy="43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altLang="ru-RU" sz="2400" dirty="0">
                  <a:solidFill>
                    <a:schemeClr val="bg1"/>
                  </a:solidFill>
                  <a:latin typeface="Bebas Neue" panose="020B0606020202050201" pitchFamily="34" charset="0"/>
                  <a:cs typeface="B Titr" panose="00000700000000000000" pitchFamily="2" charset="-78"/>
                </a:rPr>
                <a:t>01</a:t>
              </a:r>
              <a:endParaRPr lang="en-US" altLang="ru-RU" sz="2400" dirty="0">
                <a:solidFill>
                  <a:schemeClr val="bg1"/>
                </a:solidFill>
                <a:latin typeface="Bebas Neue" panose="020B0606020202050201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16EEB73-18C8-FE25-ED4E-D0B11D602A46}"/>
                </a:ext>
              </a:extLst>
            </p:cNvPr>
            <p:cNvSpPr txBox="1"/>
            <p:nvPr/>
          </p:nvSpPr>
          <p:spPr>
            <a:xfrm>
              <a:off x="7324591" y="843130"/>
              <a:ext cx="3252519" cy="20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0124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00124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49F3A6A-1E60-1B6A-D4D0-4B0A05140E4A}"/>
              </a:ext>
            </a:extLst>
          </p:cNvPr>
          <p:cNvGrpSpPr/>
          <p:nvPr/>
        </p:nvGrpSpPr>
        <p:grpSpPr>
          <a:xfrm>
            <a:off x="788534" y="3417914"/>
            <a:ext cx="4969472" cy="2268944"/>
            <a:chOff x="524290" y="3307706"/>
            <a:chExt cx="5272790" cy="2407432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5EF71558-3334-64D8-32AC-89C7C5548F63}"/>
                </a:ext>
              </a:extLst>
            </p:cNvPr>
            <p:cNvSpPr/>
            <p:nvPr/>
          </p:nvSpPr>
          <p:spPr>
            <a:xfrm flipH="1">
              <a:off x="876703" y="3307706"/>
              <a:ext cx="4920377" cy="2407432"/>
            </a:xfrm>
            <a:prstGeom prst="roundRect">
              <a:avLst>
                <a:gd name="adj" fmla="val 19196"/>
              </a:avLst>
            </a:prstGeom>
            <a:solidFill>
              <a:schemeClr val="bg1"/>
            </a:solidFill>
            <a:ln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C1F50267-C549-9035-2075-066F4425FEA4}"/>
                </a:ext>
              </a:extLst>
            </p:cNvPr>
            <p:cNvSpPr/>
            <p:nvPr/>
          </p:nvSpPr>
          <p:spPr>
            <a:xfrm rot="10800000">
              <a:off x="529389" y="4265842"/>
              <a:ext cx="347315" cy="347315"/>
            </a:xfrm>
            <a:prstGeom prst="rtTriangle">
              <a:avLst/>
            </a:prstGeom>
            <a:solidFill>
              <a:srgbClr val="001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45AF11C-1428-0099-BAA9-4D6F10D84DC8}"/>
                </a:ext>
              </a:extLst>
            </p:cNvPr>
            <p:cNvSpPr/>
            <p:nvPr/>
          </p:nvSpPr>
          <p:spPr>
            <a:xfrm rot="16200000" flipV="1">
              <a:off x="647135" y="3611433"/>
              <a:ext cx="536662" cy="772153"/>
            </a:xfrm>
            <a:prstGeom prst="rect">
              <a:avLst/>
            </a:prstGeom>
            <a:solidFill>
              <a:srgbClr val="001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29349A-C812-C4B4-BCAF-034940DD99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290" y="3844225"/>
              <a:ext cx="773178" cy="43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marL="0" marR="0" lvl="0" indent="0" algn="ctr" defTabSz="1827213" rtl="0" eaLnBrk="0" fontAlgn="base" latinLnBrk="0" hangingPunct="0">
                <a:lnSpc>
                  <a:spcPct val="8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altLang="ru-RU" sz="2400" dirty="0">
                  <a:solidFill>
                    <a:schemeClr val="bg1"/>
                  </a:solidFill>
                  <a:latin typeface="Bebas Neue" panose="020B0606020202050201" pitchFamily="34" charset="0"/>
                  <a:cs typeface="B Titr" panose="00000700000000000000" pitchFamily="2" charset="-78"/>
                </a:rPr>
                <a:t>04</a:t>
              </a:r>
              <a:endParaRPr lang="en-US" altLang="ru-RU" sz="2400" dirty="0">
                <a:solidFill>
                  <a:schemeClr val="bg1"/>
                </a:solidFill>
                <a:latin typeface="Bebas Neue" panose="020B0606020202050201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0AD2CD2-9B82-337E-8329-5ACD214FDF81}"/>
                </a:ext>
              </a:extLst>
            </p:cNvPr>
            <p:cNvSpPr txBox="1"/>
            <p:nvPr/>
          </p:nvSpPr>
          <p:spPr>
            <a:xfrm>
              <a:off x="1480124" y="3526879"/>
              <a:ext cx="3252519" cy="20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0124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00124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7D6A0F-0B27-14B0-0C34-A860B700BFBE}"/>
              </a:ext>
            </a:extLst>
          </p:cNvPr>
          <p:cNvGrpSpPr/>
          <p:nvPr/>
        </p:nvGrpSpPr>
        <p:grpSpPr>
          <a:xfrm>
            <a:off x="6411747" y="3417914"/>
            <a:ext cx="5096881" cy="2268944"/>
            <a:chOff x="6147797" y="3307706"/>
            <a:chExt cx="5407976" cy="2407432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E6649A0B-185F-B377-E36E-E339F5DB3F25}"/>
                </a:ext>
              </a:extLst>
            </p:cNvPr>
            <p:cNvSpPr/>
            <p:nvPr/>
          </p:nvSpPr>
          <p:spPr>
            <a:xfrm flipH="1">
              <a:off x="6147797" y="3307706"/>
              <a:ext cx="5064673" cy="2407432"/>
            </a:xfrm>
            <a:prstGeom prst="roundRect">
              <a:avLst>
                <a:gd name="adj" fmla="val 19196"/>
              </a:avLst>
            </a:prstGeom>
            <a:solidFill>
              <a:schemeClr val="bg1"/>
            </a:solidFill>
            <a:ln>
              <a:solidFill>
                <a:srgbClr val="001F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FDA83180-8743-2B99-4FE5-CC6D9E45663C}"/>
                </a:ext>
              </a:extLst>
            </p:cNvPr>
            <p:cNvSpPr/>
            <p:nvPr/>
          </p:nvSpPr>
          <p:spPr>
            <a:xfrm rot="10800000" flipH="1">
              <a:off x="11208458" y="4265842"/>
              <a:ext cx="347315" cy="347315"/>
            </a:xfrm>
            <a:prstGeom prst="rtTriangle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472BE16-FBE6-D72B-CDCB-3B43AA5412DB}"/>
                </a:ext>
              </a:extLst>
            </p:cNvPr>
            <p:cNvSpPr/>
            <p:nvPr/>
          </p:nvSpPr>
          <p:spPr>
            <a:xfrm rot="5400000" flipH="1" flipV="1">
              <a:off x="10922810" y="3632878"/>
              <a:ext cx="536662" cy="729263"/>
            </a:xfrm>
            <a:prstGeom prst="rect">
              <a:avLst/>
            </a:prstGeom>
            <a:solidFill>
              <a:srgbClr val="004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C6FD342-2CDB-5742-BC8F-B99DBE54A6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57658" y="3844226"/>
              <a:ext cx="652091" cy="43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</a:defRPr>
              </a:lvl9pPr>
            </a:lstStyle>
            <a:p>
              <a:pPr algn="ctr" defTabSz="1827213" eaLnBrk="0" fontAlgn="base" hangingPunct="0">
                <a:lnSpc>
                  <a:spcPct val="80000"/>
                </a:lnSpc>
                <a:spcAft>
                  <a:spcPct val="0"/>
                </a:spcAft>
                <a:defRPr/>
              </a:pPr>
              <a:r>
                <a:rPr lang="fa-IR" altLang="ru-RU" sz="2400" dirty="0">
                  <a:solidFill>
                    <a:schemeClr val="bg1"/>
                  </a:solidFill>
                  <a:latin typeface="Bebas Neue" panose="020B0606020202050201" pitchFamily="34" charset="0"/>
                  <a:cs typeface="B Titr" panose="00000700000000000000" pitchFamily="2" charset="-78"/>
                </a:rPr>
                <a:t>03</a:t>
              </a:r>
              <a:endParaRPr lang="en-US" altLang="ru-RU" sz="2400" dirty="0">
                <a:solidFill>
                  <a:schemeClr val="bg1"/>
                </a:solidFill>
                <a:latin typeface="Bebas Neue" panose="020B0606020202050201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3D8A9E0-36A0-B6B5-0DED-89878C5C39CB}"/>
                </a:ext>
              </a:extLst>
            </p:cNvPr>
            <p:cNvSpPr txBox="1"/>
            <p:nvPr/>
          </p:nvSpPr>
          <p:spPr>
            <a:xfrm>
              <a:off x="7423387" y="3526879"/>
              <a:ext cx="3252519" cy="20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  <a:tabLst>
                  <a:tab pos="10226675" algn="l"/>
                </a:tabLst>
              </a:pPr>
              <a:r>
                <a:rPr lang="fa-IR" b="1" dirty="0">
                  <a:solidFill>
                    <a:srgbClr val="00124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00124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9" name="Oval 5">
            <a:extLst>
              <a:ext uri="{FF2B5EF4-FFF2-40B4-BE49-F238E27FC236}">
                <a16:creationId xmlns:a16="http://schemas.microsoft.com/office/drawing/2014/main" id="{37AF6CD6-0372-D41B-E8E0-C48629F56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7798" y="2060445"/>
            <a:ext cx="2463715" cy="247403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58800" sx="102000" sy="102000" algn="ctr" rotWithShape="0">
              <a:prstClr val="black">
                <a:alpha val="18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900"/>
          </a:p>
        </p:txBody>
      </p:sp>
      <p:grpSp>
        <p:nvGrpSpPr>
          <p:cNvPr id="286" name="Google Shape;54;p16">
            <a:extLst>
              <a:ext uri="{FF2B5EF4-FFF2-40B4-BE49-F238E27FC236}">
                <a16:creationId xmlns:a16="http://schemas.microsoft.com/office/drawing/2014/main" id="{5446C89F-3AB9-2531-F091-107894DE31C2}"/>
              </a:ext>
            </a:extLst>
          </p:cNvPr>
          <p:cNvGrpSpPr/>
          <p:nvPr/>
        </p:nvGrpSpPr>
        <p:grpSpPr>
          <a:xfrm>
            <a:off x="4370710" y="1060430"/>
            <a:ext cx="3522778" cy="3724449"/>
            <a:chOff x="1289913" y="986344"/>
            <a:chExt cx="3146241" cy="3326356"/>
          </a:xfrm>
        </p:grpSpPr>
        <p:grpSp>
          <p:nvGrpSpPr>
            <p:cNvPr id="287" name="Google Shape;55;p16">
              <a:extLst>
                <a:ext uri="{FF2B5EF4-FFF2-40B4-BE49-F238E27FC236}">
                  <a16:creationId xmlns:a16="http://schemas.microsoft.com/office/drawing/2014/main" id="{0B564743-E9E4-A994-CA6E-C52E481AF412}"/>
                </a:ext>
              </a:extLst>
            </p:cNvPr>
            <p:cNvGrpSpPr/>
            <p:nvPr/>
          </p:nvGrpSpPr>
          <p:grpSpPr>
            <a:xfrm>
              <a:off x="1289913" y="986344"/>
              <a:ext cx="3146241" cy="3181107"/>
              <a:chOff x="1172835" y="909129"/>
              <a:chExt cx="4263199" cy="4310443"/>
            </a:xfrm>
          </p:grpSpPr>
          <p:sp>
            <p:nvSpPr>
              <p:cNvPr id="460" name="Google Shape;56;p16">
                <a:extLst>
                  <a:ext uri="{FF2B5EF4-FFF2-40B4-BE49-F238E27FC236}">
                    <a16:creationId xmlns:a16="http://schemas.microsoft.com/office/drawing/2014/main" id="{39179693-3C64-40CF-BB27-9F576D958240}"/>
                  </a:ext>
                </a:extLst>
              </p:cNvPr>
              <p:cNvSpPr/>
              <p:nvPr/>
            </p:nvSpPr>
            <p:spPr>
              <a:xfrm>
                <a:off x="4273984" y="3342957"/>
                <a:ext cx="272224" cy="31241"/>
              </a:xfrm>
              <a:custGeom>
                <a:avLst/>
                <a:gdLst/>
                <a:ahLst/>
                <a:cxnLst/>
                <a:rect l="l" t="t" r="r" b="b"/>
                <a:pathLst>
                  <a:path w="272224" h="31241" extrusionOk="0">
                    <a:moveTo>
                      <a:pt x="0" y="0"/>
                    </a:moveTo>
                    <a:lnTo>
                      <a:pt x="272224" y="0"/>
                    </a:lnTo>
                    <a:lnTo>
                      <a:pt x="272224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1" name="Google Shape;57;p16">
                <a:extLst>
                  <a:ext uri="{FF2B5EF4-FFF2-40B4-BE49-F238E27FC236}">
                    <a16:creationId xmlns:a16="http://schemas.microsoft.com/office/drawing/2014/main" id="{73173E73-4536-6A26-B9B0-F44608BF8A3A}"/>
                  </a:ext>
                </a:extLst>
              </p:cNvPr>
              <p:cNvSpPr/>
              <p:nvPr/>
            </p:nvSpPr>
            <p:spPr>
              <a:xfrm>
                <a:off x="4273984" y="3442779"/>
                <a:ext cx="272224" cy="31241"/>
              </a:xfrm>
              <a:custGeom>
                <a:avLst/>
                <a:gdLst/>
                <a:ahLst/>
                <a:cxnLst/>
                <a:rect l="l" t="t" r="r" b="b"/>
                <a:pathLst>
                  <a:path w="272224" h="31241" extrusionOk="0">
                    <a:moveTo>
                      <a:pt x="0" y="0"/>
                    </a:moveTo>
                    <a:lnTo>
                      <a:pt x="272224" y="0"/>
                    </a:lnTo>
                    <a:lnTo>
                      <a:pt x="272224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2" name="Google Shape;58;p16">
                <a:extLst>
                  <a:ext uri="{FF2B5EF4-FFF2-40B4-BE49-F238E27FC236}">
                    <a16:creationId xmlns:a16="http://schemas.microsoft.com/office/drawing/2014/main" id="{7A248975-4854-5F00-CCF3-18CBE5F5785B}"/>
                  </a:ext>
                </a:extLst>
              </p:cNvPr>
              <p:cNvSpPr/>
              <p:nvPr/>
            </p:nvSpPr>
            <p:spPr>
              <a:xfrm>
                <a:off x="4273984" y="3391916"/>
                <a:ext cx="16287" cy="31241"/>
              </a:xfrm>
              <a:custGeom>
                <a:avLst/>
                <a:gdLst/>
                <a:ahLst/>
                <a:cxnLst/>
                <a:rect l="l" t="t" r="r" b="b"/>
                <a:pathLst>
                  <a:path w="16287" h="31241" extrusionOk="0">
                    <a:moveTo>
                      <a:pt x="0" y="0"/>
                    </a:moveTo>
                    <a:lnTo>
                      <a:pt x="16288" y="0"/>
                    </a:lnTo>
                    <a:lnTo>
                      <a:pt x="16288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3" name="Google Shape;59;p16">
                <a:extLst>
                  <a:ext uri="{FF2B5EF4-FFF2-40B4-BE49-F238E27FC236}">
                    <a16:creationId xmlns:a16="http://schemas.microsoft.com/office/drawing/2014/main" id="{D6C35595-8755-21FD-097D-3B854B0EDCB3}"/>
                  </a:ext>
                </a:extLst>
              </p:cNvPr>
              <p:cNvSpPr/>
              <p:nvPr/>
            </p:nvSpPr>
            <p:spPr>
              <a:xfrm>
                <a:off x="4567831" y="3448304"/>
                <a:ext cx="16287" cy="31241"/>
              </a:xfrm>
              <a:custGeom>
                <a:avLst/>
                <a:gdLst/>
                <a:ahLst/>
                <a:cxnLst/>
                <a:rect l="l" t="t" r="r" b="b"/>
                <a:pathLst>
                  <a:path w="16287" h="31241" extrusionOk="0">
                    <a:moveTo>
                      <a:pt x="0" y="0"/>
                    </a:moveTo>
                    <a:lnTo>
                      <a:pt x="16288" y="0"/>
                    </a:lnTo>
                    <a:lnTo>
                      <a:pt x="16288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4" name="Google Shape;60;p16">
                <a:extLst>
                  <a:ext uri="{FF2B5EF4-FFF2-40B4-BE49-F238E27FC236}">
                    <a16:creationId xmlns:a16="http://schemas.microsoft.com/office/drawing/2014/main" id="{A93D7F00-CF6F-BE53-E7D2-F267A528571A}"/>
                  </a:ext>
                </a:extLst>
              </p:cNvPr>
              <p:cNvSpPr/>
              <p:nvPr/>
            </p:nvSpPr>
            <p:spPr>
              <a:xfrm>
                <a:off x="4561354" y="3342957"/>
                <a:ext cx="53149" cy="31241"/>
              </a:xfrm>
              <a:custGeom>
                <a:avLst/>
                <a:gdLst/>
                <a:ahLst/>
                <a:cxnLst/>
                <a:rect l="l" t="t" r="r" b="b"/>
                <a:pathLst>
                  <a:path w="53149" h="31241" extrusionOk="0">
                    <a:moveTo>
                      <a:pt x="0" y="0"/>
                    </a:moveTo>
                    <a:lnTo>
                      <a:pt x="53150" y="0"/>
                    </a:lnTo>
                    <a:lnTo>
                      <a:pt x="53150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5" name="Google Shape;61;p16">
                <a:extLst>
                  <a:ext uri="{FF2B5EF4-FFF2-40B4-BE49-F238E27FC236}">
                    <a16:creationId xmlns:a16="http://schemas.microsoft.com/office/drawing/2014/main" id="{53B6DDAF-CDD1-12E0-20DA-EEABF0591BFB}"/>
                  </a:ext>
                </a:extLst>
              </p:cNvPr>
              <p:cNvSpPr/>
              <p:nvPr/>
            </p:nvSpPr>
            <p:spPr>
              <a:xfrm>
                <a:off x="4415431" y="3391630"/>
                <a:ext cx="53149" cy="31241"/>
              </a:xfrm>
              <a:custGeom>
                <a:avLst/>
                <a:gdLst/>
                <a:ahLst/>
                <a:cxnLst/>
                <a:rect l="l" t="t" r="r" b="b"/>
                <a:pathLst>
                  <a:path w="53149" h="31241" extrusionOk="0">
                    <a:moveTo>
                      <a:pt x="0" y="0"/>
                    </a:moveTo>
                    <a:lnTo>
                      <a:pt x="53149" y="0"/>
                    </a:lnTo>
                    <a:lnTo>
                      <a:pt x="53149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6" name="Google Shape;62;p16">
                <a:extLst>
                  <a:ext uri="{FF2B5EF4-FFF2-40B4-BE49-F238E27FC236}">
                    <a16:creationId xmlns:a16="http://schemas.microsoft.com/office/drawing/2014/main" id="{835EC7F0-A88B-B0D2-6C2C-D6D3EA6AECA2}"/>
                  </a:ext>
                </a:extLst>
              </p:cNvPr>
              <p:cNvSpPr/>
              <p:nvPr/>
            </p:nvSpPr>
            <p:spPr>
              <a:xfrm>
                <a:off x="4483058" y="3390868"/>
                <a:ext cx="85153" cy="31241"/>
              </a:xfrm>
              <a:custGeom>
                <a:avLst/>
                <a:gdLst/>
                <a:ahLst/>
                <a:cxnLst/>
                <a:rect l="l" t="t" r="r" b="b"/>
                <a:pathLst>
                  <a:path w="85153" h="31241" extrusionOk="0">
                    <a:moveTo>
                      <a:pt x="0" y="0"/>
                    </a:moveTo>
                    <a:lnTo>
                      <a:pt x="85154" y="0"/>
                    </a:lnTo>
                    <a:lnTo>
                      <a:pt x="85154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7" name="Google Shape;63;p16">
                <a:extLst>
                  <a:ext uri="{FF2B5EF4-FFF2-40B4-BE49-F238E27FC236}">
                    <a16:creationId xmlns:a16="http://schemas.microsoft.com/office/drawing/2014/main" id="{1BC7A451-130E-271D-3C5D-DCA6F0A87A5E}"/>
                  </a:ext>
                </a:extLst>
              </p:cNvPr>
              <p:cNvSpPr/>
              <p:nvPr/>
            </p:nvSpPr>
            <p:spPr>
              <a:xfrm>
                <a:off x="4055386" y="3224180"/>
                <a:ext cx="16287" cy="31242"/>
              </a:xfrm>
              <a:custGeom>
                <a:avLst/>
                <a:gdLst/>
                <a:ahLst/>
                <a:cxnLst/>
                <a:rect l="l" t="t" r="r" b="b"/>
                <a:pathLst>
                  <a:path w="16287" h="31242" extrusionOk="0">
                    <a:moveTo>
                      <a:pt x="0" y="0"/>
                    </a:moveTo>
                    <a:lnTo>
                      <a:pt x="16288" y="0"/>
                    </a:lnTo>
                    <a:lnTo>
                      <a:pt x="16288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8" name="Google Shape;64;p16">
                <a:extLst>
                  <a:ext uri="{FF2B5EF4-FFF2-40B4-BE49-F238E27FC236}">
                    <a16:creationId xmlns:a16="http://schemas.microsoft.com/office/drawing/2014/main" id="{93FCCD15-1106-11C5-F92B-4FA838900DE3}"/>
                  </a:ext>
                </a:extLst>
              </p:cNvPr>
              <p:cNvSpPr/>
              <p:nvPr/>
            </p:nvSpPr>
            <p:spPr>
              <a:xfrm>
                <a:off x="4349232" y="3280568"/>
                <a:ext cx="16287" cy="31241"/>
              </a:xfrm>
              <a:custGeom>
                <a:avLst/>
                <a:gdLst/>
                <a:ahLst/>
                <a:cxnLst/>
                <a:rect l="l" t="t" r="r" b="b"/>
                <a:pathLst>
                  <a:path w="16287" h="31241" extrusionOk="0">
                    <a:moveTo>
                      <a:pt x="0" y="0"/>
                    </a:moveTo>
                    <a:lnTo>
                      <a:pt x="16288" y="0"/>
                    </a:lnTo>
                    <a:lnTo>
                      <a:pt x="16288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9" name="Google Shape;65;p16">
                <a:extLst>
                  <a:ext uri="{FF2B5EF4-FFF2-40B4-BE49-F238E27FC236}">
                    <a16:creationId xmlns:a16="http://schemas.microsoft.com/office/drawing/2014/main" id="{5704A2E5-B8DC-28EF-E83E-B6E216F14107}"/>
                  </a:ext>
                </a:extLst>
              </p:cNvPr>
              <p:cNvSpPr/>
              <p:nvPr/>
            </p:nvSpPr>
            <p:spPr>
              <a:xfrm>
                <a:off x="4342755" y="3175222"/>
                <a:ext cx="53149" cy="31242"/>
              </a:xfrm>
              <a:custGeom>
                <a:avLst/>
                <a:gdLst/>
                <a:ahLst/>
                <a:cxnLst/>
                <a:rect l="l" t="t" r="r" b="b"/>
                <a:pathLst>
                  <a:path w="53149" h="31242" extrusionOk="0">
                    <a:moveTo>
                      <a:pt x="0" y="0"/>
                    </a:moveTo>
                    <a:lnTo>
                      <a:pt x="53149" y="0"/>
                    </a:lnTo>
                    <a:lnTo>
                      <a:pt x="53149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0" name="Google Shape;66;p16">
                <a:extLst>
                  <a:ext uri="{FF2B5EF4-FFF2-40B4-BE49-F238E27FC236}">
                    <a16:creationId xmlns:a16="http://schemas.microsoft.com/office/drawing/2014/main" id="{9B34DD5C-7CFC-E55E-A8C6-D2B3F05BB2FD}"/>
                  </a:ext>
                </a:extLst>
              </p:cNvPr>
              <p:cNvSpPr/>
              <p:nvPr/>
            </p:nvSpPr>
            <p:spPr>
              <a:xfrm>
                <a:off x="4196832" y="3223799"/>
                <a:ext cx="53149" cy="31242"/>
              </a:xfrm>
              <a:custGeom>
                <a:avLst/>
                <a:gdLst/>
                <a:ahLst/>
                <a:cxnLst/>
                <a:rect l="l" t="t" r="r" b="b"/>
                <a:pathLst>
                  <a:path w="53149" h="31242" extrusionOk="0">
                    <a:moveTo>
                      <a:pt x="0" y="0"/>
                    </a:moveTo>
                    <a:lnTo>
                      <a:pt x="53149" y="0"/>
                    </a:lnTo>
                    <a:lnTo>
                      <a:pt x="53149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1" name="Google Shape;67;p16">
                <a:extLst>
                  <a:ext uri="{FF2B5EF4-FFF2-40B4-BE49-F238E27FC236}">
                    <a16:creationId xmlns:a16="http://schemas.microsoft.com/office/drawing/2014/main" id="{F84349D4-CDD6-00DF-6F5E-9A63312C734F}"/>
                  </a:ext>
                </a:extLst>
              </p:cNvPr>
              <p:cNvSpPr/>
              <p:nvPr/>
            </p:nvSpPr>
            <p:spPr>
              <a:xfrm>
                <a:off x="4264459" y="3223037"/>
                <a:ext cx="85153" cy="31242"/>
              </a:xfrm>
              <a:custGeom>
                <a:avLst/>
                <a:gdLst/>
                <a:ahLst/>
                <a:cxnLst/>
                <a:rect l="l" t="t" r="r" b="b"/>
                <a:pathLst>
                  <a:path w="85153" h="31242" extrusionOk="0">
                    <a:moveTo>
                      <a:pt x="0" y="0"/>
                    </a:moveTo>
                    <a:lnTo>
                      <a:pt x="85154" y="0"/>
                    </a:lnTo>
                    <a:lnTo>
                      <a:pt x="85154" y="31242"/>
                    </a:lnTo>
                    <a:lnTo>
                      <a:pt x="0" y="31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2" name="Google Shape;68;p16">
                <a:extLst>
                  <a:ext uri="{FF2B5EF4-FFF2-40B4-BE49-F238E27FC236}">
                    <a16:creationId xmlns:a16="http://schemas.microsoft.com/office/drawing/2014/main" id="{26C556BE-675D-B10F-AC1D-C61CF8D20F4A}"/>
                  </a:ext>
                </a:extLst>
              </p:cNvPr>
              <p:cNvSpPr/>
              <p:nvPr/>
            </p:nvSpPr>
            <p:spPr>
              <a:xfrm>
                <a:off x="1913689" y="2367311"/>
                <a:ext cx="291655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291655" h="33528" extrusionOk="0">
                    <a:moveTo>
                      <a:pt x="0" y="0"/>
                    </a:moveTo>
                    <a:lnTo>
                      <a:pt x="291655" y="0"/>
                    </a:lnTo>
                    <a:lnTo>
                      <a:pt x="291655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3" name="Google Shape;69;p16">
                <a:extLst>
                  <a:ext uri="{FF2B5EF4-FFF2-40B4-BE49-F238E27FC236}">
                    <a16:creationId xmlns:a16="http://schemas.microsoft.com/office/drawing/2014/main" id="{2D0006BB-9296-BA3E-DC2B-02B0B7028127}"/>
                  </a:ext>
                </a:extLst>
              </p:cNvPr>
              <p:cNvSpPr/>
              <p:nvPr/>
            </p:nvSpPr>
            <p:spPr>
              <a:xfrm>
                <a:off x="1913689" y="2474277"/>
                <a:ext cx="291655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291655" h="33528" extrusionOk="0">
                    <a:moveTo>
                      <a:pt x="0" y="0"/>
                    </a:moveTo>
                    <a:lnTo>
                      <a:pt x="291655" y="0"/>
                    </a:lnTo>
                    <a:lnTo>
                      <a:pt x="291655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4" name="Google Shape;70;p16">
                <a:extLst>
                  <a:ext uri="{FF2B5EF4-FFF2-40B4-BE49-F238E27FC236}">
                    <a16:creationId xmlns:a16="http://schemas.microsoft.com/office/drawing/2014/main" id="{3AB80C9C-5B38-7C04-2059-40740635563F}"/>
                  </a:ext>
                </a:extLst>
              </p:cNvPr>
              <p:cNvSpPr/>
              <p:nvPr/>
            </p:nvSpPr>
            <p:spPr>
              <a:xfrm>
                <a:off x="1913689" y="2419889"/>
                <a:ext cx="17430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17430" h="33528" extrusionOk="0">
                    <a:moveTo>
                      <a:pt x="0" y="0"/>
                    </a:moveTo>
                    <a:lnTo>
                      <a:pt x="17431" y="0"/>
                    </a:lnTo>
                    <a:lnTo>
                      <a:pt x="17431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5" name="Google Shape;71;p16">
                <a:extLst>
                  <a:ext uri="{FF2B5EF4-FFF2-40B4-BE49-F238E27FC236}">
                    <a16:creationId xmlns:a16="http://schemas.microsoft.com/office/drawing/2014/main" id="{56D57FA3-A857-B467-0C81-408EBEB47E37}"/>
                  </a:ext>
                </a:extLst>
              </p:cNvPr>
              <p:cNvSpPr/>
              <p:nvPr/>
            </p:nvSpPr>
            <p:spPr>
              <a:xfrm>
                <a:off x="2228681" y="2480278"/>
                <a:ext cx="17430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17430" h="33528" extrusionOk="0">
                    <a:moveTo>
                      <a:pt x="0" y="0"/>
                    </a:moveTo>
                    <a:lnTo>
                      <a:pt x="17431" y="0"/>
                    </a:lnTo>
                    <a:lnTo>
                      <a:pt x="17431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6" name="Google Shape;72;p16">
                <a:extLst>
                  <a:ext uri="{FF2B5EF4-FFF2-40B4-BE49-F238E27FC236}">
                    <a16:creationId xmlns:a16="http://schemas.microsoft.com/office/drawing/2014/main" id="{596EFBA9-8021-E317-FE0F-9C3B3AC46703}"/>
                  </a:ext>
                </a:extLst>
              </p:cNvPr>
              <p:cNvSpPr/>
              <p:nvPr/>
            </p:nvSpPr>
            <p:spPr>
              <a:xfrm>
                <a:off x="2221633" y="2367311"/>
                <a:ext cx="56959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56959" h="33528" extrusionOk="0">
                    <a:moveTo>
                      <a:pt x="0" y="0"/>
                    </a:moveTo>
                    <a:lnTo>
                      <a:pt x="56959" y="0"/>
                    </a:lnTo>
                    <a:lnTo>
                      <a:pt x="56959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7" name="Google Shape;73;p16">
                <a:extLst>
                  <a:ext uri="{FF2B5EF4-FFF2-40B4-BE49-F238E27FC236}">
                    <a16:creationId xmlns:a16="http://schemas.microsoft.com/office/drawing/2014/main" id="{519D5BF1-6B42-2964-BA49-8A8C411B1F77}"/>
                  </a:ext>
                </a:extLst>
              </p:cNvPr>
              <p:cNvSpPr/>
              <p:nvPr/>
            </p:nvSpPr>
            <p:spPr>
              <a:xfrm>
                <a:off x="2065232" y="2419508"/>
                <a:ext cx="56959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56959" h="33528" extrusionOk="0">
                    <a:moveTo>
                      <a:pt x="0" y="0"/>
                    </a:moveTo>
                    <a:lnTo>
                      <a:pt x="56959" y="0"/>
                    </a:lnTo>
                    <a:lnTo>
                      <a:pt x="56959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8" name="Google Shape;74;p16">
                <a:extLst>
                  <a:ext uri="{FF2B5EF4-FFF2-40B4-BE49-F238E27FC236}">
                    <a16:creationId xmlns:a16="http://schemas.microsoft.com/office/drawing/2014/main" id="{7DECEE4F-AE33-428A-E8DB-0D833AED6CD1}"/>
                  </a:ext>
                </a:extLst>
              </p:cNvPr>
              <p:cNvSpPr/>
              <p:nvPr/>
            </p:nvSpPr>
            <p:spPr>
              <a:xfrm>
                <a:off x="2137813" y="2418651"/>
                <a:ext cx="91249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91249" h="33528" extrusionOk="0">
                    <a:moveTo>
                      <a:pt x="0" y="0"/>
                    </a:moveTo>
                    <a:lnTo>
                      <a:pt x="91249" y="0"/>
                    </a:lnTo>
                    <a:lnTo>
                      <a:pt x="91249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9" name="Google Shape;75;p16">
                <a:extLst>
                  <a:ext uri="{FF2B5EF4-FFF2-40B4-BE49-F238E27FC236}">
                    <a16:creationId xmlns:a16="http://schemas.microsoft.com/office/drawing/2014/main" id="{0E044F15-272D-4B50-C0D3-828F42F24CF1}"/>
                  </a:ext>
                </a:extLst>
              </p:cNvPr>
              <p:cNvSpPr/>
              <p:nvPr/>
            </p:nvSpPr>
            <p:spPr>
              <a:xfrm>
                <a:off x="1679470" y="2240153"/>
                <a:ext cx="17430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17430" h="33528" extrusionOk="0">
                    <a:moveTo>
                      <a:pt x="0" y="0"/>
                    </a:moveTo>
                    <a:lnTo>
                      <a:pt x="17431" y="0"/>
                    </a:lnTo>
                    <a:lnTo>
                      <a:pt x="17431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76;p16">
                <a:extLst>
                  <a:ext uri="{FF2B5EF4-FFF2-40B4-BE49-F238E27FC236}">
                    <a16:creationId xmlns:a16="http://schemas.microsoft.com/office/drawing/2014/main" id="{8548661E-766A-AA3A-AD38-C09F7991F1EF}"/>
                  </a:ext>
                </a:extLst>
              </p:cNvPr>
              <p:cNvSpPr/>
              <p:nvPr/>
            </p:nvSpPr>
            <p:spPr>
              <a:xfrm>
                <a:off x="1994366" y="2300446"/>
                <a:ext cx="17430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17430" h="33528" extrusionOk="0">
                    <a:moveTo>
                      <a:pt x="0" y="0"/>
                    </a:moveTo>
                    <a:lnTo>
                      <a:pt x="17431" y="0"/>
                    </a:lnTo>
                    <a:lnTo>
                      <a:pt x="17431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1" name="Google Shape;77;p16">
                <a:extLst>
                  <a:ext uri="{FF2B5EF4-FFF2-40B4-BE49-F238E27FC236}">
                    <a16:creationId xmlns:a16="http://schemas.microsoft.com/office/drawing/2014/main" id="{63C41410-8720-38A2-A5AB-45650D86CF3A}"/>
                  </a:ext>
                </a:extLst>
              </p:cNvPr>
              <p:cNvSpPr/>
              <p:nvPr/>
            </p:nvSpPr>
            <p:spPr>
              <a:xfrm>
                <a:off x="1987413" y="2187575"/>
                <a:ext cx="56959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56959" h="33528" extrusionOk="0">
                    <a:moveTo>
                      <a:pt x="0" y="0"/>
                    </a:moveTo>
                    <a:lnTo>
                      <a:pt x="56960" y="0"/>
                    </a:lnTo>
                    <a:lnTo>
                      <a:pt x="56960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2" name="Google Shape;78;p16">
                <a:extLst>
                  <a:ext uri="{FF2B5EF4-FFF2-40B4-BE49-F238E27FC236}">
                    <a16:creationId xmlns:a16="http://schemas.microsoft.com/office/drawing/2014/main" id="{E04BFA77-B37E-794F-8EB3-B1DFA592569B}"/>
                  </a:ext>
                </a:extLst>
              </p:cNvPr>
              <p:cNvSpPr/>
              <p:nvPr/>
            </p:nvSpPr>
            <p:spPr>
              <a:xfrm>
                <a:off x="1831012" y="2239676"/>
                <a:ext cx="56959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56959" h="33528" extrusionOk="0">
                    <a:moveTo>
                      <a:pt x="0" y="0"/>
                    </a:moveTo>
                    <a:lnTo>
                      <a:pt x="56960" y="0"/>
                    </a:lnTo>
                    <a:lnTo>
                      <a:pt x="56960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3" name="Google Shape;79;p16">
                <a:extLst>
                  <a:ext uri="{FF2B5EF4-FFF2-40B4-BE49-F238E27FC236}">
                    <a16:creationId xmlns:a16="http://schemas.microsoft.com/office/drawing/2014/main" id="{D5C494D3-F74F-E810-9CE3-B67DDB55C7E8}"/>
                  </a:ext>
                </a:extLst>
              </p:cNvPr>
              <p:cNvSpPr/>
              <p:nvPr/>
            </p:nvSpPr>
            <p:spPr>
              <a:xfrm>
                <a:off x="1903498" y="2238914"/>
                <a:ext cx="91249" cy="33528"/>
              </a:xfrm>
              <a:custGeom>
                <a:avLst/>
                <a:gdLst/>
                <a:ahLst/>
                <a:cxnLst/>
                <a:rect l="l" t="t" r="r" b="b"/>
                <a:pathLst>
                  <a:path w="91249" h="33528" extrusionOk="0">
                    <a:moveTo>
                      <a:pt x="0" y="0"/>
                    </a:moveTo>
                    <a:lnTo>
                      <a:pt x="91250" y="0"/>
                    </a:lnTo>
                    <a:lnTo>
                      <a:pt x="91250" y="33528"/>
                    </a:lnTo>
                    <a:lnTo>
                      <a:pt x="0" y="33528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4" name="Google Shape;80;p16">
                <a:extLst>
                  <a:ext uri="{FF2B5EF4-FFF2-40B4-BE49-F238E27FC236}">
                    <a16:creationId xmlns:a16="http://schemas.microsoft.com/office/drawing/2014/main" id="{B9F0AF12-39A7-0A9C-332D-01273C2D298E}"/>
                  </a:ext>
                </a:extLst>
              </p:cNvPr>
              <p:cNvSpPr/>
              <p:nvPr/>
            </p:nvSpPr>
            <p:spPr>
              <a:xfrm>
                <a:off x="1878352" y="3674046"/>
                <a:ext cx="307085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307085" h="35242" extrusionOk="0">
                    <a:moveTo>
                      <a:pt x="0" y="0"/>
                    </a:moveTo>
                    <a:lnTo>
                      <a:pt x="307086" y="0"/>
                    </a:lnTo>
                    <a:lnTo>
                      <a:pt x="307086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5" name="Google Shape;81;p16">
                <a:extLst>
                  <a:ext uri="{FF2B5EF4-FFF2-40B4-BE49-F238E27FC236}">
                    <a16:creationId xmlns:a16="http://schemas.microsoft.com/office/drawing/2014/main" id="{E0AB77F6-BF9D-3BF6-A52E-47AE4C3E989B}"/>
                  </a:ext>
                </a:extLst>
              </p:cNvPr>
              <p:cNvSpPr/>
              <p:nvPr/>
            </p:nvSpPr>
            <p:spPr>
              <a:xfrm>
                <a:off x="1878352" y="3786632"/>
                <a:ext cx="307085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307085" h="35242" extrusionOk="0">
                    <a:moveTo>
                      <a:pt x="0" y="0"/>
                    </a:moveTo>
                    <a:lnTo>
                      <a:pt x="307086" y="0"/>
                    </a:lnTo>
                    <a:lnTo>
                      <a:pt x="307086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6" name="Google Shape;82;p16">
                <a:extLst>
                  <a:ext uri="{FF2B5EF4-FFF2-40B4-BE49-F238E27FC236}">
                    <a16:creationId xmlns:a16="http://schemas.microsoft.com/office/drawing/2014/main" id="{1BF412EA-0F21-7886-C91D-D4EC0E6D2D6B}"/>
                  </a:ext>
                </a:extLst>
              </p:cNvPr>
              <p:cNvSpPr/>
              <p:nvPr/>
            </p:nvSpPr>
            <p:spPr>
              <a:xfrm>
                <a:off x="1878352" y="3729386"/>
                <a:ext cx="18383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35242" extrusionOk="0">
                    <a:moveTo>
                      <a:pt x="0" y="0"/>
                    </a:moveTo>
                    <a:lnTo>
                      <a:pt x="18383" y="0"/>
                    </a:lnTo>
                    <a:lnTo>
                      <a:pt x="18383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7" name="Google Shape;83;p16">
                <a:extLst>
                  <a:ext uri="{FF2B5EF4-FFF2-40B4-BE49-F238E27FC236}">
                    <a16:creationId xmlns:a16="http://schemas.microsoft.com/office/drawing/2014/main" id="{AD003107-347B-C51E-4D31-370B5880DB0D}"/>
                  </a:ext>
                </a:extLst>
              </p:cNvPr>
              <p:cNvSpPr/>
              <p:nvPr/>
            </p:nvSpPr>
            <p:spPr>
              <a:xfrm>
                <a:off x="2209917" y="3792918"/>
                <a:ext cx="18383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35242" extrusionOk="0">
                    <a:moveTo>
                      <a:pt x="0" y="0"/>
                    </a:moveTo>
                    <a:lnTo>
                      <a:pt x="18383" y="0"/>
                    </a:lnTo>
                    <a:lnTo>
                      <a:pt x="18383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8" name="Google Shape;84;p16">
                <a:extLst>
                  <a:ext uri="{FF2B5EF4-FFF2-40B4-BE49-F238E27FC236}">
                    <a16:creationId xmlns:a16="http://schemas.microsoft.com/office/drawing/2014/main" id="{7485E92D-7EE9-429F-29BD-9678D0ACE59A}"/>
                  </a:ext>
                </a:extLst>
              </p:cNvPr>
              <p:cNvSpPr/>
              <p:nvPr/>
            </p:nvSpPr>
            <p:spPr>
              <a:xfrm>
                <a:off x="2202487" y="3674046"/>
                <a:ext cx="60007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60007" h="35242" extrusionOk="0">
                    <a:moveTo>
                      <a:pt x="0" y="0"/>
                    </a:moveTo>
                    <a:lnTo>
                      <a:pt x="60008" y="0"/>
                    </a:lnTo>
                    <a:lnTo>
                      <a:pt x="60008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9" name="Google Shape;85;p16">
                <a:extLst>
                  <a:ext uri="{FF2B5EF4-FFF2-40B4-BE49-F238E27FC236}">
                    <a16:creationId xmlns:a16="http://schemas.microsoft.com/office/drawing/2014/main" id="{AEE3C082-86D3-9E24-2EA0-A39CE47689D2}"/>
                  </a:ext>
                </a:extLst>
              </p:cNvPr>
              <p:cNvSpPr/>
              <p:nvPr/>
            </p:nvSpPr>
            <p:spPr>
              <a:xfrm>
                <a:off x="2037895" y="3728910"/>
                <a:ext cx="60007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60007" h="35242" extrusionOk="0">
                    <a:moveTo>
                      <a:pt x="0" y="0"/>
                    </a:moveTo>
                    <a:lnTo>
                      <a:pt x="60008" y="0"/>
                    </a:lnTo>
                    <a:lnTo>
                      <a:pt x="60008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0" name="Google Shape;86;p16">
                <a:extLst>
                  <a:ext uri="{FF2B5EF4-FFF2-40B4-BE49-F238E27FC236}">
                    <a16:creationId xmlns:a16="http://schemas.microsoft.com/office/drawing/2014/main" id="{12B887E9-A8A7-2D66-52F5-A0B8F5CEB783}"/>
                  </a:ext>
                </a:extLst>
              </p:cNvPr>
              <p:cNvSpPr/>
              <p:nvPr/>
            </p:nvSpPr>
            <p:spPr>
              <a:xfrm>
                <a:off x="2114191" y="3728053"/>
                <a:ext cx="96012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96012" h="35242" extrusionOk="0">
                    <a:moveTo>
                      <a:pt x="0" y="0"/>
                    </a:moveTo>
                    <a:lnTo>
                      <a:pt x="96012" y="0"/>
                    </a:lnTo>
                    <a:lnTo>
                      <a:pt x="96012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1" name="Google Shape;87;p16">
                <a:extLst>
                  <a:ext uri="{FF2B5EF4-FFF2-40B4-BE49-F238E27FC236}">
                    <a16:creationId xmlns:a16="http://schemas.microsoft.com/office/drawing/2014/main" id="{5D392050-37EC-350A-732D-D33A2834C4FC}"/>
                  </a:ext>
                </a:extLst>
              </p:cNvPr>
              <p:cNvSpPr/>
              <p:nvPr/>
            </p:nvSpPr>
            <p:spPr>
              <a:xfrm>
                <a:off x="1631749" y="3540125"/>
                <a:ext cx="18383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35242" extrusionOk="0">
                    <a:moveTo>
                      <a:pt x="0" y="0"/>
                    </a:moveTo>
                    <a:lnTo>
                      <a:pt x="18383" y="0"/>
                    </a:lnTo>
                    <a:lnTo>
                      <a:pt x="18383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2" name="Google Shape;88;p16">
                <a:extLst>
                  <a:ext uri="{FF2B5EF4-FFF2-40B4-BE49-F238E27FC236}">
                    <a16:creationId xmlns:a16="http://schemas.microsoft.com/office/drawing/2014/main" id="{65ED7039-96EF-D20E-92D6-6B104E5C4772}"/>
                  </a:ext>
                </a:extLst>
              </p:cNvPr>
              <p:cNvSpPr/>
              <p:nvPr/>
            </p:nvSpPr>
            <p:spPr>
              <a:xfrm>
                <a:off x="1963315" y="3603656"/>
                <a:ext cx="18383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35242" extrusionOk="0">
                    <a:moveTo>
                      <a:pt x="0" y="0"/>
                    </a:moveTo>
                    <a:lnTo>
                      <a:pt x="18383" y="0"/>
                    </a:lnTo>
                    <a:lnTo>
                      <a:pt x="18383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3" name="Google Shape;89;p16">
                <a:extLst>
                  <a:ext uri="{FF2B5EF4-FFF2-40B4-BE49-F238E27FC236}">
                    <a16:creationId xmlns:a16="http://schemas.microsoft.com/office/drawing/2014/main" id="{456DDA2A-1DFC-CE8A-85BC-F0F979A135E6}"/>
                  </a:ext>
                </a:extLst>
              </p:cNvPr>
              <p:cNvSpPr/>
              <p:nvPr/>
            </p:nvSpPr>
            <p:spPr>
              <a:xfrm>
                <a:off x="1955980" y="3484784"/>
                <a:ext cx="60007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60007" h="35242" extrusionOk="0">
                    <a:moveTo>
                      <a:pt x="0" y="0"/>
                    </a:moveTo>
                    <a:lnTo>
                      <a:pt x="60008" y="0"/>
                    </a:lnTo>
                    <a:lnTo>
                      <a:pt x="60008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4" name="Google Shape;90;p16">
                <a:extLst>
                  <a:ext uri="{FF2B5EF4-FFF2-40B4-BE49-F238E27FC236}">
                    <a16:creationId xmlns:a16="http://schemas.microsoft.com/office/drawing/2014/main" id="{5CB19BBC-4AE2-FC15-413E-1B35AFD2F9A1}"/>
                  </a:ext>
                </a:extLst>
              </p:cNvPr>
              <p:cNvSpPr/>
              <p:nvPr/>
            </p:nvSpPr>
            <p:spPr>
              <a:xfrm>
                <a:off x="1791293" y="3539648"/>
                <a:ext cx="60007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60007" h="35242" extrusionOk="0">
                    <a:moveTo>
                      <a:pt x="0" y="0"/>
                    </a:moveTo>
                    <a:lnTo>
                      <a:pt x="60008" y="0"/>
                    </a:lnTo>
                    <a:lnTo>
                      <a:pt x="60008" y="35243"/>
                    </a:lnTo>
                    <a:lnTo>
                      <a:pt x="0" y="3524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5" name="Google Shape;91;p16">
                <a:extLst>
                  <a:ext uri="{FF2B5EF4-FFF2-40B4-BE49-F238E27FC236}">
                    <a16:creationId xmlns:a16="http://schemas.microsoft.com/office/drawing/2014/main" id="{D32EEDA4-641E-961A-525C-B2596B529504}"/>
                  </a:ext>
                </a:extLst>
              </p:cNvPr>
              <p:cNvSpPr/>
              <p:nvPr/>
            </p:nvSpPr>
            <p:spPr>
              <a:xfrm>
                <a:off x="1867588" y="3538791"/>
                <a:ext cx="96011" cy="35242"/>
              </a:xfrm>
              <a:custGeom>
                <a:avLst/>
                <a:gdLst/>
                <a:ahLst/>
                <a:cxnLst/>
                <a:rect l="l" t="t" r="r" b="b"/>
                <a:pathLst>
                  <a:path w="96011" h="35242" extrusionOk="0">
                    <a:moveTo>
                      <a:pt x="0" y="0"/>
                    </a:moveTo>
                    <a:lnTo>
                      <a:pt x="96012" y="0"/>
                    </a:lnTo>
                    <a:lnTo>
                      <a:pt x="96012" y="35242"/>
                    </a:lnTo>
                    <a:lnTo>
                      <a:pt x="0" y="3524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6" name="Google Shape;92;p16">
                <a:extLst>
                  <a:ext uri="{FF2B5EF4-FFF2-40B4-BE49-F238E27FC236}">
                    <a16:creationId xmlns:a16="http://schemas.microsoft.com/office/drawing/2014/main" id="{957F70D3-40C6-DF82-42AD-2D092D06F887}"/>
                  </a:ext>
                </a:extLst>
              </p:cNvPr>
              <p:cNvSpPr/>
              <p:nvPr/>
            </p:nvSpPr>
            <p:spPr>
              <a:xfrm>
                <a:off x="4727755" y="1924970"/>
                <a:ext cx="708279" cy="4857"/>
              </a:xfrm>
              <a:custGeom>
                <a:avLst/>
                <a:gdLst/>
                <a:ahLst/>
                <a:cxnLst/>
                <a:rect l="l" t="t" r="r" b="b"/>
                <a:pathLst>
                  <a:path w="708279" h="4857" extrusionOk="0">
                    <a:moveTo>
                      <a:pt x="708279" y="2477"/>
                    </a:moveTo>
                    <a:cubicBezTo>
                      <a:pt x="708279" y="3715"/>
                      <a:pt x="549783" y="4858"/>
                      <a:pt x="354235" y="4858"/>
                    </a:cubicBezTo>
                    <a:cubicBezTo>
                      <a:pt x="158687" y="4858"/>
                      <a:pt x="0" y="3715"/>
                      <a:pt x="0" y="2477"/>
                    </a:cubicBezTo>
                    <a:cubicBezTo>
                      <a:pt x="0" y="1238"/>
                      <a:pt x="158591" y="0"/>
                      <a:pt x="354235" y="0"/>
                    </a:cubicBezTo>
                    <a:cubicBezTo>
                      <a:pt x="549878" y="0"/>
                      <a:pt x="708279" y="1143"/>
                      <a:pt x="708279" y="247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7" name="Google Shape;93;p16">
                <a:extLst>
                  <a:ext uri="{FF2B5EF4-FFF2-40B4-BE49-F238E27FC236}">
                    <a16:creationId xmlns:a16="http://schemas.microsoft.com/office/drawing/2014/main" id="{7B939EAC-5F3F-B637-0677-3CACC55DEAC3}"/>
                  </a:ext>
                </a:extLst>
              </p:cNvPr>
              <p:cNvSpPr/>
              <p:nvPr/>
            </p:nvSpPr>
            <p:spPr>
              <a:xfrm>
                <a:off x="2756652" y="3438683"/>
                <a:ext cx="1304258" cy="1572196"/>
              </a:xfrm>
              <a:custGeom>
                <a:avLst/>
                <a:gdLst/>
                <a:ahLst/>
                <a:cxnLst/>
                <a:rect l="l" t="t" r="r" b="b"/>
                <a:pathLst>
                  <a:path w="1304258" h="1572196" extrusionOk="0">
                    <a:moveTo>
                      <a:pt x="1304258" y="1572197"/>
                    </a:moveTo>
                    <a:cubicBezTo>
                      <a:pt x="1304258" y="1572197"/>
                      <a:pt x="1302734" y="1571054"/>
                      <a:pt x="1299972" y="1568672"/>
                    </a:cubicBezTo>
                    <a:cubicBezTo>
                      <a:pt x="1297210" y="1566291"/>
                      <a:pt x="1292828" y="1562672"/>
                      <a:pt x="1287494" y="1558004"/>
                    </a:cubicBezTo>
                    <a:lnTo>
                      <a:pt x="1239869" y="1516856"/>
                    </a:lnTo>
                    <a:lnTo>
                      <a:pt x="1065276" y="1364456"/>
                    </a:lnTo>
                    <a:lnTo>
                      <a:pt x="490252" y="860774"/>
                    </a:lnTo>
                    <a:lnTo>
                      <a:pt x="667" y="430435"/>
                    </a:lnTo>
                    <a:lnTo>
                      <a:pt x="0" y="429863"/>
                    </a:lnTo>
                    <a:lnTo>
                      <a:pt x="0" y="429006"/>
                    </a:lnTo>
                    <a:cubicBezTo>
                      <a:pt x="0" y="298132"/>
                      <a:pt x="667" y="190881"/>
                      <a:pt x="857" y="116014"/>
                    </a:cubicBezTo>
                    <a:cubicBezTo>
                      <a:pt x="857" y="78867"/>
                      <a:pt x="857" y="49339"/>
                      <a:pt x="1333" y="30289"/>
                    </a:cubicBezTo>
                    <a:lnTo>
                      <a:pt x="1333" y="7715"/>
                    </a:lnTo>
                    <a:cubicBezTo>
                      <a:pt x="1333" y="2572"/>
                      <a:pt x="1333" y="0"/>
                      <a:pt x="1333" y="0"/>
                    </a:cubicBezTo>
                    <a:cubicBezTo>
                      <a:pt x="1333" y="0"/>
                      <a:pt x="1333" y="2572"/>
                      <a:pt x="1333" y="7715"/>
                    </a:cubicBezTo>
                    <a:cubicBezTo>
                      <a:pt x="1333" y="12859"/>
                      <a:pt x="1333" y="20479"/>
                      <a:pt x="1333" y="30289"/>
                    </a:cubicBezTo>
                    <a:cubicBezTo>
                      <a:pt x="1333" y="50197"/>
                      <a:pt x="1333" y="79248"/>
                      <a:pt x="1905" y="116014"/>
                    </a:cubicBezTo>
                    <a:cubicBezTo>
                      <a:pt x="1905" y="190786"/>
                      <a:pt x="2381" y="298132"/>
                      <a:pt x="2667" y="429006"/>
                    </a:cubicBezTo>
                    <a:lnTo>
                      <a:pt x="2000" y="427577"/>
                    </a:lnTo>
                    <a:lnTo>
                      <a:pt x="493681" y="857250"/>
                    </a:lnTo>
                    <a:lnTo>
                      <a:pt x="1067752" y="1362075"/>
                    </a:lnTo>
                    <a:lnTo>
                      <a:pt x="1241393" y="1515523"/>
                    </a:lnTo>
                    <a:lnTo>
                      <a:pt x="1288447" y="1557433"/>
                    </a:lnTo>
                    <a:lnTo>
                      <a:pt x="1300639" y="1568387"/>
                    </a:lnTo>
                    <a:cubicBezTo>
                      <a:pt x="1303306" y="1570768"/>
                      <a:pt x="1304258" y="1572197"/>
                      <a:pt x="1304258" y="157219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8" name="Google Shape;94;p16">
                <a:extLst>
                  <a:ext uri="{FF2B5EF4-FFF2-40B4-BE49-F238E27FC236}">
                    <a16:creationId xmlns:a16="http://schemas.microsoft.com/office/drawing/2014/main" id="{4396CEE4-7015-6039-BD7B-F2A0158FDD16}"/>
                  </a:ext>
                </a:extLst>
              </p:cNvPr>
              <p:cNvSpPr/>
              <p:nvPr/>
            </p:nvSpPr>
            <p:spPr>
              <a:xfrm>
                <a:off x="3264525" y="2927953"/>
                <a:ext cx="36576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6" extrusionOk="0">
                    <a:moveTo>
                      <a:pt x="36576" y="18383"/>
                    </a:moveTo>
                    <a:cubicBezTo>
                      <a:pt x="36523" y="28483"/>
                      <a:pt x="28293" y="36628"/>
                      <a:pt x="18193" y="36576"/>
                    </a:cubicBezTo>
                    <a:cubicBezTo>
                      <a:pt x="8093" y="36523"/>
                      <a:pt x="-52" y="28293"/>
                      <a:pt x="0" y="18193"/>
                    </a:cubicBezTo>
                    <a:cubicBezTo>
                      <a:pt x="53" y="8130"/>
                      <a:pt x="8225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ubicBezTo>
                      <a:pt x="36576" y="18320"/>
                      <a:pt x="36576" y="18351"/>
                      <a:pt x="36576" y="18383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9" name="Google Shape;95;p16">
                <a:extLst>
                  <a:ext uri="{FF2B5EF4-FFF2-40B4-BE49-F238E27FC236}">
                    <a16:creationId xmlns:a16="http://schemas.microsoft.com/office/drawing/2014/main" id="{376DB732-E67C-26C7-4D7D-0B52F758B76B}"/>
                  </a:ext>
                </a:extLst>
              </p:cNvPr>
              <p:cNvSpPr/>
              <p:nvPr/>
            </p:nvSpPr>
            <p:spPr>
              <a:xfrm>
                <a:off x="3264525" y="3234086"/>
                <a:ext cx="36576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6" extrusionOk="0">
                    <a:moveTo>
                      <a:pt x="36576" y="18383"/>
                    </a:moveTo>
                    <a:cubicBezTo>
                      <a:pt x="36523" y="28483"/>
                      <a:pt x="28293" y="36628"/>
                      <a:pt x="18193" y="36576"/>
                    </a:cubicBezTo>
                    <a:cubicBezTo>
                      <a:pt x="8093" y="36523"/>
                      <a:pt x="-52" y="28293"/>
                      <a:pt x="0" y="18193"/>
                    </a:cubicBezTo>
                    <a:cubicBezTo>
                      <a:pt x="53" y="8130"/>
                      <a:pt x="8225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ubicBezTo>
                      <a:pt x="36576" y="18320"/>
                      <a:pt x="36576" y="18351"/>
                      <a:pt x="36576" y="18383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0" name="Google Shape;96;p16">
                <a:extLst>
                  <a:ext uri="{FF2B5EF4-FFF2-40B4-BE49-F238E27FC236}">
                    <a16:creationId xmlns:a16="http://schemas.microsoft.com/office/drawing/2014/main" id="{3FEA1D2D-2E16-4187-E8F3-3C14421F12F7}"/>
                  </a:ext>
                </a:extLst>
              </p:cNvPr>
              <p:cNvSpPr/>
              <p:nvPr/>
            </p:nvSpPr>
            <p:spPr>
              <a:xfrm>
                <a:off x="1727857" y="1253362"/>
                <a:ext cx="1700212" cy="2155412"/>
              </a:xfrm>
              <a:custGeom>
                <a:avLst/>
                <a:gdLst/>
                <a:ahLst/>
                <a:cxnLst/>
                <a:rect l="l" t="t" r="r" b="b"/>
                <a:pathLst>
                  <a:path w="1700212" h="2155412" extrusionOk="0">
                    <a:moveTo>
                      <a:pt x="0" y="2151507"/>
                    </a:moveTo>
                    <a:lnTo>
                      <a:pt x="8382" y="2151507"/>
                    </a:lnTo>
                    <a:lnTo>
                      <a:pt x="32956" y="2151507"/>
                    </a:lnTo>
                    <a:lnTo>
                      <a:pt x="128206" y="2151507"/>
                    </a:lnTo>
                    <a:lnTo>
                      <a:pt x="483108" y="2150840"/>
                    </a:lnTo>
                    <a:lnTo>
                      <a:pt x="1698022" y="2149983"/>
                    </a:lnTo>
                    <a:lnTo>
                      <a:pt x="1695736" y="2152269"/>
                    </a:lnTo>
                    <a:cubicBezTo>
                      <a:pt x="1695736" y="1982534"/>
                      <a:pt x="1695736" y="1801940"/>
                      <a:pt x="1695736" y="1616202"/>
                    </a:cubicBezTo>
                    <a:cubicBezTo>
                      <a:pt x="1695736" y="979170"/>
                      <a:pt x="1696307" y="404527"/>
                      <a:pt x="1696498" y="953"/>
                    </a:cubicBezTo>
                    <a:lnTo>
                      <a:pt x="1698117" y="2572"/>
                    </a:lnTo>
                    <a:lnTo>
                      <a:pt x="1244060" y="762"/>
                    </a:lnTo>
                    <a:lnTo>
                      <a:pt x="1121473" y="762"/>
                    </a:lnTo>
                    <a:lnTo>
                      <a:pt x="1089755" y="762"/>
                    </a:lnTo>
                    <a:lnTo>
                      <a:pt x="1078897" y="762"/>
                    </a:lnTo>
                    <a:lnTo>
                      <a:pt x="1089755" y="762"/>
                    </a:lnTo>
                    <a:lnTo>
                      <a:pt x="1121473" y="762"/>
                    </a:lnTo>
                    <a:lnTo>
                      <a:pt x="1244060" y="762"/>
                    </a:lnTo>
                    <a:lnTo>
                      <a:pt x="1697831" y="0"/>
                    </a:lnTo>
                    <a:lnTo>
                      <a:pt x="1699546" y="0"/>
                    </a:lnTo>
                    <a:lnTo>
                      <a:pt x="1699546" y="1715"/>
                    </a:lnTo>
                    <a:cubicBezTo>
                      <a:pt x="1699546" y="405289"/>
                      <a:pt x="1699546" y="979932"/>
                      <a:pt x="1700213" y="1616964"/>
                    </a:cubicBezTo>
                    <a:lnTo>
                      <a:pt x="1700213" y="2155412"/>
                    </a:lnTo>
                    <a:lnTo>
                      <a:pt x="1697831" y="2155412"/>
                    </a:lnTo>
                    <a:lnTo>
                      <a:pt x="482917" y="2153412"/>
                    </a:lnTo>
                    <a:lnTo>
                      <a:pt x="128016" y="2152745"/>
                    </a:lnTo>
                    <a:lnTo>
                      <a:pt x="32766" y="2152745"/>
                    </a:lnTo>
                    <a:lnTo>
                      <a:pt x="8191" y="2152745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1" name="Google Shape;97;p16">
                <a:extLst>
                  <a:ext uri="{FF2B5EF4-FFF2-40B4-BE49-F238E27FC236}">
                    <a16:creationId xmlns:a16="http://schemas.microsoft.com/office/drawing/2014/main" id="{EDB03DA3-B370-1C97-8F6F-CD7855BA628A}"/>
                  </a:ext>
                </a:extLst>
              </p:cNvPr>
              <p:cNvSpPr/>
              <p:nvPr/>
            </p:nvSpPr>
            <p:spPr>
              <a:xfrm>
                <a:off x="1172835" y="2112517"/>
                <a:ext cx="974693" cy="3107055"/>
              </a:xfrm>
              <a:custGeom>
                <a:avLst/>
                <a:gdLst/>
                <a:ahLst/>
                <a:cxnLst/>
                <a:rect l="l" t="t" r="r" b="b"/>
                <a:pathLst>
                  <a:path w="974693" h="3107055" extrusionOk="0">
                    <a:moveTo>
                      <a:pt x="973360" y="3107055"/>
                    </a:moveTo>
                    <a:cubicBezTo>
                      <a:pt x="973360" y="3107055"/>
                      <a:pt x="973360" y="3103436"/>
                      <a:pt x="973360" y="3096387"/>
                    </a:cubicBezTo>
                    <a:cubicBezTo>
                      <a:pt x="973360" y="3089339"/>
                      <a:pt x="973360" y="3078861"/>
                      <a:pt x="973360" y="3065336"/>
                    </a:cubicBezTo>
                    <a:cubicBezTo>
                      <a:pt x="973360" y="3037904"/>
                      <a:pt x="973360" y="2997613"/>
                      <a:pt x="973360" y="2945797"/>
                    </a:cubicBezTo>
                    <a:cubicBezTo>
                      <a:pt x="973360" y="2841974"/>
                      <a:pt x="973360" y="2692051"/>
                      <a:pt x="972503" y="2506980"/>
                    </a:cubicBezTo>
                    <a:lnTo>
                      <a:pt x="973074" y="2508314"/>
                    </a:lnTo>
                    <a:lnTo>
                      <a:pt x="553498" y="2090356"/>
                    </a:lnTo>
                    <a:lnTo>
                      <a:pt x="552831" y="2089690"/>
                    </a:lnTo>
                    <a:lnTo>
                      <a:pt x="552831" y="2088737"/>
                    </a:lnTo>
                    <a:cubicBezTo>
                      <a:pt x="552831" y="1896142"/>
                      <a:pt x="552831" y="1685258"/>
                      <a:pt x="552831" y="1465136"/>
                    </a:cubicBezTo>
                    <a:cubicBezTo>
                      <a:pt x="552831" y="1002887"/>
                      <a:pt x="552831" y="581025"/>
                      <a:pt x="553498" y="264986"/>
                    </a:cubicBezTo>
                    <a:lnTo>
                      <a:pt x="554450" y="266605"/>
                    </a:lnTo>
                    <a:lnTo>
                      <a:pt x="148590" y="72200"/>
                    </a:lnTo>
                    <a:lnTo>
                      <a:pt x="38100" y="18955"/>
                    </a:lnTo>
                    <a:lnTo>
                      <a:pt x="9525" y="4953"/>
                    </a:lnTo>
                    <a:lnTo>
                      <a:pt x="0" y="0"/>
                    </a:lnTo>
                    <a:cubicBezTo>
                      <a:pt x="0" y="0"/>
                      <a:pt x="3429" y="1429"/>
                      <a:pt x="9525" y="4477"/>
                    </a:cubicBezTo>
                    <a:lnTo>
                      <a:pt x="38100" y="18002"/>
                    </a:lnTo>
                    <a:lnTo>
                      <a:pt x="149066" y="70390"/>
                    </a:lnTo>
                    <a:lnTo>
                      <a:pt x="555784" y="263652"/>
                    </a:lnTo>
                    <a:lnTo>
                      <a:pt x="556832" y="263652"/>
                    </a:lnTo>
                    <a:lnTo>
                      <a:pt x="556832" y="265557"/>
                    </a:lnTo>
                    <a:cubicBezTo>
                      <a:pt x="556832" y="581311"/>
                      <a:pt x="556832" y="1003173"/>
                      <a:pt x="557403" y="1465707"/>
                    </a:cubicBezTo>
                    <a:cubicBezTo>
                      <a:pt x="557403" y="1685830"/>
                      <a:pt x="557403" y="1896713"/>
                      <a:pt x="557403" y="2089309"/>
                    </a:cubicBezTo>
                    <a:lnTo>
                      <a:pt x="556736" y="2087689"/>
                    </a:lnTo>
                    <a:lnTo>
                      <a:pt x="974693" y="2506313"/>
                    </a:lnTo>
                    <a:lnTo>
                      <a:pt x="974693" y="2506885"/>
                    </a:lnTo>
                    <a:lnTo>
                      <a:pt x="974693" y="2507552"/>
                    </a:lnTo>
                    <a:cubicBezTo>
                      <a:pt x="974693" y="2692622"/>
                      <a:pt x="974122" y="2842546"/>
                      <a:pt x="973931" y="2946369"/>
                    </a:cubicBezTo>
                    <a:cubicBezTo>
                      <a:pt x="973931" y="2998185"/>
                      <a:pt x="973931" y="3038475"/>
                      <a:pt x="973455" y="3065907"/>
                    </a:cubicBezTo>
                    <a:cubicBezTo>
                      <a:pt x="973455" y="3079433"/>
                      <a:pt x="973455" y="3089910"/>
                      <a:pt x="973455" y="3096959"/>
                    </a:cubicBezTo>
                    <a:cubicBezTo>
                      <a:pt x="973455" y="3104007"/>
                      <a:pt x="973360" y="3107055"/>
                      <a:pt x="973360" y="310705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2" name="Google Shape;98;p16">
                <a:extLst>
                  <a:ext uri="{FF2B5EF4-FFF2-40B4-BE49-F238E27FC236}">
                    <a16:creationId xmlns:a16="http://schemas.microsoft.com/office/drawing/2014/main" id="{52B7648D-EB9D-ABDE-98F0-752F73623266}"/>
                  </a:ext>
                </a:extLst>
              </p:cNvPr>
              <p:cNvSpPr/>
              <p:nvPr/>
            </p:nvSpPr>
            <p:spPr>
              <a:xfrm>
                <a:off x="2006558" y="4763229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36767" y="18383"/>
                    </a:moveTo>
                    <a:cubicBezTo>
                      <a:pt x="36766" y="28536"/>
                      <a:pt x="28536" y="36767"/>
                      <a:pt x="18383" y="36766"/>
                    </a:cubicBezTo>
                    <a:cubicBezTo>
                      <a:pt x="8230" y="36766"/>
                      <a:pt x="0" y="28536"/>
                      <a:pt x="0" y="18383"/>
                    </a:cubicBezTo>
                    <a:cubicBezTo>
                      <a:pt x="0" y="8230"/>
                      <a:pt x="8231" y="0"/>
                      <a:pt x="18383" y="0"/>
                    </a:cubicBezTo>
                    <a:cubicBezTo>
                      <a:pt x="18415" y="0"/>
                      <a:pt x="18447" y="0"/>
                      <a:pt x="18478" y="0"/>
                    </a:cubicBezTo>
                    <a:cubicBezTo>
                      <a:pt x="28579" y="0"/>
                      <a:pt x="36767" y="8188"/>
                      <a:pt x="36767" y="18288"/>
                    </a:cubicBezTo>
                    <a:cubicBezTo>
                      <a:pt x="36767" y="18320"/>
                      <a:pt x="36767" y="18352"/>
                      <a:pt x="36767" y="18384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3" name="Google Shape;99;p16">
                <a:extLst>
                  <a:ext uri="{FF2B5EF4-FFF2-40B4-BE49-F238E27FC236}">
                    <a16:creationId xmlns:a16="http://schemas.microsoft.com/office/drawing/2014/main" id="{3ED84496-DD31-92B4-1F06-FA0C2454EB94}"/>
                  </a:ext>
                </a:extLst>
              </p:cNvPr>
              <p:cNvSpPr/>
              <p:nvPr/>
            </p:nvSpPr>
            <p:spPr>
              <a:xfrm>
                <a:off x="2006558" y="5069458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36766" y="18288"/>
                    </a:move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8326" y="36819"/>
                      <a:pt x="53" y="28631"/>
                      <a:pt x="0" y="18478"/>
                    </a:cubicBezTo>
                    <a:cubicBezTo>
                      <a:pt x="-52" y="8326"/>
                      <a:pt x="8136" y="53"/>
                      <a:pt x="18288" y="0"/>
                    </a:cubicBezTo>
                    <a:cubicBezTo>
                      <a:pt x="18352" y="0"/>
                      <a:pt x="18415" y="0"/>
                      <a:pt x="18478" y="0"/>
                    </a:cubicBezTo>
                    <a:cubicBezTo>
                      <a:pt x="28578" y="0"/>
                      <a:pt x="36766" y="8188"/>
                      <a:pt x="36766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4" name="Google Shape;100;p16">
                <a:extLst>
                  <a:ext uri="{FF2B5EF4-FFF2-40B4-BE49-F238E27FC236}">
                    <a16:creationId xmlns:a16="http://schemas.microsoft.com/office/drawing/2014/main" id="{AD6124D3-8C41-3E7D-828B-661CD272ED02}"/>
                  </a:ext>
                </a:extLst>
              </p:cNvPr>
              <p:cNvSpPr/>
              <p:nvPr/>
            </p:nvSpPr>
            <p:spPr>
              <a:xfrm>
                <a:off x="1561645" y="3699478"/>
                <a:ext cx="36575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5" h="36576" extrusionOk="0">
                    <a:moveTo>
                      <a:pt x="36576" y="18288"/>
                    </a:moveTo>
                    <a:cubicBezTo>
                      <a:pt x="36576" y="28388"/>
                      <a:pt x="28388" y="36576"/>
                      <a:pt x="18288" y="36576"/>
                    </a:cubicBezTo>
                    <a:cubicBezTo>
                      <a:pt x="8188" y="36576"/>
                      <a:pt x="0" y="28388"/>
                      <a:pt x="0" y="18288"/>
                    </a:cubicBezTo>
                    <a:cubicBezTo>
                      <a:pt x="0" y="8188"/>
                      <a:pt x="8188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5" name="Google Shape;101;p16">
                <a:extLst>
                  <a:ext uri="{FF2B5EF4-FFF2-40B4-BE49-F238E27FC236}">
                    <a16:creationId xmlns:a16="http://schemas.microsoft.com/office/drawing/2014/main" id="{1A8A83DD-1B82-E1F6-47FA-BD54D5B80593}"/>
                  </a:ext>
                </a:extLst>
              </p:cNvPr>
              <p:cNvSpPr/>
              <p:nvPr/>
            </p:nvSpPr>
            <p:spPr>
              <a:xfrm>
                <a:off x="1561645" y="4005611"/>
                <a:ext cx="36576" cy="36575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5" extrusionOk="0">
                    <a:moveTo>
                      <a:pt x="36576" y="18383"/>
                    </a:moveTo>
                    <a:cubicBezTo>
                      <a:pt x="36523" y="28483"/>
                      <a:pt x="28293" y="36628"/>
                      <a:pt x="18193" y="36576"/>
                    </a:cubicBezTo>
                    <a:cubicBezTo>
                      <a:pt x="8093" y="36523"/>
                      <a:pt x="-52" y="28293"/>
                      <a:pt x="0" y="18193"/>
                    </a:cubicBezTo>
                    <a:cubicBezTo>
                      <a:pt x="53" y="8130"/>
                      <a:pt x="8225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ubicBezTo>
                      <a:pt x="36576" y="18320"/>
                      <a:pt x="36576" y="18351"/>
                      <a:pt x="36576" y="1838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6" name="Google Shape;102;p16">
                <a:extLst>
                  <a:ext uri="{FF2B5EF4-FFF2-40B4-BE49-F238E27FC236}">
                    <a16:creationId xmlns:a16="http://schemas.microsoft.com/office/drawing/2014/main" id="{16E0D0C0-9398-16FE-B449-764EB1CC56AD}"/>
                  </a:ext>
                </a:extLst>
              </p:cNvPr>
              <p:cNvSpPr/>
              <p:nvPr/>
            </p:nvSpPr>
            <p:spPr>
              <a:xfrm>
                <a:off x="1561645" y="3081019"/>
                <a:ext cx="36576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6" extrusionOk="0">
                    <a:moveTo>
                      <a:pt x="36576" y="18383"/>
                    </a:moveTo>
                    <a:cubicBezTo>
                      <a:pt x="36523" y="28483"/>
                      <a:pt x="28293" y="36628"/>
                      <a:pt x="18193" y="36576"/>
                    </a:cubicBezTo>
                    <a:cubicBezTo>
                      <a:pt x="8093" y="36523"/>
                      <a:pt x="-52" y="28293"/>
                      <a:pt x="0" y="18193"/>
                    </a:cubicBezTo>
                    <a:cubicBezTo>
                      <a:pt x="53" y="8130"/>
                      <a:pt x="8225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ubicBezTo>
                      <a:pt x="36576" y="18320"/>
                      <a:pt x="36576" y="18351"/>
                      <a:pt x="36576" y="1838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" name="Google Shape;103;p16">
                <a:extLst>
                  <a:ext uri="{FF2B5EF4-FFF2-40B4-BE49-F238E27FC236}">
                    <a16:creationId xmlns:a16="http://schemas.microsoft.com/office/drawing/2014/main" id="{539EDBB2-1E7D-B7E3-1796-D107AC3D0024}"/>
                  </a:ext>
                </a:extLst>
              </p:cNvPr>
              <p:cNvSpPr/>
              <p:nvPr/>
            </p:nvSpPr>
            <p:spPr>
              <a:xfrm>
                <a:off x="1561651" y="3387724"/>
                <a:ext cx="36576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6" extrusionOk="0">
                    <a:moveTo>
                      <a:pt x="36570" y="17812"/>
                    </a:moveTo>
                    <a:cubicBezTo>
                      <a:pt x="36833" y="27908"/>
                      <a:pt x="28861" y="36307"/>
                      <a:pt x="18764" y="36570"/>
                    </a:cubicBezTo>
                    <a:cubicBezTo>
                      <a:pt x="8668" y="36833"/>
                      <a:pt x="269" y="28861"/>
                      <a:pt x="6" y="18764"/>
                    </a:cubicBezTo>
                    <a:cubicBezTo>
                      <a:pt x="-257" y="8667"/>
                      <a:pt x="7715" y="269"/>
                      <a:pt x="17812" y="6"/>
                    </a:cubicBezTo>
                    <a:cubicBezTo>
                      <a:pt x="17969" y="2"/>
                      <a:pt x="18125" y="0"/>
                      <a:pt x="18282" y="0"/>
                    </a:cubicBezTo>
                    <a:cubicBezTo>
                      <a:pt x="28199" y="-3"/>
                      <a:pt x="36312" y="7898"/>
                      <a:pt x="36570" y="1781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8" name="Google Shape;104;p16">
                <a:extLst>
                  <a:ext uri="{FF2B5EF4-FFF2-40B4-BE49-F238E27FC236}">
                    <a16:creationId xmlns:a16="http://schemas.microsoft.com/office/drawing/2014/main" id="{5D6845AB-C14E-FE53-E890-99EEA60E9B67}"/>
                  </a:ext>
                </a:extLst>
              </p:cNvPr>
              <p:cNvSpPr/>
              <p:nvPr/>
            </p:nvSpPr>
            <p:spPr>
              <a:xfrm>
                <a:off x="1561645" y="2462657"/>
                <a:ext cx="36575" cy="36575"/>
              </a:xfrm>
              <a:custGeom>
                <a:avLst/>
                <a:gdLst/>
                <a:ahLst/>
                <a:cxnLst/>
                <a:rect l="l" t="t" r="r" b="b"/>
                <a:pathLst>
                  <a:path w="36575" h="36575" extrusionOk="0">
                    <a:moveTo>
                      <a:pt x="36576" y="18288"/>
                    </a:moveTo>
                    <a:cubicBezTo>
                      <a:pt x="36576" y="28388"/>
                      <a:pt x="28388" y="36576"/>
                      <a:pt x="18288" y="36576"/>
                    </a:cubicBezTo>
                    <a:cubicBezTo>
                      <a:pt x="8188" y="36576"/>
                      <a:pt x="0" y="28388"/>
                      <a:pt x="0" y="18288"/>
                    </a:cubicBezTo>
                    <a:cubicBezTo>
                      <a:pt x="0" y="8188"/>
                      <a:pt x="8188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9" name="Google Shape;105;p16">
                <a:extLst>
                  <a:ext uri="{FF2B5EF4-FFF2-40B4-BE49-F238E27FC236}">
                    <a16:creationId xmlns:a16="http://schemas.microsoft.com/office/drawing/2014/main" id="{1D35CCBA-4071-7181-5765-1B05C633B26C}"/>
                  </a:ext>
                </a:extLst>
              </p:cNvPr>
              <p:cNvSpPr/>
              <p:nvPr/>
            </p:nvSpPr>
            <p:spPr>
              <a:xfrm>
                <a:off x="1561646" y="2768600"/>
                <a:ext cx="36576" cy="36575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5" extrusionOk="0">
                    <a:moveTo>
                      <a:pt x="36575" y="18478"/>
                    </a:moveTo>
                    <a:cubicBezTo>
                      <a:pt x="36470" y="28578"/>
                      <a:pt x="28197" y="36680"/>
                      <a:pt x="18098" y="36575"/>
                    </a:cubicBezTo>
                    <a:cubicBezTo>
                      <a:pt x="7998" y="36470"/>
                      <a:pt x="-104" y="28197"/>
                      <a:pt x="1" y="18097"/>
                    </a:cubicBezTo>
                    <a:cubicBezTo>
                      <a:pt x="105" y="8072"/>
                      <a:pt x="8262" y="0"/>
                      <a:pt x="18287" y="0"/>
                    </a:cubicBezTo>
                    <a:cubicBezTo>
                      <a:pt x="28387" y="-1"/>
                      <a:pt x="36575" y="8187"/>
                      <a:pt x="36576" y="18287"/>
                    </a:cubicBezTo>
                    <a:cubicBezTo>
                      <a:pt x="36576" y="18351"/>
                      <a:pt x="36576" y="18415"/>
                      <a:pt x="36575" y="1847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0" name="Google Shape;106;p16">
                <a:extLst>
                  <a:ext uri="{FF2B5EF4-FFF2-40B4-BE49-F238E27FC236}">
                    <a16:creationId xmlns:a16="http://schemas.microsoft.com/office/drawing/2014/main" id="{2490FBEC-F335-7427-FA3C-0F90D79153D7}"/>
                  </a:ext>
                </a:extLst>
              </p:cNvPr>
              <p:cNvSpPr/>
              <p:nvPr/>
            </p:nvSpPr>
            <p:spPr>
              <a:xfrm>
                <a:off x="4307703" y="909129"/>
                <a:ext cx="974597" cy="3107245"/>
              </a:xfrm>
              <a:custGeom>
                <a:avLst/>
                <a:gdLst/>
                <a:ahLst/>
                <a:cxnLst/>
                <a:rect l="l" t="t" r="r" b="b"/>
                <a:pathLst>
                  <a:path w="974597" h="3107245" extrusionOk="0">
                    <a:moveTo>
                      <a:pt x="1810" y="0"/>
                    </a:moveTo>
                    <a:cubicBezTo>
                      <a:pt x="1810" y="0"/>
                      <a:pt x="1810" y="3619"/>
                      <a:pt x="1810" y="10573"/>
                    </a:cubicBezTo>
                    <a:cubicBezTo>
                      <a:pt x="1810" y="17526"/>
                      <a:pt x="1810" y="28099"/>
                      <a:pt x="1810" y="41719"/>
                    </a:cubicBezTo>
                    <a:cubicBezTo>
                      <a:pt x="1810" y="69152"/>
                      <a:pt x="1810" y="109347"/>
                      <a:pt x="2286" y="161163"/>
                    </a:cubicBezTo>
                    <a:cubicBezTo>
                      <a:pt x="2286" y="264985"/>
                      <a:pt x="2762" y="414909"/>
                      <a:pt x="3048" y="599980"/>
                    </a:cubicBezTo>
                    <a:lnTo>
                      <a:pt x="2572" y="598742"/>
                    </a:lnTo>
                    <a:lnTo>
                      <a:pt x="421196" y="1016698"/>
                    </a:lnTo>
                    <a:lnTo>
                      <a:pt x="421862" y="1017365"/>
                    </a:lnTo>
                    <a:lnTo>
                      <a:pt x="421862" y="1018318"/>
                    </a:lnTo>
                    <a:cubicBezTo>
                      <a:pt x="421862" y="1210818"/>
                      <a:pt x="421862" y="1421797"/>
                      <a:pt x="421862" y="1641920"/>
                    </a:cubicBezTo>
                    <a:cubicBezTo>
                      <a:pt x="421862" y="2104168"/>
                      <a:pt x="421862" y="2525935"/>
                      <a:pt x="421291" y="2842070"/>
                    </a:cubicBezTo>
                    <a:lnTo>
                      <a:pt x="420243" y="2840450"/>
                    </a:lnTo>
                    <a:lnTo>
                      <a:pt x="826008" y="3035046"/>
                    </a:lnTo>
                    <a:lnTo>
                      <a:pt x="936498" y="3088386"/>
                    </a:lnTo>
                    <a:lnTo>
                      <a:pt x="965073" y="3102388"/>
                    </a:lnTo>
                    <a:lnTo>
                      <a:pt x="974598" y="3107246"/>
                    </a:lnTo>
                    <a:lnTo>
                      <a:pt x="965073" y="3102864"/>
                    </a:lnTo>
                    <a:lnTo>
                      <a:pt x="936498" y="3089339"/>
                    </a:lnTo>
                    <a:lnTo>
                      <a:pt x="825627" y="3036856"/>
                    </a:lnTo>
                    <a:lnTo>
                      <a:pt x="419005" y="2843403"/>
                    </a:lnTo>
                    <a:lnTo>
                      <a:pt x="418052" y="2842927"/>
                    </a:lnTo>
                    <a:lnTo>
                      <a:pt x="418052" y="2841784"/>
                    </a:lnTo>
                    <a:cubicBezTo>
                      <a:pt x="418052" y="2525935"/>
                      <a:pt x="418052" y="2104168"/>
                      <a:pt x="417385" y="1641634"/>
                    </a:cubicBezTo>
                    <a:cubicBezTo>
                      <a:pt x="417385" y="1421511"/>
                      <a:pt x="417385" y="1210532"/>
                      <a:pt x="417385" y="1018032"/>
                    </a:cubicBezTo>
                    <a:lnTo>
                      <a:pt x="418052" y="1019556"/>
                    </a:lnTo>
                    <a:lnTo>
                      <a:pt x="571" y="601218"/>
                    </a:lnTo>
                    <a:lnTo>
                      <a:pt x="0" y="600742"/>
                    </a:lnTo>
                    <a:lnTo>
                      <a:pt x="0" y="599980"/>
                    </a:lnTo>
                    <a:cubicBezTo>
                      <a:pt x="0" y="414909"/>
                      <a:pt x="667" y="264985"/>
                      <a:pt x="857" y="161163"/>
                    </a:cubicBezTo>
                    <a:cubicBezTo>
                      <a:pt x="857" y="109347"/>
                      <a:pt x="857" y="69152"/>
                      <a:pt x="857" y="41719"/>
                    </a:cubicBezTo>
                    <a:cubicBezTo>
                      <a:pt x="857" y="28131"/>
                      <a:pt x="857" y="17748"/>
                      <a:pt x="857" y="10573"/>
                    </a:cubicBezTo>
                    <a:cubicBezTo>
                      <a:pt x="1619" y="3619"/>
                      <a:pt x="1810" y="0"/>
                      <a:pt x="181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1" name="Google Shape;107;p16">
                <a:extLst>
                  <a:ext uri="{FF2B5EF4-FFF2-40B4-BE49-F238E27FC236}">
                    <a16:creationId xmlns:a16="http://schemas.microsoft.com/office/drawing/2014/main" id="{CD6F9ADC-49A3-D176-D0F1-AA5A74457A7B}"/>
                  </a:ext>
                </a:extLst>
              </p:cNvPr>
              <p:cNvSpPr/>
              <p:nvPr/>
            </p:nvSpPr>
            <p:spPr>
              <a:xfrm>
                <a:off x="4412383" y="1328801"/>
                <a:ext cx="36576" cy="36575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5" extrusionOk="0">
                    <a:moveTo>
                      <a:pt x="0" y="18288"/>
                    </a:moveTo>
                    <a:cubicBezTo>
                      <a:pt x="0" y="8188"/>
                      <a:pt x="8188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ubicBezTo>
                      <a:pt x="36576" y="28388"/>
                      <a:pt x="28388" y="36576"/>
                      <a:pt x="18288" y="36576"/>
                    </a:cubicBezTo>
                    <a:cubicBezTo>
                      <a:pt x="8188" y="36576"/>
                      <a:pt x="0" y="28388"/>
                      <a:pt x="0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" name="Google Shape;108;p16">
                <a:extLst>
                  <a:ext uri="{FF2B5EF4-FFF2-40B4-BE49-F238E27FC236}">
                    <a16:creationId xmlns:a16="http://schemas.microsoft.com/office/drawing/2014/main" id="{134ADB77-9D95-0858-0418-06565135DA5B}"/>
                  </a:ext>
                </a:extLst>
              </p:cNvPr>
              <p:cNvSpPr/>
              <p:nvPr/>
            </p:nvSpPr>
            <p:spPr>
              <a:xfrm>
                <a:off x="4412383" y="1022667"/>
                <a:ext cx="36576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6" extrusionOk="0">
                    <a:moveTo>
                      <a:pt x="0" y="18288"/>
                    </a:moveTo>
                    <a:cubicBezTo>
                      <a:pt x="0" y="8188"/>
                      <a:pt x="8188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ubicBezTo>
                      <a:pt x="36576" y="28388"/>
                      <a:pt x="28388" y="36576"/>
                      <a:pt x="18288" y="36576"/>
                    </a:cubicBezTo>
                    <a:cubicBezTo>
                      <a:pt x="8188" y="36576"/>
                      <a:pt x="0" y="28388"/>
                      <a:pt x="0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" name="Google Shape;109;p16">
                <a:extLst>
                  <a:ext uri="{FF2B5EF4-FFF2-40B4-BE49-F238E27FC236}">
                    <a16:creationId xmlns:a16="http://schemas.microsoft.com/office/drawing/2014/main" id="{80FE80AA-12D5-FB68-C6AC-7308462B24DD}"/>
                  </a:ext>
                </a:extLst>
              </p:cNvPr>
              <p:cNvSpPr/>
              <p:nvPr/>
            </p:nvSpPr>
            <p:spPr>
              <a:xfrm>
                <a:off x="3533987" y="1692846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478"/>
                    </a:moveTo>
                    <a:cubicBezTo>
                      <a:pt x="-52" y="8326"/>
                      <a:pt x="8136" y="53"/>
                      <a:pt x="18288" y="0"/>
                    </a:cubicBezTo>
                    <a:cubicBezTo>
                      <a:pt x="28441" y="-52"/>
                      <a:pt x="36714" y="8136"/>
                      <a:pt x="36766" y="18288"/>
                    </a:cubicBez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18415" y="36767"/>
                      <a:pt x="18351" y="36767"/>
                      <a:pt x="18288" y="36766"/>
                    </a:cubicBezTo>
                    <a:cubicBezTo>
                      <a:pt x="8188" y="36766"/>
                      <a:pt x="0" y="28578"/>
                      <a:pt x="0" y="18478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" name="Google Shape;110;p16">
                <a:extLst>
                  <a:ext uri="{FF2B5EF4-FFF2-40B4-BE49-F238E27FC236}">
                    <a16:creationId xmlns:a16="http://schemas.microsoft.com/office/drawing/2014/main" id="{EEC43368-7C01-D5B4-68C9-6F07C3269024}"/>
                  </a:ext>
                </a:extLst>
              </p:cNvPr>
              <p:cNvSpPr/>
              <p:nvPr/>
            </p:nvSpPr>
            <p:spPr>
              <a:xfrm>
                <a:off x="3533987" y="1386332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478"/>
                    </a:moveTo>
                    <a:cubicBezTo>
                      <a:pt x="-52" y="8326"/>
                      <a:pt x="8136" y="53"/>
                      <a:pt x="18288" y="0"/>
                    </a:cubicBezTo>
                    <a:cubicBezTo>
                      <a:pt x="28441" y="-52"/>
                      <a:pt x="36714" y="8136"/>
                      <a:pt x="36766" y="18288"/>
                    </a:cubicBez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18415" y="36767"/>
                      <a:pt x="18351" y="36767"/>
                      <a:pt x="18288" y="36766"/>
                    </a:cubicBezTo>
                    <a:cubicBezTo>
                      <a:pt x="8188" y="36766"/>
                      <a:pt x="0" y="28578"/>
                      <a:pt x="0" y="1847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" name="Google Shape;111;p16">
                <a:extLst>
                  <a:ext uri="{FF2B5EF4-FFF2-40B4-BE49-F238E27FC236}">
                    <a16:creationId xmlns:a16="http://schemas.microsoft.com/office/drawing/2014/main" id="{0A6F07FC-D3E1-03BF-6015-B11EFBCC6967}"/>
                  </a:ext>
                </a:extLst>
              </p:cNvPr>
              <p:cNvSpPr/>
              <p:nvPr/>
            </p:nvSpPr>
            <p:spPr>
              <a:xfrm>
                <a:off x="3533987" y="2239296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478"/>
                    </a:moveTo>
                    <a:cubicBezTo>
                      <a:pt x="-52" y="8325"/>
                      <a:pt x="8136" y="53"/>
                      <a:pt x="18288" y="0"/>
                    </a:cubicBezTo>
                    <a:cubicBezTo>
                      <a:pt x="28441" y="-52"/>
                      <a:pt x="36714" y="8136"/>
                      <a:pt x="36766" y="18288"/>
                    </a:cubicBez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18415" y="36766"/>
                      <a:pt x="18351" y="36766"/>
                      <a:pt x="18288" y="36766"/>
                    </a:cubicBezTo>
                    <a:cubicBezTo>
                      <a:pt x="8188" y="36766"/>
                      <a:pt x="0" y="28578"/>
                      <a:pt x="0" y="18478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6" name="Google Shape;112;p16">
                <a:extLst>
                  <a:ext uri="{FF2B5EF4-FFF2-40B4-BE49-F238E27FC236}">
                    <a16:creationId xmlns:a16="http://schemas.microsoft.com/office/drawing/2014/main" id="{AD43087C-AF5D-5A41-84B7-2E16B736B0A2}"/>
                  </a:ext>
                </a:extLst>
              </p:cNvPr>
              <p:cNvSpPr/>
              <p:nvPr/>
            </p:nvSpPr>
            <p:spPr>
              <a:xfrm>
                <a:off x="3533987" y="1933162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478"/>
                    </a:moveTo>
                    <a:cubicBezTo>
                      <a:pt x="-52" y="8326"/>
                      <a:pt x="8136" y="53"/>
                      <a:pt x="18288" y="0"/>
                    </a:cubicBezTo>
                    <a:cubicBezTo>
                      <a:pt x="28441" y="-52"/>
                      <a:pt x="36714" y="8136"/>
                      <a:pt x="36766" y="18288"/>
                    </a:cubicBez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18415" y="36767"/>
                      <a:pt x="18351" y="36767"/>
                      <a:pt x="18288" y="36766"/>
                    </a:cubicBezTo>
                    <a:cubicBezTo>
                      <a:pt x="8188" y="36766"/>
                      <a:pt x="0" y="28578"/>
                      <a:pt x="0" y="18478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7" name="Google Shape;113;p16">
                <a:extLst>
                  <a:ext uri="{FF2B5EF4-FFF2-40B4-BE49-F238E27FC236}">
                    <a16:creationId xmlns:a16="http://schemas.microsoft.com/office/drawing/2014/main" id="{03532493-B6BD-67AB-C4DE-FB4DFAEEB7EB}"/>
                  </a:ext>
                </a:extLst>
              </p:cNvPr>
              <p:cNvSpPr/>
              <p:nvPr/>
            </p:nvSpPr>
            <p:spPr>
              <a:xfrm>
                <a:off x="4857486" y="2392553"/>
                <a:ext cx="36576" cy="36575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5" extrusionOk="0">
                    <a:moveTo>
                      <a:pt x="36576" y="18288"/>
                    </a:moveTo>
                    <a:cubicBezTo>
                      <a:pt x="36576" y="28388"/>
                      <a:pt x="28388" y="36576"/>
                      <a:pt x="18288" y="36576"/>
                    </a:cubicBezTo>
                    <a:cubicBezTo>
                      <a:pt x="8188" y="36576"/>
                      <a:pt x="0" y="28388"/>
                      <a:pt x="0" y="18288"/>
                    </a:cubicBezTo>
                    <a:cubicBezTo>
                      <a:pt x="0" y="8188"/>
                      <a:pt x="8188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8" name="Google Shape;114;p16">
                <a:extLst>
                  <a:ext uri="{FF2B5EF4-FFF2-40B4-BE49-F238E27FC236}">
                    <a16:creationId xmlns:a16="http://schemas.microsoft.com/office/drawing/2014/main" id="{F37B3F27-5493-8F2D-51B4-FAFBF2ED7A0F}"/>
                  </a:ext>
                </a:extLst>
              </p:cNvPr>
              <p:cNvSpPr/>
              <p:nvPr/>
            </p:nvSpPr>
            <p:spPr>
              <a:xfrm>
                <a:off x="4857390" y="2086229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478"/>
                    </a:moveTo>
                    <a:cubicBezTo>
                      <a:pt x="-52" y="8326"/>
                      <a:pt x="8135" y="53"/>
                      <a:pt x="18288" y="0"/>
                    </a:cubicBezTo>
                    <a:cubicBezTo>
                      <a:pt x="28441" y="-52"/>
                      <a:pt x="36714" y="8135"/>
                      <a:pt x="36766" y="18288"/>
                    </a:cubicBez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18447" y="36766"/>
                      <a:pt x="18415" y="36766"/>
                      <a:pt x="18383" y="36766"/>
                    </a:cubicBezTo>
                    <a:cubicBezTo>
                      <a:pt x="8268" y="36767"/>
                      <a:pt x="53" y="28594"/>
                      <a:pt x="0" y="1847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9" name="Google Shape;115;p16">
                <a:extLst>
                  <a:ext uri="{FF2B5EF4-FFF2-40B4-BE49-F238E27FC236}">
                    <a16:creationId xmlns:a16="http://schemas.microsoft.com/office/drawing/2014/main" id="{B5F0637E-AB8E-B54D-4D78-7D92FC70D7ED}"/>
                  </a:ext>
                </a:extLst>
              </p:cNvPr>
              <p:cNvSpPr/>
              <p:nvPr/>
            </p:nvSpPr>
            <p:spPr>
              <a:xfrm>
                <a:off x="4857486" y="3011011"/>
                <a:ext cx="36576" cy="36575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5" extrusionOk="0">
                    <a:moveTo>
                      <a:pt x="36576" y="18288"/>
                    </a:moveTo>
                    <a:cubicBezTo>
                      <a:pt x="36576" y="28388"/>
                      <a:pt x="28388" y="36576"/>
                      <a:pt x="18288" y="36576"/>
                    </a:cubicBezTo>
                    <a:cubicBezTo>
                      <a:pt x="8188" y="36576"/>
                      <a:pt x="0" y="28388"/>
                      <a:pt x="0" y="18288"/>
                    </a:cubicBezTo>
                    <a:cubicBezTo>
                      <a:pt x="0" y="8188"/>
                      <a:pt x="8188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0" name="Google Shape;116;p16">
                <a:extLst>
                  <a:ext uri="{FF2B5EF4-FFF2-40B4-BE49-F238E27FC236}">
                    <a16:creationId xmlns:a16="http://schemas.microsoft.com/office/drawing/2014/main" id="{19730C39-AEE3-09FA-9E5C-E3ADB8CDA711}"/>
                  </a:ext>
                </a:extLst>
              </p:cNvPr>
              <p:cNvSpPr/>
              <p:nvPr/>
            </p:nvSpPr>
            <p:spPr>
              <a:xfrm>
                <a:off x="4857390" y="2704687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478"/>
                    </a:moveTo>
                    <a:cubicBezTo>
                      <a:pt x="-52" y="8326"/>
                      <a:pt x="8135" y="53"/>
                      <a:pt x="18288" y="0"/>
                    </a:cubicBezTo>
                    <a:cubicBezTo>
                      <a:pt x="28441" y="-52"/>
                      <a:pt x="36714" y="8135"/>
                      <a:pt x="36766" y="18288"/>
                    </a:cubicBez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18447" y="36766"/>
                      <a:pt x="18415" y="36766"/>
                      <a:pt x="18383" y="36766"/>
                    </a:cubicBezTo>
                    <a:cubicBezTo>
                      <a:pt x="8268" y="36767"/>
                      <a:pt x="53" y="28594"/>
                      <a:pt x="0" y="1847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1" name="Google Shape;117;p16">
                <a:extLst>
                  <a:ext uri="{FF2B5EF4-FFF2-40B4-BE49-F238E27FC236}">
                    <a16:creationId xmlns:a16="http://schemas.microsoft.com/office/drawing/2014/main" id="{26D6233B-3290-EE99-FBB1-03A1365B9C1F}"/>
                  </a:ext>
                </a:extLst>
              </p:cNvPr>
              <p:cNvSpPr/>
              <p:nvPr/>
            </p:nvSpPr>
            <p:spPr>
              <a:xfrm>
                <a:off x="4857391" y="3629279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383"/>
                    </a:moveTo>
                    <a:cubicBezTo>
                      <a:pt x="0" y="8230"/>
                      <a:pt x="8231" y="0"/>
                      <a:pt x="18383" y="0"/>
                    </a:cubicBezTo>
                    <a:cubicBezTo>
                      <a:pt x="28536" y="0"/>
                      <a:pt x="36766" y="8231"/>
                      <a:pt x="36766" y="18383"/>
                    </a:cubicBezTo>
                    <a:cubicBezTo>
                      <a:pt x="36766" y="28536"/>
                      <a:pt x="28536" y="36766"/>
                      <a:pt x="18383" y="36766"/>
                    </a:cubicBezTo>
                    <a:cubicBezTo>
                      <a:pt x="8230" y="36766"/>
                      <a:pt x="0" y="28536"/>
                      <a:pt x="0" y="1838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2" name="Google Shape;118;p16">
                <a:extLst>
                  <a:ext uri="{FF2B5EF4-FFF2-40B4-BE49-F238E27FC236}">
                    <a16:creationId xmlns:a16="http://schemas.microsoft.com/office/drawing/2014/main" id="{FD5D9116-2CDC-FF3F-1517-24037473263C}"/>
                  </a:ext>
                </a:extLst>
              </p:cNvPr>
              <p:cNvSpPr/>
              <p:nvPr/>
            </p:nvSpPr>
            <p:spPr>
              <a:xfrm>
                <a:off x="4857391" y="3323145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383"/>
                    </a:moveTo>
                    <a:cubicBezTo>
                      <a:pt x="0" y="8230"/>
                      <a:pt x="8231" y="0"/>
                      <a:pt x="18383" y="0"/>
                    </a:cubicBezTo>
                    <a:cubicBezTo>
                      <a:pt x="28536" y="0"/>
                      <a:pt x="36766" y="8231"/>
                      <a:pt x="36766" y="18383"/>
                    </a:cubicBezTo>
                    <a:cubicBezTo>
                      <a:pt x="36766" y="28536"/>
                      <a:pt x="28536" y="36766"/>
                      <a:pt x="18383" y="36766"/>
                    </a:cubicBezTo>
                    <a:cubicBezTo>
                      <a:pt x="8230" y="36766"/>
                      <a:pt x="0" y="28536"/>
                      <a:pt x="0" y="1838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3" name="Google Shape;119;p16">
                <a:extLst>
                  <a:ext uri="{FF2B5EF4-FFF2-40B4-BE49-F238E27FC236}">
                    <a16:creationId xmlns:a16="http://schemas.microsoft.com/office/drawing/2014/main" id="{2A4FDFF4-7728-1D28-D587-CFF3971E8FF2}"/>
                  </a:ext>
                </a:extLst>
              </p:cNvPr>
              <p:cNvSpPr/>
              <p:nvPr/>
            </p:nvSpPr>
            <p:spPr>
              <a:xfrm>
                <a:off x="2643686" y="1064386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36766" y="18288"/>
                    </a:move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8326" y="36819"/>
                      <a:pt x="53" y="28631"/>
                      <a:pt x="0" y="18479"/>
                    </a:cubicBezTo>
                    <a:cubicBezTo>
                      <a:pt x="-52" y="8326"/>
                      <a:pt x="8135" y="53"/>
                      <a:pt x="18288" y="0"/>
                    </a:cubicBezTo>
                    <a:cubicBezTo>
                      <a:pt x="18320" y="0"/>
                      <a:pt x="18351" y="0"/>
                      <a:pt x="18383" y="0"/>
                    </a:cubicBezTo>
                    <a:cubicBezTo>
                      <a:pt x="28499" y="0"/>
                      <a:pt x="36714" y="8172"/>
                      <a:pt x="36766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4" name="Google Shape;120;p16">
                <a:extLst>
                  <a:ext uri="{FF2B5EF4-FFF2-40B4-BE49-F238E27FC236}">
                    <a16:creationId xmlns:a16="http://schemas.microsoft.com/office/drawing/2014/main" id="{40F63C35-F03E-55D5-5922-D5FD3EB2F3CF}"/>
                  </a:ext>
                </a:extLst>
              </p:cNvPr>
              <p:cNvSpPr/>
              <p:nvPr/>
            </p:nvSpPr>
            <p:spPr>
              <a:xfrm>
                <a:off x="2643685" y="1370901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36766" y="18383"/>
                    </a:moveTo>
                    <a:cubicBezTo>
                      <a:pt x="36766" y="28536"/>
                      <a:pt x="28536" y="36767"/>
                      <a:pt x="18383" y="36767"/>
                    </a:cubicBezTo>
                    <a:cubicBezTo>
                      <a:pt x="8230" y="36767"/>
                      <a:pt x="0" y="28536"/>
                      <a:pt x="0" y="18383"/>
                    </a:cubicBezTo>
                    <a:cubicBezTo>
                      <a:pt x="0" y="8230"/>
                      <a:pt x="8230" y="0"/>
                      <a:pt x="18383" y="0"/>
                    </a:cubicBezTo>
                    <a:cubicBezTo>
                      <a:pt x="28536" y="0"/>
                      <a:pt x="36766" y="8230"/>
                      <a:pt x="36766" y="1838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5" name="Google Shape;121;p16">
                <a:extLst>
                  <a:ext uri="{FF2B5EF4-FFF2-40B4-BE49-F238E27FC236}">
                    <a16:creationId xmlns:a16="http://schemas.microsoft.com/office/drawing/2014/main" id="{EC6A77A7-797B-E4EC-170F-B91D5139AB90}"/>
                  </a:ext>
                </a:extLst>
              </p:cNvPr>
              <p:cNvSpPr/>
              <p:nvPr/>
            </p:nvSpPr>
            <p:spPr>
              <a:xfrm>
                <a:off x="1445113" y="1644183"/>
                <a:ext cx="36585" cy="36585"/>
              </a:xfrm>
              <a:custGeom>
                <a:avLst/>
                <a:gdLst/>
                <a:ahLst/>
                <a:cxnLst/>
                <a:rect l="l" t="t" r="r" b="b"/>
                <a:pathLst>
                  <a:path w="36585" h="36585" extrusionOk="0">
                    <a:moveTo>
                      <a:pt x="35093" y="25517"/>
                    </a:moveTo>
                    <a:cubicBezTo>
                      <a:pt x="31103" y="34796"/>
                      <a:pt x="20347" y="39083"/>
                      <a:pt x="11068" y="35093"/>
                    </a:cubicBezTo>
                    <a:cubicBezTo>
                      <a:pt x="1789" y="31103"/>
                      <a:pt x="-2498" y="20347"/>
                      <a:pt x="1492" y="11068"/>
                    </a:cubicBezTo>
                    <a:cubicBezTo>
                      <a:pt x="5482" y="1790"/>
                      <a:pt x="16239" y="-2498"/>
                      <a:pt x="25517" y="1492"/>
                    </a:cubicBezTo>
                    <a:cubicBezTo>
                      <a:pt x="25534" y="1499"/>
                      <a:pt x="25551" y="1507"/>
                      <a:pt x="25568" y="1514"/>
                    </a:cubicBezTo>
                    <a:cubicBezTo>
                      <a:pt x="34815" y="5524"/>
                      <a:pt x="39075" y="16258"/>
                      <a:pt x="35093" y="2551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6" name="Google Shape;122;p16">
                <a:extLst>
                  <a:ext uri="{FF2B5EF4-FFF2-40B4-BE49-F238E27FC236}">
                    <a16:creationId xmlns:a16="http://schemas.microsoft.com/office/drawing/2014/main" id="{1C2375C5-E13F-C2C3-EFA2-43F80C80C6B8}"/>
                  </a:ext>
                </a:extLst>
              </p:cNvPr>
              <p:cNvSpPr/>
              <p:nvPr/>
            </p:nvSpPr>
            <p:spPr>
              <a:xfrm>
                <a:off x="1323514" y="1925090"/>
                <a:ext cx="36585" cy="36585"/>
              </a:xfrm>
              <a:custGeom>
                <a:avLst/>
                <a:gdLst/>
                <a:ahLst/>
                <a:cxnLst/>
                <a:rect l="l" t="t" r="r" b="b"/>
                <a:pathLst>
                  <a:path w="36585" h="36585" extrusionOk="0">
                    <a:moveTo>
                      <a:pt x="35058" y="25597"/>
                    </a:moveTo>
                    <a:cubicBezTo>
                      <a:pt x="31024" y="34857"/>
                      <a:pt x="20247" y="39093"/>
                      <a:pt x="10988" y="35058"/>
                    </a:cubicBezTo>
                    <a:cubicBezTo>
                      <a:pt x="1728" y="31024"/>
                      <a:pt x="-2507" y="20247"/>
                      <a:pt x="1527" y="10988"/>
                    </a:cubicBezTo>
                    <a:cubicBezTo>
                      <a:pt x="5550" y="1753"/>
                      <a:pt x="16284" y="-2489"/>
                      <a:pt x="25533" y="1499"/>
                    </a:cubicBezTo>
                    <a:cubicBezTo>
                      <a:pt x="34808" y="5498"/>
                      <a:pt x="39085" y="16259"/>
                      <a:pt x="35086" y="25533"/>
                    </a:cubicBezTo>
                    <a:cubicBezTo>
                      <a:pt x="35077" y="25555"/>
                      <a:pt x="35068" y="25576"/>
                      <a:pt x="35058" y="25597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7" name="Google Shape;123;p16">
                <a:extLst>
                  <a:ext uri="{FF2B5EF4-FFF2-40B4-BE49-F238E27FC236}">
                    <a16:creationId xmlns:a16="http://schemas.microsoft.com/office/drawing/2014/main" id="{F0DEB8D9-CDE5-6FE3-0608-CC0EE9C6B26E}"/>
                  </a:ext>
                </a:extLst>
              </p:cNvPr>
              <p:cNvSpPr/>
              <p:nvPr/>
            </p:nvSpPr>
            <p:spPr>
              <a:xfrm>
                <a:off x="1359715" y="913606"/>
                <a:ext cx="1437322" cy="1287589"/>
              </a:xfrm>
              <a:custGeom>
                <a:avLst/>
                <a:gdLst/>
                <a:ahLst/>
                <a:cxnLst/>
                <a:rect l="l" t="t" r="r" b="b"/>
                <a:pathLst>
                  <a:path w="1437322" h="1287589" extrusionOk="0">
                    <a:moveTo>
                      <a:pt x="1435894" y="0"/>
                    </a:moveTo>
                    <a:cubicBezTo>
                      <a:pt x="1435894" y="0"/>
                      <a:pt x="1435894" y="3620"/>
                      <a:pt x="1435894" y="10573"/>
                    </a:cubicBezTo>
                    <a:cubicBezTo>
                      <a:pt x="1435894" y="17526"/>
                      <a:pt x="1435894" y="27908"/>
                      <a:pt x="1435894" y="41243"/>
                    </a:cubicBezTo>
                    <a:cubicBezTo>
                      <a:pt x="1435894" y="68390"/>
                      <a:pt x="1435894" y="107918"/>
                      <a:pt x="1436465" y="158115"/>
                    </a:cubicBezTo>
                    <a:cubicBezTo>
                      <a:pt x="1436465" y="258985"/>
                      <a:pt x="1436942" y="403098"/>
                      <a:pt x="1437323" y="576548"/>
                    </a:cubicBezTo>
                    <a:lnTo>
                      <a:pt x="1437323" y="578644"/>
                    </a:lnTo>
                    <a:lnTo>
                      <a:pt x="1435322" y="578644"/>
                    </a:lnTo>
                    <a:lnTo>
                      <a:pt x="779336" y="578644"/>
                    </a:lnTo>
                    <a:lnTo>
                      <a:pt x="333280" y="578644"/>
                    </a:lnTo>
                    <a:lnTo>
                      <a:pt x="335280" y="577406"/>
                    </a:lnTo>
                    <a:lnTo>
                      <a:pt x="94869" y="1089565"/>
                    </a:lnTo>
                    <a:lnTo>
                      <a:pt x="25622" y="1235869"/>
                    </a:lnTo>
                    <a:lnTo>
                      <a:pt x="6572" y="1274731"/>
                    </a:lnTo>
                    <a:lnTo>
                      <a:pt x="1715" y="1284256"/>
                    </a:lnTo>
                    <a:cubicBezTo>
                      <a:pt x="1211" y="1285401"/>
                      <a:pt x="639" y="1286514"/>
                      <a:pt x="0" y="1287590"/>
                    </a:cubicBezTo>
                    <a:cubicBezTo>
                      <a:pt x="0" y="1287589"/>
                      <a:pt x="0" y="1286447"/>
                      <a:pt x="1429" y="1284161"/>
                    </a:cubicBezTo>
                    <a:lnTo>
                      <a:pt x="5906" y="1273969"/>
                    </a:lnTo>
                    <a:lnTo>
                      <a:pt x="24289" y="1235869"/>
                    </a:lnTo>
                    <a:cubicBezTo>
                      <a:pt x="40196" y="1201484"/>
                      <a:pt x="63246" y="1151573"/>
                      <a:pt x="92393" y="1088708"/>
                    </a:cubicBezTo>
                    <a:lnTo>
                      <a:pt x="331280" y="575596"/>
                    </a:lnTo>
                    <a:lnTo>
                      <a:pt x="331851" y="574358"/>
                    </a:lnTo>
                    <a:lnTo>
                      <a:pt x="333280" y="574358"/>
                    </a:lnTo>
                    <a:lnTo>
                      <a:pt x="779907" y="574358"/>
                    </a:lnTo>
                    <a:lnTo>
                      <a:pt x="1435894" y="574358"/>
                    </a:lnTo>
                    <a:lnTo>
                      <a:pt x="1433798" y="576358"/>
                    </a:lnTo>
                    <a:cubicBezTo>
                      <a:pt x="1433798" y="402908"/>
                      <a:pt x="1434465" y="258794"/>
                      <a:pt x="1434656" y="157925"/>
                    </a:cubicBezTo>
                    <a:cubicBezTo>
                      <a:pt x="1434656" y="107632"/>
                      <a:pt x="1435132" y="68199"/>
                      <a:pt x="1435227" y="41053"/>
                    </a:cubicBezTo>
                    <a:cubicBezTo>
                      <a:pt x="1435227" y="27718"/>
                      <a:pt x="1435227" y="17431"/>
                      <a:pt x="1435227" y="10382"/>
                    </a:cubicBezTo>
                    <a:cubicBezTo>
                      <a:pt x="1435227" y="3334"/>
                      <a:pt x="1435894" y="0"/>
                      <a:pt x="143589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8" name="Google Shape;124;p16">
                <a:extLst>
                  <a:ext uri="{FF2B5EF4-FFF2-40B4-BE49-F238E27FC236}">
                    <a16:creationId xmlns:a16="http://schemas.microsoft.com/office/drawing/2014/main" id="{9B2A71AE-909E-01D1-016D-6473ABDF4571}"/>
                  </a:ext>
                </a:extLst>
              </p:cNvPr>
              <p:cNvSpPr/>
              <p:nvPr/>
            </p:nvSpPr>
            <p:spPr>
              <a:xfrm>
                <a:off x="2773445" y="1451920"/>
                <a:ext cx="8893" cy="8881"/>
              </a:xfrm>
              <a:custGeom>
                <a:avLst/>
                <a:gdLst/>
                <a:ahLst/>
                <a:cxnLst/>
                <a:rect l="l" t="t" r="r" b="b"/>
                <a:pathLst>
                  <a:path w="8893" h="8881" extrusionOk="0">
                    <a:moveTo>
                      <a:pt x="8543" y="8516"/>
                    </a:moveTo>
                    <a:cubicBezTo>
                      <a:pt x="7686" y="9469"/>
                      <a:pt x="5019" y="8516"/>
                      <a:pt x="2733" y="6135"/>
                    </a:cubicBezTo>
                    <a:cubicBezTo>
                      <a:pt x="446" y="3754"/>
                      <a:pt x="-601" y="1182"/>
                      <a:pt x="351" y="325"/>
                    </a:cubicBezTo>
                    <a:cubicBezTo>
                      <a:pt x="1304" y="-533"/>
                      <a:pt x="3875" y="325"/>
                      <a:pt x="6162" y="2706"/>
                    </a:cubicBezTo>
                    <a:cubicBezTo>
                      <a:pt x="8448" y="5087"/>
                      <a:pt x="9495" y="7659"/>
                      <a:pt x="8543" y="851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9" name="Google Shape;125;p16">
                <a:extLst>
                  <a:ext uri="{FF2B5EF4-FFF2-40B4-BE49-F238E27FC236}">
                    <a16:creationId xmlns:a16="http://schemas.microsoft.com/office/drawing/2014/main" id="{3BB4567C-9EE2-0BAA-F235-B6CDA4B220F5}"/>
                  </a:ext>
                </a:extLst>
              </p:cNvPr>
              <p:cNvSpPr/>
              <p:nvPr/>
            </p:nvSpPr>
            <p:spPr>
              <a:xfrm>
                <a:off x="2840757" y="3749309"/>
                <a:ext cx="36576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6" extrusionOk="0">
                    <a:moveTo>
                      <a:pt x="0" y="18177"/>
                    </a:moveTo>
                    <a:cubicBezTo>
                      <a:pt x="62" y="8077"/>
                      <a:pt x="8299" y="-61"/>
                      <a:pt x="18399" y="0"/>
                    </a:cubicBezTo>
                    <a:cubicBezTo>
                      <a:pt x="28499" y="62"/>
                      <a:pt x="36637" y="8299"/>
                      <a:pt x="36576" y="18399"/>
                    </a:cubicBezTo>
                    <a:cubicBezTo>
                      <a:pt x="36516" y="28160"/>
                      <a:pt x="28803" y="36153"/>
                      <a:pt x="19050" y="36560"/>
                    </a:cubicBezTo>
                    <a:cubicBezTo>
                      <a:pt x="8959" y="36981"/>
                      <a:pt x="437" y="29142"/>
                      <a:pt x="16" y="19051"/>
                    </a:cubicBezTo>
                    <a:cubicBezTo>
                      <a:pt x="4" y="18760"/>
                      <a:pt x="-1" y="18468"/>
                      <a:pt x="0" y="1817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0" name="Google Shape;126;p16">
                <a:extLst>
                  <a:ext uri="{FF2B5EF4-FFF2-40B4-BE49-F238E27FC236}">
                    <a16:creationId xmlns:a16="http://schemas.microsoft.com/office/drawing/2014/main" id="{B0AE1D6D-9C4C-20E8-C82F-95C6A1EDE3E0}"/>
                  </a:ext>
                </a:extLst>
              </p:cNvPr>
              <p:cNvSpPr/>
              <p:nvPr/>
            </p:nvSpPr>
            <p:spPr>
              <a:xfrm>
                <a:off x="2840758" y="3501834"/>
                <a:ext cx="36575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5" h="36576" extrusionOk="0">
                    <a:moveTo>
                      <a:pt x="0" y="18288"/>
                    </a:moveTo>
                    <a:cubicBezTo>
                      <a:pt x="0" y="8188"/>
                      <a:pt x="8188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ubicBezTo>
                      <a:pt x="36576" y="28388"/>
                      <a:pt x="28388" y="36576"/>
                      <a:pt x="18288" y="36576"/>
                    </a:cubicBezTo>
                    <a:cubicBezTo>
                      <a:pt x="8188" y="36576"/>
                      <a:pt x="0" y="28388"/>
                      <a:pt x="0" y="18288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1" name="Google Shape;127;p16">
                <a:extLst>
                  <a:ext uri="{FF2B5EF4-FFF2-40B4-BE49-F238E27FC236}">
                    <a16:creationId xmlns:a16="http://schemas.microsoft.com/office/drawing/2014/main" id="{70A986CF-DEC7-FCF4-9D31-279D1185BB5F}"/>
                  </a:ext>
                </a:extLst>
              </p:cNvPr>
              <p:cNvSpPr/>
              <p:nvPr/>
            </p:nvSpPr>
            <p:spPr>
              <a:xfrm>
                <a:off x="5000361" y="4348892"/>
                <a:ext cx="36576" cy="36576"/>
              </a:xfrm>
              <a:custGeom>
                <a:avLst/>
                <a:gdLst/>
                <a:ahLst/>
                <a:cxnLst/>
                <a:rect l="l" t="t" r="r" b="b"/>
                <a:pathLst>
                  <a:path w="36576" h="36576" extrusionOk="0">
                    <a:moveTo>
                      <a:pt x="36576" y="18288"/>
                    </a:moveTo>
                    <a:cubicBezTo>
                      <a:pt x="36576" y="28388"/>
                      <a:pt x="28388" y="36576"/>
                      <a:pt x="18288" y="36576"/>
                    </a:cubicBezTo>
                    <a:cubicBezTo>
                      <a:pt x="8188" y="36576"/>
                      <a:pt x="0" y="28388"/>
                      <a:pt x="0" y="18288"/>
                    </a:cubicBezTo>
                    <a:cubicBezTo>
                      <a:pt x="0" y="8188"/>
                      <a:pt x="8188" y="0"/>
                      <a:pt x="18288" y="0"/>
                    </a:cubicBezTo>
                    <a:cubicBezTo>
                      <a:pt x="28388" y="0"/>
                      <a:pt x="36576" y="8188"/>
                      <a:pt x="36576" y="1828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2" name="Google Shape;128;p16">
                <a:extLst>
                  <a:ext uri="{FF2B5EF4-FFF2-40B4-BE49-F238E27FC236}">
                    <a16:creationId xmlns:a16="http://schemas.microsoft.com/office/drawing/2014/main" id="{1A4A7C43-A6A9-89FC-B45D-58235E2CD623}"/>
                  </a:ext>
                </a:extLst>
              </p:cNvPr>
              <p:cNvSpPr/>
              <p:nvPr/>
            </p:nvSpPr>
            <p:spPr>
              <a:xfrm>
                <a:off x="5000361" y="4101338"/>
                <a:ext cx="36766" cy="36766"/>
              </a:xfrm>
              <a:custGeom>
                <a:avLst/>
                <a:gdLst/>
                <a:ahLst/>
                <a:cxnLst/>
                <a:rect l="l" t="t" r="r" b="b"/>
                <a:pathLst>
                  <a:path w="36766" h="36766" extrusionOk="0">
                    <a:moveTo>
                      <a:pt x="0" y="18478"/>
                    </a:moveTo>
                    <a:cubicBezTo>
                      <a:pt x="-52" y="8326"/>
                      <a:pt x="8136" y="53"/>
                      <a:pt x="18288" y="0"/>
                    </a:cubicBezTo>
                    <a:cubicBezTo>
                      <a:pt x="28441" y="-52"/>
                      <a:pt x="36714" y="8136"/>
                      <a:pt x="36766" y="18288"/>
                    </a:cubicBezTo>
                    <a:cubicBezTo>
                      <a:pt x="36819" y="28441"/>
                      <a:pt x="28631" y="36714"/>
                      <a:pt x="18478" y="36766"/>
                    </a:cubicBezTo>
                    <a:cubicBezTo>
                      <a:pt x="18415" y="36767"/>
                      <a:pt x="18351" y="36767"/>
                      <a:pt x="18288" y="36766"/>
                    </a:cubicBezTo>
                    <a:cubicBezTo>
                      <a:pt x="8210" y="36714"/>
                      <a:pt x="52" y="28557"/>
                      <a:pt x="0" y="1847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3" name="Google Shape;129;p16">
                <a:extLst>
                  <a:ext uri="{FF2B5EF4-FFF2-40B4-BE49-F238E27FC236}">
                    <a16:creationId xmlns:a16="http://schemas.microsoft.com/office/drawing/2014/main" id="{9EFEB4A9-3A06-EBDC-F02D-41A6F45B255A}"/>
                  </a:ext>
                </a:extLst>
              </p:cNvPr>
              <p:cNvSpPr/>
              <p:nvPr/>
            </p:nvSpPr>
            <p:spPr>
              <a:xfrm>
                <a:off x="4234034" y="5008966"/>
                <a:ext cx="36613" cy="36585"/>
              </a:xfrm>
              <a:custGeom>
                <a:avLst/>
                <a:gdLst/>
                <a:ahLst/>
                <a:cxnLst/>
                <a:rect l="l" t="t" r="r" b="b"/>
                <a:pathLst>
                  <a:path w="36613" h="36585" extrusionOk="0">
                    <a:moveTo>
                      <a:pt x="11947" y="1152"/>
                    </a:moveTo>
                    <a:cubicBezTo>
                      <a:pt x="21414" y="-2369"/>
                      <a:pt x="31942" y="2452"/>
                      <a:pt x="35462" y="11919"/>
                    </a:cubicBezTo>
                    <a:cubicBezTo>
                      <a:pt x="38982" y="21386"/>
                      <a:pt x="34161" y="31914"/>
                      <a:pt x="24694" y="35434"/>
                    </a:cubicBezTo>
                    <a:cubicBezTo>
                      <a:pt x="15232" y="38953"/>
                      <a:pt x="4708" y="34139"/>
                      <a:pt x="1184" y="24678"/>
                    </a:cubicBezTo>
                    <a:cubicBezTo>
                      <a:pt x="-2374" y="15282"/>
                      <a:pt x="2359" y="4780"/>
                      <a:pt x="11756" y="1223"/>
                    </a:cubicBezTo>
                    <a:cubicBezTo>
                      <a:pt x="11820" y="1198"/>
                      <a:pt x="11883" y="1175"/>
                      <a:pt x="11947" y="115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4" name="Google Shape;130;p16">
                <a:extLst>
                  <a:ext uri="{FF2B5EF4-FFF2-40B4-BE49-F238E27FC236}">
                    <a16:creationId xmlns:a16="http://schemas.microsoft.com/office/drawing/2014/main" id="{23254C29-872F-C577-D4F0-11CB21082BE5}"/>
                  </a:ext>
                </a:extLst>
              </p:cNvPr>
              <p:cNvSpPr/>
              <p:nvPr/>
            </p:nvSpPr>
            <p:spPr>
              <a:xfrm>
                <a:off x="4465888" y="4922352"/>
                <a:ext cx="36586" cy="36586"/>
              </a:xfrm>
              <a:custGeom>
                <a:avLst/>
                <a:gdLst/>
                <a:ahLst/>
                <a:cxnLst/>
                <a:rect l="l" t="t" r="r" b="b"/>
                <a:pathLst>
                  <a:path w="36586" h="36586" extrusionOk="0">
                    <a:moveTo>
                      <a:pt x="11836" y="1183"/>
                    </a:moveTo>
                    <a:cubicBezTo>
                      <a:pt x="21286" y="-2383"/>
                      <a:pt x="31837" y="2386"/>
                      <a:pt x="35403" y="11836"/>
                    </a:cubicBezTo>
                    <a:cubicBezTo>
                      <a:pt x="38970" y="21285"/>
                      <a:pt x="34200" y="31837"/>
                      <a:pt x="24750" y="35403"/>
                    </a:cubicBezTo>
                    <a:cubicBezTo>
                      <a:pt x="15301" y="38970"/>
                      <a:pt x="4749" y="34200"/>
                      <a:pt x="1183" y="24750"/>
                    </a:cubicBezTo>
                    <a:cubicBezTo>
                      <a:pt x="1178" y="24737"/>
                      <a:pt x="1173" y="24723"/>
                      <a:pt x="1168" y="24710"/>
                    </a:cubicBezTo>
                    <a:cubicBezTo>
                      <a:pt x="-2370" y="15268"/>
                      <a:pt x="2402" y="4743"/>
                      <a:pt x="11836" y="118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5" name="Google Shape;131;p16">
                <a:extLst>
                  <a:ext uri="{FF2B5EF4-FFF2-40B4-BE49-F238E27FC236}">
                    <a16:creationId xmlns:a16="http://schemas.microsoft.com/office/drawing/2014/main" id="{C0552C52-4E9D-5A38-85C3-CEFAFC1904EB}"/>
                  </a:ext>
                </a:extLst>
              </p:cNvPr>
              <p:cNvSpPr/>
              <p:nvPr/>
            </p:nvSpPr>
            <p:spPr>
              <a:xfrm>
                <a:off x="4681641" y="4828849"/>
                <a:ext cx="36585" cy="36585"/>
              </a:xfrm>
              <a:custGeom>
                <a:avLst/>
                <a:gdLst/>
                <a:ahLst/>
                <a:cxnLst/>
                <a:rect l="l" t="t" r="r" b="b"/>
                <a:pathLst>
                  <a:path w="36585" h="36585" extrusionOk="0">
                    <a:moveTo>
                      <a:pt x="11919" y="1152"/>
                    </a:moveTo>
                    <a:cubicBezTo>
                      <a:pt x="21386" y="-2369"/>
                      <a:pt x="31914" y="2452"/>
                      <a:pt x="35434" y="11919"/>
                    </a:cubicBezTo>
                    <a:cubicBezTo>
                      <a:pt x="38954" y="21386"/>
                      <a:pt x="34134" y="31914"/>
                      <a:pt x="24667" y="35434"/>
                    </a:cubicBezTo>
                    <a:cubicBezTo>
                      <a:pt x="15204" y="38953"/>
                      <a:pt x="4681" y="34139"/>
                      <a:pt x="1156" y="24678"/>
                    </a:cubicBezTo>
                    <a:cubicBezTo>
                      <a:pt x="-2371" y="15214"/>
                      <a:pt x="2443" y="4682"/>
                      <a:pt x="11908" y="1156"/>
                    </a:cubicBezTo>
                    <a:cubicBezTo>
                      <a:pt x="11911" y="1155"/>
                      <a:pt x="11915" y="1153"/>
                      <a:pt x="11919" y="115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6" name="Google Shape;132;p16">
                <a:extLst>
                  <a:ext uri="{FF2B5EF4-FFF2-40B4-BE49-F238E27FC236}">
                    <a16:creationId xmlns:a16="http://schemas.microsoft.com/office/drawing/2014/main" id="{3C02BA09-B6C5-B0B3-21D5-5654FAE23518}"/>
                  </a:ext>
                </a:extLst>
              </p:cNvPr>
              <p:cNvSpPr/>
              <p:nvPr/>
            </p:nvSpPr>
            <p:spPr>
              <a:xfrm>
                <a:off x="4913408" y="4742238"/>
                <a:ext cx="36749" cy="36776"/>
              </a:xfrm>
              <a:custGeom>
                <a:avLst/>
                <a:gdLst/>
                <a:ahLst/>
                <a:cxnLst/>
                <a:rect l="l" t="t" r="r" b="b"/>
                <a:pathLst>
                  <a:path w="36749" h="36776" extrusionOk="0">
                    <a:moveTo>
                      <a:pt x="11896" y="1179"/>
                    </a:moveTo>
                    <a:cubicBezTo>
                      <a:pt x="21400" y="-2391"/>
                      <a:pt x="32000" y="2419"/>
                      <a:pt x="35570" y="11923"/>
                    </a:cubicBezTo>
                    <a:cubicBezTo>
                      <a:pt x="39141" y="21427"/>
                      <a:pt x="34331" y="32027"/>
                      <a:pt x="24826" y="35597"/>
                    </a:cubicBezTo>
                    <a:cubicBezTo>
                      <a:pt x="15322" y="39168"/>
                      <a:pt x="4723" y="34358"/>
                      <a:pt x="1152" y="24854"/>
                    </a:cubicBezTo>
                    <a:cubicBezTo>
                      <a:pt x="1146" y="24836"/>
                      <a:pt x="1139" y="24819"/>
                      <a:pt x="1133" y="24802"/>
                    </a:cubicBezTo>
                    <a:cubicBezTo>
                      <a:pt x="-2345" y="15309"/>
                      <a:pt x="2451" y="4784"/>
                      <a:pt x="11896" y="117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7" name="Google Shape;133;p16">
                <a:extLst>
                  <a:ext uri="{FF2B5EF4-FFF2-40B4-BE49-F238E27FC236}">
                    <a16:creationId xmlns:a16="http://schemas.microsoft.com/office/drawing/2014/main" id="{686818B1-52BE-F78D-26C5-A9CF09896FE7}"/>
                  </a:ext>
                </a:extLst>
              </p:cNvPr>
              <p:cNvSpPr/>
              <p:nvPr/>
            </p:nvSpPr>
            <p:spPr>
              <a:xfrm>
                <a:off x="4061577" y="3937508"/>
                <a:ext cx="1056002" cy="1247393"/>
              </a:xfrm>
              <a:custGeom>
                <a:avLst/>
                <a:gdLst/>
                <a:ahLst/>
                <a:cxnLst/>
                <a:rect l="l" t="t" r="r" b="b"/>
                <a:pathLst>
                  <a:path w="1056002" h="1247393" extrusionOk="0">
                    <a:moveTo>
                      <a:pt x="667" y="1247394"/>
                    </a:moveTo>
                    <a:cubicBezTo>
                      <a:pt x="583" y="1246539"/>
                      <a:pt x="583" y="1245678"/>
                      <a:pt x="667" y="1244822"/>
                    </a:cubicBezTo>
                    <a:cubicBezTo>
                      <a:pt x="667" y="1243013"/>
                      <a:pt x="667" y="1240441"/>
                      <a:pt x="667" y="1237202"/>
                    </a:cubicBezTo>
                    <a:cubicBezTo>
                      <a:pt x="667" y="1230249"/>
                      <a:pt x="667" y="1220248"/>
                      <a:pt x="667" y="1207389"/>
                    </a:cubicBezTo>
                    <a:cubicBezTo>
                      <a:pt x="667" y="1181005"/>
                      <a:pt x="667" y="1142714"/>
                      <a:pt x="0" y="1093946"/>
                    </a:cubicBezTo>
                    <a:lnTo>
                      <a:pt x="0" y="1093089"/>
                    </a:lnTo>
                    <a:lnTo>
                      <a:pt x="762" y="1093089"/>
                    </a:lnTo>
                    <a:lnTo>
                      <a:pt x="747427" y="766477"/>
                    </a:lnTo>
                    <a:lnTo>
                      <a:pt x="1052227" y="633698"/>
                    </a:lnTo>
                    <a:lnTo>
                      <a:pt x="1050893" y="635698"/>
                    </a:lnTo>
                    <a:cubicBezTo>
                      <a:pt x="1052131" y="449961"/>
                      <a:pt x="1053274" y="291084"/>
                      <a:pt x="1054132" y="178498"/>
                    </a:cubicBezTo>
                    <a:cubicBezTo>
                      <a:pt x="1054703" y="122396"/>
                      <a:pt x="1055084" y="77819"/>
                      <a:pt x="1055465" y="47054"/>
                    </a:cubicBezTo>
                    <a:cubicBezTo>
                      <a:pt x="1055465" y="31909"/>
                      <a:pt x="1055465" y="20193"/>
                      <a:pt x="1055941" y="12097"/>
                    </a:cubicBezTo>
                    <a:cubicBezTo>
                      <a:pt x="1055941" y="8191"/>
                      <a:pt x="1055941" y="5239"/>
                      <a:pt x="1055941" y="3048"/>
                    </a:cubicBezTo>
                    <a:cubicBezTo>
                      <a:pt x="1055860" y="2034"/>
                      <a:pt x="1055860" y="1014"/>
                      <a:pt x="1055941" y="0"/>
                    </a:cubicBezTo>
                    <a:cubicBezTo>
                      <a:pt x="1056023" y="1014"/>
                      <a:pt x="1056023" y="2034"/>
                      <a:pt x="1055941" y="3048"/>
                    </a:cubicBezTo>
                    <a:cubicBezTo>
                      <a:pt x="1055941" y="5239"/>
                      <a:pt x="1055941" y="8191"/>
                      <a:pt x="1055941" y="12097"/>
                    </a:cubicBezTo>
                    <a:cubicBezTo>
                      <a:pt x="1055941" y="20193"/>
                      <a:pt x="1055941" y="31909"/>
                      <a:pt x="1055941" y="47054"/>
                    </a:cubicBezTo>
                    <a:lnTo>
                      <a:pt x="1055941" y="178498"/>
                    </a:lnTo>
                    <a:cubicBezTo>
                      <a:pt x="1055941" y="291179"/>
                      <a:pt x="1054989" y="450056"/>
                      <a:pt x="1054417" y="635698"/>
                    </a:cubicBezTo>
                    <a:lnTo>
                      <a:pt x="1054417" y="637222"/>
                    </a:lnTo>
                    <a:lnTo>
                      <a:pt x="1053084" y="637794"/>
                    </a:lnTo>
                    <a:lnTo>
                      <a:pt x="748284" y="771144"/>
                    </a:lnTo>
                    <a:lnTo>
                      <a:pt x="762" y="1095661"/>
                    </a:lnTo>
                    <a:lnTo>
                      <a:pt x="1524" y="1094518"/>
                    </a:lnTo>
                    <a:cubicBezTo>
                      <a:pt x="1524" y="1143286"/>
                      <a:pt x="1048" y="1181576"/>
                      <a:pt x="952" y="1207961"/>
                    </a:cubicBezTo>
                    <a:cubicBezTo>
                      <a:pt x="952" y="1220819"/>
                      <a:pt x="952" y="1230821"/>
                      <a:pt x="952" y="1237774"/>
                    </a:cubicBezTo>
                    <a:cubicBezTo>
                      <a:pt x="952" y="1241012"/>
                      <a:pt x="952" y="1243584"/>
                      <a:pt x="952" y="1245394"/>
                    </a:cubicBezTo>
                    <a:cubicBezTo>
                      <a:pt x="952" y="1247204"/>
                      <a:pt x="667" y="1247394"/>
                      <a:pt x="667" y="1247394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8" name="Google Shape;134;p16">
                <a:extLst>
                  <a:ext uri="{FF2B5EF4-FFF2-40B4-BE49-F238E27FC236}">
                    <a16:creationId xmlns:a16="http://schemas.microsoft.com/office/drawing/2014/main" id="{09058288-C4C4-8A36-35F7-9A0A6B22A962}"/>
                  </a:ext>
                </a:extLst>
              </p:cNvPr>
              <p:cNvSpPr/>
              <p:nvPr/>
            </p:nvSpPr>
            <p:spPr>
              <a:xfrm>
                <a:off x="3417020" y="1251077"/>
                <a:ext cx="907065" cy="4857"/>
              </a:xfrm>
              <a:custGeom>
                <a:avLst/>
                <a:gdLst/>
                <a:ahLst/>
                <a:cxnLst/>
                <a:rect l="l" t="t" r="r" b="b"/>
                <a:pathLst>
                  <a:path w="907065" h="4857" extrusionOk="0">
                    <a:moveTo>
                      <a:pt x="907066" y="2476"/>
                    </a:moveTo>
                    <a:cubicBezTo>
                      <a:pt x="907066" y="3810"/>
                      <a:pt x="703993" y="4858"/>
                      <a:pt x="453580" y="4858"/>
                    </a:cubicBezTo>
                    <a:cubicBezTo>
                      <a:pt x="203168" y="4858"/>
                      <a:pt x="0" y="3810"/>
                      <a:pt x="0" y="2476"/>
                    </a:cubicBezTo>
                    <a:cubicBezTo>
                      <a:pt x="0" y="1143"/>
                      <a:pt x="203073" y="0"/>
                      <a:pt x="453580" y="0"/>
                    </a:cubicBezTo>
                    <a:cubicBezTo>
                      <a:pt x="704088" y="0"/>
                      <a:pt x="907066" y="1143"/>
                      <a:pt x="907066" y="247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9" name="Google Shape;135;p16">
                <a:extLst>
                  <a:ext uri="{FF2B5EF4-FFF2-40B4-BE49-F238E27FC236}">
                    <a16:creationId xmlns:a16="http://schemas.microsoft.com/office/drawing/2014/main" id="{B6B7C73F-2743-E381-B9D1-43A9CF4B75D0}"/>
                  </a:ext>
                </a:extLst>
              </p:cNvPr>
              <p:cNvSpPr/>
              <p:nvPr/>
            </p:nvSpPr>
            <p:spPr>
              <a:xfrm>
                <a:off x="3425688" y="2390171"/>
                <a:ext cx="1292542" cy="4762"/>
              </a:xfrm>
              <a:custGeom>
                <a:avLst/>
                <a:gdLst/>
                <a:ahLst/>
                <a:cxnLst/>
                <a:rect l="l" t="t" r="r" b="b"/>
                <a:pathLst>
                  <a:path w="1292542" h="4762" extrusionOk="0">
                    <a:moveTo>
                      <a:pt x="1292542" y="2381"/>
                    </a:moveTo>
                    <a:cubicBezTo>
                      <a:pt x="1292542" y="3715"/>
                      <a:pt x="1003173" y="4763"/>
                      <a:pt x="646366" y="4763"/>
                    </a:cubicBezTo>
                    <a:cubicBezTo>
                      <a:pt x="289560" y="4763"/>
                      <a:pt x="0" y="3715"/>
                      <a:pt x="0" y="2381"/>
                    </a:cubicBezTo>
                    <a:cubicBezTo>
                      <a:pt x="0" y="1048"/>
                      <a:pt x="289370" y="0"/>
                      <a:pt x="646366" y="0"/>
                    </a:cubicBezTo>
                    <a:cubicBezTo>
                      <a:pt x="1003363" y="0"/>
                      <a:pt x="1292542" y="1048"/>
                      <a:pt x="1292542" y="238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0" name="Google Shape;136;p16">
                <a:extLst>
                  <a:ext uri="{FF2B5EF4-FFF2-40B4-BE49-F238E27FC236}">
                    <a16:creationId xmlns:a16="http://schemas.microsoft.com/office/drawing/2014/main" id="{CFB4D95E-206D-72CE-2F36-6C540634FB16}"/>
                  </a:ext>
                </a:extLst>
              </p:cNvPr>
              <p:cNvSpPr/>
              <p:nvPr/>
            </p:nvSpPr>
            <p:spPr>
              <a:xfrm>
                <a:off x="2297928" y="2765933"/>
                <a:ext cx="1127760" cy="639127"/>
              </a:xfrm>
              <a:custGeom>
                <a:avLst/>
                <a:gdLst/>
                <a:ahLst/>
                <a:cxnLst/>
                <a:rect l="l" t="t" r="r" b="b"/>
                <a:pathLst>
                  <a:path w="1127760" h="639127" extrusionOk="0">
                    <a:moveTo>
                      <a:pt x="1127760" y="2667"/>
                    </a:moveTo>
                    <a:cubicBezTo>
                      <a:pt x="1126431" y="2814"/>
                      <a:pt x="1125089" y="2814"/>
                      <a:pt x="1123760" y="2667"/>
                    </a:cubicBezTo>
                    <a:lnTo>
                      <a:pt x="1112139" y="2667"/>
                    </a:lnTo>
                    <a:lnTo>
                      <a:pt x="1067086" y="3143"/>
                    </a:lnTo>
                    <a:lnTo>
                      <a:pt x="901637" y="3905"/>
                    </a:lnTo>
                    <a:lnTo>
                      <a:pt x="355759" y="4572"/>
                    </a:lnTo>
                    <a:lnTo>
                      <a:pt x="278892" y="4572"/>
                    </a:lnTo>
                    <a:lnTo>
                      <a:pt x="281083" y="3143"/>
                    </a:lnTo>
                    <a:lnTo>
                      <a:pt x="82106" y="455485"/>
                    </a:lnTo>
                    <a:lnTo>
                      <a:pt x="22289" y="590169"/>
                    </a:lnTo>
                    <a:lnTo>
                      <a:pt x="5906" y="626459"/>
                    </a:lnTo>
                    <a:lnTo>
                      <a:pt x="1619" y="635984"/>
                    </a:lnTo>
                    <a:lnTo>
                      <a:pt x="0" y="639128"/>
                    </a:lnTo>
                    <a:cubicBezTo>
                      <a:pt x="259" y="637978"/>
                      <a:pt x="642" y="636860"/>
                      <a:pt x="1143" y="635794"/>
                    </a:cubicBezTo>
                    <a:lnTo>
                      <a:pt x="5144" y="626269"/>
                    </a:lnTo>
                    <a:lnTo>
                      <a:pt x="20669" y="589597"/>
                    </a:lnTo>
                    <a:lnTo>
                      <a:pt x="79153" y="454342"/>
                    </a:lnTo>
                    <a:lnTo>
                      <a:pt x="276701" y="1429"/>
                    </a:lnTo>
                    <a:lnTo>
                      <a:pt x="277273" y="0"/>
                    </a:lnTo>
                    <a:lnTo>
                      <a:pt x="355759" y="0"/>
                    </a:lnTo>
                    <a:lnTo>
                      <a:pt x="901637" y="667"/>
                    </a:lnTo>
                    <a:lnTo>
                      <a:pt x="1067086" y="1429"/>
                    </a:lnTo>
                    <a:lnTo>
                      <a:pt x="1112139" y="1905"/>
                    </a:lnTo>
                    <a:lnTo>
                      <a:pt x="1123760" y="1905"/>
                    </a:lnTo>
                    <a:cubicBezTo>
                      <a:pt x="1125114" y="2031"/>
                      <a:pt x="1126454" y="2286"/>
                      <a:pt x="1127760" y="266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9" name="Google Shape;138;p16">
              <a:extLst>
                <a:ext uri="{FF2B5EF4-FFF2-40B4-BE49-F238E27FC236}">
                  <a16:creationId xmlns:a16="http://schemas.microsoft.com/office/drawing/2014/main" id="{B9781F85-6846-A1F2-3C52-5F76A637B145}"/>
                </a:ext>
              </a:extLst>
            </p:cNvPr>
            <p:cNvSpPr/>
            <p:nvPr/>
          </p:nvSpPr>
          <p:spPr>
            <a:xfrm>
              <a:off x="2263856" y="1766894"/>
              <a:ext cx="205391" cy="297800"/>
            </a:xfrm>
            <a:custGeom>
              <a:avLst/>
              <a:gdLst/>
              <a:ahLst/>
              <a:cxnLst/>
              <a:rect l="l" t="t" r="r" b="b"/>
              <a:pathLst>
                <a:path w="278496" h="403797" extrusionOk="0">
                  <a:moveTo>
                    <a:pt x="275539" y="62865"/>
                  </a:moveTo>
                  <a:cubicBezTo>
                    <a:pt x="253097" y="24186"/>
                    <a:pt x="211862" y="272"/>
                    <a:pt x="167145" y="0"/>
                  </a:cubicBezTo>
                  <a:cubicBezTo>
                    <a:pt x="121886" y="714"/>
                    <a:pt x="79210" y="21217"/>
                    <a:pt x="50368" y="56102"/>
                  </a:cubicBezTo>
                  <a:cubicBezTo>
                    <a:pt x="-7734" y="125063"/>
                    <a:pt x="-13735" y="227552"/>
                    <a:pt x="22936" y="308229"/>
                  </a:cubicBezTo>
                  <a:cubicBezTo>
                    <a:pt x="40866" y="349015"/>
                    <a:pt x="72984" y="381911"/>
                    <a:pt x="113329" y="400812"/>
                  </a:cubicBezTo>
                  <a:cubicBezTo>
                    <a:pt x="124746" y="407016"/>
                    <a:pt x="139020" y="403260"/>
                    <a:pt x="145904" y="392240"/>
                  </a:cubicBezTo>
                  <a:cubicBezTo>
                    <a:pt x="152425" y="380862"/>
                    <a:pt x="148608" y="366358"/>
                    <a:pt x="137332" y="359664"/>
                  </a:cubicBezTo>
                  <a:cubicBezTo>
                    <a:pt x="80182" y="334518"/>
                    <a:pt x="50464" y="273939"/>
                    <a:pt x="47701" y="213931"/>
                  </a:cubicBezTo>
                  <a:cubicBezTo>
                    <a:pt x="44653" y="146304"/>
                    <a:pt x="75419" y="65246"/>
                    <a:pt x="148476" y="49340"/>
                  </a:cubicBezTo>
                  <a:cubicBezTo>
                    <a:pt x="182169" y="41905"/>
                    <a:pt x="216808" y="57069"/>
                    <a:pt x="234201" y="86868"/>
                  </a:cubicBezTo>
                  <a:cubicBezTo>
                    <a:pt x="248965" y="113824"/>
                    <a:pt x="290113" y="89821"/>
                    <a:pt x="275349" y="6286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139;p16">
              <a:extLst>
                <a:ext uri="{FF2B5EF4-FFF2-40B4-BE49-F238E27FC236}">
                  <a16:creationId xmlns:a16="http://schemas.microsoft.com/office/drawing/2014/main" id="{503CD74E-FA3D-5277-0128-F13F1957DAB4}"/>
                </a:ext>
              </a:extLst>
            </p:cNvPr>
            <p:cNvSpPr/>
            <p:nvPr/>
          </p:nvSpPr>
          <p:spPr>
            <a:xfrm>
              <a:off x="2293537" y="1994048"/>
              <a:ext cx="26453" cy="19997"/>
            </a:xfrm>
            <a:custGeom>
              <a:avLst/>
              <a:gdLst/>
              <a:ahLst/>
              <a:cxnLst/>
              <a:rect l="l" t="t" r="r" b="b"/>
              <a:pathLst>
                <a:path w="35868" h="27114" extrusionOk="0">
                  <a:moveTo>
                    <a:pt x="35869" y="1005"/>
                  </a:moveTo>
                  <a:cubicBezTo>
                    <a:pt x="28764" y="3394"/>
                    <a:pt x="21957" y="6590"/>
                    <a:pt x="15580" y="10530"/>
                  </a:cubicBezTo>
                  <a:cubicBezTo>
                    <a:pt x="5579" y="17578"/>
                    <a:pt x="2150" y="27484"/>
                    <a:pt x="721" y="27103"/>
                  </a:cubicBezTo>
                  <a:cubicBezTo>
                    <a:pt x="-707" y="26722"/>
                    <a:pt x="150" y="24151"/>
                    <a:pt x="1864" y="19960"/>
                  </a:cubicBezTo>
                  <a:cubicBezTo>
                    <a:pt x="6673" y="9036"/>
                    <a:pt x="16953" y="1516"/>
                    <a:pt x="28820" y="243"/>
                  </a:cubicBezTo>
                  <a:cubicBezTo>
                    <a:pt x="33202" y="-424"/>
                    <a:pt x="35869" y="433"/>
                    <a:pt x="35869" y="100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140;p16">
              <a:extLst>
                <a:ext uri="{FF2B5EF4-FFF2-40B4-BE49-F238E27FC236}">
                  <a16:creationId xmlns:a16="http://schemas.microsoft.com/office/drawing/2014/main" id="{BFCE9963-CA38-3E15-1464-0DBC239D36E4}"/>
                </a:ext>
              </a:extLst>
            </p:cNvPr>
            <p:cNvSpPr/>
            <p:nvPr/>
          </p:nvSpPr>
          <p:spPr>
            <a:xfrm>
              <a:off x="2270297" y="1949487"/>
              <a:ext cx="28902" cy="14872"/>
            </a:xfrm>
            <a:custGeom>
              <a:avLst/>
              <a:gdLst/>
              <a:ahLst/>
              <a:cxnLst/>
              <a:rect l="l" t="t" r="r" b="b"/>
              <a:pathLst>
                <a:path w="39189" h="20166" extrusionOk="0">
                  <a:moveTo>
                    <a:pt x="39165" y="3854"/>
                  </a:moveTo>
                  <a:cubicBezTo>
                    <a:pt x="31904" y="3711"/>
                    <a:pt x="24667" y="4740"/>
                    <a:pt x="17734" y="6902"/>
                  </a:cubicBezTo>
                  <a:cubicBezTo>
                    <a:pt x="6494" y="11379"/>
                    <a:pt x="1732" y="20713"/>
                    <a:pt x="493" y="20142"/>
                  </a:cubicBezTo>
                  <a:cubicBezTo>
                    <a:pt x="-745" y="19570"/>
                    <a:pt x="493" y="17094"/>
                    <a:pt x="2589" y="13284"/>
                  </a:cubicBezTo>
                  <a:cubicBezTo>
                    <a:pt x="9200" y="3325"/>
                    <a:pt x="21134" y="-1704"/>
                    <a:pt x="32878" y="520"/>
                  </a:cubicBezTo>
                  <a:cubicBezTo>
                    <a:pt x="37260" y="1949"/>
                    <a:pt x="39451" y="3282"/>
                    <a:pt x="39165" y="385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141;p16">
              <a:extLst>
                <a:ext uri="{FF2B5EF4-FFF2-40B4-BE49-F238E27FC236}">
                  <a16:creationId xmlns:a16="http://schemas.microsoft.com/office/drawing/2014/main" id="{5983A672-08E4-BAF5-BA22-0859EE1B1EE8}"/>
                </a:ext>
              </a:extLst>
            </p:cNvPr>
            <p:cNvSpPr/>
            <p:nvPr/>
          </p:nvSpPr>
          <p:spPr>
            <a:xfrm>
              <a:off x="2268623" y="1892109"/>
              <a:ext cx="30535" cy="9111"/>
            </a:xfrm>
            <a:custGeom>
              <a:avLst/>
              <a:gdLst/>
              <a:ahLst/>
              <a:cxnLst/>
              <a:rect l="l" t="t" r="r" b="b"/>
              <a:pathLst>
                <a:path w="41404" h="12354" extrusionOk="0">
                  <a:moveTo>
                    <a:pt x="41338" y="12354"/>
                  </a:moveTo>
                  <a:cubicBezTo>
                    <a:pt x="34852" y="9436"/>
                    <a:pt x="28129" y="7078"/>
                    <a:pt x="21241" y="5306"/>
                  </a:cubicBezTo>
                  <a:cubicBezTo>
                    <a:pt x="14146" y="5060"/>
                    <a:pt x="7044" y="5379"/>
                    <a:pt x="0" y="6258"/>
                  </a:cubicBezTo>
                  <a:cubicBezTo>
                    <a:pt x="0" y="6258"/>
                    <a:pt x="1619" y="3877"/>
                    <a:pt x="5620" y="2163"/>
                  </a:cubicBezTo>
                  <a:cubicBezTo>
                    <a:pt x="16220" y="-1918"/>
                    <a:pt x="28184" y="-147"/>
                    <a:pt x="37147" y="6830"/>
                  </a:cubicBezTo>
                  <a:cubicBezTo>
                    <a:pt x="40481" y="9592"/>
                    <a:pt x="41719" y="11973"/>
                    <a:pt x="41338" y="1235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142;p16">
              <a:extLst>
                <a:ext uri="{FF2B5EF4-FFF2-40B4-BE49-F238E27FC236}">
                  <a16:creationId xmlns:a16="http://schemas.microsoft.com/office/drawing/2014/main" id="{94C3355C-BD07-2B04-2FD3-BFFA1DD10D0E}"/>
                </a:ext>
              </a:extLst>
            </p:cNvPr>
            <p:cNvSpPr/>
            <p:nvPr/>
          </p:nvSpPr>
          <p:spPr>
            <a:xfrm>
              <a:off x="2284439" y="1835063"/>
              <a:ext cx="29805" cy="11093"/>
            </a:xfrm>
            <a:custGeom>
              <a:avLst/>
              <a:gdLst/>
              <a:ahLst/>
              <a:cxnLst/>
              <a:rect l="l" t="t" r="r" b="b"/>
              <a:pathLst>
                <a:path w="40413" h="15042" extrusionOk="0">
                  <a:moveTo>
                    <a:pt x="40291" y="14977"/>
                  </a:moveTo>
                  <a:cubicBezTo>
                    <a:pt x="39148" y="15834"/>
                    <a:pt x="32766" y="8024"/>
                    <a:pt x="21241" y="5452"/>
                  </a:cubicBezTo>
                  <a:cubicBezTo>
                    <a:pt x="14187" y="4591"/>
                    <a:pt x="7054" y="4591"/>
                    <a:pt x="0" y="5452"/>
                  </a:cubicBezTo>
                  <a:cubicBezTo>
                    <a:pt x="0" y="4976"/>
                    <a:pt x="1714" y="3071"/>
                    <a:pt x="5715" y="1547"/>
                  </a:cubicBezTo>
                  <a:cubicBezTo>
                    <a:pt x="11095" y="-257"/>
                    <a:pt x="16877" y="-488"/>
                    <a:pt x="22384" y="880"/>
                  </a:cubicBezTo>
                  <a:cubicBezTo>
                    <a:pt x="27912" y="2178"/>
                    <a:pt x="32943" y="5057"/>
                    <a:pt x="36862" y="9167"/>
                  </a:cubicBezTo>
                  <a:cubicBezTo>
                    <a:pt x="39910" y="12024"/>
                    <a:pt x="40767" y="14596"/>
                    <a:pt x="40291" y="14977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143;p16">
              <a:extLst>
                <a:ext uri="{FF2B5EF4-FFF2-40B4-BE49-F238E27FC236}">
                  <a16:creationId xmlns:a16="http://schemas.microsoft.com/office/drawing/2014/main" id="{15120F0A-B051-6EFB-F2CC-0D89E17E3FB4}"/>
                </a:ext>
              </a:extLst>
            </p:cNvPr>
            <p:cNvSpPr/>
            <p:nvPr/>
          </p:nvSpPr>
          <p:spPr>
            <a:xfrm>
              <a:off x="2333493" y="1787094"/>
              <a:ext cx="21050" cy="26528"/>
            </a:xfrm>
            <a:custGeom>
              <a:avLst/>
              <a:gdLst/>
              <a:ahLst/>
              <a:cxnLst/>
              <a:rect l="l" t="t" r="r" b="b"/>
              <a:pathLst>
                <a:path w="28542" h="35970" extrusionOk="0">
                  <a:moveTo>
                    <a:pt x="28020" y="35971"/>
                  </a:moveTo>
                  <a:cubicBezTo>
                    <a:pt x="25009" y="28886"/>
                    <a:pt x="21409" y="22068"/>
                    <a:pt x="17256" y="15587"/>
                  </a:cubicBezTo>
                  <a:cubicBezTo>
                    <a:pt x="9636" y="6062"/>
                    <a:pt x="-460" y="1681"/>
                    <a:pt x="16" y="347"/>
                  </a:cubicBezTo>
                  <a:cubicBezTo>
                    <a:pt x="492" y="-986"/>
                    <a:pt x="12303" y="1204"/>
                    <a:pt x="21162" y="12539"/>
                  </a:cubicBezTo>
                  <a:cubicBezTo>
                    <a:pt x="27171" y="18742"/>
                    <a:pt x="29736" y="27507"/>
                    <a:pt x="28020" y="3597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144;p16">
              <a:extLst>
                <a:ext uri="{FF2B5EF4-FFF2-40B4-BE49-F238E27FC236}">
                  <a16:creationId xmlns:a16="http://schemas.microsoft.com/office/drawing/2014/main" id="{0350B81E-2D97-3AEA-2DA4-9FD60CDA0F36}"/>
                </a:ext>
              </a:extLst>
            </p:cNvPr>
            <p:cNvSpPr/>
            <p:nvPr/>
          </p:nvSpPr>
          <p:spPr>
            <a:xfrm>
              <a:off x="2356702" y="2320464"/>
              <a:ext cx="1014013" cy="1042970"/>
            </a:xfrm>
            <a:custGeom>
              <a:avLst/>
              <a:gdLst/>
              <a:ahLst/>
              <a:cxnLst/>
              <a:rect l="l" t="t" r="r" b="b"/>
              <a:pathLst>
                <a:path w="1374933" h="1414196" extrusionOk="0">
                  <a:moveTo>
                    <a:pt x="0" y="0"/>
                  </a:moveTo>
                  <a:cubicBezTo>
                    <a:pt x="0" y="0"/>
                    <a:pt x="476250" y="1337786"/>
                    <a:pt x="512064" y="1399413"/>
                  </a:cubicBezTo>
                  <a:cubicBezTo>
                    <a:pt x="547878" y="1461040"/>
                    <a:pt x="1050036" y="1310068"/>
                    <a:pt x="1050036" y="1310068"/>
                  </a:cubicBezTo>
                  <a:cubicBezTo>
                    <a:pt x="1050036" y="1310068"/>
                    <a:pt x="1133285" y="755809"/>
                    <a:pt x="1165384" y="708946"/>
                  </a:cubicBezTo>
                  <a:cubicBezTo>
                    <a:pt x="1197483" y="662083"/>
                    <a:pt x="1374934" y="76295"/>
                    <a:pt x="1374934" y="762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145;p16">
              <a:extLst>
                <a:ext uri="{FF2B5EF4-FFF2-40B4-BE49-F238E27FC236}">
                  <a16:creationId xmlns:a16="http://schemas.microsoft.com/office/drawing/2014/main" id="{CC6A4307-47CB-A814-08A4-16E18FBFF703}"/>
                </a:ext>
              </a:extLst>
            </p:cNvPr>
            <p:cNvSpPr/>
            <p:nvPr/>
          </p:nvSpPr>
          <p:spPr>
            <a:xfrm>
              <a:off x="3036925" y="1470070"/>
              <a:ext cx="303017" cy="301724"/>
            </a:xfrm>
            <a:custGeom>
              <a:avLst/>
              <a:gdLst/>
              <a:ahLst/>
              <a:cxnLst/>
              <a:rect l="l" t="t" r="r" b="b"/>
              <a:pathLst>
                <a:path w="410871" h="409117" extrusionOk="0">
                  <a:moveTo>
                    <a:pt x="391406" y="391818"/>
                  </a:moveTo>
                  <a:cubicBezTo>
                    <a:pt x="423076" y="309924"/>
                    <a:pt x="415822" y="218076"/>
                    <a:pt x="371689" y="142168"/>
                  </a:cubicBezTo>
                  <a:cubicBezTo>
                    <a:pt x="328064" y="68064"/>
                    <a:pt x="249674" y="19486"/>
                    <a:pt x="165663" y="5103"/>
                  </a:cubicBezTo>
                  <a:cubicBezTo>
                    <a:pt x="116122" y="-3593"/>
                    <a:pt x="65267" y="-1152"/>
                    <a:pt x="16787" y="12247"/>
                  </a:cubicBezTo>
                  <a:cubicBezTo>
                    <a:pt x="-12645" y="20534"/>
                    <a:pt x="-167" y="66540"/>
                    <a:pt x="29456" y="58253"/>
                  </a:cubicBezTo>
                  <a:cubicBezTo>
                    <a:pt x="101764" y="37677"/>
                    <a:pt x="179281" y="46618"/>
                    <a:pt x="245006" y="83113"/>
                  </a:cubicBezTo>
                  <a:cubicBezTo>
                    <a:pt x="308352" y="119058"/>
                    <a:pt x="351371" y="182425"/>
                    <a:pt x="361402" y="254563"/>
                  </a:cubicBezTo>
                  <a:cubicBezTo>
                    <a:pt x="366960" y="296738"/>
                    <a:pt x="361479" y="339633"/>
                    <a:pt x="345495" y="379055"/>
                  </a:cubicBezTo>
                  <a:cubicBezTo>
                    <a:pt x="342026" y="391755"/>
                    <a:pt x="349477" y="404871"/>
                    <a:pt x="362164" y="408392"/>
                  </a:cubicBezTo>
                  <a:cubicBezTo>
                    <a:pt x="374798" y="411533"/>
                    <a:pt x="387671" y="404195"/>
                    <a:pt x="391406" y="3917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146;p16">
              <a:extLst>
                <a:ext uri="{FF2B5EF4-FFF2-40B4-BE49-F238E27FC236}">
                  <a16:creationId xmlns:a16="http://schemas.microsoft.com/office/drawing/2014/main" id="{69ABE8F0-1B0B-9426-01F7-EE1281853639}"/>
                </a:ext>
              </a:extLst>
            </p:cNvPr>
            <p:cNvSpPr/>
            <p:nvPr/>
          </p:nvSpPr>
          <p:spPr>
            <a:xfrm>
              <a:off x="3162327" y="1476964"/>
              <a:ext cx="7697" cy="31786"/>
            </a:xfrm>
            <a:custGeom>
              <a:avLst/>
              <a:gdLst/>
              <a:ahLst/>
              <a:cxnLst/>
              <a:rect l="l" t="t" r="r" b="b"/>
              <a:pathLst>
                <a:path w="10437" h="43100" extrusionOk="0">
                  <a:moveTo>
                    <a:pt x="5456" y="43101"/>
                  </a:moveTo>
                  <a:cubicBezTo>
                    <a:pt x="4028" y="43101"/>
                    <a:pt x="6409" y="33576"/>
                    <a:pt x="4885" y="21289"/>
                  </a:cubicBezTo>
                  <a:cubicBezTo>
                    <a:pt x="3361" y="9001"/>
                    <a:pt x="-1021" y="810"/>
                    <a:pt x="218" y="48"/>
                  </a:cubicBezTo>
                  <a:cubicBezTo>
                    <a:pt x="1456" y="-714"/>
                    <a:pt x="8314" y="7668"/>
                    <a:pt x="9743" y="20717"/>
                  </a:cubicBezTo>
                  <a:cubicBezTo>
                    <a:pt x="11480" y="28450"/>
                    <a:pt x="9928" y="36557"/>
                    <a:pt x="5456" y="4310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147;p16">
              <a:extLst>
                <a:ext uri="{FF2B5EF4-FFF2-40B4-BE49-F238E27FC236}">
                  <a16:creationId xmlns:a16="http://schemas.microsoft.com/office/drawing/2014/main" id="{0F260BC7-4C32-F3C8-C68B-AC162ACADAD6}"/>
                </a:ext>
              </a:extLst>
            </p:cNvPr>
            <p:cNvSpPr/>
            <p:nvPr/>
          </p:nvSpPr>
          <p:spPr>
            <a:xfrm>
              <a:off x="3217377" y="1502938"/>
              <a:ext cx="14705" cy="25945"/>
            </a:xfrm>
            <a:custGeom>
              <a:avLst/>
              <a:gdLst/>
              <a:ahLst/>
              <a:cxnLst/>
              <a:rect l="l" t="t" r="r" b="b"/>
              <a:pathLst>
                <a:path w="19939" h="35180" extrusionOk="0">
                  <a:moveTo>
                    <a:pt x="18207" y="0"/>
                  </a:moveTo>
                  <a:cubicBezTo>
                    <a:pt x="19541" y="0"/>
                    <a:pt x="22112" y="10097"/>
                    <a:pt x="16302" y="21241"/>
                  </a:cubicBezTo>
                  <a:cubicBezTo>
                    <a:pt x="10492" y="32385"/>
                    <a:pt x="395" y="36195"/>
                    <a:pt x="14" y="34957"/>
                  </a:cubicBezTo>
                  <a:cubicBezTo>
                    <a:pt x="-367" y="33719"/>
                    <a:pt x="6968" y="28575"/>
                    <a:pt x="11921" y="18955"/>
                  </a:cubicBezTo>
                  <a:cubicBezTo>
                    <a:pt x="16873" y="9335"/>
                    <a:pt x="16397" y="191"/>
                    <a:pt x="182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148;p16">
              <a:extLst>
                <a:ext uri="{FF2B5EF4-FFF2-40B4-BE49-F238E27FC236}">
                  <a16:creationId xmlns:a16="http://schemas.microsoft.com/office/drawing/2014/main" id="{2A58171E-42CB-C1E3-1EFD-84D99E9F6EA5}"/>
                </a:ext>
              </a:extLst>
            </p:cNvPr>
            <p:cNvSpPr/>
            <p:nvPr/>
          </p:nvSpPr>
          <p:spPr>
            <a:xfrm>
              <a:off x="3265453" y="1544686"/>
              <a:ext cx="25375" cy="26630"/>
            </a:xfrm>
            <a:custGeom>
              <a:avLst/>
              <a:gdLst/>
              <a:ahLst/>
              <a:cxnLst/>
              <a:rect l="l" t="t" r="r" b="b"/>
              <a:pathLst>
                <a:path w="34407" h="36109" extrusionOk="0">
                  <a:moveTo>
                    <a:pt x="34407" y="10"/>
                  </a:moveTo>
                  <a:cubicBezTo>
                    <a:pt x="32097" y="18279"/>
                    <a:pt x="18158" y="32914"/>
                    <a:pt x="22" y="36110"/>
                  </a:cubicBezTo>
                  <a:cubicBezTo>
                    <a:pt x="-550" y="34681"/>
                    <a:pt x="10118" y="30395"/>
                    <a:pt x="19548" y="20393"/>
                  </a:cubicBezTo>
                  <a:cubicBezTo>
                    <a:pt x="28978" y="10392"/>
                    <a:pt x="32978" y="-371"/>
                    <a:pt x="34407" y="1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149;p16">
              <a:extLst>
                <a:ext uri="{FF2B5EF4-FFF2-40B4-BE49-F238E27FC236}">
                  <a16:creationId xmlns:a16="http://schemas.microsoft.com/office/drawing/2014/main" id="{2B7CD812-1E5F-277A-DA72-772A2D6024E3}"/>
                </a:ext>
              </a:extLst>
            </p:cNvPr>
            <p:cNvSpPr/>
            <p:nvPr/>
          </p:nvSpPr>
          <p:spPr>
            <a:xfrm>
              <a:off x="3300380" y="1622756"/>
              <a:ext cx="28411" cy="8525"/>
            </a:xfrm>
            <a:custGeom>
              <a:avLst/>
              <a:gdLst/>
              <a:ahLst/>
              <a:cxnLst/>
              <a:rect l="l" t="t" r="r" b="b"/>
              <a:pathLst>
                <a:path w="38524" h="11560" extrusionOk="0">
                  <a:moveTo>
                    <a:pt x="38420" y="142"/>
                  </a:moveTo>
                  <a:cubicBezTo>
                    <a:pt x="39468" y="999"/>
                    <a:pt x="32610" y="8809"/>
                    <a:pt x="20608" y="11000"/>
                  </a:cubicBezTo>
                  <a:cubicBezTo>
                    <a:pt x="8606" y="13191"/>
                    <a:pt x="-633" y="8333"/>
                    <a:pt x="34" y="7190"/>
                  </a:cubicBezTo>
                  <a:cubicBezTo>
                    <a:pt x="701" y="6047"/>
                    <a:pt x="9559" y="8142"/>
                    <a:pt x="19655" y="6142"/>
                  </a:cubicBezTo>
                  <a:cubicBezTo>
                    <a:pt x="29752" y="4142"/>
                    <a:pt x="37562" y="-906"/>
                    <a:pt x="38420" y="14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150;p16">
              <a:extLst>
                <a:ext uri="{FF2B5EF4-FFF2-40B4-BE49-F238E27FC236}">
                  <a16:creationId xmlns:a16="http://schemas.microsoft.com/office/drawing/2014/main" id="{DDFA286A-749B-533B-9969-FF105991FCF5}"/>
                </a:ext>
              </a:extLst>
            </p:cNvPr>
            <p:cNvSpPr/>
            <p:nvPr/>
          </p:nvSpPr>
          <p:spPr>
            <a:xfrm>
              <a:off x="3311355" y="1672770"/>
              <a:ext cx="34015" cy="21254"/>
            </a:xfrm>
            <a:custGeom>
              <a:avLst/>
              <a:gdLst/>
              <a:ahLst/>
              <a:cxnLst/>
              <a:rect l="l" t="t" r="r" b="b"/>
              <a:pathLst>
                <a:path w="46122" h="28819" extrusionOk="0">
                  <a:moveTo>
                    <a:pt x="46123" y="28004"/>
                  </a:moveTo>
                  <a:cubicBezTo>
                    <a:pt x="36403" y="30156"/>
                    <a:pt x="26228" y="28003"/>
                    <a:pt x="18214" y="22098"/>
                  </a:cubicBezTo>
                  <a:cubicBezTo>
                    <a:pt x="3927" y="13621"/>
                    <a:pt x="-836" y="381"/>
                    <a:pt x="117" y="0"/>
                  </a:cubicBezTo>
                  <a:cubicBezTo>
                    <a:pt x="6505" y="6525"/>
                    <a:pt x="13418" y="12514"/>
                    <a:pt x="20786" y="17907"/>
                  </a:cubicBezTo>
                  <a:cubicBezTo>
                    <a:pt x="28964" y="21909"/>
                    <a:pt x="37434" y="25285"/>
                    <a:pt x="46123" y="2800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151;p16">
              <a:extLst>
                <a:ext uri="{FF2B5EF4-FFF2-40B4-BE49-F238E27FC236}">
                  <a16:creationId xmlns:a16="http://schemas.microsoft.com/office/drawing/2014/main" id="{66A2D6FD-2177-894F-529B-F42405C32884}"/>
                </a:ext>
              </a:extLst>
            </p:cNvPr>
            <p:cNvSpPr/>
            <p:nvPr/>
          </p:nvSpPr>
          <p:spPr>
            <a:xfrm>
              <a:off x="2341588" y="2893785"/>
              <a:ext cx="1118778" cy="887920"/>
            </a:xfrm>
            <a:custGeom>
              <a:avLst/>
              <a:gdLst/>
              <a:ahLst/>
              <a:cxnLst/>
              <a:rect l="l" t="t" r="r" b="b"/>
              <a:pathLst>
                <a:path w="1516987" h="1203959" extrusionOk="0">
                  <a:moveTo>
                    <a:pt x="59150" y="422910"/>
                  </a:moveTo>
                  <a:lnTo>
                    <a:pt x="519113" y="326041"/>
                  </a:lnTo>
                  <a:lnTo>
                    <a:pt x="509588" y="14002"/>
                  </a:lnTo>
                  <a:lnTo>
                    <a:pt x="993648" y="0"/>
                  </a:lnTo>
                  <a:lnTo>
                    <a:pt x="982218" y="333375"/>
                  </a:lnTo>
                  <a:cubicBezTo>
                    <a:pt x="982218" y="333375"/>
                    <a:pt x="1526667" y="489775"/>
                    <a:pt x="1516856" y="483108"/>
                  </a:cubicBezTo>
                  <a:cubicBezTo>
                    <a:pt x="1507046" y="476440"/>
                    <a:pt x="1153192" y="1155668"/>
                    <a:pt x="1153192" y="1155668"/>
                  </a:cubicBezTo>
                  <a:lnTo>
                    <a:pt x="571405" y="1203960"/>
                  </a:lnTo>
                  <a:cubicBezTo>
                    <a:pt x="571405" y="1203960"/>
                    <a:pt x="109538" y="868680"/>
                    <a:pt x="109538" y="859631"/>
                  </a:cubicBezTo>
                  <a:cubicBezTo>
                    <a:pt x="109538" y="850582"/>
                    <a:pt x="0" y="567309"/>
                    <a:pt x="0" y="567309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152;p16">
              <a:extLst>
                <a:ext uri="{FF2B5EF4-FFF2-40B4-BE49-F238E27FC236}">
                  <a16:creationId xmlns:a16="http://schemas.microsoft.com/office/drawing/2014/main" id="{7591AF9B-7E04-854D-4CB1-8BFBAB950CC3}"/>
                </a:ext>
              </a:extLst>
            </p:cNvPr>
            <p:cNvSpPr/>
            <p:nvPr/>
          </p:nvSpPr>
          <p:spPr>
            <a:xfrm>
              <a:off x="2345103" y="2893785"/>
              <a:ext cx="1119127" cy="887920"/>
            </a:xfrm>
            <a:custGeom>
              <a:avLst/>
              <a:gdLst/>
              <a:ahLst/>
              <a:cxnLst/>
              <a:rect l="l" t="t" r="r" b="b"/>
              <a:pathLst>
                <a:path w="1517460" h="1203959" extrusionOk="0">
                  <a:moveTo>
                    <a:pt x="59436" y="422910"/>
                  </a:moveTo>
                  <a:lnTo>
                    <a:pt x="519589" y="326041"/>
                  </a:lnTo>
                  <a:lnTo>
                    <a:pt x="510064" y="14002"/>
                  </a:lnTo>
                  <a:lnTo>
                    <a:pt x="994124" y="0"/>
                  </a:lnTo>
                  <a:lnTo>
                    <a:pt x="982694" y="333375"/>
                  </a:lnTo>
                  <a:cubicBezTo>
                    <a:pt x="982694" y="333375"/>
                    <a:pt x="1527048" y="489775"/>
                    <a:pt x="1517332" y="483108"/>
                  </a:cubicBezTo>
                  <a:cubicBezTo>
                    <a:pt x="1507617" y="476440"/>
                    <a:pt x="1153668" y="1155668"/>
                    <a:pt x="1153668" y="1155668"/>
                  </a:cubicBezTo>
                  <a:lnTo>
                    <a:pt x="571881" y="1203960"/>
                  </a:lnTo>
                  <a:cubicBezTo>
                    <a:pt x="571881" y="1203960"/>
                    <a:pt x="109347" y="868775"/>
                    <a:pt x="109347" y="859727"/>
                  </a:cubicBezTo>
                  <a:cubicBezTo>
                    <a:pt x="109347" y="850678"/>
                    <a:pt x="0" y="567309"/>
                    <a:pt x="0" y="56730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153;p16">
              <a:extLst>
                <a:ext uri="{FF2B5EF4-FFF2-40B4-BE49-F238E27FC236}">
                  <a16:creationId xmlns:a16="http://schemas.microsoft.com/office/drawing/2014/main" id="{59612AFC-1B1E-A36A-6486-B9AD4EF189AC}"/>
                </a:ext>
              </a:extLst>
            </p:cNvPr>
            <p:cNvSpPr/>
            <p:nvPr/>
          </p:nvSpPr>
          <p:spPr>
            <a:xfrm>
              <a:off x="2755060" y="2904118"/>
              <a:ext cx="283516" cy="345966"/>
            </a:xfrm>
            <a:custGeom>
              <a:avLst/>
              <a:gdLst/>
              <a:ahLst/>
              <a:cxnLst/>
              <a:rect l="l" t="t" r="r" b="b"/>
              <a:pathLst>
                <a:path w="384429" h="469106" extrusionOk="0">
                  <a:moveTo>
                    <a:pt x="56674" y="0"/>
                  </a:moveTo>
                  <a:lnTo>
                    <a:pt x="327755" y="0"/>
                  </a:lnTo>
                  <a:cubicBezTo>
                    <a:pt x="359056" y="0"/>
                    <a:pt x="384429" y="25374"/>
                    <a:pt x="384429" y="56674"/>
                  </a:cubicBezTo>
                  <a:lnTo>
                    <a:pt x="384429" y="285274"/>
                  </a:lnTo>
                  <a:cubicBezTo>
                    <a:pt x="384429" y="386802"/>
                    <a:pt x="302124" y="469106"/>
                    <a:pt x="200597" y="469106"/>
                  </a:cubicBezTo>
                  <a:lnTo>
                    <a:pt x="183833" y="469107"/>
                  </a:lnTo>
                  <a:cubicBezTo>
                    <a:pt x="82305" y="469107"/>
                    <a:pt x="0" y="386802"/>
                    <a:pt x="0" y="285274"/>
                  </a:cubicBezTo>
                  <a:lnTo>
                    <a:pt x="0" y="56674"/>
                  </a:lnTo>
                  <a:cubicBezTo>
                    <a:pt x="0" y="25374"/>
                    <a:pt x="25374" y="0"/>
                    <a:pt x="5667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154;p16">
              <a:extLst>
                <a:ext uri="{FF2B5EF4-FFF2-40B4-BE49-F238E27FC236}">
                  <a16:creationId xmlns:a16="http://schemas.microsoft.com/office/drawing/2014/main" id="{C6551614-301A-5634-7F79-5FA439CA74FC}"/>
                </a:ext>
              </a:extLst>
            </p:cNvPr>
            <p:cNvSpPr/>
            <p:nvPr/>
          </p:nvSpPr>
          <p:spPr>
            <a:xfrm>
              <a:off x="2755553" y="3091102"/>
              <a:ext cx="286677" cy="117493"/>
            </a:xfrm>
            <a:custGeom>
              <a:avLst/>
              <a:gdLst/>
              <a:ahLst/>
              <a:cxnLst/>
              <a:rect l="l" t="t" r="r" b="b"/>
              <a:pathLst>
                <a:path w="388715" h="159313" extrusionOk="0">
                  <a:moveTo>
                    <a:pt x="388716" y="1"/>
                  </a:moveTo>
                  <a:cubicBezTo>
                    <a:pt x="388566" y="1774"/>
                    <a:pt x="388247" y="3528"/>
                    <a:pt x="387763" y="5240"/>
                  </a:cubicBezTo>
                  <a:cubicBezTo>
                    <a:pt x="386695" y="10197"/>
                    <a:pt x="385359" y="15094"/>
                    <a:pt x="383762" y="19908"/>
                  </a:cubicBezTo>
                  <a:cubicBezTo>
                    <a:pt x="377871" y="37658"/>
                    <a:pt x="369398" y="54443"/>
                    <a:pt x="358616" y="69724"/>
                  </a:cubicBezTo>
                  <a:cubicBezTo>
                    <a:pt x="342687" y="92505"/>
                    <a:pt x="322426" y="111925"/>
                    <a:pt x="298990" y="126874"/>
                  </a:cubicBezTo>
                  <a:cubicBezTo>
                    <a:pt x="240817" y="165553"/>
                    <a:pt x="166337" y="169955"/>
                    <a:pt x="104013" y="138399"/>
                  </a:cubicBezTo>
                  <a:cubicBezTo>
                    <a:pt x="78957" y="126240"/>
                    <a:pt x="56531" y="109283"/>
                    <a:pt x="38005" y="88488"/>
                  </a:cubicBezTo>
                  <a:cubicBezTo>
                    <a:pt x="25479" y="74623"/>
                    <a:pt x="15108" y="58954"/>
                    <a:pt x="7239" y="42006"/>
                  </a:cubicBezTo>
                  <a:cubicBezTo>
                    <a:pt x="5061" y="37455"/>
                    <a:pt x="3153" y="32780"/>
                    <a:pt x="1524" y="28004"/>
                  </a:cubicBezTo>
                  <a:cubicBezTo>
                    <a:pt x="793" y="26364"/>
                    <a:pt x="280" y="24635"/>
                    <a:pt x="0" y="22861"/>
                  </a:cubicBezTo>
                  <a:cubicBezTo>
                    <a:pt x="0" y="22861"/>
                    <a:pt x="3048" y="29528"/>
                    <a:pt x="8954" y="41149"/>
                  </a:cubicBezTo>
                  <a:cubicBezTo>
                    <a:pt x="17427" y="57540"/>
                    <a:pt x="28098" y="72698"/>
                    <a:pt x="40672" y="86202"/>
                  </a:cubicBezTo>
                  <a:cubicBezTo>
                    <a:pt x="59207" y="106233"/>
                    <a:pt x="81381" y="122556"/>
                    <a:pt x="106014" y="134303"/>
                  </a:cubicBezTo>
                  <a:cubicBezTo>
                    <a:pt x="166989" y="164777"/>
                    <a:pt x="239582" y="160457"/>
                    <a:pt x="296513" y="122968"/>
                  </a:cubicBezTo>
                  <a:cubicBezTo>
                    <a:pt x="319606" y="108423"/>
                    <a:pt x="339713" y="89609"/>
                    <a:pt x="355759" y="67533"/>
                  </a:cubicBezTo>
                  <a:cubicBezTo>
                    <a:pt x="366638" y="52628"/>
                    <a:pt x="375449" y="36319"/>
                    <a:pt x="381953" y="19051"/>
                  </a:cubicBezTo>
                  <a:cubicBezTo>
                    <a:pt x="386811" y="6954"/>
                    <a:pt x="388144" y="-94"/>
                    <a:pt x="3887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155;p16">
              <a:extLst>
                <a:ext uri="{FF2B5EF4-FFF2-40B4-BE49-F238E27FC236}">
                  <a16:creationId xmlns:a16="http://schemas.microsoft.com/office/drawing/2014/main" id="{23A1540B-9237-8CB4-F48B-293BB03C4C29}"/>
                </a:ext>
              </a:extLst>
            </p:cNvPr>
            <p:cNvSpPr/>
            <p:nvPr/>
          </p:nvSpPr>
          <p:spPr>
            <a:xfrm>
              <a:off x="2757099" y="3061578"/>
              <a:ext cx="282252" cy="93136"/>
            </a:xfrm>
            <a:custGeom>
              <a:avLst/>
              <a:gdLst/>
              <a:ahLst/>
              <a:cxnLst/>
              <a:rect l="l" t="t" r="r" b="b"/>
              <a:pathLst>
                <a:path w="382714" h="126286" extrusionOk="0">
                  <a:moveTo>
                    <a:pt x="382714" y="0"/>
                  </a:moveTo>
                  <a:cubicBezTo>
                    <a:pt x="382356" y="1566"/>
                    <a:pt x="381779" y="3073"/>
                    <a:pt x="381000" y="4477"/>
                  </a:cubicBezTo>
                  <a:cubicBezTo>
                    <a:pt x="379162" y="8652"/>
                    <a:pt x="377095" y="12722"/>
                    <a:pt x="374809" y="16669"/>
                  </a:cubicBezTo>
                  <a:cubicBezTo>
                    <a:pt x="366597" y="31401"/>
                    <a:pt x="356512" y="45008"/>
                    <a:pt x="344805" y="57150"/>
                  </a:cubicBezTo>
                  <a:cubicBezTo>
                    <a:pt x="327542" y="75374"/>
                    <a:pt x="307317" y="90543"/>
                    <a:pt x="284988" y="102013"/>
                  </a:cubicBezTo>
                  <a:cubicBezTo>
                    <a:pt x="229719" y="131216"/>
                    <a:pt x="164298" y="134220"/>
                    <a:pt x="106585" y="110204"/>
                  </a:cubicBezTo>
                  <a:cubicBezTo>
                    <a:pt x="83313" y="100809"/>
                    <a:pt x="61799" y="87540"/>
                    <a:pt x="42958" y="70961"/>
                  </a:cubicBezTo>
                  <a:cubicBezTo>
                    <a:pt x="30238" y="59922"/>
                    <a:pt x="18972" y="47312"/>
                    <a:pt x="9430" y="33433"/>
                  </a:cubicBezTo>
                  <a:cubicBezTo>
                    <a:pt x="6779" y="29680"/>
                    <a:pt x="4361" y="25767"/>
                    <a:pt x="2191" y="21717"/>
                  </a:cubicBezTo>
                  <a:cubicBezTo>
                    <a:pt x="1273" y="20426"/>
                    <a:pt x="536" y="19016"/>
                    <a:pt x="0" y="17526"/>
                  </a:cubicBezTo>
                  <a:cubicBezTo>
                    <a:pt x="12961" y="36226"/>
                    <a:pt x="28154" y="53274"/>
                    <a:pt x="45244" y="68294"/>
                  </a:cubicBezTo>
                  <a:cubicBezTo>
                    <a:pt x="64046" y="84224"/>
                    <a:pt x="85351" y="96936"/>
                    <a:pt x="108299" y="105918"/>
                  </a:cubicBezTo>
                  <a:cubicBezTo>
                    <a:pt x="164842" y="129004"/>
                    <a:pt x="228668" y="126114"/>
                    <a:pt x="282892" y="98012"/>
                  </a:cubicBezTo>
                  <a:cubicBezTo>
                    <a:pt x="304920" y="86920"/>
                    <a:pt x="324995" y="72314"/>
                    <a:pt x="342328" y="54769"/>
                  </a:cubicBezTo>
                  <a:cubicBezTo>
                    <a:pt x="357996" y="38247"/>
                    <a:pt x="371561" y="19851"/>
                    <a:pt x="382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156;p16">
              <a:extLst>
                <a:ext uri="{FF2B5EF4-FFF2-40B4-BE49-F238E27FC236}">
                  <a16:creationId xmlns:a16="http://schemas.microsoft.com/office/drawing/2014/main" id="{1B7AE8FD-C803-C9B3-E568-24D76877ACCB}"/>
                </a:ext>
              </a:extLst>
            </p:cNvPr>
            <p:cNvSpPr/>
            <p:nvPr/>
          </p:nvSpPr>
          <p:spPr>
            <a:xfrm>
              <a:off x="2756537" y="3018417"/>
              <a:ext cx="280636" cy="88337"/>
            </a:xfrm>
            <a:custGeom>
              <a:avLst/>
              <a:gdLst/>
              <a:ahLst/>
              <a:cxnLst/>
              <a:rect l="l" t="t" r="r" b="b"/>
              <a:pathLst>
                <a:path w="380523" h="119779" extrusionOk="0">
                  <a:moveTo>
                    <a:pt x="380524" y="0"/>
                  </a:moveTo>
                  <a:cubicBezTo>
                    <a:pt x="380036" y="1520"/>
                    <a:pt x="379398" y="2988"/>
                    <a:pt x="378619" y="4381"/>
                  </a:cubicBezTo>
                  <a:cubicBezTo>
                    <a:pt x="377095" y="7049"/>
                    <a:pt x="375380" y="11335"/>
                    <a:pt x="372142" y="16288"/>
                  </a:cubicBezTo>
                  <a:cubicBezTo>
                    <a:pt x="363491" y="30545"/>
                    <a:pt x="353092" y="43664"/>
                    <a:pt x="341186" y="55341"/>
                  </a:cubicBezTo>
                  <a:cubicBezTo>
                    <a:pt x="279608" y="118607"/>
                    <a:pt x="185381" y="137324"/>
                    <a:pt x="104299" y="102394"/>
                  </a:cubicBezTo>
                  <a:cubicBezTo>
                    <a:pt x="81468" y="92757"/>
                    <a:pt x="60412" y="79363"/>
                    <a:pt x="42005" y="62770"/>
                  </a:cubicBezTo>
                  <a:cubicBezTo>
                    <a:pt x="29557" y="51653"/>
                    <a:pt x="18520" y="39049"/>
                    <a:pt x="9144" y="25241"/>
                  </a:cubicBezTo>
                  <a:cubicBezTo>
                    <a:pt x="5715" y="20479"/>
                    <a:pt x="3715" y="16288"/>
                    <a:pt x="2096" y="13716"/>
                  </a:cubicBezTo>
                  <a:cubicBezTo>
                    <a:pt x="1232" y="12374"/>
                    <a:pt x="529" y="10935"/>
                    <a:pt x="0" y="9430"/>
                  </a:cubicBezTo>
                  <a:cubicBezTo>
                    <a:pt x="12677" y="28036"/>
                    <a:pt x="27548" y="45050"/>
                    <a:pt x="44291" y="60103"/>
                  </a:cubicBezTo>
                  <a:cubicBezTo>
                    <a:pt x="62713" y="76046"/>
                    <a:pt x="83587" y="88911"/>
                    <a:pt x="106108" y="98203"/>
                  </a:cubicBezTo>
                  <a:cubicBezTo>
                    <a:pt x="133610" y="109673"/>
                    <a:pt x="163182" y="115347"/>
                    <a:pt x="192977" y="114871"/>
                  </a:cubicBezTo>
                  <a:cubicBezTo>
                    <a:pt x="222670" y="113804"/>
                    <a:pt x="251837" y="106707"/>
                    <a:pt x="278702" y="94012"/>
                  </a:cubicBezTo>
                  <a:cubicBezTo>
                    <a:pt x="300733" y="83608"/>
                    <a:pt x="320958" y="69748"/>
                    <a:pt x="338614" y="52959"/>
                  </a:cubicBezTo>
                  <a:cubicBezTo>
                    <a:pt x="354664" y="37056"/>
                    <a:pt x="368735" y="19275"/>
                    <a:pt x="3805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157;p16">
              <a:extLst>
                <a:ext uri="{FF2B5EF4-FFF2-40B4-BE49-F238E27FC236}">
                  <a16:creationId xmlns:a16="http://schemas.microsoft.com/office/drawing/2014/main" id="{B6B0C8F7-116E-F743-3515-970F9FE417CE}"/>
                </a:ext>
              </a:extLst>
            </p:cNvPr>
            <p:cNvSpPr/>
            <p:nvPr/>
          </p:nvSpPr>
          <p:spPr>
            <a:xfrm>
              <a:off x="2754147" y="2967313"/>
              <a:ext cx="285413" cy="82768"/>
            </a:xfrm>
            <a:custGeom>
              <a:avLst/>
              <a:gdLst/>
              <a:ahLst/>
              <a:cxnLst/>
              <a:rect l="l" t="t" r="r" b="b"/>
              <a:pathLst>
                <a:path w="387000" h="112228" extrusionOk="0">
                  <a:moveTo>
                    <a:pt x="387001" y="0"/>
                  </a:moveTo>
                  <a:cubicBezTo>
                    <a:pt x="386405" y="1403"/>
                    <a:pt x="385671" y="2743"/>
                    <a:pt x="384810" y="4001"/>
                  </a:cubicBezTo>
                  <a:cubicBezTo>
                    <a:pt x="383096" y="6572"/>
                    <a:pt x="381000" y="10478"/>
                    <a:pt x="377476" y="15050"/>
                  </a:cubicBezTo>
                  <a:cubicBezTo>
                    <a:pt x="368026" y="28398"/>
                    <a:pt x="357098" y="40636"/>
                    <a:pt x="344900" y="51530"/>
                  </a:cubicBezTo>
                  <a:cubicBezTo>
                    <a:pt x="261708" y="126249"/>
                    <a:pt x="137618" y="132680"/>
                    <a:pt x="47149" y="66961"/>
                  </a:cubicBezTo>
                  <a:cubicBezTo>
                    <a:pt x="33911" y="57517"/>
                    <a:pt x="21770" y="46622"/>
                    <a:pt x="10954" y="34480"/>
                  </a:cubicBezTo>
                  <a:cubicBezTo>
                    <a:pt x="7048" y="30289"/>
                    <a:pt x="4477" y="26575"/>
                    <a:pt x="2572" y="24194"/>
                  </a:cubicBezTo>
                  <a:cubicBezTo>
                    <a:pt x="1556" y="23038"/>
                    <a:pt x="692" y="21758"/>
                    <a:pt x="0" y="20384"/>
                  </a:cubicBezTo>
                  <a:cubicBezTo>
                    <a:pt x="4358" y="24408"/>
                    <a:pt x="8492" y="28669"/>
                    <a:pt x="12383" y="33147"/>
                  </a:cubicBezTo>
                  <a:cubicBezTo>
                    <a:pt x="23617" y="44621"/>
                    <a:pt x="35930" y="54987"/>
                    <a:pt x="49149" y="64103"/>
                  </a:cubicBezTo>
                  <a:cubicBezTo>
                    <a:pt x="68722" y="77634"/>
                    <a:pt x="90154" y="88254"/>
                    <a:pt x="112776" y="95631"/>
                  </a:cubicBezTo>
                  <a:cubicBezTo>
                    <a:pt x="140390" y="104771"/>
                    <a:pt x="169444" y="108774"/>
                    <a:pt x="198501" y="107442"/>
                  </a:cubicBezTo>
                  <a:cubicBezTo>
                    <a:pt x="227547" y="105708"/>
                    <a:pt x="256040" y="98738"/>
                    <a:pt x="282607" y="86868"/>
                  </a:cubicBezTo>
                  <a:cubicBezTo>
                    <a:pt x="319085" y="70498"/>
                    <a:pt x="351097" y="45607"/>
                    <a:pt x="375951" y="14288"/>
                  </a:cubicBezTo>
                  <a:cubicBezTo>
                    <a:pt x="379351" y="9312"/>
                    <a:pt x="383040" y="4542"/>
                    <a:pt x="3870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158;p16">
              <a:extLst>
                <a:ext uri="{FF2B5EF4-FFF2-40B4-BE49-F238E27FC236}">
                  <a16:creationId xmlns:a16="http://schemas.microsoft.com/office/drawing/2014/main" id="{EDA107B7-A478-6A0E-4554-C78B7139D9C7}"/>
                </a:ext>
              </a:extLst>
            </p:cNvPr>
            <p:cNvSpPr/>
            <p:nvPr/>
          </p:nvSpPr>
          <p:spPr>
            <a:xfrm>
              <a:off x="2754147" y="2916350"/>
              <a:ext cx="285413" cy="82487"/>
            </a:xfrm>
            <a:custGeom>
              <a:avLst/>
              <a:gdLst/>
              <a:ahLst/>
              <a:cxnLst/>
              <a:rect l="l" t="t" r="r" b="b"/>
              <a:pathLst>
                <a:path w="387000" h="111847" extrusionOk="0">
                  <a:moveTo>
                    <a:pt x="387001" y="0"/>
                  </a:moveTo>
                  <a:cubicBezTo>
                    <a:pt x="386405" y="1403"/>
                    <a:pt x="385671" y="2743"/>
                    <a:pt x="384810" y="4001"/>
                  </a:cubicBezTo>
                  <a:cubicBezTo>
                    <a:pt x="383096" y="6572"/>
                    <a:pt x="381000" y="10478"/>
                    <a:pt x="377476" y="15050"/>
                  </a:cubicBezTo>
                  <a:cubicBezTo>
                    <a:pt x="368003" y="28265"/>
                    <a:pt x="357076" y="40374"/>
                    <a:pt x="344900" y="51149"/>
                  </a:cubicBezTo>
                  <a:cubicBezTo>
                    <a:pt x="261708" y="125868"/>
                    <a:pt x="137618" y="132299"/>
                    <a:pt x="47149" y="66580"/>
                  </a:cubicBezTo>
                  <a:cubicBezTo>
                    <a:pt x="33911" y="57136"/>
                    <a:pt x="21770" y="46242"/>
                    <a:pt x="10954" y="34100"/>
                  </a:cubicBezTo>
                  <a:cubicBezTo>
                    <a:pt x="7048" y="29909"/>
                    <a:pt x="4477" y="26194"/>
                    <a:pt x="2572" y="23813"/>
                  </a:cubicBezTo>
                  <a:cubicBezTo>
                    <a:pt x="1556" y="22657"/>
                    <a:pt x="692" y="21377"/>
                    <a:pt x="0" y="20003"/>
                  </a:cubicBezTo>
                  <a:cubicBezTo>
                    <a:pt x="4358" y="24027"/>
                    <a:pt x="8492" y="28288"/>
                    <a:pt x="12383" y="32766"/>
                  </a:cubicBezTo>
                  <a:cubicBezTo>
                    <a:pt x="23617" y="44239"/>
                    <a:pt x="35930" y="54606"/>
                    <a:pt x="49149" y="63722"/>
                  </a:cubicBezTo>
                  <a:cubicBezTo>
                    <a:pt x="68722" y="77253"/>
                    <a:pt x="90154" y="87873"/>
                    <a:pt x="112776" y="95250"/>
                  </a:cubicBezTo>
                  <a:cubicBezTo>
                    <a:pt x="140390" y="104390"/>
                    <a:pt x="169444" y="108393"/>
                    <a:pt x="198501" y="107061"/>
                  </a:cubicBezTo>
                  <a:cubicBezTo>
                    <a:pt x="227547" y="105327"/>
                    <a:pt x="256040" y="98357"/>
                    <a:pt x="282607" y="86487"/>
                  </a:cubicBezTo>
                  <a:cubicBezTo>
                    <a:pt x="319085" y="70117"/>
                    <a:pt x="351097" y="45226"/>
                    <a:pt x="375951" y="13906"/>
                  </a:cubicBezTo>
                  <a:cubicBezTo>
                    <a:pt x="379363" y="9062"/>
                    <a:pt x="383052" y="4418"/>
                    <a:pt x="3870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159;p16">
              <a:extLst>
                <a:ext uri="{FF2B5EF4-FFF2-40B4-BE49-F238E27FC236}">
                  <a16:creationId xmlns:a16="http://schemas.microsoft.com/office/drawing/2014/main" id="{1502E1A1-DEDF-AC16-23BD-1D1F2B6D17BA}"/>
                </a:ext>
              </a:extLst>
            </p:cNvPr>
            <p:cNvSpPr/>
            <p:nvPr/>
          </p:nvSpPr>
          <p:spPr>
            <a:xfrm>
              <a:off x="2226536" y="2335585"/>
              <a:ext cx="309211" cy="936440"/>
            </a:xfrm>
            <a:custGeom>
              <a:avLst/>
              <a:gdLst/>
              <a:ahLst/>
              <a:cxnLst/>
              <a:rect l="l" t="t" r="r" b="b"/>
              <a:pathLst>
                <a:path w="419269" h="1269749" extrusionOk="0">
                  <a:moveTo>
                    <a:pt x="372019" y="22562"/>
                  </a:moveTo>
                  <a:cubicBezTo>
                    <a:pt x="372591" y="117812"/>
                    <a:pt x="326490" y="204680"/>
                    <a:pt x="272483" y="280309"/>
                  </a:cubicBezTo>
                  <a:cubicBezTo>
                    <a:pt x="215333" y="360414"/>
                    <a:pt x="146943" y="432709"/>
                    <a:pt x="96842" y="517862"/>
                  </a:cubicBezTo>
                  <a:cubicBezTo>
                    <a:pt x="10260" y="665405"/>
                    <a:pt x="-25173" y="843903"/>
                    <a:pt x="19118" y="1010971"/>
                  </a:cubicBezTo>
                  <a:cubicBezTo>
                    <a:pt x="44724" y="1104974"/>
                    <a:pt x="92960" y="1191275"/>
                    <a:pt x="159612" y="1262336"/>
                  </a:cubicBezTo>
                  <a:cubicBezTo>
                    <a:pt x="180376" y="1284815"/>
                    <a:pt x="214000" y="1251097"/>
                    <a:pt x="193235" y="1228618"/>
                  </a:cubicBezTo>
                  <a:cubicBezTo>
                    <a:pt x="80920" y="1109539"/>
                    <a:pt x="29084" y="945717"/>
                    <a:pt x="52456" y="783705"/>
                  </a:cubicBezTo>
                  <a:cubicBezTo>
                    <a:pt x="64300" y="701728"/>
                    <a:pt x="91648" y="622756"/>
                    <a:pt x="133037" y="551009"/>
                  </a:cubicBezTo>
                  <a:cubicBezTo>
                    <a:pt x="181138" y="466523"/>
                    <a:pt x="247337" y="394895"/>
                    <a:pt x="304487" y="316885"/>
                  </a:cubicBezTo>
                  <a:cubicBezTo>
                    <a:pt x="367257" y="231160"/>
                    <a:pt x="419930" y="131814"/>
                    <a:pt x="419263" y="23039"/>
                  </a:cubicBezTo>
                  <a:cubicBezTo>
                    <a:pt x="419263" y="-7632"/>
                    <a:pt x="371638" y="-7727"/>
                    <a:pt x="371638" y="2303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160;p16">
              <a:extLst>
                <a:ext uri="{FF2B5EF4-FFF2-40B4-BE49-F238E27FC236}">
                  <a16:creationId xmlns:a16="http://schemas.microsoft.com/office/drawing/2014/main" id="{63BED3FF-1A56-EC34-14C7-64870F1D2051}"/>
                </a:ext>
              </a:extLst>
            </p:cNvPr>
            <p:cNvSpPr/>
            <p:nvPr/>
          </p:nvSpPr>
          <p:spPr>
            <a:xfrm>
              <a:off x="2258445" y="2803643"/>
              <a:ext cx="32931" cy="16805"/>
            </a:xfrm>
            <a:custGeom>
              <a:avLst/>
              <a:gdLst/>
              <a:ahLst/>
              <a:cxnLst/>
              <a:rect l="l" t="t" r="r" b="b"/>
              <a:pathLst>
                <a:path w="44652" h="22787" extrusionOk="0">
                  <a:moveTo>
                    <a:pt x="44653" y="20131"/>
                  </a:moveTo>
                  <a:cubicBezTo>
                    <a:pt x="36293" y="24011"/>
                    <a:pt x="26576" y="23621"/>
                    <a:pt x="18554" y="19084"/>
                  </a:cubicBezTo>
                  <a:cubicBezTo>
                    <a:pt x="4362" y="12892"/>
                    <a:pt x="-1067" y="700"/>
                    <a:pt x="171" y="34"/>
                  </a:cubicBezTo>
                  <a:cubicBezTo>
                    <a:pt x="1409" y="-633"/>
                    <a:pt x="7981" y="8797"/>
                    <a:pt x="20554" y="14131"/>
                  </a:cubicBezTo>
                  <a:cubicBezTo>
                    <a:pt x="28381" y="16882"/>
                    <a:pt x="36449" y="18891"/>
                    <a:pt x="44653" y="2013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161;p16">
              <a:extLst>
                <a:ext uri="{FF2B5EF4-FFF2-40B4-BE49-F238E27FC236}">
                  <a16:creationId xmlns:a16="http://schemas.microsoft.com/office/drawing/2014/main" id="{66916A9B-9ACF-F8FB-1B38-2F39CF02662E}"/>
                </a:ext>
              </a:extLst>
            </p:cNvPr>
            <p:cNvSpPr/>
            <p:nvPr/>
          </p:nvSpPr>
          <p:spPr>
            <a:xfrm>
              <a:off x="2279675" y="2751439"/>
              <a:ext cx="33631" cy="19160"/>
            </a:xfrm>
            <a:custGeom>
              <a:avLst/>
              <a:gdLst/>
              <a:ahLst/>
              <a:cxnLst/>
              <a:rect l="l" t="t" r="r" b="b"/>
              <a:pathLst>
                <a:path w="45602" h="25979" extrusionOk="0">
                  <a:moveTo>
                    <a:pt x="45603" y="24860"/>
                  </a:moveTo>
                  <a:cubicBezTo>
                    <a:pt x="36361" y="27317"/>
                    <a:pt x="26509" y="25686"/>
                    <a:pt x="18552" y="20383"/>
                  </a:cubicBezTo>
                  <a:cubicBezTo>
                    <a:pt x="4455" y="12859"/>
                    <a:pt x="-1070" y="476"/>
                    <a:pt x="169" y="0"/>
                  </a:cubicBezTo>
                  <a:cubicBezTo>
                    <a:pt x="6682" y="5872"/>
                    <a:pt x="13623" y="11253"/>
                    <a:pt x="20933" y="16097"/>
                  </a:cubicBezTo>
                  <a:cubicBezTo>
                    <a:pt x="28956" y="19554"/>
                    <a:pt x="37197" y="22481"/>
                    <a:pt x="45603" y="2486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162;p16">
              <a:extLst>
                <a:ext uri="{FF2B5EF4-FFF2-40B4-BE49-F238E27FC236}">
                  <a16:creationId xmlns:a16="http://schemas.microsoft.com/office/drawing/2014/main" id="{912520D1-851E-096D-005A-71F0AA7B52E8}"/>
                </a:ext>
              </a:extLst>
            </p:cNvPr>
            <p:cNvSpPr/>
            <p:nvPr/>
          </p:nvSpPr>
          <p:spPr>
            <a:xfrm>
              <a:off x="2310055" y="2697030"/>
              <a:ext cx="27999" cy="24323"/>
            </a:xfrm>
            <a:custGeom>
              <a:avLst/>
              <a:gdLst/>
              <a:ahLst/>
              <a:cxnLst/>
              <a:rect l="l" t="t" r="r" b="b"/>
              <a:pathLst>
                <a:path w="37965" h="32980" extrusionOk="0">
                  <a:moveTo>
                    <a:pt x="37966" y="32290"/>
                  </a:moveTo>
                  <a:cubicBezTo>
                    <a:pt x="37966" y="32957"/>
                    <a:pt x="34822" y="33433"/>
                    <a:pt x="29965" y="32290"/>
                  </a:cubicBezTo>
                  <a:cubicBezTo>
                    <a:pt x="23554" y="30892"/>
                    <a:pt x="17594" y="27912"/>
                    <a:pt x="12629" y="23623"/>
                  </a:cubicBezTo>
                  <a:cubicBezTo>
                    <a:pt x="7629" y="19425"/>
                    <a:pt x="3792" y="14013"/>
                    <a:pt x="1485" y="7906"/>
                  </a:cubicBezTo>
                  <a:cubicBezTo>
                    <a:pt x="-230" y="3239"/>
                    <a:pt x="-230" y="96"/>
                    <a:pt x="342" y="1"/>
                  </a:cubicBezTo>
                  <a:cubicBezTo>
                    <a:pt x="913" y="-95"/>
                    <a:pt x="5199" y="10954"/>
                    <a:pt x="15867" y="19908"/>
                  </a:cubicBezTo>
                  <a:cubicBezTo>
                    <a:pt x="22746" y="24851"/>
                    <a:pt x="30159" y="29004"/>
                    <a:pt x="37966" y="3229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163;p16">
              <a:extLst>
                <a:ext uri="{FF2B5EF4-FFF2-40B4-BE49-F238E27FC236}">
                  <a16:creationId xmlns:a16="http://schemas.microsoft.com/office/drawing/2014/main" id="{77FB5020-392D-6640-78BB-F68DD2DEFDAB}"/>
                </a:ext>
              </a:extLst>
            </p:cNvPr>
            <p:cNvSpPr/>
            <p:nvPr/>
          </p:nvSpPr>
          <p:spPr>
            <a:xfrm>
              <a:off x="2353938" y="2637702"/>
              <a:ext cx="26786" cy="27531"/>
            </a:xfrm>
            <a:custGeom>
              <a:avLst/>
              <a:gdLst/>
              <a:ahLst/>
              <a:cxnLst/>
              <a:rect l="l" t="t" r="r" b="b"/>
              <a:pathLst>
                <a:path w="36320" h="37330" extrusionOk="0">
                  <a:moveTo>
                    <a:pt x="35654" y="36862"/>
                  </a:moveTo>
                  <a:cubicBezTo>
                    <a:pt x="35654" y="37433"/>
                    <a:pt x="32415" y="37719"/>
                    <a:pt x="27367" y="36290"/>
                  </a:cubicBezTo>
                  <a:cubicBezTo>
                    <a:pt x="20895" y="34234"/>
                    <a:pt x="15036" y="30601"/>
                    <a:pt x="10317" y="25717"/>
                  </a:cubicBezTo>
                  <a:cubicBezTo>
                    <a:pt x="5717" y="20808"/>
                    <a:pt x="2440" y="14810"/>
                    <a:pt x="792" y="8287"/>
                  </a:cubicBezTo>
                  <a:cubicBezTo>
                    <a:pt x="-446" y="3334"/>
                    <a:pt x="-65" y="95"/>
                    <a:pt x="792" y="0"/>
                  </a:cubicBezTo>
                  <a:cubicBezTo>
                    <a:pt x="6784" y="16824"/>
                    <a:pt x="19728" y="30255"/>
                    <a:pt x="36320" y="3686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164;p16">
              <a:extLst>
                <a:ext uri="{FF2B5EF4-FFF2-40B4-BE49-F238E27FC236}">
                  <a16:creationId xmlns:a16="http://schemas.microsoft.com/office/drawing/2014/main" id="{6186E5D3-E4B6-7275-DE10-D396BB1A0895}"/>
                </a:ext>
              </a:extLst>
            </p:cNvPr>
            <p:cNvSpPr/>
            <p:nvPr/>
          </p:nvSpPr>
          <p:spPr>
            <a:xfrm>
              <a:off x="2395089" y="2583224"/>
              <a:ext cx="29216" cy="28051"/>
            </a:xfrm>
            <a:custGeom>
              <a:avLst/>
              <a:gdLst/>
              <a:ahLst/>
              <a:cxnLst/>
              <a:rect l="l" t="t" r="r" b="b"/>
              <a:pathLst>
                <a:path w="39615" h="38035" extrusionOk="0">
                  <a:moveTo>
                    <a:pt x="39615" y="37529"/>
                  </a:moveTo>
                  <a:cubicBezTo>
                    <a:pt x="39615" y="38195"/>
                    <a:pt x="36091" y="38386"/>
                    <a:pt x="30852" y="36957"/>
                  </a:cubicBezTo>
                  <a:cubicBezTo>
                    <a:pt x="24071" y="34908"/>
                    <a:pt x="17870" y="31285"/>
                    <a:pt x="12755" y="26384"/>
                  </a:cubicBezTo>
                  <a:cubicBezTo>
                    <a:pt x="7612" y="21472"/>
                    <a:pt x="3724" y="15396"/>
                    <a:pt x="1420" y="8668"/>
                  </a:cubicBezTo>
                  <a:cubicBezTo>
                    <a:pt x="-294" y="3524"/>
                    <a:pt x="-199" y="95"/>
                    <a:pt x="372" y="0"/>
                  </a:cubicBezTo>
                  <a:cubicBezTo>
                    <a:pt x="4760" y="8165"/>
                    <a:pt x="10065" y="15802"/>
                    <a:pt x="16184" y="22765"/>
                  </a:cubicBezTo>
                  <a:cubicBezTo>
                    <a:pt x="23367" y="28618"/>
                    <a:pt x="31235" y="33575"/>
                    <a:pt x="39615" y="3752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165;p16">
              <a:extLst>
                <a:ext uri="{FF2B5EF4-FFF2-40B4-BE49-F238E27FC236}">
                  <a16:creationId xmlns:a16="http://schemas.microsoft.com/office/drawing/2014/main" id="{2DC27F98-5DE5-3EF0-B86D-92749086996D}"/>
                </a:ext>
              </a:extLst>
            </p:cNvPr>
            <p:cNvSpPr/>
            <p:nvPr/>
          </p:nvSpPr>
          <p:spPr>
            <a:xfrm>
              <a:off x="2234530" y="2879445"/>
              <a:ext cx="35194" cy="12770"/>
            </a:xfrm>
            <a:custGeom>
              <a:avLst/>
              <a:gdLst/>
              <a:ahLst/>
              <a:cxnLst/>
              <a:rect l="l" t="t" r="r" b="b"/>
              <a:pathLst>
                <a:path w="47720" h="17315" extrusionOk="0">
                  <a:moveTo>
                    <a:pt x="47720" y="13049"/>
                  </a:moveTo>
                  <a:cubicBezTo>
                    <a:pt x="47720" y="13621"/>
                    <a:pt x="45339" y="15335"/>
                    <a:pt x="40481" y="16478"/>
                  </a:cubicBezTo>
                  <a:cubicBezTo>
                    <a:pt x="34170" y="17787"/>
                    <a:pt x="27636" y="17558"/>
                    <a:pt x="21431" y="15812"/>
                  </a:cubicBezTo>
                  <a:cubicBezTo>
                    <a:pt x="12252" y="14079"/>
                    <a:pt x="4363" y="8259"/>
                    <a:pt x="0" y="0"/>
                  </a:cubicBezTo>
                  <a:cubicBezTo>
                    <a:pt x="7290" y="4241"/>
                    <a:pt x="14902" y="7903"/>
                    <a:pt x="22765" y="10954"/>
                  </a:cubicBezTo>
                  <a:cubicBezTo>
                    <a:pt x="30988" y="12516"/>
                    <a:pt x="39352" y="13218"/>
                    <a:pt x="47720" y="1304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166;p16">
              <a:extLst>
                <a:ext uri="{FF2B5EF4-FFF2-40B4-BE49-F238E27FC236}">
                  <a16:creationId xmlns:a16="http://schemas.microsoft.com/office/drawing/2014/main" id="{CA9F75ED-4CD2-E32C-FCE9-D1FEB2F9C5C1}"/>
                </a:ext>
              </a:extLst>
            </p:cNvPr>
            <p:cNvSpPr/>
            <p:nvPr/>
          </p:nvSpPr>
          <p:spPr>
            <a:xfrm>
              <a:off x="2226587" y="2957536"/>
              <a:ext cx="34772" cy="5924"/>
            </a:xfrm>
            <a:custGeom>
              <a:avLst/>
              <a:gdLst/>
              <a:ahLst/>
              <a:cxnLst/>
              <a:rect l="l" t="t" r="r" b="b"/>
              <a:pathLst>
                <a:path w="47148" h="8033" extrusionOk="0">
                  <a:moveTo>
                    <a:pt x="47149" y="1437"/>
                  </a:moveTo>
                  <a:cubicBezTo>
                    <a:pt x="40339" y="6496"/>
                    <a:pt x="31861" y="8777"/>
                    <a:pt x="23432" y="7819"/>
                  </a:cubicBezTo>
                  <a:cubicBezTo>
                    <a:pt x="14944" y="8420"/>
                    <a:pt x="6551" y="5725"/>
                    <a:pt x="0" y="294"/>
                  </a:cubicBezTo>
                  <a:cubicBezTo>
                    <a:pt x="572" y="-1040"/>
                    <a:pt x="10668" y="2580"/>
                    <a:pt x="23527" y="2866"/>
                  </a:cubicBezTo>
                  <a:cubicBezTo>
                    <a:pt x="36386" y="3151"/>
                    <a:pt x="46292" y="8"/>
                    <a:pt x="47149" y="1437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167;p16">
              <a:extLst>
                <a:ext uri="{FF2B5EF4-FFF2-40B4-BE49-F238E27FC236}">
                  <a16:creationId xmlns:a16="http://schemas.microsoft.com/office/drawing/2014/main" id="{E4840835-4962-AEA4-2B90-0893EA019710}"/>
                </a:ext>
              </a:extLst>
            </p:cNvPr>
            <p:cNvSpPr/>
            <p:nvPr/>
          </p:nvSpPr>
          <p:spPr>
            <a:xfrm>
              <a:off x="2233897" y="3045638"/>
              <a:ext cx="36458" cy="7054"/>
            </a:xfrm>
            <a:custGeom>
              <a:avLst/>
              <a:gdLst/>
              <a:ahLst/>
              <a:cxnLst/>
              <a:rect l="l" t="t" r="r" b="b"/>
              <a:pathLst>
                <a:path w="49434" h="9565" extrusionOk="0">
                  <a:moveTo>
                    <a:pt x="49435" y="263"/>
                  </a:moveTo>
                  <a:cubicBezTo>
                    <a:pt x="35098" y="10975"/>
                    <a:pt x="15905" y="12565"/>
                    <a:pt x="0" y="4359"/>
                  </a:cubicBezTo>
                  <a:cubicBezTo>
                    <a:pt x="0" y="2930"/>
                    <a:pt x="11335" y="5693"/>
                    <a:pt x="24860" y="4359"/>
                  </a:cubicBezTo>
                  <a:cubicBezTo>
                    <a:pt x="38386" y="3026"/>
                    <a:pt x="48768" y="-1070"/>
                    <a:pt x="49435" y="26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168;p16">
              <a:extLst>
                <a:ext uri="{FF2B5EF4-FFF2-40B4-BE49-F238E27FC236}">
                  <a16:creationId xmlns:a16="http://schemas.microsoft.com/office/drawing/2014/main" id="{E0CA13CE-22B9-C862-7389-67F3999F8A53}"/>
                </a:ext>
              </a:extLst>
            </p:cNvPr>
            <p:cNvSpPr/>
            <p:nvPr/>
          </p:nvSpPr>
          <p:spPr>
            <a:xfrm>
              <a:off x="2261734" y="3133489"/>
              <a:ext cx="34140" cy="10340"/>
            </a:xfrm>
            <a:custGeom>
              <a:avLst/>
              <a:gdLst/>
              <a:ahLst/>
              <a:cxnLst/>
              <a:rect l="l" t="t" r="r" b="b"/>
              <a:pathLst>
                <a:path w="46291" h="14021" extrusionOk="0">
                  <a:moveTo>
                    <a:pt x="46292" y="191"/>
                  </a:moveTo>
                  <a:cubicBezTo>
                    <a:pt x="40868" y="6807"/>
                    <a:pt x="33145" y="11127"/>
                    <a:pt x="24670" y="12288"/>
                  </a:cubicBezTo>
                  <a:cubicBezTo>
                    <a:pt x="16571" y="15019"/>
                    <a:pt x="7729" y="14507"/>
                    <a:pt x="0" y="10859"/>
                  </a:cubicBezTo>
                  <a:cubicBezTo>
                    <a:pt x="0" y="9431"/>
                    <a:pt x="10954" y="10859"/>
                    <a:pt x="23527" y="7430"/>
                  </a:cubicBezTo>
                  <a:cubicBezTo>
                    <a:pt x="36100" y="4001"/>
                    <a:pt x="44958" y="-1047"/>
                    <a:pt x="46292" y="19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169;p16">
              <a:extLst>
                <a:ext uri="{FF2B5EF4-FFF2-40B4-BE49-F238E27FC236}">
                  <a16:creationId xmlns:a16="http://schemas.microsoft.com/office/drawing/2014/main" id="{DF3B31F9-1366-AB4D-D840-FF87A5DF8357}"/>
                </a:ext>
              </a:extLst>
            </p:cNvPr>
            <p:cNvSpPr/>
            <p:nvPr/>
          </p:nvSpPr>
          <p:spPr>
            <a:xfrm>
              <a:off x="3272657" y="2439233"/>
              <a:ext cx="221990" cy="927838"/>
            </a:xfrm>
            <a:custGeom>
              <a:avLst/>
              <a:gdLst/>
              <a:ahLst/>
              <a:cxnLst/>
              <a:rect l="l" t="t" r="r" b="b"/>
              <a:pathLst>
                <a:path w="301003" h="1258085" extrusionOk="0">
                  <a:moveTo>
                    <a:pt x="37695" y="11754"/>
                  </a:moveTo>
                  <a:cubicBezTo>
                    <a:pt x="-28980" y="165107"/>
                    <a:pt x="1786" y="336366"/>
                    <a:pt x="60364" y="487052"/>
                  </a:cubicBezTo>
                  <a:cubicBezTo>
                    <a:pt x="121896" y="645167"/>
                    <a:pt x="212288" y="793661"/>
                    <a:pt x="243340" y="962349"/>
                  </a:cubicBezTo>
                  <a:cubicBezTo>
                    <a:pt x="259627" y="1051122"/>
                    <a:pt x="257341" y="1143324"/>
                    <a:pt x="223623" y="1228096"/>
                  </a:cubicBezTo>
                  <a:cubicBezTo>
                    <a:pt x="220262" y="1240731"/>
                    <a:pt x="227630" y="1253731"/>
                    <a:pt x="240196" y="1257338"/>
                  </a:cubicBezTo>
                  <a:cubicBezTo>
                    <a:pt x="252861" y="1260537"/>
                    <a:pt x="265798" y="1253187"/>
                    <a:pt x="269533" y="1240670"/>
                  </a:cubicBezTo>
                  <a:cubicBezTo>
                    <a:pt x="331827" y="1084745"/>
                    <a:pt x="292393" y="910533"/>
                    <a:pt x="231433" y="760705"/>
                  </a:cubicBezTo>
                  <a:cubicBezTo>
                    <a:pt x="168664" y="606019"/>
                    <a:pt x="81224" y="458572"/>
                    <a:pt x="54268" y="291599"/>
                  </a:cubicBezTo>
                  <a:cubicBezTo>
                    <a:pt x="40648" y="206636"/>
                    <a:pt x="43981" y="115577"/>
                    <a:pt x="78652" y="35757"/>
                  </a:cubicBezTo>
                  <a:cubicBezTo>
                    <a:pt x="84874" y="24364"/>
                    <a:pt x="81161" y="10097"/>
                    <a:pt x="70175" y="3181"/>
                  </a:cubicBezTo>
                  <a:cubicBezTo>
                    <a:pt x="58798" y="-3339"/>
                    <a:pt x="44293" y="478"/>
                    <a:pt x="37599" y="1175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170;p16">
              <a:extLst>
                <a:ext uri="{FF2B5EF4-FFF2-40B4-BE49-F238E27FC236}">
                  <a16:creationId xmlns:a16="http://schemas.microsoft.com/office/drawing/2014/main" id="{C69664E2-9B1F-29CB-C4A8-1DEAC9C07A50}"/>
                </a:ext>
              </a:extLst>
            </p:cNvPr>
            <p:cNvSpPr/>
            <p:nvPr/>
          </p:nvSpPr>
          <p:spPr>
            <a:xfrm>
              <a:off x="3387906" y="2949459"/>
              <a:ext cx="36266" cy="16505"/>
            </a:xfrm>
            <a:custGeom>
              <a:avLst/>
              <a:gdLst/>
              <a:ahLst/>
              <a:cxnLst/>
              <a:rect l="l" t="t" r="r" b="b"/>
              <a:pathLst>
                <a:path w="49174" h="22380" extrusionOk="0">
                  <a:moveTo>
                    <a:pt x="48981" y="0"/>
                  </a:moveTo>
                  <a:cubicBezTo>
                    <a:pt x="49552" y="0"/>
                    <a:pt x="48981" y="3620"/>
                    <a:pt x="45647" y="8096"/>
                  </a:cubicBezTo>
                  <a:cubicBezTo>
                    <a:pt x="41375" y="13924"/>
                    <a:pt x="35427" y="18310"/>
                    <a:pt x="28597" y="20669"/>
                  </a:cubicBezTo>
                  <a:cubicBezTo>
                    <a:pt x="21733" y="22950"/>
                    <a:pt x="14316" y="22950"/>
                    <a:pt x="7452" y="20669"/>
                  </a:cubicBezTo>
                  <a:cubicBezTo>
                    <a:pt x="2213" y="18955"/>
                    <a:pt x="-264" y="16478"/>
                    <a:pt x="22" y="16002"/>
                  </a:cubicBezTo>
                  <a:cubicBezTo>
                    <a:pt x="8872" y="18208"/>
                    <a:pt x="18128" y="18208"/>
                    <a:pt x="26978" y="16002"/>
                  </a:cubicBezTo>
                  <a:cubicBezTo>
                    <a:pt x="35365" y="12291"/>
                    <a:pt x="42866" y="6836"/>
                    <a:pt x="489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171;p16">
              <a:extLst>
                <a:ext uri="{FF2B5EF4-FFF2-40B4-BE49-F238E27FC236}">
                  <a16:creationId xmlns:a16="http://schemas.microsoft.com/office/drawing/2014/main" id="{A7B2EBF8-AE45-B9F9-E2E1-50EFF1382EA1}"/>
                </a:ext>
              </a:extLst>
            </p:cNvPr>
            <p:cNvSpPr/>
            <p:nvPr/>
          </p:nvSpPr>
          <p:spPr>
            <a:xfrm>
              <a:off x="3348752" y="2861028"/>
              <a:ext cx="33526" cy="14788"/>
            </a:xfrm>
            <a:custGeom>
              <a:avLst/>
              <a:gdLst/>
              <a:ahLst/>
              <a:cxnLst/>
              <a:rect l="l" t="t" r="r" b="b"/>
              <a:pathLst>
                <a:path w="45459" h="20051" extrusionOk="0">
                  <a:moveTo>
                    <a:pt x="45266" y="0"/>
                  </a:moveTo>
                  <a:cubicBezTo>
                    <a:pt x="45837" y="0"/>
                    <a:pt x="45266" y="3334"/>
                    <a:pt x="41932" y="7239"/>
                  </a:cubicBezTo>
                  <a:cubicBezTo>
                    <a:pt x="33459" y="17428"/>
                    <a:pt x="20020" y="22054"/>
                    <a:pt x="7071" y="19241"/>
                  </a:cubicBezTo>
                  <a:cubicBezTo>
                    <a:pt x="2213" y="18002"/>
                    <a:pt x="-264" y="16097"/>
                    <a:pt x="22" y="15526"/>
                  </a:cubicBezTo>
                  <a:cubicBezTo>
                    <a:pt x="16751" y="18242"/>
                    <a:pt x="33730" y="12416"/>
                    <a:pt x="452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172;p16">
              <a:extLst>
                <a:ext uri="{FF2B5EF4-FFF2-40B4-BE49-F238E27FC236}">
                  <a16:creationId xmlns:a16="http://schemas.microsoft.com/office/drawing/2014/main" id="{D44228DC-D719-895B-3B69-A2C04708393C}"/>
                </a:ext>
              </a:extLst>
            </p:cNvPr>
            <p:cNvSpPr/>
            <p:nvPr/>
          </p:nvSpPr>
          <p:spPr>
            <a:xfrm>
              <a:off x="3306872" y="2759275"/>
              <a:ext cx="33934" cy="15064"/>
            </a:xfrm>
            <a:custGeom>
              <a:avLst/>
              <a:gdLst/>
              <a:ahLst/>
              <a:cxnLst/>
              <a:rect l="l" t="t" r="r" b="b"/>
              <a:pathLst>
                <a:path w="46012" h="20426" extrusionOk="0">
                  <a:moveTo>
                    <a:pt x="45911" y="50"/>
                  </a:moveTo>
                  <a:cubicBezTo>
                    <a:pt x="46958" y="716"/>
                    <a:pt x="39910" y="11099"/>
                    <a:pt x="26003" y="16814"/>
                  </a:cubicBezTo>
                  <a:cubicBezTo>
                    <a:pt x="17968" y="21111"/>
                    <a:pt x="8433" y="21600"/>
                    <a:pt x="0" y="18147"/>
                  </a:cubicBezTo>
                  <a:cubicBezTo>
                    <a:pt x="8130" y="16600"/>
                    <a:pt x="16174" y="14629"/>
                    <a:pt x="24098" y="12242"/>
                  </a:cubicBezTo>
                  <a:cubicBezTo>
                    <a:pt x="36672" y="7479"/>
                    <a:pt x="44768" y="-712"/>
                    <a:pt x="45911" y="5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173;p16">
              <a:extLst>
                <a:ext uri="{FF2B5EF4-FFF2-40B4-BE49-F238E27FC236}">
                  <a16:creationId xmlns:a16="http://schemas.microsoft.com/office/drawing/2014/main" id="{0A081A35-F7C9-0E29-4BCF-3C079EF13041}"/>
                </a:ext>
              </a:extLst>
            </p:cNvPr>
            <p:cNvSpPr/>
            <p:nvPr/>
          </p:nvSpPr>
          <p:spPr>
            <a:xfrm>
              <a:off x="3286335" y="2664459"/>
              <a:ext cx="28955" cy="22575"/>
            </a:xfrm>
            <a:custGeom>
              <a:avLst/>
              <a:gdLst/>
              <a:ahLst/>
              <a:cxnLst/>
              <a:rect l="l" t="t" r="r" b="b"/>
              <a:pathLst>
                <a:path w="39261" h="30610" extrusionOk="0">
                  <a:moveTo>
                    <a:pt x="39068" y="35"/>
                  </a:moveTo>
                  <a:cubicBezTo>
                    <a:pt x="40306" y="511"/>
                    <a:pt x="35639" y="11941"/>
                    <a:pt x="23923" y="21085"/>
                  </a:cubicBezTo>
                  <a:cubicBezTo>
                    <a:pt x="17445" y="27168"/>
                    <a:pt x="8902" y="30572"/>
                    <a:pt x="15" y="30610"/>
                  </a:cubicBezTo>
                  <a:cubicBezTo>
                    <a:pt x="-461" y="29277"/>
                    <a:pt x="10207" y="25371"/>
                    <a:pt x="20875" y="16894"/>
                  </a:cubicBezTo>
                  <a:cubicBezTo>
                    <a:pt x="31543" y="8417"/>
                    <a:pt x="38211" y="-632"/>
                    <a:pt x="39068" y="3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174;p16">
              <a:extLst>
                <a:ext uri="{FF2B5EF4-FFF2-40B4-BE49-F238E27FC236}">
                  <a16:creationId xmlns:a16="http://schemas.microsoft.com/office/drawing/2014/main" id="{ABD7585C-A16E-D5D1-8DCA-5F8C103D4D2D}"/>
                </a:ext>
              </a:extLst>
            </p:cNvPr>
            <p:cNvSpPr/>
            <p:nvPr/>
          </p:nvSpPr>
          <p:spPr>
            <a:xfrm>
              <a:off x="3435301" y="3061386"/>
              <a:ext cx="29146" cy="10186"/>
            </a:xfrm>
            <a:custGeom>
              <a:avLst/>
              <a:gdLst/>
              <a:ahLst/>
              <a:cxnLst/>
              <a:rect l="l" t="t" r="r" b="b"/>
              <a:pathLst>
                <a:path w="39520" h="13812" extrusionOk="0">
                  <a:moveTo>
                    <a:pt x="39434" y="261"/>
                  </a:moveTo>
                  <a:cubicBezTo>
                    <a:pt x="40386" y="1118"/>
                    <a:pt x="33433" y="8833"/>
                    <a:pt x="21431" y="11977"/>
                  </a:cubicBezTo>
                  <a:cubicBezTo>
                    <a:pt x="14469" y="14776"/>
                    <a:pt x="6625" y="14358"/>
                    <a:pt x="0" y="10834"/>
                  </a:cubicBezTo>
                  <a:cubicBezTo>
                    <a:pt x="0" y="9405"/>
                    <a:pt x="9525" y="10167"/>
                    <a:pt x="20193" y="7214"/>
                  </a:cubicBezTo>
                  <a:cubicBezTo>
                    <a:pt x="30861" y="4262"/>
                    <a:pt x="38481" y="-1263"/>
                    <a:pt x="39434" y="26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175;p16">
              <a:extLst>
                <a:ext uri="{FF2B5EF4-FFF2-40B4-BE49-F238E27FC236}">
                  <a16:creationId xmlns:a16="http://schemas.microsoft.com/office/drawing/2014/main" id="{FFE9411D-9A8C-CC84-FAE7-C2545D6174F2}"/>
                </a:ext>
              </a:extLst>
            </p:cNvPr>
            <p:cNvSpPr/>
            <p:nvPr/>
          </p:nvSpPr>
          <p:spPr>
            <a:xfrm>
              <a:off x="3456459" y="3179611"/>
              <a:ext cx="37160" cy="7733"/>
            </a:xfrm>
            <a:custGeom>
              <a:avLst/>
              <a:gdLst/>
              <a:ahLst/>
              <a:cxnLst/>
              <a:rect l="l" t="t" r="r" b="b"/>
              <a:pathLst>
                <a:path w="50387" h="10486" extrusionOk="0">
                  <a:moveTo>
                    <a:pt x="50387" y="180"/>
                  </a:moveTo>
                  <a:cubicBezTo>
                    <a:pt x="36048" y="11549"/>
                    <a:pt x="16462" y="13696"/>
                    <a:pt x="0" y="5704"/>
                  </a:cubicBezTo>
                  <a:cubicBezTo>
                    <a:pt x="0" y="4275"/>
                    <a:pt x="11716" y="6942"/>
                    <a:pt x="25432" y="5704"/>
                  </a:cubicBezTo>
                  <a:cubicBezTo>
                    <a:pt x="39148" y="4466"/>
                    <a:pt x="49721" y="-1059"/>
                    <a:pt x="50387" y="18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176;p16">
              <a:extLst>
                <a:ext uri="{FF2B5EF4-FFF2-40B4-BE49-F238E27FC236}">
                  <a16:creationId xmlns:a16="http://schemas.microsoft.com/office/drawing/2014/main" id="{2AB79E0F-D40C-8CA8-F6C6-10FDFECDD33A}"/>
                </a:ext>
              </a:extLst>
            </p:cNvPr>
            <p:cNvSpPr/>
            <p:nvPr/>
          </p:nvSpPr>
          <p:spPr>
            <a:xfrm>
              <a:off x="2497642" y="1435070"/>
              <a:ext cx="796248" cy="283690"/>
            </a:xfrm>
            <a:custGeom>
              <a:avLst/>
              <a:gdLst/>
              <a:ahLst/>
              <a:cxnLst/>
              <a:rect l="l" t="t" r="r" b="b"/>
              <a:pathLst>
                <a:path w="1079658" h="384665" extrusionOk="0">
                  <a:moveTo>
                    <a:pt x="1079659" y="302084"/>
                  </a:moveTo>
                  <a:cubicBezTo>
                    <a:pt x="963359" y="112155"/>
                    <a:pt x="748379" y="4142"/>
                    <a:pt x="550735" y="141"/>
                  </a:cubicBezTo>
                  <a:cubicBezTo>
                    <a:pt x="353092" y="-3859"/>
                    <a:pt x="151162" y="77199"/>
                    <a:pt x="0" y="228741"/>
                  </a:cubicBezTo>
                  <a:lnTo>
                    <a:pt x="129826" y="369616"/>
                  </a:lnTo>
                  <a:lnTo>
                    <a:pt x="971264" y="384666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177;p16">
              <a:extLst>
                <a:ext uri="{FF2B5EF4-FFF2-40B4-BE49-F238E27FC236}">
                  <a16:creationId xmlns:a16="http://schemas.microsoft.com/office/drawing/2014/main" id="{BB806322-6090-08E9-0BED-8AB5675894E8}"/>
                </a:ext>
              </a:extLst>
            </p:cNvPr>
            <p:cNvSpPr/>
            <p:nvPr/>
          </p:nvSpPr>
          <p:spPr>
            <a:xfrm>
              <a:off x="2384301" y="1597274"/>
              <a:ext cx="328922" cy="402585"/>
            </a:xfrm>
            <a:custGeom>
              <a:avLst/>
              <a:gdLst/>
              <a:ahLst/>
              <a:cxnLst/>
              <a:rect l="l" t="t" r="r" b="b"/>
              <a:pathLst>
                <a:path w="445996" h="545878" extrusionOk="0">
                  <a:moveTo>
                    <a:pt x="162437" y="0"/>
                  </a:moveTo>
                  <a:cubicBezTo>
                    <a:pt x="162437" y="0"/>
                    <a:pt x="-38540" y="155257"/>
                    <a:pt x="6608" y="461486"/>
                  </a:cubicBezTo>
                  <a:cubicBezTo>
                    <a:pt x="35183" y="655130"/>
                    <a:pt x="350747" y="454914"/>
                    <a:pt x="350747" y="454914"/>
                  </a:cubicBezTo>
                  <a:lnTo>
                    <a:pt x="445997" y="10248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178;p16">
              <a:extLst>
                <a:ext uri="{FF2B5EF4-FFF2-40B4-BE49-F238E27FC236}">
                  <a16:creationId xmlns:a16="http://schemas.microsoft.com/office/drawing/2014/main" id="{41D753D6-CC11-1830-2714-B4DB0F357339}"/>
                </a:ext>
              </a:extLst>
            </p:cNvPr>
            <p:cNvSpPr/>
            <p:nvPr/>
          </p:nvSpPr>
          <p:spPr>
            <a:xfrm>
              <a:off x="3044815" y="1618432"/>
              <a:ext cx="329842" cy="350113"/>
            </a:xfrm>
            <a:custGeom>
              <a:avLst/>
              <a:gdLst/>
              <a:ahLst/>
              <a:cxnLst/>
              <a:rect l="l" t="t" r="r" b="b"/>
              <a:pathLst>
                <a:path w="447243" h="474730" extrusionOk="0">
                  <a:moveTo>
                    <a:pt x="292894" y="0"/>
                  </a:moveTo>
                  <a:cubicBezTo>
                    <a:pt x="292894" y="0"/>
                    <a:pt x="467487" y="174498"/>
                    <a:pt x="445294" y="369094"/>
                  </a:cubicBezTo>
                  <a:cubicBezTo>
                    <a:pt x="423100" y="563690"/>
                    <a:pt x="95250" y="429863"/>
                    <a:pt x="95250" y="429863"/>
                  </a:cubicBezTo>
                  <a:lnTo>
                    <a:pt x="0" y="77438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179;p16">
              <a:extLst>
                <a:ext uri="{FF2B5EF4-FFF2-40B4-BE49-F238E27FC236}">
                  <a16:creationId xmlns:a16="http://schemas.microsoft.com/office/drawing/2014/main" id="{573B206A-5CE7-E42F-5C99-245BC817290C}"/>
                </a:ext>
              </a:extLst>
            </p:cNvPr>
            <p:cNvSpPr/>
            <p:nvPr/>
          </p:nvSpPr>
          <p:spPr>
            <a:xfrm>
              <a:off x="2715343" y="2850070"/>
              <a:ext cx="207334" cy="566334"/>
            </a:xfrm>
            <a:custGeom>
              <a:avLst/>
              <a:gdLst/>
              <a:ahLst/>
              <a:cxnLst/>
              <a:rect l="l" t="t" r="r" b="b"/>
              <a:pathLst>
                <a:path w="281131" h="767910" extrusionOk="0">
                  <a:moveTo>
                    <a:pt x="22196" y="8562"/>
                  </a:moveTo>
                  <a:cubicBezTo>
                    <a:pt x="4384" y="136007"/>
                    <a:pt x="-10571" y="263642"/>
                    <a:pt x="9813" y="391753"/>
                  </a:cubicBezTo>
                  <a:cubicBezTo>
                    <a:pt x="17636" y="447961"/>
                    <a:pt x="35922" y="502205"/>
                    <a:pt x="63725" y="551678"/>
                  </a:cubicBezTo>
                  <a:cubicBezTo>
                    <a:pt x="83559" y="585459"/>
                    <a:pt x="106760" y="617148"/>
                    <a:pt x="132971" y="646261"/>
                  </a:cubicBezTo>
                  <a:cubicBezTo>
                    <a:pt x="172909" y="688464"/>
                    <a:pt x="215441" y="728133"/>
                    <a:pt x="260321" y="765038"/>
                  </a:cubicBezTo>
                  <a:cubicBezTo>
                    <a:pt x="271941" y="774563"/>
                    <a:pt x="288896" y="758180"/>
                    <a:pt x="277180" y="748178"/>
                  </a:cubicBezTo>
                  <a:cubicBezTo>
                    <a:pt x="209457" y="690171"/>
                    <a:pt x="141353" y="631688"/>
                    <a:pt x="93442" y="555392"/>
                  </a:cubicBezTo>
                  <a:cubicBezTo>
                    <a:pt x="34007" y="460714"/>
                    <a:pt x="20671" y="345842"/>
                    <a:pt x="22862" y="236210"/>
                  </a:cubicBezTo>
                  <a:cubicBezTo>
                    <a:pt x="25750" y="162088"/>
                    <a:pt x="33034" y="88203"/>
                    <a:pt x="44675" y="14944"/>
                  </a:cubicBezTo>
                  <a:cubicBezTo>
                    <a:pt x="46770" y="-10"/>
                    <a:pt x="23815" y="-6487"/>
                    <a:pt x="21719" y="856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180;p16">
              <a:extLst>
                <a:ext uri="{FF2B5EF4-FFF2-40B4-BE49-F238E27FC236}">
                  <a16:creationId xmlns:a16="http://schemas.microsoft.com/office/drawing/2014/main" id="{A63D133C-64B8-EF3E-D1BF-190F04937483}"/>
                </a:ext>
              </a:extLst>
            </p:cNvPr>
            <p:cNvSpPr/>
            <p:nvPr/>
          </p:nvSpPr>
          <p:spPr>
            <a:xfrm>
              <a:off x="2872377" y="2849979"/>
              <a:ext cx="208222" cy="566535"/>
            </a:xfrm>
            <a:custGeom>
              <a:avLst/>
              <a:gdLst/>
              <a:ahLst/>
              <a:cxnLst/>
              <a:rect l="l" t="t" r="r" b="b"/>
              <a:pathLst>
                <a:path w="282335" h="768183" extrusionOk="0">
                  <a:moveTo>
                    <a:pt x="235846" y="15066"/>
                  </a:moveTo>
                  <a:cubicBezTo>
                    <a:pt x="253181" y="138891"/>
                    <a:pt x="268231" y="264717"/>
                    <a:pt x="247561" y="389494"/>
                  </a:cubicBezTo>
                  <a:cubicBezTo>
                    <a:pt x="239791" y="443864"/>
                    <a:pt x="221754" y="496261"/>
                    <a:pt x="194412" y="543894"/>
                  </a:cubicBezTo>
                  <a:cubicBezTo>
                    <a:pt x="175385" y="576170"/>
                    <a:pt x="153039" y="606369"/>
                    <a:pt x="127737" y="634001"/>
                  </a:cubicBezTo>
                  <a:cubicBezTo>
                    <a:pt x="88701" y="674457"/>
                    <a:pt x="47357" y="712621"/>
                    <a:pt x="3912" y="748301"/>
                  </a:cubicBezTo>
                  <a:cubicBezTo>
                    <a:pt x="-7709" y="758302"/>
                    <a:pt x="9151" y="775066"/>
                    <a:pt x="20771" y="765160"/>
                  </a:cubicBezTo>
                  <a:cubicBezTo>
                    <a:pt x="90970" y="705057"/>
                    <a:pt x="160408" y="644383"/>
                    <a:pt x="209652" y="565135"/>
                  </a:cubicBezTo>
                  <a:cubicBezTo>
                    <a:pt x="270326" y="467790"/>
                    <a:pt x="284233" y="348918"/>
                    <a:pt x="282137" y="236237"/>
                  </a:cubicBezTo>
                  <a:cubicBezTo>
                    <a:pt x="279073" y="159970"/>
                    <a:pt x="271471" y="83953"/>
                    <a:pt x="259372" y="8589"/>
                  </a:cubicBezTo>
                  <a:cubicBezTo>
                    <a:pt x="257277" y="-6460"/>
                    <a:pt x="234322" y="-78"/>
                    <a:pt x="236417" y="1497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181;p16">
              <a:extLst>
                <a:ext uri="{FF2B5EF4-FFF2-40B4-BE49-F238E27FC236}">
                  <a16:creationId xmlns:a16="http://schemas.microsoft.com/office/drawing/2014/main" id="{0893DF65-CD5D-CA71-EB37-8E41A779BD6D}"/>
                </a:ext>
              </a:extLst>
            </p:cNvPr>
            <p:cNvSpPr/>
            <p:nvPr/>
          </p:nvSpPr>
          <p:spPr>
            <a:xfrm>
              <a:off x="2484180" y="2784947"/>
              <a:ext cx="179927" cy="652664"/>
            </a:xfrm>
            <a:custGeom>
              <a:avLst/>
              <a:gdLst/>
              <a:ahLst/>
              <a:cxnLst/>
              <a:rect l="l" t="t" r="r" b="b"/>
              <a:pathLst>
                <a:path w="243969" h="884968" extrusionOk="0">
                  <a:moveTo>
                    <a:pt x="17193" y="882807"/>
                  </a:moveTo>
                  <a:cubicBezTo>
                    <a:pt x="63658" y="850158"/>
                    <a:pt x="99788" y="804871"/>
                    <a:pt x="121301" y="752315"/>
                  </a:cubicBezTo>
                  <a:cubicBezTo>
                    <a:pt x="139496" y="705481"/>
                    <a:pt x="149733" y="655935"/>
                    <a:pt x="151591" y="605725"/>
                  </a:cubicBezTo>
                  <a:cubicBezTo>
                    <a:pt x="154258" y="560767"/>
                    <a:pt x="153305" y="515333"/>
                    <a:pt x="152448" y="470279"/>
                  </a:cubicBezTo>
                  <a:cubicBezTo>
                    <a:pt x="150829" y="389317"/>
                    <a:pt x="142923" y="308354"/>
                    <a:pt x="152448" y="227106"/>
                  </a:cubicBezTo>
                  <a:cubicBezTo>
                    <a:pt x="161211" y="151763"/>
                    <a:pt x="186547" y="75468"/>
                    <a:pt x="240554" y="20414"/>
                  </a:cubicBezTo>
                  <a:cubicBezTo>
                    <a:pt x="251222" y="9460"/>
                    <a:pt x="234458" y="-7399"/>
                    <a:pt x="223695" y="3554"/>
                  </a:cubicBezTo>
                  <a:cubicBezTo>
                    <a:pt x="118920" y="110139"/>
                    <a:pt x="121301" y="268350"/>
                    <a:pt x="126635" y="407129"/>
                  </a:cubicBezTo>
                  <a:cubicBezTo>
                    <a:pt x="128826" y="461517"/>
                    <a:pt x="129969" y="516000"/>
                    <a:pt x="129112" y="570483"/>
                  </a:cubicBezTo>
                  <a:cubicBezTo>
                    <a:pt x="129400" y="618026"/>
                    <a:pt x="123216" y="665387"/>
                    <a:pt x="110728" y="711262"/>
                  </a:cubicBezTo>
                  <a:cubicBezTo>
                    <a:pt x="93688" y="772073"/>
                    <a:pt x="56513" y="825299"/>
                    <a:pt x="5287" y="862233"/>
                  </a:cubicBezTo>
                  <a:cubicBezTo>
                    <a:pt x="-7191" y="870996"/>
                    <a:pt x="4715" y="891666"/>
                    <a:pt x="17288" y="8828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182;p16">
              <a:extLst>
                <a:ext uri="{FF2B5EF4-FFF2-40B4-BE49-F238E27FC236}">
                  <a16:creationId xmlns:a16="http://schemas.microsoft.com/office/drawing/2014/main" id="{93459CE8-8EEF-D8AD-439E-C534193248F8}"/>
                </a:ext>
              </a:extLst>
            </p:cNvPr>
            <p:cNvSpPr/>
            <p:nvPr/>
          </p:nvSpPr>
          <p:spPr>
            <a:xfrm>
              <a:off x="3174601" y="2715053"/>
              <a:ext cx="131562" cy="504249"/>
            </a:xfrm>
            <a:custGeom>
              <a:avLst/>
              <a:gdLst/>
              <a:ahLst/>
              <a:cxnLst/>
              <a:rect l="l" t="t" r="r" b="b"/>
              <a:pathLst>
                <a:path w="178389" h="683728" extrusionOk="0">
                  <a:moveTo>
                    <a:pt x="178276" y="666619"/>
                  </a:moveTo>
                  <a:cubicBezTo>
                    <a:pt x="172085" y="598801"/>
                    <a:pt x="166084" y="530602"/>
                    <a:pt x="154178" y="463546"/>
                  </a:cubicBezTo>
                  <a:cubicBezTo>
                    <a:pt x="145839" y="423655"/>
                    <a:pt x="133719" y="384648"/>
                    <a:pt x="117983" y="347055"/>
                  </a:cubicBezTo>
                  <a:cubicBezTo>
                    <a:pt x="98933" y="297144"/>
                    <a:pt x="77788" y="247900"/>
                    <a:pt x="61595" y="196846"/>
                  </a:cubicBezTo>
                  <a:cubicBezTo>
                    <a:pt x="43212" y="138553"/>
                    <a:pt x="31592" y="78355"/>
                    <a:pt x="37211" y="17109"/>
                  </a:cubicBezTo>
                  <a:cubicBezTo>
                    <a:pt x="39307" y="-5751"/>
                    <a:pt x="3588" y="-5655"/>
                    <a:pt x="1493" y="17109"/>
                  </a:cubicBezTo>
                  <a:cubicBezTo>
                    <a:pt x="-8509" y="126361"/>
                    <a:pt x="33592" y="229707"/>
                    <a:pt x="72930" y="329243"/>
                  </a:cubicBezTo>
                  <a:cubicBezTo>
                    <a:pt x="89313" y="370868"/>
                    <a:pt x="107410" y="413254"/>
                    <a:pt x="116650" y="457259"/>
                  </a:cubicBezTo>
                  <a:cubicBezTo>
                    <a:pt x="123698" y="490692"/>
                    <a:pt x="127699" y="524697"/>
                    <a:pt x="131604" y="558606"/>
                  </a:cubicBezTo>
                  <a:cubicBezTo>
                    <a:pt x="135795" y="594515"/>
                    <a:pt x="139224" y="630615"/>
                    <a:pt x="142558" y="666619"/>
                  </a:cubicBezTo>
                  <a:cubicBezTo>
                    <a:pt x="144653" y="689289"/>
                    <a:pt x="180658" y="689574"/>
                    <a:pt x="178276" y="66661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183;p16">
              <a:extLst>
                <a:ext uri="{FF2B5EF4-FFF2-40B4-BE49-F238E27FC236}">
                  <a16:creationId xmlns:a16="http://schemas.microsoft.com/office/drawing/2014/main" id="{F90A8C4E-A653-CBFA-309F-7C7B6E5EF34C}"/>
                </a:ext>
              </a:extLst>
            </p:cNvPr>
            <p:cNvSpPr/>
            <p:nvPr/>
          </p:nvSpPr>
          <p:spPr>
            <a:xfrm>
              <a:off x="3096703" y="2798408"/>
              <a:ext cx="204875" cy="638581"/>
            </a:xfrm>
            <a:custGeom>
              <a:avLst/>
              <a:gdLst/>
              <a:ahLst/>
              <a:cxnLst/>
              <a:rect l="l" t="t" r="r" b="b"/>
              <a:pathLst>
                <a:path w="277797" h="865873" extrusionOk="0">
                  <a:moveTo>
                    <a:pt x="271924" y="843994"/>
                  </a:moveTo>
                  <a:cubicBezTo>
                    <a:pt x="182484" y="794273"/>
                    <a:pt x="154195" y="681402"/>
                    <a:pt x="142956" y="586819"/>
                  </a:cubicBezTo>
                  <a:cubicBezTo>
                    <a:pt x="137481" y="537286"/>
                    <a:pt x="134715" y="487491"/>
                    <a:pt x="134669" y="437657"/>
                  </a:cubicBezTo>
                  <a:cubicBezTo>
                    <a:pt x="133907" y="358600"/>
                    <a:pt x="136288" y="278780"/>
                    <a:pt x="121048" y="200771"/>
                  </a:cubicBezTo>
                  <a:cubicBezTo>
                    <a:pt x="106761" y="127333"/>
                    <a:pt x="76090" y="55133"/>
                    <a:pt x="20750" y="3317"/>
                  </a:cubicBezTo>
                  <a:cubicBezTo>
                    <a:pt x="9606" y="-7160"/>
                    <a:pt x="-7825" y="9604"/>
                    <a:pt x="3891" y="20081"/>
                  </a:cubicBezTo>
                  <a:cubicBezTo>
                    <a:pt x="117333" y="126475"/>
                    <a:pt x="109428" y="295163"/>
                    <a:pt x="110856" y="437657"/>
                  </a:cubicBezTo>
                  <a:cubicBezTo>
                    <a:pt x="111809" y="536336"/>
                    <a:pt x="116286" y="640921"/>
                    <a:pt x="153624" y="733504"/>
                  </a:cubicBezTo>
                  <a:cubicBezTo>
                    <a:pt x="175150" y="786939"/>
                    <a:pt x="208678" y="835802"/>
                    <a:pt x="259923" y="864282"/>
                  </a:cubicBezTo>
                  <a:cubicBezTo>
                    <a:pt x="273353" y="871711"/>
                    <a:pt x="285354" y="851138"/>
                    <a:pt x="271924" y="84370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184;p16">
              <a:extLst>
                <a:ext uri="{FF2B5EF4-FFF2-40B4-BE49-F238E27FC236}">
                  <a16:creationId xmlns:a16="http://schemas.microsoft.com/office/drawing/2014/main" id="{136830DF-7A8E-EF2A-B18C-56C950BBE107}"/>
                </a:ext>
              </a:extLst>
            </p:cNvPr>
            <p:cNvSpPr/>
            <p:nvPr/>
          </p:nvSpPr>
          <p:spPr>
            <a:xfrm>
              <a:off x="3070402" y="2784759"/>
              <a:ext cx="101647" cy="372589"/>
            </a:xfrm>
            <a:custGeom>
              <a:avLst/>
              <a:gdLst/>
              <a:ahLst/>
              <a:cxnLst/>
              <a:rect l="l" t="t" r="r" b="b"/>
              <a:pathLst>
                <a:path w="137826" h="505206" extrusionOk="0">
                  <a:moveTo>
                    <a:pt x="137827" y="0"/>
                  </a:moveTo>
                  <a:cubicBezTo>
                    <a:pt x="137827" y="0"/>
                    <a:pt x="92393" y="209550"/>
                    <a:pt x="96393" y="303276"/>
                  </a:cubicBezTo>
                  <a:cubicBezTo>
                    <a:pt x="100394" y="397002"/>
                    <a:pt x="104775" y="500729"/>
                    <a:pt x="104775" y="500729"/>
                  </a:cubicBezTo>
                  <a:lnTo>
                    <a:pt x="0" y="505206"/>
                  </a:lnTo>
                  <a:cubicBezTo>
                    <a:pt x="0" y="505206"/>
                    <a:pt x="29909" y="311848"/>
                    <a:pt x="44482" y="218885"/>
                  </a:cubicBezTo>
                  <a:cubicBezTo>
                    <a:pt x="55430" y="152545"/>
                    <a:pt x="70735" y="86998"/>
                    <a:pt x="90297" y="22670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185;p16">
              <a:extLst>
                <a:ext uri="{FF2B5EF4-FFF2-40B4-BE49-F238E27FC236}">
                  <a16:creationId xmlns:a16="http://schemas.microsoft.com/office/drawing/2014/main" id="{9486F7EA-1783-0E78-1437-68E39786D1AC}"/>
                </a:ext>
              </a:extLst>
            </p:cNvPr>
            <p:cNvSpPr/>
            <p:nvPr/>
          </p:nvSpPr>
          <p:spPr>
            <a:xfrm>
              <a:off x="2589025" y="2774074"/>
              <a:ext cx="117242" cy="367953"/>
            </a:xfrm>
            <a:custGeom>
              <a:avLst/>
              <a:gdLst/>
              <a:ahLst/>
              <a:cxnLst/>
              <a:rect l="l" t="t" r="r" b="b"/>
              <a:pathLst>
                <a:path w="158972" h="498919" extrusionOk="0">
                  <a:moveTo>
                    <a:pt x="0" y="0"/>
                  </a:moveTo>
                  <a:cubicBezTo>
                    <a:pt x="0" y="0"/>
                    <a:pt x="54197" y="207264"/>
                    <a:pt x="54197" y="301276"/>
                  </a:cubicBezTo>
                  <a:lnTo>
                    <a:pt x="54197" y="498920"/>
                  </a:lnTo>
                  <a:lnTo>
                    <a:pt x="158972" y="498920"/>
                  </a:lnTo>
                  <a:cubicBezTo>
                    <a:pt x="158972" y="498920"/>
                    <a:pt x="120872" y="306991"/>
                    <a:pt x="102489" y="214789"/>
                  </a:cubicBezTo>
                  <a:cubicBezTo>
                    <a:pt x="88610" y="148944"/>
                    <a:pt x="70475" y="84070"/>
                    <a:pt x="48197" y="20574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186;p16">
              <a:extLst>
                <a:ext uri="{FF2B5EF4-FFF2-40B4-BE49-F238E27FC236}">
                  <a16:creationId xmlns:a16="http://schemas.microsoft.com/office/drawing/2014/main" id="{D297A47F-4366-5AF1-E0B8-F224C10D845A}"/>
                </a:ext>
              </a:extLst>
            </p:cNvPr>
            <p:cNvSpPr/>
            <p:nvPr/>
          </p:nvSpPr>
          <p:spPr>
            <a:xfrm>
              <a:off x="2725185" y="1475454"/>
              <a:ext cx="71792" cy="207228"/>
            </a:xfrm>
            <a:custGeom>
              <a:avLst/>
              <a:gdLst/>
              <a:ahLst/>
              <a:cxnLst/>
              <a:rect l="l" t="t" r="r" b="b"/>
              <a:pathLst>
                <a:path w="97345" h="280987" extrusionOk="0">
                  <a:moveTo>
                    <a:pt x="0" y="0"/>
                  </a:moveTo>
                  <a:cubicBezTo>
                    <a:pt x="1677" y="3539"/>
                    <a:pt x="2986" y="7242"/>
                    <a:pt x="3905" y="11049"/>
                  </a:cubicBezTo>
                  <a:cubicBezTo>
                    <a:pt x="6477" y="19240"/>
                    <a:pt x="9620" y="29432"/>
                    <a:pt x="13430" y="41529"/>
                  </a:cubicBezTo>
                  <a:cubicBezTo>
                    <a:pt x="21336" y="67246"/>
                    <a:pt x="32480" y="102679"/>
                    <a:pt x="45911" y="141446"/>
                  </a:cubicBezTo>
                  <a:cubicBezTo>
                    <a:pt x="59341" y="180213"/>
                    <a:pt x="72485" y="215075"/>
                    <a:pt x="82201" y="240125"/>
                  </a:cubicBezTo>
                  <a:lnTo>
                    <a:pt x="93631" y="269843"/>
                  </a:lnTo>
                  <a:cubicBezTo>
                    <a:pt x="95238" y="273425"/>
                    <a:pt x="96482" y="277158"/>
                    <a:pt x="97346" y="280988"/>
                  </a:cubicBezTo>
                  <a:cubicBezTo>
                    <a:pt x="95059" y="277782"/>
                    <a:pt x="93202" y="274292"/>
                    <a:pt x="91821" y="270605"/>
                  </a:cubicBezTo>
                  <a:cubicBezTo>
                    <a:pt x="88583" y="263842"/>
                    <a:pt x="84201" y="253841"/>
                    <a:pt x="78962" y="241459"/>
                  </a:cubicBezTo>
                  <a:cubicBezTo>
                    <a:pt x="68390" y="216598"/>
                    <a:pt x="54674" y="182023"/>
                    <a:pt x="40862" y="143065"/>
                  </a:cubicBezTo>
                  <a:cubicBezTo>
                    <a:pt x="27051" y="104108"/>
                    <a:pt x="16764" y="68485"/>
                    <a:pt x="9716" y="42481"/>
                  </a:cubicBezTo>
                  <a:cubicBezTo>
                    <a:pt x="6191" y="29527"/>
                    <a:pt x="3429" y="18955"/>
                    <a:pt x="1810" y="11525"/>
                  </a:cubicBezTo>
                  <a:cubicBezTo>
                    <a:pt x="721" y="7776"/>
                    <a:pt x="113" y="3903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187;p16">
              <a:extLst>
                <a:ext uri="{FF2B5EF4-FFF2-40B4-BE49-F238E27FC236}">
                  <a16:creationId xmlns:a16="http://schemas.microsoft.com/office/drawing/2014/main" id="{CC162EBF-9393-820E-5D00-152E12EB528B}"/>
                </a:ext>
              </a:extLst>
            </p:cNvPr>
            <p:cNvSpPr/>
            <p:nvPr/>
          </p:nvSpPr>
          <p:spPr>
            <a:xfrm>
              <a:off x="2964705" y="1467930"/>
              <a:ext cx="72653" cy="217206"/>
            </a:xfrm>
            <a:custGeom>
              <a:avLst/>
              <a:gdLst/>
              <a:ahLst/>
              <a:cxnLst/>
              <a:rect l="l" t="t" r="r" b="b"/>
              <a:pathLst>
                <a:path w="98513" h="294516" extrusionOk="0">
                  <a:moveTo>
                    <a:pt x="98453" y="2"/>
                  </a:moveTo>
                  <a:cubicBezTo>
                    <a:pt x="99787" y="2"/>
                    <a:pt x="78832" y="66677"/>
                    <a:pt x="51590" y="148020"/>
                  </a:cubicBezTo>
                  <a:cubicBezTo>
                    <a:pt x="24349" y="229364"/>
                    <a:pt x="1394" y="294896"/>
                    <a:pt x="60" y="294515"/>
                  </a:cubicBezTo>
                  <a:cubicBezTo>
                    <a:pt x="-1273" y="294134"/>
                    <a:pt x="19777" y="227840"/>
                    <a:pt x="46923" y="146496"/>
                  </a:cubicBezTo>
                  <a:cubicBezTo>
                    <a:pt x="74069" y="65153"/>
                    <a:pt x="97215" y="-379"/>
                    <a:pt x="98453" y="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188;p16">
              <a:extLst>
                <a:ext uri="{FF2B5EF4-FFF2-40B4-BE49-F238E27FC236}">
                  <a16:creationId xmlns:a16="http://schemas.microsoft.com/office/drawing/2014/main" id="{8B5E4A69-65F4-31EB-F9B0-E4E01668A3FC}"/>
                </a:ext>
              </a:extLst>
            </p:cNvPr>
            <p:cNvSpPr/>
            <p:nvPr/>
          </p:nvSpPr>
          <p:spPr>
            <a:xfrm>
              <a:off x="3400364" y="2044698"/>
              <a:ext cx="85040" cy="357416"/>
            </a:xfrm>
            <a:custGeom>
              <a:avLst/>
              <a:gdLst/>
              <a:ahLst/>
              <a:cxnLst/>
              <a:rect l="l" t="t" r="r" b="b"/>
              <a:pathLst>
                <a:path w="115308" h="484632" extrusionOk="0">
                  <a:moveTo>
                    <a:pt x="73628" y="0"/>
                  </a:moveTo>
                  <a:cubicBezTo>
                    <a:pt x="149315" y="161574"/>
                    <a:pt x="120259" y="352827"/>
                    <a:pt x="0" y="48463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189;p16">
              <a:extLst>
                <a:ext uri="{FF2B5EF4-FFF2-40B4-BE49-F238E27FC236}">
                  <a16:creationId xmlns:a16="http://schemas.microsoft.com/office/drawing/2014/main" id="{798C7902-697A-F2BF-7CA8-8E23776C001D}"/>
                </a:ext>
              </a:extLst>
            </p:cNvPr>
            <p:cNvSpPr/>
            <p:nvPr/>
          </p:nvSpPr>
          <p:spPr>
            <a:xfrm rot="-10414438">
              <a:off x="3220717" y="1948567"/>
              <a:ext cx="216041" cy="505173"/>
            </a:xfrm>
            <a:custGeom>
              <a:avLst/>
              <a:gdLst/>
              <a:ahLst/>
              <a:cxnLst/>
              <a:rect l="l" t="t" r="r" b="b"/>
              <a:pathLst>
                <a:path w="293084" h="685323" extrusionOk="0">
                  <a:moveTo>
                    <a:pt x="140113" y="0"/>
                  </a:moveTo>
                  <a:lnTo>
                    <a:pt x="152876" y="0"/>
                  </a:lnTo>
                  <a:cubicBezTo>
                    <a:pt x="230311" y="0"/>
                    <a:pt x="293084" y="62773"/>
                    <a:pt x="293084" y="140208"/>
                  </a:cubicBezTo>
                  <a:lnTo>
                    <a:pt x="293084" y="545116"/>
                  </a:lnTo>
                  <a:cubicBezTo>
                    <a:pt x="293084" y="622551"/>
                    <a:pt x="230311" y="685324"/>
                    <a:pt x="152876" y="685324"/>
                  </a:cubicBezTo>
                  <a:lnTo>
                    <a:pt x="140113" y="685324"/>
                  </a:lnTo>
                  <a:cubicBezTo>
                    <a:pt x="62731" y="685324"/>
                    <a:pt x="0" y="622593"/>
                    <a:pt x="0" y="545211"/>
                  </a:cubicBezTo>
                  <a:lnTo>
                    <a:pt x="0" y="140208"/>
                  </a:lnTo>
                  <a:cubicBezTo>
                    <a:pt x="0" y="62773"/>
                    <a:pt x="62773" y="0"/>
                    <a:pt x="1402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190;p16">
              <a:extLst>
                <a:ext uri="{FF2B5EF4-FFF2-40B4-BE49-F238E27FC236}">
                  <a16:creationId xmlns:a16="http://schemas.microsoft.com/office/drawing/2014/main" id="{625AD038-43B8-5DB3-83C5-B497BD807824}"/>
                </a:ext>
              </a:extLst>
            </p:cNvPr>
            <p:cNvSpPr/>
            <p:nvPr/>
          </p:nvSpPr>
          <p:spPr>
            <a:xfrm>
              <a:off x="3453370" y="2112603"/>
              <a:ext cx="25697" cy="199782"/>
            </a:xfrm>
            <a:custGeom>
              <a:avLst/>
              <a:gdLst/>
              <a:ahLst/>
              <a:cxnLst/>
              <a:rect l="l" t="t" r="r" b="b"/>
              <a:pathLst>
                <a:path w="34844" h="270891" extrusionOk="0">
                  <a:moveTo>
                    <a:pt x="6187" y="270891"/>
                  </a:moveTo>
                  <a:cubicBezTo>
                    <a:pt x="5054" y="267471"/>
                    <a:pt x="4382" y="263916"/>
                    <a:pt x="4186" y="260318"/>
                  </a:cubicBezTo>
                  <a:cubicBezTo>
                    <a:pt x="3139" y="253365"/>
                    <a:pt x="2091" y="243364"/>
                    <a:pt x="1234" y="230886"/>
                  </a:cubicBezTo>
                  <a:cubicBezTo>
                    <a:pt x="-3051" y="165931"/>
                    <a:pt x="3843" y="100723"/>
                    <a:pt x="21617" y="38100"/>
                  </a:cubicBezTo>
                  <a:cubicBezTo>
                    <a:pt x="25046" y="26099"/>
                    <a:pt x="28094" y="16478"/>
                    <a:pt x="30571" y="9525"/>
                  </a:cubicBezTo>
                  <a:cubicBezTo>
                    <a:pt x="31610" y="6205"/>
                    <a:pt x="33016" y="3010"/>
                    <a:pt x="34762" y="0"/>
                  </a:cubicBezTo>
                  <a:cubicBezTo>
                    <a:pt x="35524" y="0"/>
                    <a:pt x="30952" y="14954"/>
                    <a:pt x="25237" y="38957"/>
                  </a:cubicBezTo>
                  <a:cubicBezTo>
                    <a:pt x="9522" y="101667"/>
                    <a:pt x="2724" y="166279"/>
                    <a:pt x="5044" y="230886"/>
                  </a:cubicBezTo>
                  <a:cubicBezTo>
                    <a:pt x="5520" y="255556"/>
                    <a:pt x="6949" y="270891"/>
                    <a:pt x="6187" y="27089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191;p16">
              <a:extLst>
                <a:ext uri="{FF2B5EF4-FFF2-40B4-BE49-F238E27FC236}">
                  <a16:creationId xmlns:a16="http://schemas.microsoft.com/office/drawing/2014/main" id="{91A474AE-E55E-C826-BEB2-241D86D40F68}"/>
                </a:ext>
              </a:extLst>
            </p:cNvPr>
            <p:cNvSpPr/>
            <p:nvPr/>
          </p:nvSpPr>
          <p:spPr>
            <a:xfrm>
              <a:off x="3437890" y="2213628"/>
              <a:ext cx="22425" cy="6557"/>
            </a:xfrm>
            <a:custGeom>
              <a:avLst/>
              <a:gdLst/>
              <a:ahLst/>
              <a:cxnLst/>
              <a:rect l="l" t="t" r="r" b="b"/>
              <a:pathLst>
                <a:path w="30407" h="8891" extrusionOk="0">
                  <a:moveTo>
                    <a:pt x="30304" y="8651"/>
                  </a:moveTo>
                  <a:cubicBezTo>
                    <a:pt x="29447" y="9794"/>
                    <a:pt x="23351" y="6555"/>
                    <a:pt x="15255" y="5317"/>
                  </a:cubicBezTo>
                  <a:cubicBezTo>
                    <a:pt x="7158" y="4079"/>
                    <a:pt x="396" y="5317"/>
                    <a:pt x="15" y="3603"/>
                  </a:cubicBezTo>
                  <a:cubicBezTo>
                    <a:pt x="-366" y="1888"/>
                    <a:pt x="6682" y="-1160"/>
                    <a:pt x="16112" y="459"/>
                  </a:cubicBezTo>
                  <a:cubicBezTo>
                    <a:pt x="25542" y="2079"/>
                    <a:pt x="31257" y="7698"/>
                    <a:pt x="30304" y="865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192;p16">
              <a:extLst>
                <a:ext uri="{FF2B5EF4-FFF2-40B4-BE49-F238E27FC236}">
                  <a16:creationId xmlns:a16="http://schemas.microsoft.com/office/drawing/2014/main" id="{FA6F64C2-2697-327F-8C3E-EF3AEF9E575F}"/>
                </a:ext>
              </a:extLst>
            </p:cNvPr>
            <p:cNvSpPr/>
            <p:nvPr/>
          </p:nvSpPr>
          <p:spPr>
            <a:xfrm>
              <a:off x="2278269" y="2041324"/>
              <a:ext cx="88424" cy="356572"/>
            </a:xfrm>
            <a:custGeom>
              <a:avLst/>
              <a:gdLst/>
              <a:ahLst/>
              <a:cxnLst/>
              <a:rect l="l" t="t" r="r" b="b"/>
              <a:pathLst>
                <a:path w="119897" h="483488" extrusionOk="0">
                  <a:moveTo>
                    <a:pt x="38935" y="0"/>
                  </a:moveTo>
                  <a:cubicBezTo>
                    <a:pt x="-34361" y="162703"/>
                    <a:pt x="-2404" y="353540"/>
                    <a:pt x="119898" y="4834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193;p16">
              <a:extLst>
                <a:ext uri="{FF2B5EF4-FFF2-40B4-BE49-F238E27FC236}">
                  <a16:creationId xmlns:a16="http://schemas.microsoft.com/office/drawing/2014/main" id="{943CF87D-5454-24A4-0C23-A088162BBAF8}"/>
                </a:ext>
              </a:extLst>
            </p:cNvPr>
            <p:cNvSpPr/>
            <p:nvPr/>
          </p:nvSpPr>
          <p:spPr>
            <a:xfrm rot="-443376">
              <a:off x="2326760" y="1942623"/>
              <a:ext cx="216482" cy="506203"/>
            </a:xfrm>
            <a:custGeom>
              <a:avLst/>
              <a:gdLst/>
              <a:ahLst/>
              <a:cxnLst/>
              <a:rect l="l" t="t" r="r" b="b"/>
              <a:pathLst>
                <a:path w="293084" h="685323" extrusionOk="0">
                  <a:moveTo>
                    <a:pt x="140208" y="95"/>
                  </a:moveTo>
                  <a:lnTo>
                    <a:pt x="152971" y="95"/>
                  </a:lnTo>
                  <a:cubicBezTo>
                    <a:pt x="230354" y="95"/>
                    <a:pt x="293084" y="62826"/>
                    <a:pt x="293084" y="140208"/>
                  </a:cubicBezTo>
                  <a:lnTo>
                    <a:pt x="293084" y="545116"/>
                  </a:lnTo>
                  <a:cubicBezTo>
                    <a:pt x="293084" y="622551"/>
                    <a:pt x="230311" y="685324"/>
                    <a:pt x="152876" y="685324"/>
                  </a:cubicBezTo>
                  <a:lnTo>
                    <a:pt x="140113" y="685324"/>
                  </a:lnTo>
                  <a:cubicBezTo>
                    <a:pt x="62731" y="685324"/>
                    <a:pt x="0" y="622593"/>
                    <a:pt x="0" y="545211"/>
                  </a:cubicBezTo>
                  <a:lnTo>
                    <a:pt x="0" y="140208"/>
                  </a:lnTo>
                  <a:cubicBezTo>
                    <a:pt x="0" y="62773"/>
                    <a:pt x="62773" y="0"/>
                    <a:pt x="1402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194;p16">
              <a:extLst>
                <a:ext uri="{FF2B5EF4-FFF2-40B4-BE49-F238E27FC236}">
                  <a16:creationId xmlns:a16="http://schemas.microsoft.com/office/drawing/2014/main" id="{67FB02FA-5DA0-A14D-F8CF-05C196EA7BDF}"/>
                </a:ext>
              </a:extLst>
            </p:cNvPr>
            <p:cNvSpPr/>
            <p:nvPr/>
          </p:nvSpPr>
          <p:spPr>
            <a:xfrm>
              <a:off x="2478935" y="2704446"/>
              <a:ext cx="105717" cy="482123"/>
            </a:xfrm>
            <a:custGeom>
              <a:avLst/>
              <a:gdLst/>
              <a:ahLst/>
              <a:cxnLst/>
              <a:rect l="l" t="t" r="r" b="b"/>
              <a:pathLst>
                <a:path w="143345" h="653726" extrusionOk="0">
                  <a:moveTo>
                    <a:pt x="36112" y="636320"/>
                  </a:moveTo>
                  <a:cubicBezTo>
                    <a:pt x="37445" y="601172"/>
                    <a:pt x="38684" y="565930"/>
                    <a:pt x="40684" y="530878"/>
                  </a:cubicBezTo>
                  <a:cubicBezTo>
                    <a:pt x="41769" y="494258"/>
                    <a:pt x="45590" y="457771"/>
                    <a:pt x="52114" y="421721"/>
                  </a:cubicBezTo>
                  <a:cubicBezTo>
                    <a:pt x="62727" y="379007"/>
                    <a:pt x="76677" y="337190"/>
                    <a:pt x="93833" y="296658"/>
                  </a:cubicBezTo>
                  <a:cubicBezTo>
                    <a:pt x="109754" y="255630"/>
                    <a:pt x="122492" y="213436"/>
                    <a:pt x="131933" y="170452"/>
                  </a:cubicBezTo>
                  <a:cubicBezTo>
                    <a:pt x="143674" y="118857"/>
                    <a:pt x="146382" y="65618"/>
                    <a:pt x="139934" y="13099"/>
                  </a:cubicBezTo>
                  <a:cubicBezTo>
                    <a:pt x="137293" y="3633"/>
                    <a:pt x="127516" y="-1936"/>
                    <a:pt x="118027" y="621"/>
                  </a:cubicBezTo>
                  <a:cubicBezTo>
                    <a:pt x="108681" y="3474"/>
                    <a:pt x="103199" y="13139"/>
                    <a:pt x="105549" y="22624"/>
                  </a:cubicBezTo>
                  <a:cubicBezTo>
                    <a:pt x="117455" y="111683"/>
                    <a:pt x="91166" y="202646"/>
                    <a:pt x="59734" y="285133"/>
                  </a:cubicBezTo>
                  <a:cubicBezTo>
                    <a:pt x="43263" y="324488"/>
                    <a:pt x="29546" y="364940"/>
                    <a:pt x="18681" y="406196"/>
                  </a:cubicBezTo>
                  <a:cubicBezTo>
                    <a:pt x="11287" y="442995"/>
                    <a:pt x="6828" y="480323"/>
                    <a:pt x="5346" y="517829"/>
                  </a:cubicBezTo>
                  <a:cubicBezTo>
                    <a:pt x="2870" y="557357"/>
                    <a:pt x="1536" y="596886"/>
                    <a:pt x="12" y="636510"/>
                  </a:cubicBezTo>
                  <a:cubicBezTo>
                    <a:pt x="-750" y="659465"/>
                    <a:pt x="34969" y="659465"/>
                    <a:pt x="35731" y="6365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195;p16">
              <a:extLst>
                <a:ext uri="{FF2B5EF4-FFF2-40B4-BE49-F238E27FC236}">
                  <a16:creationId xmlns:a16="http://schemas.microsoft.com/office/drawing/2014/main" id="{C246562B-1601-486D-C811-3162E5F5C126}"/>
                </a:ext>
              </a:extLst>
            </p:cNvPr>
            <p:cNvSpPr/>
            <p:nvPr/>
          </p:nvSpPr>
          <p:spPr>
            <a:xfrm>
              <a:off x="2384045" y="1662734"/>
              <a:ext cx="990412" cy="1284448"/>
            </a:xfrm>
            <a:custGeom>
              <a:avLst/>
              <a:gdLst/>
              <a:ahLst/>
              <a:cxnLst/>
              <a:rect l="l" t="t" r="r" b="b"/>
              <a:pathLst>
                <a:path w="1342931" h="1741624" extrusionOk="0">
                  <a:moveTo>
                    <a:pt x="180025" y="26457"/>
                  </a:moveTo>
                  <a:lnTo>
                    <a:pt x="553976" y="26457"/>
                  </a:lnTo>
                  <a:cubicBezTo>
                    <a:pt x="559789" y="26461"/>
                    <a:pt x="565536" y="25227"/>
                    <a:pt x="570835" y="22838"/>
                  </a:cubicBezTo>
                  <a:lnTo>
                    <a:pt x="574074" y="21314"/>
                  </a:lnTo>
                  <a:cubicBezTo>
                    <a:pt x="637160" y="-7531"/>
                    <a:pt x="709758" y="-7078"/>
                    <a:pt x="772479" y="22552"/>
                  </a:cubicBezTo>
                  <a:lnTo>
                    <a:pt x="772480" y="22552"/>
                  </a:lnTo>
                  <a:cubicBezTo>
                    <a:pt x="777898" y="25122"/>
                    <a:pt x="783819" y="26456"/>
                    <a:pt x="789815" y="26457"/>
                  </a:cubicBezTo>
                  <a:lnTo>
                    <a:pt x="1170815" y="26457"/>
                  </a:lnTo>
                  <a:cubicBezTo>
                    <a:pt x="1186669" y="26233"/>
                    <a:pt x="1201054" y="35710"/>
                    <a:pt x="1207105" y="50365"/>
                  </a:cubicBezTo>
                  <a:lnTo>
                    <a:pt x="1340455" y="387645"/>
                  </a:lnTo>
                  <a:cubicBezTo>
                    <a:pt x="1342082" y="391771"/>
                    <a:pt x="1342922" y="396165"/>
                    <a:pt x="1342932" y="400599"/>
                  </a:cubicBezTo>
                  <a:lnTo>
                    <a:pt x="1342932" y="655869"/>
                  </a:lnTo>
                  <a:cubicBezTo>
                    <a:pt x="1342932" y="655869"/>
                    <a:pt x="1277876" y="1122594"/>
                    <a:pt x="1231966" y="1274994"/>
                  </a:cubicBezTo>
                  <a:cubicBezTo>
                    <a:pt x="1186055" y="1427394"/>
                    <a:pt x="998412" y="1643517"/>
                    <a:pt x="887542" y="1701810"/>
                  </a:cubicBezTo>
                  <a:cubicBezTo>
                    <a:pt x="776671" y="1760103"/>
                    <a:pt x="594648" y="1755150"/>
                    <a:pt x="460155" y="1681902"/>
                  </a:cubicBezTo>
                  <a:cubicBezTo>
                    <a:pt x="334996" y="1613704"/>
                    <a:pt x="172405" y="1482449"/>
                    <a:pt x="103539" y="1253277"/>
                  </a:cubicBezTo>
                  <a:cubicBezTo>
                    <a:pt x="34673" y="1024106"/>
                    <a:pt x="1431" y="655679"/>
                    <a:pt x="1431" y="655679"/>
                  </a:cubicBezTo>
                  <a:lnTo>
                    <a:pt x="2" y="397361"/>
                  </a:lnTo>
                  <a:cubicBezTo>
                    <a:pt x="-50" y="392553"/>
                    <a:pt x="890" y="387787"/>
                    <a:pt x="2764" y="383359"/>
                  </a:cubicBezTo>
                  <a:lnTo>
                    <a:pt x="144496" y="49413"/>
                  </a:lnTo>
                  <a:cubicBezTo>
                    <a:pt x="150734" y="35388"/>
                    <a:pt x="164676" y="26380"/>
                    <a:pt x="180025" y="26457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196;p16">
              <a:extLst>
                <a:ext uri="{FF2B5EF4-FFF2-40B4-BE49-F238E27FC236}">
                  <a16:creationId xmlns:a16="http://schemas.microsoft.com/office/drawing/2014/main" id="{2880003C-FEB1-ED7A-75F6-87F0E2C8E5BB}"/>
                </a:ext>
              </a:extLst>
            </p:cNvPr>
            <p:cNvSpPr/>
            <p:nvPr/>
          </p:nvSpPr>
          <p:spPr>
            <a:xfrm>
              <a:off x="2385452" y="1724434"/>
              <a:ext cx="988724" cy="379405"/>
            </a:xfrm>
            <a:custGeom>
              <a:avLst/>
              <a:gdLst/>
              <a:ahLst/>
              <a:cxnLst/>
              <a:rect l="l" t="t" r="r" b="b"/>
              <a:pathLst>
                <a:path w="1340643" h="514448" extrusionOk="0">
                  <a:moveTo>
                    <a:pt x="1340644" y="513877"/>
                  </a:moveTo>
                  <a:lnTo>
                    <a:pt x="1333405" y="513877"/>
                  </a:lnTo>
                  <a:lnTo>
                    <a:pt x="1311688" y="513877"/>
                  </a:lnTo>
                  <a:lnTo>
                    <a:pt x="1311688" y="513877"/>
                  </a:lnTo>
                  <a:lnTo>
                    <a:pt x="1311688" y="513877"/>
                  </a:lnTo>
                  <a:cubicBezTo>
                    <a:pt x="1291971" y="467680"/>
                    <a:pt x="1246918" y="362429"/>
                    <a:pt x="1184053" y="215554"/>
                  </a:cubicBezTo>
                  <a:lnTo>
                    <a:pt x="1184053" y="214792"/>
                  </a:lnTo>
                  <a:cubicBezTo>
                    <a:pt x="1184053" y="204409"/>
                    <a:pt x="1184053" y="193837"/>
                    <a:pt x="1184053" y="183073"/>
                  </a:cubicBezTo>
                  <a:cubicBezTo>
                    <a:pt x="1184318" y="172134"/>
                    <a:pt x="1183873" y="161189"/>
                    <a:pt x="1182719" y="150307"/>
                  </a:cubicBezTo>
                  <a:cubicBezTo>
                    <a:pt x="1173200" y="75452"/>
                    <a:pt x="1114608" y="16313"/>
                    <a:pt x="1039844" y="6099"/>
                  </a:cubicBezTo>
                  <a:cubicBezTo>
                    <a:pt x="1026563" y="4628"/>
                    <a:pt x="1013193" y="4118"/>
                    <a:pt x="999839" y="4575"/>
                  </a:cubicBezTo>
                  <a:lnTo>
                    <a:pt x="895064" y="4575"/>
                  </a:lnTo>
                  <a:cubicBezTo>
                    <a:pt x="888046" y="4404"/>
                    <a:pt x="881028" y="4915"/>
                    <a:pt x="874109" y="6099"/>
                  </a:cubicBezTo>
                  <a:cubicBezTo>
                    <a:pt x="845504" y="11744"/>
                    <a:pt x="822745" y="33426"/>
                    <a:pt x="815721" y="61725"/>
                  </a:cubicBezTo>
                  <a:cubicBezTo>
                    <a:pt x="813953" y="68790"/>
                    <a:pt x="813184" y="76068"/>
                    <a:pt x="813435" y="83347"/>
                  </a:cubicBezTo>
                  <a:lnTo>
                    <a:pt x="813435" y="152974"/>
                  </a:lnTo>
                  <a:lnTo>
                    <a:pt x="812101" y="154498"/>
                  </a:lnTo>
                  <a:lnTo>
                    <a:pt x="741331" y="194980"/>
                  </a:lnTo>
                  <a:lnTo>
                    <a:pt x="740759" y="194980"/>
                  </a:lnTo>
                  <a:lnTo>
                    <a:pt x="612648" y="194980"/>
                  </a:lnTo>
                  <a:lnTo>
                    <a:pt x="612172" y="194980"/>
                  </a:lnTo>
                  <a:lnTo>
                    <a:pt x="533781" y="156880"/>
                  </a:lnTo>
                  <a:lnTo>
                    <a:pt x="532352" y="156213"/>
                  </a:lnTo>
                  <a:lnTo>
                    <a:pt x="532352" y="83537"/>
                  </a:lnTo>
                  <a:cubicBezTo>
                    <a:pt x="532640" y="75963"/>
                    <a:pt x="531805" y="68388"/>
                    <a:pt x="529876" y="61058"/>
                  </a:cubicBezTo>
                  <a:cubicBezTo>
                    <a:pt x="522085" y="31565"/>
                    <a:pt x="497178" y="9748"/>
                    <a:pt x="466916" y="5908"/>
                  </a:cubicBezTo>
                  <a:cubicBezTo>
                    <a:pt x="459569" y="5252"/>
                    <a:pt x="452190" y="5030"/>
                    <a:pt x="444817" y="5242"/>
                  </a:cubicBezTo>
                  <a:lnTo>
                    <a:pt x="272891" y="5242"/>
                  </a:lnTo>
                  <a:cubicBezTo>
                    <a:pt x="266172" y="5042"/>
                    <a:pt x="259447" y="5424"/>
                    <a:pt x="252793" y="6385"/>
                  </a:cubicBezTo>
                  <a:cubicBezTo>
                    <a:pt x="239843" y="8488"/>
                    <a:pt x="227460" y="13221"/>
                    <a:pt x="216408" y="20291"/>
                  </a:cubicBezTo>
                  <a:cubicBezTo>
                    <a:pt x="194936" y="34043"/>
                    <a:pt x="179874" y="55829"/>
                    <a:pt x="174593" y="80775"/>
                  </a:cubicBezTo>
                  <a:cubicBezTo>
                    <a:pt x="172579" y="92760"/>
                    <a:pt x="171844" y="104925"/>
                    <a:pt x="172402" y="117065"/>
                  </a:cubicBezTo>
                  <a:lnTo>
                    <a:pt x="172402" y="152879"/>
                  </a:lnTo>
                  <a:cubicBezTo>
                    <a:pt x="172402" y="176311"/>
                    <a:pt x="172402" y="198885"/>
                    <a:pt x="172402" y="220602"/>
                  </a:cubicBezTo>
                  <a:lnTo>
                    <a:pt x="172402" y="221173"/>
                  </a:lnTo>
                  <a:lnTo>
                    <a:pt x="42291" y="514448"/>
                  </a:lnTo>
                  <a:lnTo>
                    <a:pt x="42291" y="514448"/>
                  </a:lnTo>
                  <a:lnTo>
                    <a:pt x="42291" y="514448"/>
                  </a:lnTo>
                  <a:lnTo>
                    <a:pt x="10192" y="514448"/>
                  </a:lnTo>
                  <a:cubicBezTo>
                    <a:pt x="3238" y="514448"/>
                    <a:pt x="0" y="514448"/>
                    <a:pt x="0" y="514448"/>
                  </a:cubicBezTo>
                  <a:cubicBezTo>
                    <a:pt x="0" y="514448"/>
                    <a:pt x="3238" y="514448"/>
                    <a:pt x="10192" y="514448"/>
                  </a:cubicBezTo>
                  <a:lnTo>
                    <a:pt x="42291" y="514448"/>
                  </a:lnTo>
                  <a:lnTo>
                    <a:pt x="41719" y="514448"/>
                  </a:lnTo>
                  <a:lnTo>
                    <a:pt x="169640" y="220221"/>
                  </a:lnTo>
                  <a:lnTo>
                    <a:pt x="169640" y="220888"/>
                  </a:lnTo>
                  <a:cubicBezTo>
                    <a:pt x="169640" y="199171"/>
                    <a:pt x="169640" y="176596"/>
                    <a:pt x="169640" y="153165"/>
                  </a:cubicBezTo>
                  <a:lnTo>
                    <a:pt x="169640" y="116398"/>
                  </a:lnTo>
                  <a:cubicBezTo>
                    <a:pt x="168991" y="103980"/>
                    <a:pt x="169661" y="91528"/>
                    <a:pt x="171641" y="79251"/>
                  </a:cubicBezTo>
                  <a:cubicBezTo>
                    <a:pt x="180088" y="38898"/>
                    <a:pt x="212559" y="7942"/>
                    <a:pt x="253270" y="1432"/>
                  </a:cubicBezTo>
                  <a:cubicBezTo>
                    <a:pt x="260138" y="369"/>
                    <a:pt x="267087" y="-78"/>
                    <a:pt x="274034" y="98"/>
                  </a:cubicBezTo>
                  <a:lnTo>
                    <a:pt x="445960" y="98"/>
                  </a:lnTo>
                  <a:cubicBezTo>
                    <a:pt x="453555" y="-150"/>
                    <a:pt x="461158" y="73"/>
                    <a:pt x="468725" y="765"/>
                  </a:cubicBezTo>
                  <a:cubicBezTo>
                    <a:pt x="500806" y="4961"/>
                    <a:pt x="527159" y="28152"/>
                    <a:pt x="535400" y="59439"/>
                  </a:cubicBezTo>
                  <a:cubicBezTo>
                    <a:pt x="537408" y="67180"/>
                    <a:pt x="538338" y="75161"/>
                    <a:pt x="538162" y="83156"/>
                  </a:cubicBezTo>
                  <a:lnTo>
                    <a:pt x="538163" y="154498"/>
                  </a:lnTo>
                  <a:lnTo>
                    <a:pt x="536734" y="152212"/>
                  </a:lnTo>
                  <a:lnTo>
                    <a:pt x="615220" y="190312"/>
                  </a:lnTo>
                  <a:lnTo>
                    <a:pt x="614077" y="190312"/>
                  </a:lnTo>
                  <a:lnTo>
                    <a:pt x="740664" y="190312"/>
                  </a:lnTo>
                  <a:lnTo>
                    <a:pt x="739426" y="190312"/>
                  </a:lnTo>
                  <a:lnTo>
                    <a:pt x="810292" y="149831"/>
                  </a:lnTo>
                  <a:lnTo>
                    <a:pt x="809053" y="151927"/>
                  </a:lnTo>
                  <a:lnTo>
                    <a:pt x="809053" y="83728"/>
                  </a:lnTo>
                  <a:cubicBezTo>
                    <a:pt x="808829" y="76062"/>
                    <a:pt x="809662" y="68401"/>
                    <a:pt x="811530" y="60963"/>
                  </a:cubicBezTo>
                  <a:cubicBezTo>
                    <a:pt x="819023" y="30879"/>
                    <a:pt x="843221" y="7832"/>
                    <a:pt x="873633" y="1813"/>
                  </a:cubicBezTo>
                  <a:cubicBezTo>
                    <a:pt x="880864" y="554"/>
                    <a:pt x="888205" y="44"/>
                    <a:pt x="895540" y="289"/>
                  </a:cubicBezTo>
                  <a:lnTo>
                    <a:pt x="1000316" y="289"/>
                  </a:lnTo>
                  <a:cubicBezTo>
                    <a:pt x="1013865" y="-143"/>
                    <a:pt x="1027428" y="430"/>
                    <a:pt x="1040892" y="2003"/>
                  </a:cubicBezTo>
                  <a:cubicBezTo>
                    <a:pt x="1117556" y="12446"/>
                    <a:pt x="1177516" y="73306"/>
                    <a:pt x="1186815" y="150117"/>
                  </a:cubicBezTo>
                  <a:cubicBezTo>
                    <a:pt x="1188011" y="161155"/>
                    <a:pt x="1188456" y="172261"/>
                    <a:pt x="1188149" y="183359"/>
                  </a:cubicBezTo>
                  <a:cubicBezTo>
                    <a:pt x="1188149" y="194122"/>
                    <a:pt x="1188149" y="204695"/>
                    <a:pt x="1188149" y="215077"/>
                  </a:cubicBezTo>
                  <a:lnTo>
                    <a:pt x="1188149" y="214411"/>
                  </a:lnTo>
                  <a:cubicBezTo>
                    <a:pt x="1249870" y="361858"/>
                    <a:pt x="1294067" y="467395"/>
                    <a:pt x="1313498" y="513686"/>
                  </a:cubicBezTo>
                  <a:lnTo>
                    <a:pt x="1313021" y="513686"/>
                  </a:lnTo>
                  <a:lnTo>
                    <a:pt x="1334738" y="5136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197;p16">
              <a:extLst>
                <a:ext uri="{FF2B5EF4-FFF2-40B4-BE49-F238E27FC236}">
                  <a16:creationId xmlns:a16="http://schemas.microsoft.com/office/drawing/2014/main" id="{1DE75792-FDFF-C37E-A7A6-31145999FCF2}"/>
                </a:ext>
              </a:extLst>
            </p:cNvPr>
            <p:cNvSpPr/>
            <p:nvPr/>
          </p:nvSpPr>
          <p:spPr>
            <a:xfrm>
              <a:off x="2834702" y="1807308"/>
              <a:ext cx="84298" cy="59223"/>
            </a:xfrm>
            <a:custGeom>
              <a:avLst/>
              <a:gdLst/>
              <a:ahLst/>
              <a:cxnLst/>
              <a:rect l="l" t="t" r="r" b="b"/>
              <a:pathLst>
                <a:path w="114302" h="80303" extrusionOk="0">
                  <a:moveTo>
                    <a:pt x="16195" y="7"/>
                  </a:moveTo>
                  <a:lnTo>
                    <a:pt x="98587" y="7"/>
                  </a:lnTo>
                  <a:cubicBezTo>
                    <a:pt x="107266" y="7"/>
                    <a:pt x="114303" y="7044"/>
                    <a:pt x="114303" y="15724"/>
                  </a:cubicBezTo>
                  <a:lnTo>
                    <a:pt x="114303" y="80303"/>
                  </a:lnTo>
                  <a:lnTo>
                    <a:pt x="114303" y="80303"/>
                  </a:lnTo>
                  <a:lnTo>
                    <a:pt x="3" y="80303"/>
                  </a:lnTo>
                  <a:lnTo>
                    <a:pt x="3" y="80303"/>
                  </a:lnTo>
                  <a:lnTo>
                    <a:pt x="3" y="16009"/>
                  </a:lnTo>
                  <a:cubicBezTo>
                    <a:pt x="-159" y="7331"/>
                    <a:pt x="6745" y="165"/>
                    <a:pt x="15423" y="3"/>
                  </a:cubicBezTo>
                  <a:cubicBezTo>
                    <a:pt x="15681" y="-2"/>
                    <a:pt x="15938" y="-1"/>
                    <a:pt x="16195" y="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198;p16">
              <a:extLst>
                <a:ext uri="{FF2B5EF4-FFF2-40B4-BE49-F238E27FC236}">
                  <a16:creationId xmlns:a16="http://schemas.microsoft.com/office/drawing/2014/main" id="{0EFA524B-ADA4-AF6B-8B9A-D1D647B0B3C6}"/>
                </a:ext>
              </a:extLst>
            </p:cNvPr>
            <p:cNvSpPr/>
            <p:nvPr/>
          </p:nvSpPr>
          <p:spPr>
            <a:xfrm>
              <a:off x="2416374" y="2103113"/>
              <a:ext cx="453451" cy="243323"/>
            </a:xfrm>
            <a:custGeom>
              <a:avLst/>
              <a:gdLst/>
              <a:ahLst/>
              <a:cxnLst/>
              <a:rect l="l" t="t" r="r" b="b"/>
              <a:pathLst>
                <a:path w="614849" h="329929" extrusionOk="0">
                  <a:moveTo>
                    <a:pt x="614850" y="187262"/>
                  </a:moveTo>
                  <a:cubicBezTo>
                    <a:pt x="613083" y="187935"/>
                    <a:pt x="611268" y="188477"/>
                    <a:pt x="609421" y="188881"/>
                  </a:cubicBezTo>
                  <a:lnTo>
                    <a:pt x="593609" y="192881"/>
                  </a:lnTo>
                  <a:cubicBezTo>
                    <a:pt x="586656" y="194405"/>
                    <a:pt x="578179" y="196977"/>
                    <a:pt x="568368" y="199835"/>
                  </a:cubicBezTo>
                  <a:cubicBezTo>
                    <a:pt x="558557" y="202692"/>
                    <a:pt x="547413" y="206407"/>
                    <a:pt x="534935" y="210503"/>
                  </a:cubicBezTo>
                  <a:cubicBezTo>
                    <a:pt x="505586" y="220904"/>
                    <a:pt x="476949" y="233217"/>
                    <a:pt x="449210" y="247364"/>
                  </a:cubicBezTo>
                  <a:cubicBezTo>
                    <a:pt x="413892" y="265106"/>
                    <a:pt x="380449" y="286359"/>
                    <a:pt x="349388" y="310801"/>
                  </a:cubicBezTo>
                  <a:lnTo>
                    <a:pt x="349388" y="310801"/>
                  </a:lnTo>
                  <a:lnTo>
                    <a:pt x="348912" y="310801"/>
                  </a:lnTo>
                  <a:cubicBezTo>
                    <a:pt x="304186" y="322301"/>
                    <a:pt x="258300" y="328692"/>
                    <a:pt x="212133" y="329851"/>
                  </a:cubicBezTo>
                  <a:cubicBezTo>
                    <a:pt x="182418" y="330731"/>
                    <a:pt x="152953" y="324183"/>
                    <a:pt x="126408" y="310801"/>
                  </a:cubicBezTo>
                  <a:cubicBezTo>
                    <a:pt x="101920" y="297978"/>
                    <a:pt x="80929" y="279374"/>
                    <a:pt x="65258" y="256604"/>
                  </a:cubicBezTo>
                  <a:cubicBezTo>
                    <a:pt x="63352" y="253841"/>
                    <a:pt x="61638" y="251079"/>
                    <a:pt x="59923" y="248412"/>
                  </a:cubicBezTo>
                  <a:cubicBezTo>
                    <a:pt x="58209" y="245745"/>
                    <a:pt x="56875" y="242507"/>
                    <a:pt x="55447" y="239554"/>
                  </a:cubicBezTo>
                  <a:cubicBezTo>
                    <a:pt x="53161" y="233553"/>
                    <a:pt x="50684" y="227743"/>
                    <a:pt x="48874" y="221837"/>
                  </a:cubicBezTo>
                  <a:cubicBezTo>
                    <a:pt x="44969" y="210122"/>
                    <a:pt x="41826" y="198596"/>
                    <a:pt x="38778" y="187357"/>
                  </a:cubicBezTo>
                  <a:cubicBezTo>
                    <a:pt x="32872" y="165068"/>
                    <a:pt x="28110" y="144018"/>
                    <a:pt x="23824" y="124873"/>
                  </a:cubicBezTo>
                  <a:cubicBezTo>
                    <a:pt x="15442" y="86773"/>
                    <a:pt x="9441" y="55340"/>
                    <a:pt x="5441" y="33719"/>
                  </a:cubicBezTo>
                  <a:lnTo>
                    <a:pt x="1154" y="8763"/>
                  </a:lnTo>
                  <a:cubicBezTo>
                    <a:pt x="678" y="6191"/>
                    <a:pt x="392" y="4001"/>
                    <a:pt x="106" y="2286"/>
                  </a:cubicBezTo>
                  <a:cubicBezTo>
                    <a:pt x="-35" y="1531"/>
                    <a:pt x="-35" y="755"/>
                    <a:pt x="106" y="0"/>
                  </a:cubicBezTo>
                  <a:cubicBezTo>
                    <a:pt x="416" y="701"/>
                    <a:pt x="640" y="1436"/>
                    <a:pt x="773" y="2191"/>
                  </a:cubicBezTo>
                  <a:lnTo>
                    <a:pt x="2202" y="8573"/>
                  </a:lnTo>
                  <a:cubicBezTo>
                    <a:pt x="3440" y="14669"/>
                    <a:pt x="5250" y="22955"/>
                    <a:pt x="7441" y="33338"/>
                  </a:cubicBezTo>
                  <a:cubicBezTo>
                    <a:pt x="12013" y="54769"/>
                    <a:pt x="18490" y="85916"/>
                    <a:pt x="27348" y="124111"/>
                  </a:cubicBezTo>
                  <a:cubicBezTo>
                    <a:pt x="31825" y="143161"/>
                    <a:pt x="36873" y="164116"/>
                    <a:pt x="42874" y="186309"/>
                  </a:cubicBezTo>
                  <a:cubicBezTo>
                    <a:pt x="45922" y="197453"/>
                    <a:pt x="49160" y="208883"/>
                    <a:pt x="53161" y="220409"/>
                  </a:cubicBezTo>
                  <a:cubicBezTo>
                    <a:pt x="54875" y="226314"/>
                    <a:pt x="57447" y="231934"/>
                    <a:pt x="59638" y="237744"/>
                  </a:cubicBezTo>
                  <a:cubicBezTo>
                    <a:pt x="60971" y="240506"/>
                    <a:pt x="62400" y="243269"/>
                    <a:pt x="63829" y="246031"/>
                  </a:cubicBezTo>
                  <a:cubicBezTo>
                    <a:pt x="65258" y="248793"/>
                    <a:pt x="67258" y="251365"/>
                    <a:pt x="69067" y="253937"/>
                  </a:cubicBezTo>
                  <a:cubicBezTo>
                    <a:pt x="84424" y="276015"/>
                    <a:pt x="104921" y="294027"/>
                    <a:pt x="128789" y="306419"/>
                  </a:cubicBezTo>
                  <a:cubicBezTo>
                    <a:pt x="154653" y="319329"/>
                    <a:pt x="183340" y="325551"/>
                    <a:pt x="212228" y="324517"/>
                  </a:cubicBezTo>
                  <a:cubicBezTo>
                    <a:pt x="258009" y="323242"/>
                    <a:pt x="303504" y="316852"/>
                    <a:pt x="347864" y="305467"/>
                  </a:cubicBezTo>
                  <a:lnTo>
                    <a:pt x="346912" y="305943"/>
                  </a:lnTo>
                  <a:cubicBezTo>
                    <a:pt x="378343" y="281401"/>
                    <a:pt x="412207" y="260145"/>
                    <a:pt x="447972" y="242507"/>
                  </a:cubicBezTo>
                  <a:cubicBezTo>
                    <a:pt x="475958" y="228502"/>
                    <a:pt x="504890" y="216471"/>
                    <a:pt x="534554" y="206502"/>
                  </a:cubicBezTo>
                  <a:cubicBezTo>
                    <a:pt x="547127" y="202502"/>
                    <a:pt x="558271" y="198787"/>
                    <a:pt x="568368" y="196406"/>
                  </a:cubicBezTo>
                  <a:cubicBezTo>
                    <a:pt x="578464" y="194024"/>
                    <a:pt x="586751" y="191453"/>
                    <a:pt x="593800" y="190119"/>
                  </a:cubicBezTo>
                  <a:lnTo>
                    <a:pt x="609802" y="186881"/>
                  </a:lnTo>
                  <a:cubicBezTo>
                    <a:pt x="611493" y="186858"/>
                    <a:pt x="613182" y="186986"/>
                    <a:pt x="614850" y="1872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199;p16">
              <a:extLst>
                <a:ext uri="{FF2B5EF4-FFF2-40B4-BE49-F238E27FC236}">
                  <a16:creationId xmlns:a16="http://schemas.microsoft.com/office/drawing/2014/main" id="{10A05F6F-C64A-C3B6-2A52-A88EC311AF69}"/>
                </a:ext>
              </a:extLst>
            </p:cNvPr>
            <p:cNvSpPr/>
            <p:nvPr/>
          </p:nvSpPr>
          <p:spPr>
            <a:xfrm>
              <a:off x="2870133" y="2103464"/>
              <a:ext cx="482411" cy="243561"/>
            </a:xfrm>
            <a:custGeom>
              <a:avLst/>
              <a:gdLst/>
              <a:ahLst/>
              <a:cxnLst/>
              <a:rect l="l" t="t" r="r" b="b"/>
              <a:pathLst>
                <a:path w="654117" h="330252" extrusionOk="0">
                  <a:moveTo>
                    <a:pt x="0" y="186785"/>
                  </a:moveTo>
                  <a:cubicBezTo>
                    <a:pt x="2153" y="186554"/>
                    <a:pt x="4324" y="186554"/>
                    <a:pt x="6477" y="186785"/>
                  </a:cubicBezTo>
                  <a:lnTo>
                    <a:pt x="25527" y="187547"/>
                  </a:lnTo>
                  <a:cubicBezTo>
                    <a:pt x="48840" y="189132"/>
                    <a:pt x="71993" y="192540"/>
                    <a:pt x="94774" y="197739"/>
                  </a:cubicBezTo>
                  <a:cubicBezTo>
                    <a:pt x="173198" y="216877"/>
                    <a:pt x="246004" y="254242"/>
                    <a:pt x="307276" y="306800"/>
                  </a:cubicBezTo>
                  <a:lnTo>
                    <a:pt x="306324" y="306229"/>
                  </a:lnTo>
                  <a:cubicBezTo>
                    <a:pt x="344393" y="315797"/>
                    <a:pt x="383259" y="321855"/>
                    <a:pt x="422434" y="324326"/>
                  </a:cubicBezTo>
                  <a:cubicBezTo>
                    <a:pt x="437730" y="325282"/>
                    <a:pt x="453076" y="325091"/>
                    <a:pt x="468344" y="323755"/>
                  </a:cubicBezTo>
                  <a:cubicBezTo>
                    <a:pt x="511471" y="319394"/>
                    <a:pt x="550991" y="297744"/>
                    <a:pt x="577882" y="263747"/>
                  </a:cubicBezTo>
                  <a:cubicBezTo>
                    <a:pt x="582092" y="258633"/>
                    <a:pt x="585974" y="253256"/>
                    <a:pt x="589502" y="247650"/>
                  </a:cubicBezTo>
                  <a:cubicBezTo>
                    <a:pt x="592717" y="242160"/>
                    <a:pt x="595426" y="236389"/>
                    <a:pt x="597599" y="230410"/>
                  </a:cubicBezTo>
                  <a:cubicBezTo>
                    <a:pt x="602075" y="218504"/>
                    <a:pt x="605599" y="206597"/>
                    <a:pt x="608933" y="194977"/>
                  </a:cubicBezTo>
                  <a:cubicBezTo>
                    <a:pt x="615505" y="171831"/>
                    <a:pt x="620744" y="150019"/>
                    <a:pt x="625507" y="130112"/>
                  </a:cubicBezTo>
                  <a:cubicBezTo>
                    <a:pt x="635032" y="90107"/>
                    <a:pt x="641604" y="57626"/>
                    <a:pt x="646366" y="34862"/>
                  </a:cubicBezTo>
                  <a:cubicBezTo>
                    <a:pt x="648653" y="23908"/>
                    <a:pt x="650462" y="15812"/>
                    <a:pt x="651891" y="8954"/>
                  </a:cubicBezTo>
                  <a:lnTo>
                    <a:pt x="653320" y="2286"/>
                  </a:lnTo>
                  <a:cubicBezTo>
                    <a:pt x="653442" y="1486"/>
                    <a:pt x="653700" y="713"/>
                    <a:pt x="654082" y="0"/>
                  </a:cubicBezTo>
                  <a:cubicBezTo>
                    <a:pt x="654129" y="793"/>
                    <a:pt x="654129" y="1588"/>
                    <a:pt x="654082" y="2381"/>
                  </a:cubicBezTo>
                  <a:cubicBezTo>
                    <a:pt x="654082" y="4191"/>
                    <a:pt x="653415" y="6477"/>
                    <a:pt x="653034" y="9144"/>
                  </a:cubicBezTo>
                  <a:cubicBezTo>
                    <a:pt x="651891" y="15526"/>
                    <a:pt x="650367" y="24194"/>
                    <a:pt x="648462" y="35242"/>
                  </a:cubicBezTo>
                  <a:cubicBezTo>
                    <a:pt x="644271" y="57817"/>
                    <a:pt x="637985" y="90392"/>
                    <a:pt x="629412" y="130492"/>
                  </a:cubicBezTo>
                  <a:cubicBezTo>
                    <a:pt x="624840" y="150495"/>
                    <a:pt x="619887" y="172403"/>
                    <a:pt x="613410" y="195739"/>
                  </a:cubicBezTo>
                  <a:cubicBezTo>
                    <a:pt x="610076" y="207359"/>
                    <a:pt x="606647" y="219456"/>
                    <a:pt x="602075" y="231553"/>
                  </a:cubicBezTo>
                  <a:cubicBezTo>
                    <a:pt x="599819" y="238126"/>
                    <a:pt x="596949" y="244472"/>
                    <a:pt x="593503" y="250508"/>
                  </a:cubicBezTo>
                  <a:cubicBezTo>
                    <a:pt x="589879" y="256218"/>
                    <a:pt x="585936" y="261720"/>
                    <a:pt x="581692" y="266986"/>
                  </a:cubicBezTo>
                  <a:cubicBezTo>
                    <a:pt x="563749" y="289711"/>
                    <a:pt x="540171" y="307344"/>
                    <a:pt x="513302" y="318135"/>
                  </a:cubicBezTo>
                  <a:cubicBezTo>
                    <a:pt x="499132" y="323744"/>
                    <a:pt x="484263" y="327397"/>
                    <a:pt x="469106" y="328993"/>
                  </a:cubicBezTo>
                  <a:cubicBezTo>
                    <a:pt x="453557" y="330408"/>
                    <a:pt x="437922" y="330631"/>
                    <a:pt x="422338" y="329660"/>
                  </a:cubicBezTo>
                  <a:cubicBezTo>
                    <a:pt x="382830" y="327196"/>
                    <a:pt x="343638" y="321042"/>
                    <a:pt x="305276" y="311277"/>
                  </a:cubicBezTo>
                  <a:lnTo>
                    <a:pt x="304705" y="311277"/>
                  </a:lnTo>
                  <a:lnTo>
                    <a:pt x="304229" y="311277"/>
                  </a:lnTo>
                  <a:cubicBezTo>
                    <a:pt x="286840" y="295937"/>
                    <a:pt x="268272" y="281988"/>
                    <a:pt x="248698" y="269558"/>
                  </a:cubicBezTo>
                  <a:cubicBezTo>
                    <a:pt x="230861" y="257986"/>
                    <a:pt x="212350" y="247490"/>
                    <a:pt x="193262" y="238125"/>
                  </a:cubicBezTo>
                  <a:cubicBezTo>
                    <a:pt x="161552" y="222668"/>
                    <a:pt x="128364" y="210446"/>
                    <a:pt x="94202" y="201644"/>
                  </a:cubicBezTo>
                  <a:cubicBezTo>
                    <a:pt x="71614" y="196175"/>
                    <a:pt x="48664" y="192323"/>
                    <a:pt x="25527" y="190119"/>
                  </a:cubicBezTo>
                  <a:lnTo>
                    <a:pt x="6953" y="188595"/>
                  </a:lnTo>
                  <a:cubicBezTo>
                    <a:pt x="4595" y="188161"/>
                    <a:pt x="2271" y="187556"/>
                    <a:pt x="0" y="18678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200;p16">
              <a:extLst>
                <a:ext uri="{FF2B5EF4-FFF2-40B4-BE49-F238E27FC236}">
                  <a16:creationId xmlns:a16="http://schemas.microsoft.com/office/drawing/2014/main" id="{D9B4DDE7-F326-3563-642D-A9AC987739E6}"/>
                </a:ext>
              </a:extLst>
            </p:cNvPr>
            <p:cNvSpPr/>
            <p:nvPr/>
          </p:nvSpPr>
          <p:spPr>
            <a:xfrm>
              <a:off x="2511139" y="2335998"/>
              <a:ext cx="106494" cy="452319"/>
            </a:xfrm>
            <a:custGeom>
              <a:avLst/>
              <a:gdLst/>
              <a:ahLst/>
              <a:cxnLst/>
              <a:rect l="l" t="t" r="r" b="b"/>
              <a:pathLst>
                <a:path w="144398" h="613314" extrusionOk="0">
                  <a:moveTo>
                    <a:pt x="83344" y="613315"/>
                  </a:moveTo>
                  <a:cubicBezTo>
                    <a:pt x="84595" y="612660"/>
                    <a:pt x="85902" y="612118"/>
                    <a:pt x="87249" y="611696"/>
                  </a:cubicBezTo>
                  <a:lnTo>
                    <a:pt x="98774" y="607600"/>
                  </a:lnTo>
                  <a:lnTo>
                    <a:pt x="142589" y="592931"/>
                  </a:lnTo>
                  <a:lnTo>
                    <a:pt x="141541" y="594360"/>
                  </a:lnTo>
                  <a:cubicBezTo>
                    <a:pt x="138017" y="563880"/>
                    <a:pt x="133350" y="523875"/>
                    <a:pt x="127921" y="477488"/>
                  </a:cubicBezTo>
                  <a:cubicBezTo>
                    <a:pt x="126587" y="465868"/>
                    <a:pt x="125254" y="453771"/>
                    <a:pt x="123825" y="441293"/>
                  </a:cubicBezTo>
                  <a:cubicBezTo>
                    <a:pt x="122396" y="428816"/>
                    <a:pt x="120491" y="416242"/>
                    <a:pt x="117824" y="403193"/>
                  </a:cubicBezTo>
                  <a:cubicBezTo>
                    <a:pt x="113062" y="377380"/>
                    <a:pt x="106489" y="350520"/>
                    <a:pt x="99441" y="322993"/>
                  </a:cubicBezTo>
                  <a:cubicBezTo>
                    <a:pt x="75724" y="232791"/>
                    <a:pt x="49625" y="152400"/>
                    <a:pt x="30670" y="94393"/>
                  </a:cubicBezTo>
                  <a:lnTo>
                    <a:pt x="8001" y="25717"/>
                  </a:lnTo>
                  <a:cubicBezTo>
                    <a:pt x="5429" y="17907"/>
                    <a:pt x="3429" y="11716"/>
                    <a:pt x="1905" y="6667"/>
                  </a:cubicBezTo>
                  <a:cubicBezTo>
                    <a:pt x="1018" y="4525"/>
                    <a:pt x="378" y="2288"/>
                    <a:pt x="0" y="0"/>
                  </a:cubicBezTo>
                  <a:cubicBezTo>
                    <a:pt x="1118" y="2003"/>
                    <a:pt x="2043" y="4108"/>
                    <a:pt x="2762" y="6287"/>
                  </a:cubicBezTo>
                  <a:cubicBezTo>
                    <a:pt x="4572" y="11049"/>
                    <a:pt x="6858" y="17145"/>
                    <a:pt x="9811" y="24765"/>
                  </a:cubicBezTo>
                  <a:cubicBezTo>
                    <a:pt x="15716" y="40767"/>
                    <a:pt x="24098" y="64103"/>
                    <a:pt x="34004" y="92964"/>
                  </a:cubicBezTo>
                  <a:cubicBezTo>
                    <a:pt x="53816" y="150876"/>
                    <a:pt x="80486" y="231172"/>
                    <a:pt x="104203" y="321564"/>
                  </a:cubicBezTo>
                  <a:cubicBezTo>
                    <a:pt x="111347" y="349187"/>
                    <a:pt x="117824" y="376047"/>
                    <a:pt x="122491" y="402146"/>
                  </a:cubicBezTo>
                  <a:cubicBezTo>
                    <a:pt x="125254" y="415100"/>
                    <a:pt x="126682" y="428054"/>
                    <a:pt x="128397" y="440246"/>
                  </a:cubicBezTo>
                  <a:cubicBezTo>
                    <a:pt x="130111" y="452438"/>
                    <a:pt x="131064" y="464725"/>
                    <a:pt x="132302" y="476441"/>
                  </a:cubicBezTo>
                  <a:cubicBezTo>
                    <a:pt x="137160" y="522922"/>
                    <a:pt x="141256" y="563023"/>
                    <a:pt x="144399" y="593598"/>
                  </a:cubicBezTo>
                  <a:lnTo>
                    <a:pt x="144399" y="594741"/>
                  </a:lnTo>
                  <a:lnTo>
                    <a:pt x="143256" y="594741"/>
                  </a:lnTo>
                  <a:lnTo>
                    <a:pt x="99060" y="608076"/>
                  </a:lnTo>
                  <a:lnTo>
                    <a:pt x="87344" y="611410"/>
                  </a:lnTo>
                  <a:cubicBezTo>
                    <a:pt x="86094" y="612206"/>
                    <a:pt x="84750" y="612846"/>
                    <a:pt x="83344" y="61331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201;p16">
              <a:extLst>
                <a:ext uri="{FF2B5EF4-FFF2-40B4-BE49-F238E27FC236}">
                  <a16:creationId xmlns:a16="http://schemas.microsoft.com/office/drawing/2014/main" id="{16189BB4-292B-ECBC-3741-5C5243BF4CF1}"/>
                </a:ext>
              </a:extLst>
            </p:cNvPr>
            <p:cNvSpPr/>
            <p:nvPr/>
          </p:nvSpPr>
          <p:spPr>
            <a:xfrm>
              <a:off x="3149554" y="2333398"/>
              <a:ext cx="105159" cy="460749"/>
            </a:xfrm>
            <a:custGeom>
              <a:avLst/>
              <a:gdLst/>
              <a:ahLst/>
              <a:cxnLst/>
              <a:rect l="l" t="t" r="r" b="b"/>
              <a:pathLst>
                <a:path w="142589" h="624744" extrusionOk="0">
                  <a:moveTo>
                    <a:pt x="61150" y="624745"/>
                  </a:moveTo>
                  <a:cubicBezTo>
                    <a:pt x="59754" y="624579"/>
                    <a:pt x="58380" y="624260"/>
                    <a:pt x="57055" y="623792"/>
                  </a:cubicBezTo>
                  <a:lnTo>
                    <a:pt x="45244" y="620458"/>
                  </a:lnTo>
                  <a:lnTo>
                    <a:pt x="1143" y="607123"/>
                  </a:lnTo>
                  <a:lnTo>
                    <a:pt x="0" y="607123"/>
                  </a:lnTo>
                  <a:lnTo>
                    <a:pt x="0" y="605695"/>
                  </a:lnTo>
                  <a:cubicBezTo>
                    <a:pt x="3238" y="574643"/>
                    <a:pt x="7525" y="533876"/>
                    <a:pt x="12382" y="486442"/>
                  </a:cubicBezTo>
                  <a:cubicBezTo>
                    <a:pt x="13716" y="474535"/>
                    <a:pt x="14954" y="462153"/>
                    <a:pt x="16383" y="449485"/>
                  </a:cubicBezTo>
                  <a:cubicBezTo>
                    <a:pt x="17812" y="436817"/>
                    <a:pt x="19812" y="423577"/>
                    <a:pt x="22574" y="410432"/>
                  </a:cubicBezTo>
                  <a:cubicBezTo>
                    <a:pt x="27241" y="383762"/>
                    <a:pt x="33909" y="356330"/>
                    <a:pt x="40862" y="328041"/>
                  </a:cubicBezTo>
                  <a:cubicBezTo>
                    <a:pt x="64389" y="236125"/>
                    <a:pt x="90297" y="154210"/>
                    <a:pt x="109538" y="95155"/>
                  </a:cubicBezTo>
                  <a:cubicBezTo>
                    <a:pt x="119063" y="65627"/>
                    <a:pt x="127349" y="41815"/>
                    <a:pt x="133064" y="25432"/>
                  </a:cubicBezTo>
                  <a:lnTo>
                    <a:pt x="139922" y="6382"/>
                  </a:lnTo>
                  <a:cubicBezTo>
                    <a:pt x="140635" y="4185"/>
                    <a:pt x="141527" y="2051"/>
                    <a:pt x="142589" y="0"/>
                  </a:cubicBezTo>
                  <a:cubicBezTo>
                    <a:pt x="142216" y="2300"/>
                    <a:pt x="141643" y="4563"/>
                    <a:pt x="140875" y="6763"/>
                  </a:cubicBezTo>
                  <a:cubicBezTo>
                    <a:pt x="139351" y="11525"/>
                    <a:pt x="137350" y="17907"/>
                    <a:pt x="134969" y="25813"/>
                  </a:cubicBezTo>
                  <a:cubicBezTo>
                    <a:pt x="129540" y="42958"/>
                    <a:pt x="122111" y="66770"/>
                    <a:pt x="112871" y="96012"/>
                  </a:cubicBezTo>
                  <a:cubicBezTo>
                    <a:pt x="94488" y="155353"/>
                    <a:pt x="69152" y="237363"/>
                    <a:pt x="45720" y="329089"/>
                  </a:cubicBezTo>
                  <a:cubicBezTo>
                    <a:pt x="38767" y="357664"/>
                    <a:pt x="32099" y="384619"/>
                    <a:pt x="27241" y="411099"/>
                  </a:cubicBezTo>
                  <a:cubicBezTo>
                    <a:pt x="24479" y="424243"/>
                    <a:pt x="22955" y="437197"/>
                    <a:pt x="20955" y="449771"/>
                  </a:cubicBezTo>
                  <a:cubicBezTo>
                    <a:pt x="18955" y="462343"/>
                    <a:pt x="18097" y="474821"/>
                    <a:pt x="16764" y="486727"/>
                  </a:cubicBezTo>
                  <a:lnTo>
                    <a:pt x="2953" y="605695"/>
                  </a:lnTo>
                  <a:lnTo>
                    <a:pt x="2000" y="604266"/>
                  </a:lnTo>
                  <a:lnTo>
                    <a:pt x="45720" y="618935"/>
                  </a:lnTo>
                  <a:lnTo>
                    <a:pt x="57245" y="623030"/>
                  </a:lnTo>
                  <a:cubicBezTo>
                    <a:pt x="58615" y="623432"/>
                    <a:pt x="59928" y="624008"/>
                    <a:pt x="61151" y="62474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202;p16">
              <a:extLst>
                <a:ext uri="{FF2B5EF4-FFF2-40B4-BE49-F238E27FC236}">
                  <a16:creationId xmlns:a16="http://schemas.microsoft.com/office/drawing/2014/main" id="{B43384C0-0318-1BED-AFB7-11EC429FDF87}"/>
                </a:ext>
              </a:extLst>
            </p:cNvPr>
            <p:cNvSpPr/>
            <p:nvPr/>
          </p:nvSpPr>
          <p:spPr>
            <a:xfrm>
              <a:off x="2547903" y="2331148"/>
              <a:ext cx="134093" cy="110698"/>
            </a:xfrm>
            <a:custGeom>
              <a:avLst/>
              <a:gdLst/>
              <a:ahLst/>
              <a:cxnLst/>
              <a:rect l="l" t="t" r="r" b="b"/>
              <a:pathLst>
                <a:path w="181821" h="150099" extrusionOk="0">
                  <a:moveTo>
                    <a:pt x="169640" y="0"/>
                  </a:moveTo>
                  <a:cubicBezTo>
                    <a:pt x="171221" y="3500"/>
                    <a:pt x="172372" y="7178"/>
                    <a:pt x="173069" y="10954"/>
                  </a:cubicBezTo>
                  <a:cubicBezTo>
                    <a:pt x="174879" y="18193"/>
                    <a:pt x="177165" y="28670"/>
                    <a:pt x="179165" y="41815"/>
                  </a:cubicBezTo>
                  <a:cubicBezTo>
                    <a:pt x="181674" y="57302"/>
                    <a:pt x="182409" y="73024"/>
                    <a:pt x="181356" y="88678"/>
                  </a:cubicBezTo>
                  <a:cubicBezTo>
                    <a:pt x="180921" y="98379"/>
                    <a:pt x="177605" y="107730"/>
                    <a:pt x="171831" y="115538"/>
                  </a:cubicBezTo>
                  <a:cubicBezTo>
                    <a:pt x="164031" y="122188"/>
                    <a:pt x="154860" y="127035"/>
                    <a:pt x="144971" y="129731"/>
                  </a:cubicBezTo>
                  <a:cubicBezTo>
                    <a:pt x="126681" y="135274"/>
                    <a:pt x="107987" y="139382"/>
                    <a:pt x="89059" y="142018"/>
                  </a:cubicBezTo>
                  <a:cubicBezTo>
                    <a:pt x="71628" y="144590"/>
                    <a:pt x="55912" y="146209"/>
                    <a:pt x="42767" y="147447"/>
                  </a:cubicBezTo>
                  <a:cubicBezTo>
                    <a:pt x="29623" y="148685"/>
                    <a:pt x="18860" y="149447"/>
                    <a:pt x="11525" y="149924"/>
                  </a:cubicBezTo>
                  <a:cubicBezTo>
                    <a:pt x="7687" y="150159"/>
                    <a:pt x="3838" y="150159"/>
                    <a:pt x="0" y="149924"/>
                  </a:cubicBezTo>
                  <a:cubicBezTo>
                    <a:pt x="13929" y="146634"/>
                    <a:pt x="28106" y="144499"/>
                    <a:pt x="42386" y="143542"/>
                  </a:cubicBezTo>
                  <a:cubicBezTo>
                    <a:pt x="55531" y="141827"/>
                    <a:pt x="70961" y="139827"/>
                    <a:pt x="88297" y="136970"/>
                  </a:cubicBezTo>
                  <a:cubicBezTo>
                    <a:pt x="106927" y="134197"/>
                    <a:pt x="125328" y="130058"/>
                    <a:pt x="143351" y="124587"/>
                  </a:cubicBezTo>
                  <a:cubicBezTo>
                    <a:pt x="152488" y="122120"/>
                    <a:pt x="160995" y="117737"/>
                    <a:pt x="168307" y="111728"/>
                  </a:cubicBezTo>
                  <a:cubicBezTo>
                    <a:pt x="173309" y="104678"/>
                    <a:pt x="176215" y="96357"/>
                    <a:pt x="176689" y="87725"/>
                  </a:cubicBezTo>
                  <a:cubicBezTo>
                    <a:pt x="177937" y="72425"/>
                    <a:pt x="177554" y="57034"/>
                    <a:pt x="175546" y="41815"/>
                  </a:cubicBezTo>
                  <a:cubicBezTo>
                    <a:pt x="174117" y="28766"/>
                    <a:pt x="172307" y="18193"/>
                    <a:pt x="171164" y="10954"/>
                  </a:cubicBezTo>
                  <a:cubicBezTo>
                    <a:pt x="170366" y="7349"/>
                    <a:pt x="169856" y="3686"/>
                    <a:pt x="169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203;p16">
              <a:extLst>
                <a:ext uri="{FF2B5EF4-FFF2-40B4-BE49-F238E27FC236}">
                  <a16:creationId xmlns:a16="http://schemas.microsoft.com/office/drawing/2014/main" id="{31900684-0BA4-9395-2A58-B3DD285C04D9}"/>
                </a:ext>
              </a:extLst>
            </p:cNvPr>
            <p:cNvSpPr/>
            <p:nvPr/>
          </p:nvSpPr>
          <p:spPr>
            <a:xfrm>
              <a:off x="3090949" y="2333257"/>
              <a:ext cx="123402" cy="108741"/>
            </a:xfrm>
            <a:custGeom>
              <a:avLst/>
              <a:gdLst/>
              <a:ahLst/>
              <a:cxnLst/>
              <a:rect l="l" t="t" r="r" b="b"/>
              <a:pathLst>
                <a:path w="167325" h="147445" extrusionOk="0">
                  <a:moveTo>
                    <a:pt x="12163" y="0"/>
                  </a:moveTo>
                  <a:cubicBezTo>
                    <a:pt x="12084" y="3661"/>
                    <a:pt x="11605" y="7302"/>
                    <a:pt x="10734" y="10858"/>
                  </a:cubicBezTo>
                  <a:cubicBezTo>
                    <a:pt x="9591" y="17717"/>
                    <a:pt x="7876" y="27718"/>
                    <a:pt x="6448" y="40196"/>
                  </a:cubicBezTo>
                  <a:cubicBezTo>
                    <a:pt x="4511" y="54651"/>
                    <a:pt x="3937" y="69257"/>
                    <a:pt x="4733" y="83820"/>
                  </a:cubicBezTo>
                  <a:cubicBezTo>
                    <a:pt x="4964" y="92190"/>
                    <a:pt x="6909" y="100425"/>
                    <a:pt x="10448" y="108013"/>
                  </a:cubicBezTo>
                  <a:cubicBezTo>
                    <a:pt x="15581" y="115186"/>
                    <a:pt x="23007" y="120394"/>
                    <a:pt x="31498" y="122777"/>
                  </a:cubicBezTo>
                  <a:cubicBezTo>
                    <a:pt x="48356" y="128676"/>
                    <a:pt x="65739" y="132950"/>
                    <a:pt x="83410" y="135541"/>
                  </a:cubicBezTo>
                  <a:cubicBezTo>
                    <a:pt x="99697" y="138208"/>
                    <a:pt x="114556" y="140017"/>
                    <a:pt x="127034" y="141446"/>
                  </a:cubicBezTo>
                  <a:cubicBezTo>
                    <a:pt x="140609" y="142199"/>
                    <a:pt x="154091" y="144143"/>
                    <a:pt x="167325" y="147257"/>
                  </a:cubicBezTo>
                  <a:cubicBezTo>
                    <a:pt x="163678" y="147509"/>
                    <a:pt x="160018" y="147509"/>
                    <a:pt x="156371" y="147257"/>
                  </a:cubicBezTo>
                  <a:cubicBezTo>
                    <a:pt x="149418" y="147257"/>
                    <a:pt x="139226" y="146304"/>
                    <a:pt x="126653" y="145256"/>
                  </a:cubicBezTo>
                  <a:cubicBezTo>
                    <a:pt x="114080" y="144209"/>
                    <a:pt x="99221" y="142780"/>
                    <a:pt x="82648" y="140303"/>
                  </a:cubicBezTo>
                  <a:cubicBezTo>
                    <a:pt x="64608" y="137951"/>
                    <a:pt x="46860" y="133738"/>
                    <a:pt x="29689" y="127730"/>
                  </a:cubicBezTo>
                  <a:cubicBezTo>
                    <a:pt x="25080" y="125997"/>
                    <a:pt x="20646" y="123828"/>
                    <a:pt x="16449" y="121253"/>
                  </a:cubicBezTo>
                  <a:cubicBezTo>
                    <a:pt x="12115" y="118697"/>
                    <a:pt x="8559" y="115009"/>
                    <a:pt x="6162" y="110585"/>
                  </a:cubicBezTo>
                  <a:cubicBezTo>
                    <a:pt x="2358" y="102368"/>
                    <a:pt x="314" y="93446"/>
                    <a:pt x="161" y="84392"/>
                  </a:cubicBezTo>
                  <a:cubicBezTo>
                    <a:pt x="-412" y="69537"/>
                    <a:pt x="545" y="54663"/>
                    <a:pt x="3018" y="40005"/>
                  </a:cubicBezTo>
                  <a:cubicBezTo>
                    <a:pt x="4924" y="27527"/>
                    <a:pt x="7114" y="17526"/>
                    <a:pt x="8829" y="10668"/>
                  </a:cubicBezTo>
                  <a:cubicBezTo>
                    <a:pt x="9517" y="6993"/>
                    <a:pt x="10637" y="3413"/>
                    <a:pt x="12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204;p16">
              <a:extLst>
                <a:ext uri="{FF2B5EF4-FFF2-40B4-BE49-F238E27FC236}">
                  <a16:creationId xmlns:a16="http://schemas.microsoft.com/office/drawing/2014/main" id="{2A2636C5-EDCA-8585-1657-E521129C2083}"/>
                </a:ext>
              </a:extLst>
            </p:cNvPr>
            <p:cNvSpPr/>
            <p:nvPr/>
          </p:nvSpPr>
          <p:spPr>
            <a:xfrm>
              <a:off x="2616369" y="2764374"/>
              <a:ext cx="533946" cy="150687"/>
            </a:xfrm>
            <a:custGeom>
              <a:avLst/>
              <a:gdLst/>
              <a:ahLst/>
              <a:cxnLst/>
              <a:rect l="l" t="t" r="r" b="b"/>
              <a:pathLst>
                <a:path w="723995" h="204321" extrusionOk="0">
                  <a:moveTo>
                    <a:pt x="723995" y="0"/>
                  </a:moveTo>
                  <a:cubicBezTo>
                    <a:pt x="723612" y="2503"/>
                    <a:pt x="722974" y="4961"/>
                    <a:pt x="722090" y="7334"/>
                  </a:cubicBezTo>
                  <a:lnTo>
                    <a:pt x="715423" y="28670"/>
                  </a:lnTo>
                  <a:lnTo>
                    <a:pt x="715423" y="28670"/>
                  </a:lnTo>
                  <a:lnTo>
                    <a:pt x="715423" y="28670"/>
                  </a:lnTo>
                  <a:cubicBezTo>
                    <a:pt x="691134" y="47149"/>
                    <a:pt x="647890" y="79629"/>
                    <a:pt x="591598" y="119634"/>
                  </a:cubicBezTo>
                  <a:cubicBezTo>
                    <a:pt x="577405" y="129159"/>
                    <a:pt x="562547" y="140018"/>
                    <a:pt x="546545" y="150495"/>
                  </a:cubicBezTo>
                  <a:cubicBezTo>
                    <a:pt x="538639" y="155638"/>
                    <a:pt x="530352" y="160877"/>
                    <a:pt x="521780" y="165926"/>
                  </a:cubicBezTo>
                  <a:cubicBezTo>
                    <a:pt x="517303" y="168212"/>
                    <a:pt x="512826" y="170688"/>
                    <a:pt x="508254" y="172879"/>
                  </a:cubicBezTo>
                  <a:cubicBezTo>
                    <a:pt x="503682" y="175070"/>
                    <a:pt x="498729" y="177070"/>
                    <a:pt x="494062" y="178879"/>
                  </a:cubicBezTo>
                  <a:cubicBezTo>
                    <a:pt x="452843" y="193503"/>
                    <a:pt x="409576" y="201539"/>
                    <a:pt x="365855" y="202692"/>
                  </a:cubicBezTo>
                  <a:lnTo>
                    <a:pt x="359188" y="202692"/>
                  </a:lnTo>
                  <a:lnTo>
                    <a:pt x="359188" y="197739"/>
                  </a:lnTo>
                  <a:lnTo>
                    <a:pt x="360617" y="197739"/>
                  </a:lnTo>
                  <a:cubicBezTo>
                    <a:pt x="360617" y="193357"/>
                    <a:pt x="360617" y="203740"/>
                    <a:pt x="360617" y="202692"/>
                  </a:cubicBezTo>
                  <a:lnTo>
                    <a:pt x="353854" y="202692"/>
                  </a:lnTo>
                  <a:lnTo>
                    <a:pt x="345662" y="202692"/>
                  </a:lnTo>
                  <a:cubicBezTo>
                    <a:pt x="340233" y="202692"/>
                    <a:pt x="334804" y="202121"/>
                    <a:pt x="329470" y="201739"/>
                  </a:cubicBezTo>
                  <a:cubicBezTo>
                    <a:pt x="318707" y="200978"/>
                    <a:pt x="308038" y="199835"/>
                    <a:pt x="297656" y="198120"/>
                  </a:cubicBezTo>
                  <a:cubicBezTo>
                    <a:pt x="277281" y="195093"/>
                    <a:pt x="257269" y="189986"/>
                    <a:pt x="237934" y="182880"/>
                  </a:cubicBezTo>
                  <a:cubicBezTo>
                    <a:pt x="219978" y="175809"/>
                    <a:pt x="202831" y="166836"/>
                    <a:pt x="186785" y="156115"/>
                  </a:cubicBezTo>
                  <a:cubicBezTo>
                    <a:pt x="171164" y="146590"/>
                    <a:pt x="156400" y="136588"/>
                    <a:pt x="142399" y="127540"/>
                  </a:cubicBezTo>
                  <a:cubicBezTo>
                    <a:pt x="86487" y="90297"/>
                    <a:pt x="42863" y="59722"/>
                    <a:pt x="16954" y="41815"/>
                  </a:cubicBezTo>
                  <a:lnTo>
                    <a:pt x="16954" y="41815"/>
                  </a:lnTo>
                  <a:lnTo>
                    <a:pt x="3905" y="19526"/>
                  </a:lnTo>
                  <a:cubicBezTo>
                    <a:pt x="2762" y="17240"/>
                    <a:pt x="1715" y="15430"/>
                    <a:pt x="953" y="13906"/>
                  </a:cubicBezTo>
                  <a:lnTo>
                    <a:pt x="0" y="12002"/>
                  </a:lnTo>
                  <a:cubicBezTo>
                    <a:pt x="0" y="12002"/>
                    <a:pt x="571" y="12002"/>
                    <a:pt x="1333" y="13716"/>
                  </a:cubicBezTo>
                  <a:cubicBezTo>
                    <a:pt x="2096" y="15430"/>
                    <a:pt x="3429" y="16859"/>
                    <a:pt x="4763" y="19050"/>
                  </a:cubicBezTo>
                  <a:cubicBezTo>
                    <a:pt x="8001" y="24098"/>
                    <a:pt x="12287" y="31052"/>
                    <a:pt x="17717" y="39814"/>
                  </a:cubicBezTo>
                  <a:lnTo>
                    <a:pt x="17717" y="39814"/>
                  </a:lnTo>
                  <a:cubicBezTo>
                    <a:pt x="44101" y="57436"/>
                    <a:pt x="88106" y="87439"/>
                    <a:pt x="144209" y="124206"/>
                  </a:cubicBezTo>
                  <a:cubicBezTo>
                    <a:pt x="158305" y="133414"/>
                    <a:pt x="173165" y="142938"/>
                    <a:pt x="188786" y="152781"/>
                  </a:cubicBezTo>
                  <a:cubicBezTo>
                    <a:pt x="204585" y="163309"/>
                    <a:pt x="221479" y="172091"/>
                    <a:pt x="239173" y="178975"/>
                  </a:cubicBezTo>
                  <a:cubicBezTo>
                    <a:pt x="258257" y="185834"/>
                    <a:pt x="277975" y="190780"/>
                    <a:pt x="298037" y="193738"/>
                  </a:cubicBezTo>
                  <a:cubicBezTo>
                    <a:pt x="308324" y="195358"/>
                    <a:pt x="318802" y="196596"/>
                    <a:pt x="329470" y="197358"/>
                  </a:cubicBezTo>
                  <a:cubicBezTo>
                    <a:pt x="334709" y="197358"/>
                    <a:pt x="340138" y="198025"/>
                    <a:pt x="345472" y="198215"/>
                  </a:cubicBezTo>
                  <a:lnTo>
                    <a:pt x="353568" y="198215"/>
                  </a:lnTo>
                  <a:lnTo>
                    <a:pt x="360236" y="198215"/>
                  </a:lnTo>
                  <a:cubicBezTo>
                    <a:pt x="360236" y="197168"/>
                    <a:pt x="360236" y="207740"/>
                    <a:pt x="360236" y="203168"/>
                  </a:cubicBezTo>
                  <a:lnTo>
                    <a:pt x="358807" y="203168"/>
                  </a:lnTo>
                  <a:lnTo>
                    <a:pt x="358807" y="198215"/>
                  </a:lnTo>
                  <a:lnTo>
                    <a:pt x="365284" y="198215"/>
                  </a:lnTo>
                  <a:cubicBezTo>
                    <a:pt x="408455" y="197188"/>
                    <a:pt x="451200" y="189411"/>
                    <a:pt x="491966" y="175165"/>
                  </a:cubicBezTo>
                  <a:cubicBezTo>
                    <a:pt x="496729" y="173450"/>
                    <a:pt x="501491" y="171260"/>
                    <a:pt x="505873" y="169354"/>
                  </a:cubicBezTo>
                  <a:cubicBezTo>
                    <a:pt x="510254" y="167449"/>
                    <a:pt x="514731" y="164878"/>
                    <a:pt x="519113" y="162687"/>
                  </a:cubicBezTo>
                  <a:cubicBezTo>
                    <a:pt x="527590" y="157829"/>
                    <a:pt x="535781" y="153162"/>
                    <a:pt x="543782" y="147447"/>
                  </a:cubicBezTo>
                  <a:cubicBezTo>
                    <a:pt x="559689" y="137160"/>
                    <a:pt x="574643" y="126778"/>
                    <a:pt x="588931" y="117062"/>
                  </a:cubicBezTo>
                  <a:cubicBezTo>
                    <a:pt x="645605" y="77533"/>
                    <a:pt x="689229" y="45720"/>
                    <a:pt x="714089" y="27908"/>
                  </a:cubicBezTo>
                  <a:lnTo>
                    <a:pt x="714089" y="28385"/>
                  </a:lnTo>
                  <a:cubicBezTo>
                    <a:pt x="717328" y="19431"/>
                    <a:pt x="719804" y="12478"/>
                    <a:pt x="721614" y="7334"/>
                  </a:cubicBezTo>
                  <a:cubicBezTo>
                    <a:pt x="722281" y="4850"/>
                    <a:pt x="723076" y="2402"/>
                    <a:pt x="7239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205;p16">
              <a:extLst>
                <a:ext uri="{FF2B5EF4-FFF2-40B4-BE49-F238E27FC236}">
                  <a16:creationId xmlns:a16="http://schemas.microsoft.com/office/drawing/2014/main" id="{C8182BCC-4C3F-EC90-DC4E-364DBAE70FB2}"/>
                </a:ext>
              </a:extLst>
            </p:cNvPr>
            <p:cNvSpPr/>
            <p:nvPr/>
          </p:nvSpPr>
          <p:spPr>
            <a:xfrm>
              <a:off x="2820284" y="2105008"/>
              <a:ext cx="124495" cy="376315"/>
            </a:xfrm>
            <a:custGeom>
              <a:avLst/>
              <a:gdLst/>
              <a:ahLst/>
              <a:cxnLst/>
              <a:rect l="l" t="t" r="r" b="b"/>
              <a:pathLst>
                <a:path w="168807" h="510257" extrusionOk="0">
                  <a:moveTo>
                    <a:pt x="168796" y="481397"/>
                  </a:moveTo>
                  <a:cubicBezTo>
                    <a:pt x="168796" y="483302"/>
                    <a:pt x="159271" y="483206"/>
                    <a:pt x="144793" y="488540"/>
                  </a:cubicBezTo>
                  <a:cubicBezTo>
                    <a:pt x="137269" y="491112"/>
                    <a:pt x="128410" y="495017"/>
                    <a:pt x="117552" y="499589"/>
                  </a:cubicBezTo>
                  <a:cubicBezTo>
                    <a:pt x="104716" y="505478"/>
                    <a:pt x="90954" y="509087"/>
                    <a:pt x="76880" y="510257"/>
                  </a:cubicBezTo>
                  <a:lnTo>
                    <a:pt x="70498" y="510257"/>
                  </a:lnTo>
                  <a:cubicBezTo>
                    <a:pt x="68022" y="510257"/>
                    <a:pt x="65926" y="509686"/>
                    <a:pt x="63926" y="509400"/>
                  </a:cubicBezTo>
                  <a:cubicBezTo>
                    <a:pt x="59926" y="508733"/>
                    <a:pt x="55925" y="507876"/>
                    <a:pt x="51925" y="507019"/>
                  </a:cubicBezTo>
                  <a:cubicBezTo>
                    <a:pt x="43416" y="505146"/>
                    <a:pt x="35021" y="502793"/>
                    <a:pt x="26779" y="499970"/>
                  </a:cubicBezTo>
                  <a:cubicBezTo>
                    <a:pt x="24448" y="499165"/>
                    <a:pt x="22159" y="498243"/>
                    <a:pt x="19921" y="497208"/>
                  </a:cubicBezTo>
                  <a:cubicBezTo>
                    <a:pt x="18778" y="496732"/>
                    <a:pt x="17444" y="495970"/>
                    <a:pt x="16015" y="495208"/>
                  </a:cubicBezTo>
                  <a:cubicBezTo>
                    <a:pt x="14312" y="494167"/>
                    <a:pt x="12745" y="492919"/>
                    <a:pt x="11348" y="491493"/>
                  </a:cubicBezTo>
                  <a:cubicBezTo>
                    <a:pt x="6807" y="486950"/>
                    <a:pt x="3524" y="481304"/>
                    <a:pt x="1823" y="475110"/>
                  </a:cubicBezTo>
                  <a:cubicBezTo>
                    <a:pt x="317" y="469430"/>
                    <a:pt x="-262" y="463544"/>
                    <a:pt x="109" y="457679"/>
                  </a:cubicBezTo>
                  <a:cubicBezTo>
                    <a:pt x="680" y="451488"/>
                    <a:pt x="1442" y="447583"/>
                    <a:pt x="2109" y="442535"/>
                  </a:cubicBezTo>
                  <a:cubicBezTo>
                    <a:pt x="7633" y="404435"/>
                    <a:pt x="14015" y="362239"/>
                    <a:pt x="21159" y="318138"/>
                  </a:cubicBezTo>
                  <a:cubicBezTo>
                    <a:pt x="35065" y="229937"/>
                    <a:pt x="48496" y="150212"/>
                    <a:pt x="59259" y="92681"/>
                  </a:cubicBezTo>
                  <a:cubicBezTo>
                    <a:pt x="70022" y="35150"/>
                    <a:pt x="77452" y="-378"/>
                    <a:pt x="80785" y="3"/>
                  </a:cubicBezTo>
                  <a:cubicBezTo>
                    <a:pt x="88024" y="956"/>
                    <a:pt x="73927" y="145450"/>
                    <a:pt x="45829" y="321948"/>
                  </a:cubicBezTo>
                  <a:cubicBezTo>
                    <a:pt x="38971" y="366144"/>
                    <a:pt x="31922" y="407673"/>
                    <a:pt x="25159" y="445773"/>
                  </a:cubicBezTo>
                  <a:cubicBezTo>
                    <a:pt x="22980" y="453414"/>
                    <a:pt x="22364" y="461416"/>
                    <a:pt x="23350" y="469300"/>
                  </a:cubicBezTo>
                  <a:cubicBezTo>
                    <a:pt x="23905" y="471950"/>
                    <a:pt x="25080" y="474430"/>
                    <a:pt x="26779" y="476539"/>
                  </a:cubicBezTo>
                  <a:lnTo>
                    <a:pt x="26779" y="476539"/>
                  </a:lnTo>
                  <a:lnTo>
                    <a:pt x="26779" y="476539"/>
                  </a:lnTo>
                  <a:cubicBezTo>
                    <a:pt x="27350" y="475872"/>
                    <a:pt x="21159" y="482159"/>
                    <a:pt x="24016" y="479301"/>
                  </a:cubicBezTo>
                  <a:lnTo>
                    <a:pt x="24016" y="479301"/>
                  </a:lnTo>
                  <a:lnTo>
                    <a:pt x="25636" y="477682"/>
                  </a:lnTo>
                  <a:lnTo>
                    <a:pt x="26302" y="476920"/>
                  </a:lnTo>
                  <a:lnTo>
                    <a:pt x="26302" y="476920"/>
                  </a:lnTo>
                  <a:cubicBezTo>
                    <a:pt x="26302" y="476920"/>
                    <a:pt x="26302" y="476920"/>
                    <a:pt x="26302" y="476920"/>
                  </a:cubicBezTo>
                  <a:lnTo>
                    <a:pt x="28207" y="477968"/>
                  </a:lnTo>
                  <a:lnTo>
                    <a:pt x="33256" y="480349"/>
                  </a:lnTo>
                  <a:cubicBezTo>
                    <a:pt x="40495" y="483302"/>
                    <a:pt x="48305" y="485778"/>
                    <a:pt x="55735" y="487969"/>
                  </a:cubicBezTo>
                  <a:cubicBezTo>
                    <a:pt x="59449" y="489112"/>
                    <a:pt x="63069" y="490064"/>
                    <a:pt x="66498" y="490922"/>
                  </a:cubicBezTo>
                  <a:lnTo>
                    <a:pt x="71260" y="491874"/>
                  </a:lnTo>
                  <a:lnTo>
                    <a:pt x="75928" y="491874"/>
                  </a:lnTo>
                  <a:cubicBezTo>
                    <a:pt x="88211" y="491630"/>
                    <a:pt x="100385" y="489510"/>
                    <a:pt x="112028" y="485588"/>
                  </a:cubicBezTo>
                  <a:cubicBezTo>
                    <a:pt x="121684" y="482584"/>
                    <a:pt x="131512" y="480167"/>
                    <a:pt x="141460" y="478349"/>
                  </a:cubicBezTo>
                  <a:cubicBezTo>
                    <a:pt x="159557" y="476348"/>
                    <a:pt x="169177" y="479968"/>
                    <a:pt x="168796" y="48139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206;p16">
              <a:extLst>
                <a:ext uri="{FF2B5EF4-FFF2-40B4-BE49-F238E27FC236}">
                  <a16:creationId xmlns:a16="http://schemas.microsoft.com/office/drawing/2014/main" id="{3B870DAE-5F0C-090A-FBE3-8BFFDC14B7FF}"/>
                </a:ext>
              </a:extLst>
            </p:cNvPr>
            <p:cNvSpPr/>
            <p:nvPr/>
          </p:nvSpPr>
          <p:spPr>
            <a:xfrm>
              <a:off x="2809801" y="2647803"/>
              <a:ext cx="154211" cy="40377"/>
            </a:xfrm>
            <a:custGeom>
              <a:avLst/>
              <a:gdLst/>
              <a:ahLst/>
              <a:cxnLst/>
              <a:rect l="l" t="t" r="r" b="b"/>
              <a:pathLst>
                <a:path w="209099" h="54749" extrusionOk="0">
                  <a:moveTo>
                    <a:pt x="209100" y="29"/>
                  </a:moveTo>
                  <a:cubicBezTo>
                    <a:pt x="207728" y="2831"/>
                    <a:pt x="205929" y="5402"/>
                    <a:pt x="203766" y="7649"/>
                  </a:cubicBezTo>
                  <a:cubicBezTo>
                    <a:pt x="198254" y="14195"/>
                    <a:pt x="192059" y="20134"/>
                    <a:pt x="185287" y="25366"/>
                  </a:cubicBezTo>
                  <a:cubicBezTo>
                    <a:pt x="139251" y="61693"/>
                    <a:pt x="75171" y="64606"/>
                    <a:pt x="26029" y="32605"/>
                  </a:cubicBezTo>
                  <a:cubicBezTo>
                    <a:pt x="18840" y="27994"/>
                    <a:pt x="12138" y="22664"/>
                    <a:pt x="6026" y="16698"/>
                  </a:cubicBezTo>
                  <a:cubicBezTo>
                    <a:pt x="1836" y="12412"/>
                    <a:pt x="-260" y="9745"/>
                    <a:pt x="26" y="9459"/>
                  </a:cubicBezTo>
                  <a:cubicBezTo>
                    <a:pt x="8930" y="16682"/>
                    <a:pt x="18214" y="23422"/>
                    <a:pt x="27839" y="29652"/>
                  </a:cubicBezTo>
                  <a:cubicBezTo>
                    <a:pt x="76294" y="58894"/>
                    <a:pt x="137583" y="56113"/>
                    <a:pt x="183191" y="22604"/>
                  </a:cubicBezTo>
                  <a:cubicBezTo>
                    <a:pt x="200337" y="10126"/>
                    <a:pt x="208528" y="-637"/>
                    <a:pt x="209100" y="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207;p16">
              <a:extLst>
                <a:ext uri="{FF2B5EF4-FFF2-40B4-BE49-F238E27FC236}">
                  <a16:creationId xmlns:a16="http://schemas.microsoft.com/office/drawing/2014/main" id="{F1AD66EB-796A-31C7-143A-571290E3DB61}"/>
                </a:ext>
              </a:extLst>
            </p:cNvPr>
            <p:cNvSpPr/>
            <p:nvPr/>
          </p:nvSpPr>
          <p:spPr>
            <a:xfrm>
              <a:off x="3258088" y="1912474"/>
              <a:ext cx="107618" cy="115626"/>
            </a:xfrm>
            <a:custGeom>
              <a:avLst/>
              <a:gdLst/>
              <a:ahLst/>
              <a:cxnLst/>
              <a:rect l="l" t="t" r="r" b="b"/>
              <a:pathLst>
                <a:path w="145923" h="156781" extrusionOk="0">
                  <a:moveTo>
                    <a:pt x="145923" y="0"/>
                  </a:moveTo>
                  <a:cubicBezTo>
                    <a:pt x="140456" y="8983"/>
                    <a:pt x="134243" y="17491"/>
                    <a:pt x="127349" y="25432"/>
                  </a:cubicBezTo>
                  <a:cubicBezTo>
                    <a:pt x="115253" y="40672"/>
                    <a:pt x="97822" y="61150"/>
                    <a:pt x="77724" y="82582"/>
                  </a:cubicBezTo>
                  <a:cubicBezTo>
                    <a:pt x="57626" y="104013"/>
                    <a:pt x="38290" y="123158"/>
                    <a:pt x="24003" y="136398"/>
                  </a:cubicBezTo>
                  <a:cubicBezTo>
                    <a:pt x="16609" y="143877"/>
                    <a:pt x="8578" y="150697"/>
                    <a:pt x="0" y="156782"/>
                  </a:cubicBezTo>
                  <a:cubicBezTo>
                    <a:pt x="6653" y="148626"/>
                    <a:pt x="13878" y="140954"/>
                    <a:pt x="21622" y="133826"/>
                  </a:cubicBezTo>
                  <a:cubicBezTo>
                    <a:pt x="35242" y="120015"/>
                    <a:pt x="53912" y="100870"/>
                    <a:pt x="74009" y="79248"/>
                  </a:cubicBezTo>
                  <a:cubicBezTo>
                    <a:pt x="94107" y="57626"/>
                    <a:pt x="112109" y="37529"/>
                    <a:pt x="124682" y="22860"/>
                  </a:cubicBezTo>
                  <a:cubicBezTo>
                    <a:pt x="131206" y="14741"/>
                    <a:pt x="138304" y="7101"/>
                    <a:pt x="1459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208;p16">
              <a:extLst>
                <a:ext uri="{FF2B5EF4-FFF2-40B4-BE49-F238E27FC236}">
                  <a16:creationId xmlns:a16="http://schemas.microsoft.com/office/drawing/2014/main" id="{C33C9C47-9C40-185E-4822-1C23FCE9209B}"/>
                </a:ext>
              </a:extLst>
            </p:cNvPr>
            <p:cNvSpPr/>
            <p:nvPr/>
          </p:nvSpPr>
          <p:spPr>
            <a:xfrm>
              <a:off x="2899854" y="1859543"/>
              <a:ext cx="44133" cy="230766"/>
            </a:xfrm>
            <a:custGeom>
              <a:avLst/>
              <a:gdLst/>
              <a:ahLst/>
              <a:cxnLst/>
              <a:rect l="l" t="t" r="r" b="b"/>
              <a:pathLst>
                <a:path w="59841" h="312903" extrusionOk="0">
                  <a:moveTo>
                    <a:pt x="781" y="0"/>
                  </a:moveTo>
                  <a:cubicBezTo>
                    <a:pt x="1789" y="4277"/>
                    <a:pt x="2300" y="8655"/>
                    <a:pt x="2305" y="13049"/>
                  </a:cubicBezTo>
                  <a:cubicBezTo>
                    <a:pt x="2971" y="22574"/>
                    <a:pt x="3733" y="34385"/>
                    <a:pt x="4590" y="48673"/>
                  </a:cubicBezTo>
                  <a:cubicBezTo>
                    <a:pt x="6305" y="78772"/>
                    <a:pt x="8400" y="120396"/>
                    <a:pt x="10306" y="166307"/>
                  </a:cubicBezTo>
                  <a:cubicBezTo>
                    <a:pt x="12211" y="212217"/>
                    <a:pt x="10306" y="254984"/>
                    <a:pt x="25069" y="281273"/>
                  </a:cubicBezTo>
                  <a:cubicBezTo>
                    <a:pt x="30427" y="291710"/>
                    <a:pt x="38444" y="300548"/>
                    <a:pt x="48310" y="306896"/>
                  </a:cubicBezTo>
                  <a:cubicBezTo>
                    <a:pt x="55359" y="311277"/>
                    <a:pt x="60026" y="312230"/>
                    <a:pt x="59836" y="312706"/>
                  </a:cubicBezTo>
                  <a:cubicBezTo>
                    <a:pt x="59645" y="313182"/>
                    <a:pt x="58692" y="312706"/>
                    <a:pt x="56502" y="312230"/>
                  </a:cubicBezTo>
                  <a:cubicBezTo>
                    <a:pt x="53189" y="311379"/>
                    <a:pt x="49991" y="310132"/>
                    <a:pt x="46977" y="308515"/>
                  </a:cubicBezTo>
                  <a:cubicBezTo>
                    <a:pt x="36294" y="302564"/>
                    <a:pt x="27511" y="293715"/>
                    <a:pt x="21640" y="282988"/>
                  </a:cubicBezTo>
                  <a:cubicBezTo>
                    <a:pt x="13433" y="266967"/>
                    <a:pt x="8817" y="249349"/>
                    <a:pt x="8115" y="231362"/>
                  </a:cubicBezTo>
                  <a:cubicBezTo>
                    <a:pt x="6686" y="211360"/>
                    <a:pt x="6019" y="189547"/>
                    <a:pt x="4972" y="166497"/>
                  </a:cubicBezTo>
                  <a:cubicBezTo>
                    <a:pt x="3066" y="120587"/>
                    <a:pt x="1542" y="78962"/>
                    <a:pt x="781" y="48863"/>
                  </a:cubicBezTo>
                  <a:cubicBezTo>
                    <a:pt x="781" y="34480"/>
                    <a:pt x="209" y="22479"/>
                    <a:pt x="19" y="13145"/>
                  </a:cubicBezTo>
                  <a:cubicBezTo>
                    <a:pt x="-74" y="8750"/>
                    <a:pt x="180" y="4355"/>
                    <a:pt x="7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209;p16">
              <a:extLst>
                <a:ext uri="{FF2B5EF4-FFF2-40B4-BE49-F238E27FC236}">
                  <a16:creationId xmlns:a16="http://schemas.microsoft.com/office/drawing/2014/main" id="{752E80F8-8831-4F2A-DEBA-224626427F11}"/>
                </a:ext>
              </a:extLst>
            </p:cNvPr>
            <p:cNvSpPr/>
            <p:nvPr/>
          </p:nvSpPr>
          <p:spPr>
            <a:xfrm>
              <a:off x="2807077" y="1859543"/>
              <a:ext cx="44375" cy="230674"/>
            </a:xfrm>
            <a:custGeom>
              <a:avLst/>
              <a:gdLst/>
              <a:ahLst/>
              <a:cxnLst/>
              <a:rect l="l" t="t" r="r" b="b"/>
              <a:pathLst>
                <a:path w="60170" h="312778" extrusionOk="0">
                  <a:moveTo>
                    <a:pt x="59818" y="0"/>
                  </a:moveTo>
                  <a:cubicBezTo>
                    <a:pt x="60288" y="4369"/>
                    <a:pt x="60288" y="8776"/>
                    <a:pt x="59818" y="13145"/>
                  </a:cubicBezTo>
                  <a:cubicBezTo>
                    <a:pt x="59818" y="22670"/>
                    <a:pt x="59818" y="34480"/>
                    <a:pt x="59152" y="48863"/>
                  </a:cubicBezTo>
                  <a:cubicBezTo>
                    <a:pt x="58294" y="78962"/>
                    <a:pt x="56866" y="120587"/>
                    <a:pt x="54961" y="166497"/>
                  </a:cubicBezTo>
                  <a:cubicBezTo>
                    <a:pt x="53818" y="189547"/>
                    <a:pt x="53151" y="211360"/>
                    <a:pt x="51817" y="231362"/>
                  </a:cubicBezTo>
                  <a:cubicBezTo>
                    <a:pt x="51132" y="249363"/>
                    <a:pt x="46481" y="266991"/>
                    <a:pt x="38197" y="282988"/>
                  </a:cubicBezTo>
                  <a:cubicBezTo>
                    <a:pt x="32356" y="293705"/>
                    <a:pt x="23606" y="302554"/>
                    <a:pt x="12956" y="308515"/>
                  </a:cubicBezTo>
                  <a:cubicBezTo>
                    <a:pt x="9934" y="310115"/>
                    <a:pt x="6738" y="311361"/>
                    <a:pt x="3431" y="312229"/>
                  </a:cubicBezTo>
                  <a:cubicBezTo>
                    <a:pt x="1240" y="312706"/>
                    <a:pt x="97" y="312896"/>
                    <a:pt x="1" y="312706"/>
                  </a:cubicBezTo>
                  <a:cubicBezTo>
                    <a:pt x="-94" y="312515"/>
                    <a:pt x="4573" y="311277"/>
                    <a:pt x="11622" y="306896"/>
                  </a:cubicBezTo>
                  <a:cubicBezTo>
                    <a:pt x="21430" y="300508"/>
                    <a:pt x="29407" y="291678"/>
                    <a:pt x="34768" y="281273"/>
                  </a:cubicBezTo>
                  <a:cubicBezTo>
                    <a:pt x="49817" y="254984"/>
                    <a:pt x="46960" y="211931"/>
                    <a:pt x="49627" y="166307"/>
                  </a:cubicBezTo>
                  <a:cubicBezTo>
                    <a:pt x="52294" y="120682"/>
                    <a:pt x="53532" y="78772"/>
                    <a:pt x="55246" y="48673"/>
                  </a:cubicBezTo>
                  <a:cubicBezTo>
                    <a:pt x="56199" y="34385"/>
                    <a:pt x="56961" y="22384"/>
                    <a:pt x="57532" y="13049"/>
                  </a:cubicBezTo>
                  <a:cubicBezTo>
                    <a:pt x="57846" y="8633"/>
                    <a:pt x="58612" y="4260"/>
                    <a:pt x="598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210;p16">
              <a:extLst>
                <a:ext uri="{FF2B5EF4-FFF2-40B4-BE49-F238E27FC236}">
                  <a16:creationId xmlns:a16="http://schemas.microsoft.com/office/drawing/2014/main" id="{2ED6AE61-06DF-3602-3E2F-C874A2986786}"/>
                </a:ext>
              </a:extLst>
            </p:cNvPr>
            <p:cNvSpPr/>
            <p:nvPr/>
          </p:nvSpPr>
          <p:spPr>
            <a:xfrm>
              <a:off x="2765956" y="2556106"/>
              <a:ext cx="236240" cy="63433"/>
            </a:xfrm>
            <a:custGeom>
              <a:avLst/>
              <a:gdLst/>
              <a:ahLst/>
              <a:cxnLst/>
              <a:rect l="l" t="t" r="r" b="b"/>
              <a:pathLst>
                <a:path w="320325" h="86011" extrusionOk="0">
                  <a:moveTo>
                    <a:pt x="37052" y="44937"/>
                  </a:moveTo>
                  <a:cubicBezTo>
                    <a:pt x="50387" y="32745"/>
                    <a:pt x="67818" y="13886"/>
                    <a:pt x="83153" y="5694"/>
                  </a:cubicBezTo>
                  <a:cubicBezTo>
                    <a:pt x="98489" y="-2497"/>
                    <a:pt x="118777" y="-402"/>
                    <a:pt x="135446" y="3503"/>
                  </a:cubicBezTo>
                  <a:cubicBezTo>
                    <a:pt x="145086" y="7260"/>
                    <a:pt x="155170" y="9757"/>
                    <a:pt x="165449" y="10933"/>
                  </a:cubicBezTo>
                  <a:cubicBezTo>
                    <a:pt x="174210" y="9805"/>
                    <a:pt x="182751" y="7365"/>
                    <a:pt x="190786" y="3694"/>
                  </a:cubicBezTo>
                  <a:cubicBezTo>
                    <a:pt x="219932" y="-5831"/>
                    <a:pt x="241459" y="3694"/>
                    <a:pt x="265462" y="25030"/>
                  </a:cubicBezTo>
                  <a:cubicBezTo>
                    <a:pt x="283940" y="41603"/>
                    <a:pt x="308038" y="63130"/>
                    <a:pt x="320326" y="85895"/>
                  </a:cubicBezTo>
                  <a:cubicBezTo>
                    <a:pt x="299129" y="83013"/>
                    <a:pt x="278427" y="77244"/>
                    <a:pt x="258794" y="68750"/>
                  </a:cubicBezTo>
                  <a:cubicBezTo>
                    <a:pt x="238506" y="61701"/>
                    <a:pt x="216789" y="56558"/>
                    <a:pt x="196310" y="62939"/>
                  </a:cubicBezTo>
                  <a:cubicBezTo>
                    <a:pt x="180880" y="67797"/>
                    <a:pt x="166878" y="78941"/>
                    <a:pt x="150971" y="80275"/>
                  </a:cubicBezTo>
                  <a:cubicBezTo>
                    <a:pt x="125825" y="82370"/>
                    <a:pt x="103346" y="59415"/>
                    <a:pt x="78391" y="58177"/>
                  </a:cubicBezTo>
                  <a:cubicBezTo>
                    <a:pt x="67058" y="58362"/>
                    <a:pt x="55916" y="61131"/>
                    <a:pt x="45815" y="66273"/>
                  </a:cubicBezTo>
                  <a:cubicBezTo>
                    <a:pt x="37243" y="69988"/>
                    <a:pt x="8763" y="87609"/>
                    <a:pt x="0" y="85895"/>
                  </a:cubicBezTo>
                  <a:cubicBezTo>
                    <a:pt x="0" y="79513"/>
                    <a:pt x="29813" y="51319"/>
                    <a:pt x="37052" y="4493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211;p16">
              <a:extLst>
                <a:ext uri="{FF2B5EF4-FFF2-40B4-BE49-F238E27FC236}">
                  <a16:creationId xmlns:a16="http://schemas.microsoft.com/office/drawing/2014/main" id="{AF0EE9BA-E00B-7832-A56B-50FCC928E1F8}"/>
                </a:ext>
              </a:extLst>
            </p:cNvPr>
            <p:cNvSpPr/>
            <p:nvPr/>
          </p:nvSpPr>
          <p:spPr>
            <a:xfrm>
              <a:off x="2395082" y="1921753"/>
              <a:ext cx="89775" cy="123494"/>
            </a:xfrm>
            <a:custGeom>
              <a:avLst/>
              <a:gdLst/>
              <a:ahLst/>
              <a:cxnLst/>
              <a:rect l="l" t="t" r="r" b="b"/>
              <a:pathLst>
                <a:path w="121729" h="167449" extrusionOk="0">
                  <a:moveTo>
                    <a:pt x="0" y="0"/>
                  </a:moveTo>
                  <a:cubicBezTo>
                    <a:pt x="6541" y="7726"/>
                    <a:pt x="12525" y="15906"/>
                    <a:pt x="17907" y="24479"/>
                  </a:cubicBezTo>
                  <a:cubicBezTo>
                    <a:pt x="28575" y="39910"/>
                    <a:pt x="43339" y="61150"/>
                    <a:pt x="60198" y="84201"/>
                  </a:cubicBezTo>
                  <a:cubicBezTo>
                    <a:pt x="77057" y="107251"/>
                    <a:pt x="92583" y="127921"/>
                    <a:pt x="104013" y="142780"/>
                  </a:cubicBezTo>
                  <a:cubicBezTo>
                    <a:pt x="110542" y="150537"/>
                    <a:pt x="116465" y="158784"/>
                    <a:pt x="121730" y="167449"/>
                  </a:cubicBezTo>
                  <a:cubicBezTo>
                    <a:pt x="114280" y="160549"/>
                    <a:pt x="107429" y="153029"/>
                    <a:pt x="101251" y="144970"/>
                  </a:cubicBezTo>
                  <a:cubicBezTo>
                    <a:pt x="89154" y="130683"/>
                    <a:pt x="72676" y="110299"/>
                    <a:pt x="56198" y="87154"/>
                  </a:cubicBezTo>
                  <a:cubicBezTo>
                    <a:pt x="39719" y="64008"/>
                    <a:pt x="24956" y="42386"/>
                    <a:pt x="14954" y="26479"/>
                  </a:cubicBezTo>
                  <a:cubicBezTo>
                    <a:pt x="9158" y="18136"/>
                    <a:pt x="4152" y="9272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212;p16">
              <a:extLst>
                <a:ext uri="{FF2B5EF4-FFF2-40B4-BE49-F238E27FC236}">
                  <a16:creationId xmlns:a16="http://schemas.microsoft.com/office/drawing/2014/main" id="{0CF26850-CFDC-27DB-2BA7-055C8D5346BA}"/>
                </a:ext>
              </a:extLst>
            </p:cNvPr>
            <p:cNvSpPr/>
            <p:nvPr/>
          </p:nvSpPr>
          <p:spPr>
            <a:xfrm>
              <a:off x="2642730" y="2352798"/>
              <a:ext cx="18685" cy="18685"/>
            </a:xfrm>
            <a:custGeom>
              <a:avLst/>
              <a:gdLst/>
              <a:ahLst/>
              <a:cxnLst/>
              <a:rect l="l" t="t" r="r" b="b"/>
              <a:pathLst>
                <a:path w="25336" h="25336" extrusionOk="0">
                  <a:moveTo>
                    <a:pt x="25336" y="12669"/>
                  </a:moveTo>
                  <a:cubicBezTo>
                    <a:pt x="25336" y="19665"/>
                    <a:pt x="19664" y="25337"/>
                    <a:pt x="12668" y="25336"/>
                  </a:cubicBezTo>
                  <a:cubicBezTo>
                    <a:pt x="5671" y="25336"/>
                    <a:pt x="0" y="19664"/>
                    <a:pt x="0" y="12668"/>
                  </a:cubicBezTo>
                  <a:cubicBezTo>
                    <a:pt x="0" y="5671"/>
                    <a:pt x="5672" y="0"/>
                    <a:pt x="12669" y="0"/>
                  </a:cubicBezTo>
                  <a:cubicBezTo>
                    <a:pt x="12700" y="0"/>
                    <a:pt x="12732" y="0"/>
                    <a:pt x="12763" y="0"/>
                  </a:cubicBezTo>
                  <a:cubicBezTo>
                    <a:pt x="19723" y="53"/>
                    <a:pt x="25337" y="5709"/>
                    <a:pt x="25337" y="126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213;p16">
              <a:extLst>
                <a:ext uri="{FF2B5EF4-FFF2-40B4-BE49-F238E27FC236}">
                  <a16:creationId xmlns:a16="http://schemas.microsoft.com/office/drawing/2014/main" id="{C01BA3DB-AECB-AC68-C8E8-76730F11D50B}"/>
                </a:ext>
              </a:extLst>
            </p:cNvPr>
            <p:cNvSpPr/>
            <p:nvPr/>
          </p:nvSpPr>
          <p:spPr>
            <a:xfrm>
              <a:off x="3111805" y="2352798"/>
              <a:ext cx="18685" cy="18685"/>
            </a:xfrm>
            <a:custGeom>
              <a:avLst/>
              <a:gdLst/>
              <a:ahLst/>
              <a:cxnLst/>
              <a:rect l="l" t="t" r="r" b="b"/>
              <a:pathLst>
                <a:path w="25336" h="25336" extrusionOk="0">
                  <a:moveTo>
                    <a:pt x="25337" y="12669"/>
                  </a:moveTo>
                  <a:cubicBezTo>
                    <a:pt x="25336" y="19665"/>
                    <a:pt x="19664" y="25337"/>
                    <a:pt x="12668" y="25336"/>
                  </a:cubicBezTo>
                  <a:cubicBezTo>
                    <a:pt x="5671" y="25336"/>
                    <a:pt x="0" y="19664"/>
                    <a:pt x="0" y="12668"/>
                  </a:cubicBezTo>
                  <a:cubicBezTo>
                    <a:pt x="0" y="5671"/>
                    <a:pt x="5672" y="0"/>
                    <a:pt x="12669" y="0"/>
                  </a:cubicBezTo>
                  <a:cubicBezTo>
                    <a:pt x="12700" y="0"/>
                    <a:pt x="12732" y="0"/>
                    <a:pt x="12763" y="0"/>
                  </a:cubicBezTo>
                  <a:cubicBezTo>
                    <a:pt x="19723" y="53"/>
                    <a:pt x="25337" y="5709"/>
                    <a:pt x="25337" y="126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214;p16">
              <a:extLst>
                <a:ext uri="{FF2B5EF4-FFF2-40B4-BE49-F238E27FC236}">
                  <a16:creationId xmlns:a16="http://schemas.microsoft.com/office/drawing/2014/main" id="{05ADE563-4603-D324-A896-B509CE6E96CA}"/>
                </a:ext>
              </a:extLst>
            </p:cNvPr>
            <p:cNvSpPr/>
            <p:nvPr/>
          </p:nvSpPr>
          <p:spPr>
            <a:xfrm>
              <a:off x="2726205" y="2625753"/>
              <a:ext cx="313598" cy="208861"/>
            </a:xfrm>
            <a:custGeom>
              <a:avLst/>
              <a:gdLst/>
              <a:ahLst/>
              <a:cxnLst/>
              <a:rect l="l" t="t" r="r" b="b"/>
              <a:pathLst>
                <a:path w="425217" h="283202" extrusionOk="0">
                  <a:moveTo>
                    <a:pt x="412575" y="6477"/>
                  </a:moveTo>
                  <a:cubicBezTo>
                    <a:pt x="413121" y="6987"/>
                    <a:pt x="413601" y="7563"/>
                    <a:pt x="414004" y="8191"/>
                  </a:cubicBezTo>
                  <a:cubicBezTo>
                    <a:pt x="414861" y="9334"/>
                    <a:pt x="416195" y="11049"/>
                    <a:pt x="417814" y="13525"/>
                  </a:cubicBezTo>
                  <a:cubicBezTo>
                    <a:pt x="421593" y="21016"/>
                    <a:pt x="423889" y="29167"/>
                    <a:pt x="424576" y="37529"/>
                  </a:cubicBezTo>
                  <a:cubicBezTo>
                    <a:pt x="427053" y="59341"/>
                    <a:pt x="422195" y="90868"/>
                    <a:pt x="412765" y="128397"/>
                  </a:cubicBezTo>
                  <a:cubicBezTo>
                    <a:pt x="408194" y="147447"/>
                    <a:pt x="402574" y="167545"/>
                    <a:pt x="396764" y="189547"/>
                  </a:cubicBezTo>
                  <a:cubicBezTo>
                    <a:pt x="394189" y="201092"/>
                    <a:pt x="390848" y="212452"/>
                    <a:pt x="386762" y="223552"/>
                  </a:cubicBezTo>
                  <a:cubicBezTo>
                    <a:pt x="382417" y="235638"/>
                    <a:pt x="375968" y="246860"/>
                    <a:pt x="367712" y="256699"/>
                  </a:cubicBezTo>
                  <a:cubicBezTo>
                    <a:pt x="357360" y="265347"/>
                    <a:pt x="344721" y="270806"/>
                    <a:pt x="331327" y="272415"/>
                  </a:cubicBezTo>
                  <a:cubicBezTo>
                    <a:pt x="318182" y="275082"/>
                    <a:pt x="304657" y="277368"/>
                    <a:pt x="290750" y="279082"/>
                  </a:cubicBezTo>
                  <a:cubicBezTo>
                    <a:pt x="262126" y="282579"/>
                    <a:pt x="233274" y="283853"/>
                    <a:pt x="204454" y="282892"/>
                  </a:cubicBezTo>
                  <a:cubicBezTo>
                    <a:pt x="175671" y="282003"/>
                    <a:pt x="147005" y="278818"/>
                    <a:pt x="118729" y="273367"/>
                  </a:cubicBezTo>
                  <a:cubicBezTo>
                    <a:pt x="105194" y="270945"/>
                    <a:pt x="91807" y="267765"/>
                    <a:pt x="78628" y="263842"/>
                  </a:cubicBezTo>
                  <a:cubicBezTo>
                    <a:pt x="65480" y="260001"/>
                    <a:pt x="54048" y="251763"/>
                    <a:pt x="46244" y="240506"/>
                  </a:cubicBezTo>
                  <a:cubicBezTo>
                    <a:pt x="39730" y="229565"/>
                    <a:pt x="35064" y="217626"/>
                    <a:pt x="32432" y="205168"/>
                  </a:cubicBezTo>
                  <a:cubicBezTo>
                    <a:pt x="29575" y="193357"/>
                    <a:pt x="26908" y="181928"/>
                    <a:pt x="24241" y="170879"/>
                  </a:cubicBezTo>
                  <a:cubicBezTo>
                    <a:pt x="19002" y="148780"/>
                    <a:pt x="14240" y="128207"/>
                    <a:pt x="9763" y="109252"/>
                  </a:cubicBezTo>
                  <a:cubicBezTo>
                    <a:pt x="5117" y="92412"/>
                    <a:pt x="1930" y="75203"/>
                    <a:pt x="238" y="57817"/>
                  </a:cubicBezTo>
                  <a:cubicBezTo>
                    <a:pt x="-905" y="44537"/>
                    <a:pt x="2089" y="31228"/>
                    <a:pt x="8810" y="19717"/>
                  </a:cubicBezTo>
                  <a:cubicBezTo>
                    <a:pt x="13056" y="12338"/>
                    <a:pt x="19476" y="6450"/>
                    <a:pt x="27194" y="2858"/>
                  </a:cubicBezTo>
                  <a:cubicBezTo>
                    <a:pt x="29912" y="1292"/>
                    <a:pt x="32931" y="318"/>
                    <a:pt x="36052" y="0"/>
                  </a:cubicBezTo>
                  <a:cubicBezTo>
                    <a:pt x="33294" y="851"/>
                    <a:pt x="30590" y="1868"/>
                    <a:pt x="27955" y="3048"/>
                  </a:cubicBezTo>
                  <a:cubicBezTo>
                    <a:pt x="20726" y="6929"/>
                    <a:pt x="14772" y="12817"/>
                    <a:pt x="10810" y="20003"/>
                  </a:cubicBezTo>
                  <a:cubicBezTo>
                    <a:pt x="4581" y="31399"/>
                    <a:pt x="1989" y="44428"/>
                    <a:pt x="3381" y="57341"/>
                  </a:cubicBezTo>
                  <a:cubicBezTo>
                    <a:pt x="5340" y="74544"/>
                    <a:pt x="8717" y="91557"/>
                    <a:pt x="13477" y="108204"/>
                  </a:cubicBezTo>
                  <a:cubicBezTo>
                    <a:pt x="18049" y="127254"/>
                    <a:pt x="23066" y="147733"/>
                    <a:pt x="28527" y="169640"/>
                  </a:cubicBezTo>
                  <a:cubicBezTo>
                    <a:pt x="31194" y="180594"/>
                    <a:pt x="34052" y="192024"/>
                    <a:pt x="36909" y="203740"/>
                  </a:cubicBezTo>
                  <a:cubicBezTo>
                    <a:pt x="39480" y="215708"/>
                    <a:pt x="44018" y="227166"/>
                    <a:pt x="50339" y="237649"/>
                  </a:cubicBezTo>
                  <a:cubicBezTo>
                    <a:pt x="57576" y="248075"/>
                    <a:pt x="68219" y="255653"/>
                    <a:pt x="80438" y="259080"/>
                  </a:cubicBezTo>
                  <a:cubicBezTo>
                    <a:pt x="93423" y="263002"/>
                    <a:pt x="106621" y="266182"/>
                    <a:pt x="119967" y="268605"/>
                  </a:cubicBezTo>
                  <a:cubicBezTo>
                    <a:pt x="148025" y="274014"/>
                    <a:pt x="176466" y="277199"/>
                    <a:pt x="205025" y="278130"/>
                  </a:cubicBezTo>
                  <a:cubicBezTo>
                    <a:pt x="233653" y="279132"/>
                    <a:pt x="262316" y="277890"/>
                    <a:pt x="290750" y="274415"/>
                  </a:cubicBezTo>
                  <a:cubicBezTo>
                    <a:pt x="304466" y="272796"/>
                    <a:pt x="317897" y="270510"/>
                    <a:pt x="330946" y="268034"/>
                  </a:cubicBezTo>
                  <a:cubicBezTo>
                    <a:pt x="343575" y="266623"/>
                    <a:pt x="355538" y="261633"/>
                    <a:pt x="365426" y="253651"/>
                  </a:cubicBezTo>
                  <a:cubicBezTo>
                    <a:pt x="373135" y="244230"/>
                    <a:pt x="379190" y="233569"/>
                    <a:pt x="383333" y="222123"/>
                  </a:cubicBezTo>
                  <a:cubicBezTo>
                    <a:pt x="387394" y="211201"/>
                    <a:pt x="390766" y="200035"/>
                    <a:pt x="393430" y="188690"/>
                  </a:cubicBezTo>
                  <a:lnTo>
                    <a:pt x="409908" y="127730"/>
                  </a:lnTo>
                  <a:cubicBezTo>
                    <a:pt x="419433" y="90392"/>
                    <a:pt x="425053" y="59341"/>
                    <a:pt x="423243" y="37909"/>
                  </a:cubicBezTo>
                  <a:cubicBezTo>
                    <a:pt x="422770" y="29715"/>
                    <a:pt x="420801" y="21677"/>
                    <a:pt x="417433" y="14192"/>
                  </a:cubicBezTo>
                  <a:cubicBezTo>
                    <a:pt x="415636" y="11736"/>
                    <a:pt x="414013" y="9158"/>
                    <a:pt x="412575" y="647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215;p16">
              <a:extLst>
                <a:ext uri="{FF2B5EF4-FFF2-40B4-BE49-F238E27FC236}">
                  <a16:creationId xmlns:a16="http://schemas.microsoft.com/office/drawing/2014/main" id="{2563AEC1-1D82-3C25-5D1C-61E481102ACE}"/>
                </a:ext>
              </a:extLst>
            </p:cNvPr>
            <p:cNvSpPr/>
            <p:nvPr/>
          </p:nvSpPr>
          <p:spPr>
            <a:xfrm>
              <a:off x="2704519" y="2808518"/>
              <a:ext cx="62870" cy="39127"/>
            </a:xfrm>
            <a:custGeom>
              <a:avLst/>
              <a:gdLst/>
              <a:ahLst/>
              <a:cxnLst/>
              <a:rect l="l" t="t" r="r" b="b"/>
              <a:pathLst>
                <a:path w="85248" h="53054" extrusionOk="0">
                  <a:moveTo>
                    <a:pt x="85249" y="0"/>
                  </a:moveTo>
                  <a:cubicBezTo>
                    <a:pt x="72484" y="10915"/>
                    <a:pt x="58631" y="20490"/>
                    <a:pt x="43910" y="28575"/>
                  </a:cubicBezTo>
                  <a:cubicBezTo>
                    <a:pt x="30148" y="38213"/>
                    <a:pt x="15434" y="46415"/>
                    <a:pt x="0" y="53054"/>
                  </a:cubicBezTo>
                  <a:cubicBezTo>
                    <a:pt x="12793" y="42176"/>
                    <a:pt x="26641" y="32603"/>
                    <a:pt x="41338" y="24479"/>
                  </a:cubicBezTo>
                  <a:cubicBezTo>
                    <a:pt x="55155" y="14929"/>
                    <a:pt x="69860" y="6731"/>
                    <a:pt x="85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216;p16">
              <a:extLst>
                <a:ext uri="{FF2B5EF4-FFF2-40B4-BE49-F238E27FC236}">
                  <a16:creationId xmlns:a16="http://schemas.microsoft.com/office/drawing/2014/main" id="{A6C8F3F1-0551-9FBB-137F-D7A31E5E772C}"/>
                </a:ext>
              </a:extLst>
            </p:cNvPr>
            <p:cNvSpPr/>
            <p:nvPr/>
          </p:nvSpPr>
          <p:spPr>
            <a:xfrm>
              <a:off x="2999475" y="2811682"/>
              <a:ext cx="56197" cy="33999"/>
            </a:xfrm>
            <a:custGeom>
              <a:avLst/>
              <a:gdLst/>
              <a:ahLst/>
              <a:cxnLst/>
              <a:rect l="l" t="t" r="r" b="b"/>
              <a:pathLst>
                <a:path w="76200" h="46101" extrusionOk="0">
                  <a:moveTo>
                    <a:pt x="76200" y="46101"/>
                  </a:moveTo>
                  <a:cubicBezTo>
                    <a:pt x="63069" y="39260"/>
                    <a:pt x="50347" y="31659"/>
                    <a:pt x="38100" y="23336"/>
                  </a:cubicBezTo>
                  <a:cubicBezTo>
                    <a:pt x="24933" y="16347"/>
                    <a:pt x="12209" y="8553"/>
                    <a:pt x="0" y="0"/>
                  </a:cubicBezTo>
                  <a:cubicBezTo>
                    <a:pt x="14351" y="4186"/>
                    <a:pt x="27949" y="10615"/>
                    <a:pt x="40291" y="19050"/>
                  </a:cubicBezTo>
                  <a:cubicBezTo>
                    <a:pt x="53664" y="26035"/>
                    <a:pt x="65796" y="35174"/>
                    <a:pt x="76200" y="4610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217;p16">
              <a:extLst>
                <a:ext uri="{FF2B5EF4-FFF2-40B4-BE49-F238E27FC236}">
                  <a16:creationId xmlns:a16="http://schemas.microsoft.com/office/drawing/2014/main" id="{1D580381-2915-AF3F-2BD3-34FDF20C0051}"/>
                </a:ext>
              </a:extLst>
            </p:cNvPr>
            <p:cNvSpPr/>
            <p:nvPr/>
          </p:nvSpPr>
          <p:spPr>
            <a:xfrm>
              <a:off x="2826269" y="2604312"/>
              <a:ext cx="28992" cy="64559"/>
            </a:xfrm>
            <a:custGeom>
              <a:avLst/>
              <a:gdLst/>
              <a:ahLst/>
              <a:cxnLst/>
              <a:rect l="l" t="t" r="r" b="b"/>
              <a:pathLst>
                <a:path w="39311" h="87537" extrusionOk="0">
                  <a:moveTo>
                    <a:pt x="0" y="87535"/>
                  </a:moveTo>
                  <a:cubicBezTo>
                    <a:pt x="1982" y="54550"/>
                    <a:pt x="15936" y="23424"/>
                    <a:pt x="39243" y="0"/>
                  </a:cubicBezTo>
                  <a:cubicBezTo>
                    <a:pt x="40386" y="857"/>
                    <a:pt x="26956" y="17907"/>
                    <a:pt x="16192" y="42196"/>
                  </a:cubicBezTo>
                  <a:cubicBezTo>
                    <a:pt x="5429" y="66484"/>
                    <a:pt x="1429" y="87821"/>
                    <a:pt x="0" y="87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218;p16">
              <a:extLst>
                <a:ext uri="{FF2B5EF4-FFF2-40B4-BE49-F238E27FC236}">
                  <a16:creationId xmlns:a16="http://schemas.microsoft.com/office/drawing/2014/main" id="{C0955960-95B4-4114-1EFB-9326D1614A08}"/>
                </a:ext>
              </a:extLst>
            </p:cNvPr>
            <p:cNvSpPr/>
            <p:nvPr/>
          </p:nvSpPr>
          <p:spPr>
            <a:xfrm>
              <a:off x="2921870" y="2607195"/>
              <a:ext cx="17381" cy="57392"/>
            </a:xfrm>
            <a:custGeom>
              <a:avLst/>
              <a:gdLst/>
              <a:ahLst/>
              <a:cxnLst/>
              <a:rect l="l" t="t" r="r" b="b"/>
              <a:pathLst>
                <a:path w="23567" h="77819" extrusionOk="0">
                  <a:moveTo>
                    <a:pt x="21146" y="77819"/>
                  </a:moveTo>
                  <a:cubicBezTo>
                    <a:pt x="19824" y="64323"/>
                    <a:pt x="17789" y="50905"/>
                    <a:pt x="15049" y="37624"/>
                  </a:cubicBezTo>
                  <a:cubicBezTo>
                    <a:pt x="10734" y="24813"/>
                    <a:pt x="5710" y="12253"/>
                    <a:pt x="0" y="0"/>
                  </a:cubicBezTo>
                  <a:cubicBezTo>
                    <a:pt x="10070" y="9907"/>
                    <a:pt x="16994" y="22563"/>
                    <a:pt x="19907" y="36386"/>
                  </a:cubicBezTo>
                  <a:cubicBezTo>
                    <a:pt x="24323" y="49786"/>
                    <a:pt x="24753" y="64180"/>
                    <a:pt x="21146" y="7781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219;p16">
              <a:extLst>
                <a:ext uri="{FF2B5EF4-FFF2-40B4-BE49-F238E27FC236}">
                  <a16:creationId xmlns:a16="http://schemas.microsoft.com/office/drawing/2014/main" id="{759CF904-D96D-A8F5-2E20-563E1C396933}"/>
                </a:ext>
              </a:extLst>
            </p:cNvPr>
            <p:cNvSpPr/>
            <p:nvPr/>
          </p:nvSpPr>
          <p:spPr>
            <a:xfrm>
              <a:off x="2744305" y="2598497"/>
              <a:ext cx="285137" cy="32449"/>
            </a:xfrm>
            <a:custGeom>
              <a:avLst/>
              <a:gdLst/>
              <a:ahLst/>
              <a:cxnLst/>
              <a:rect l="l" t="t" r="r" b="b"/>
              <a:pathLst>
                <a:path w="386626" h="43999" extrusionOk="0">
                  <a:moveTo>
                    <a:pt x="386621" y="43408"/>
                  </a:moveTo>
                  <a:cubicBezTo>
                    <a:pt x="386621" y="44361"/>
                    <a:pt x="380716" y="44266"/>
                    <a:pt x="370619" y="42361"/>
                  </a:cubicBezTo>
                  <a:cubicBezTo>
                    <a:pt x="356643" y="39271"/>
                    <a:pt x="342869" y="35327"/>
                    <a:pt x="329376" y="30550"/>
                  </a:cubicBezTo>
                  <a:cubicBezTo>
                    <a:pt x="309961" y="23572"/>
                    <a:pt x="289838" y="18749"/>
                    <a:pt x="269369" y="16167"/>
                  </a:cubicBezTo>
                  <a:cubicBezTo>
                    <a:pt x="257650" y="14805"/>
                    <a:pt x="245804" y="14965"/>
                    <a:pt x="234126" y="16643"/>
                  </a:cubicBezTo>
                  <a:cubicBezTo>
                    <a:pt x="221004" y="20131"/>
                    <a:pt x="207716" y="22961"/>
                    <a:pt x="194312" y="25120"/>
                  </a:cubicBezTo>
                  <a:cubicBezTo>
                    <a:pt x="180153" y="24931"/>
                    <a:pt x="166134" y="22289"/>
                    <a:pt x="152878" y="17310"/>
                  </a:cubicBezTo>
                  <a:cubicBezTo>
                    <a:pt x="141475" y="14560"/>
                    <a:pt x="129710" y="13628"/>
                    <a:pt x="118016" y="14548"/>
                  </a:cubicBezTo>
                  <a:cubicBezTo>
                    <a:pt x="97501" y="16346"/>
                    <a:pt x="77267" y="20534"/>
                    <a:pt x="57723" y="27025"/>
                  </a:cubicBezTo>
                  <a:cubicBezTo>
                    <a:pt x="44067" y="31399"/>
                    <a:pt x="30128" y="34836"/>
                    <a:pt x="16003" y="37312"/>
                  </a:cubicBezTo>
                  <a:cubicBezTo>
                    <a:pt x="5812" y="38741"/>
                    <a:pt x="97" y="38455"/>
                    <a:pt x="1" y="37312"/>
                  </a:cubicBezTo>
                  <a:cubicBezTo>
                    <a:pt x="-94" y="36169"/>
                    <a:pt x="5145" y="34550"/>
                    <a:pt x="14670" y="31407"/>
                  </a:cubicBezTo>
                  <a:cubicBezTo>
                    <a:pt x="24195" y="28263"/>
                    <a:pt x="37530" y="23311"/>
                    <a:pt x="54389" y="16834"/>
                  </a:cubicBezTo>
                  <a:cubicBezTo>
                    <a:pt x="74416" y="8617"/>
                    <a:pt x="95470" y="3169"/>
                    <a:pt x="116968" y="641"/>
                  </a:cubicBezTo>
                  <a:cubicBezTo>
                    <a:pt x="130155" y="-718"/>
                    <a:pt x="143475" y="87"/>
                    <a:pt x="156402" y="3022"/>
                  </a:cubicBezTo>
                  <a:cubicBezTo>
                    <a:pt x="168275" y="7297"/>
                    <a:pt x="180746" y="9676"/>
                    <a:pt x="193359" y="10071"/>
                  </a:cubicBezTo>
                  <a:cubicBezTo>
                    <a:pt x="205360" y="9404"/>
                    <a:pt x="217933" y="4070"/>
                    <a:pt x="231935" y="2070"/>
                  </a:cubicBezTo>
                  <a:cubicBezTo>
                    <a:pt x="244921" y="254"/>
                    <a:pt x="258097" y="254"/>
                    <a:pt x="271083" y="2070"/>
                  </a:cubicBezTo>
                  <a:cubicBezTo>
                    <a:pt x="292419" y="5386"/>
                    <a:pt x="313232" y="11470"/>
                    <a:pt x="332995" y="20167"/>
                  </a:cubicBezTo>
                  <a:cubicBezTo>
                    <a:pt x="349664" y="27216"/>
                    <a:pt x="362904" y="32740"/>
                    <a:pt x="372238" y="36360"/>
                  </a:cubicBezTo>
                  <a:cubicBezTo>
                    <a:pt x="381573" y="39979"/>
                    <a:pt x="386812" y="42361"/>
                    <a:pt x="386621" y="4340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220;p16">
              <a:extLst>
                <a:ext uri="{FF2B5EF4-FFF2-40B4-BE49-F238E27FC236}">
                  <a16:creationId xmlns:a16="http://schemas.microsoft.com/office/drawing/2014/main" id="{D84DA2C3-18F9-CA38-235A-8D093D7C9601}"/>
                </a:ext>
              </a:extLst>
            </p:cNvPr>
            <p:cNvSpPr/>
            <p:nvPr/>
          </p:nvSpPr>
          <p:spPr>
            <a:xfrm>
              <a:off x="3097465" y="1689289"/>
              <a:ext cx="169365" cy="322714"/>
            </a:xfrm>
            <a:custGeom>
              <a:avLst/>
              <a:gdLst/>
              <a:ahLst/>
              <a:cxnLst/>
              <a:rect l="l" t="t" r="r" b="b"/>
              <a:pathLst>
                <a:path w="229647" h="437578" extrusionOk="0">
                  <a:moveTo>
                    <a:pt x="229648" y="0"/>
                  </a:moveTo>
                  <a:cubicBezTo>
                    <a:pt x="229648" y="0"/>
                    <a:pt x="228886" y="1619"/>
                    <a:pt x="226886" y="4477"/>
                  </a:cubicBezTo>
                  <a:lnTo>
                    <a:pt x="218313" y="16764"/>
                  </a:lnTo>
                  <a:lnTo>
                    <a:pt x="185833" y="61341"/>
                  </a:lnTo>
                  <a:lnTo>
                    <a:pt x="77343" y="207169"/>
                  </a:lnTo>
                  <a:lnTo>
                    <a:pt x="4477" y="303657"/>
                  </a:lnTo>
                  <a:lnTo>
                    <a:pt x="4477" y="302228"/>
                  </a:lnTo>
                  <a:cubicBezTo>
                    <a:pt x="7906" y="342233"/>
                    <a:pt x="10763" y="375952"/>
                    <a:pt x="12859" y="400431"/>
                  </a:cubicBezTo>
                  <a:cubicBezTo>
                    <a:pt x="13716" y="411766"/>
                    <a:pt x="14383" y="421005"/>
                    <a:pt x="14859" y="428054"/>
                  </a:cubicBezTo>
                  <a:cubicBezTo>
                    <a:pt x="15189" y="431220"/>
                    <a:pt x="15189" y="434412"/>
                    <a:pt x="14859" y="437579"/>
                  </a:cubicBezTo>
                  <a:cubicBezTo>
                    <a:pt x="14088" y="434451"/>
                    <a:pt x="13578" y="431265"/>
                    <a:pt x="13335" y="428054"/>
                  </a:cubicBezTo>
                  <a:cubicBezTo>
                    <a:pt x="12478" y="421005"/>
                    <a:pt x="11430" y="411766"/>
                    <a:pt x="10096" y="400431"/>
                  </a:cubicBezTo>
                  <a:cubicBezTo>
                    <a:pt x="7525" y="376047"/>
                    <a:pt x="4096" y="342329"/>
                    <a:pt x="0" y="302419"/>
                  </a:cubicBezTo>
                  <a:lnTo>
                    <a:pt x="0" y="301562"/>
                  </a:lnTo>
                  <a:lnTo>
                    <a:pt x="476" y="300895"/>
                  </a:lnTo>
                  <a:lnTo>
                    <a:pt x="72866" y="203930"/>
                  </a:lnTo>
                  <a:lnTo>
                    <a:pt x="183071" y="59246"/>
                  </a:lnTo>
                  <a:lnTo>
                    <a:pt x="216789" y="15716"/>
                  </a:lnTo>
                  <a:cubicBezTo>
                    <a:pt x="220504" y="10954"/>
                    <a:pt x="223647" y="7048"/>
                    <a:pt x="226314" y="4000"/>
                  </a:cubicBezTo>
                  <a:cubicBezTo>
                    <a:pt x="227276" y="2549"/>
                    <a:pt x="228394" y="1208"/>
                    <a:pt x="2296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221;p16">
              <a:extLst>
                <a:ext uri="{FF2B5EF4-FFF2-40B4-BE49-F238E27FC236}">
                  <a16:creationId xmlns:a16="http://schemas.microsoft.com/office/drawing/2014/main" id="{240170AF-F746-C62E-380A-F40B388B2BD4}"/>
                </a:ext>
              </a:extLst>
            </p:cNvPr>
            <p:cNvSpPr/>
            <p:nvPr/>
          </p:nvSpPr>
          <p:spPr>
            <a:xfrm>
              <a:off x="2502001" y="1684369"/>
              <a:ext cx="169154" cy="322854"/>
            </a:xfrm>
            <a:custGeom>
              <a:avLst/>
              <a:gdLst/>
              <a:ahLst/>
              <a:cxnLst/>
              <a:rect l="l" t="t" r="r" b="b"/>
              <a:pathLst>
                <a:path w="229361" h="437768" extrusionOk="0">
                  <a:moveTo>
                    <a:pt x="0" y="0"/>
                  </a:moveTo>
                  <a:cubicBezTo>
                    <a:pt x="0" y="0"/>
                    <a:pt x="1333" y="1238"/>
                    <a:pt x="3524" y="3905"/>
                  </a:cubicBezTo>
                  <a:lnTo>
                    <a:pt x="13049" y="15621"/>
                  </a:lnTo>
                  <a:lnTo>
                    <a:pt x="46672" y="59246"/>
                  </a:lnTo>
                  <a:lnTo>
                    <a:pt x="156400" y="204121"/>
                  </a:lnTo>
                  <a:lnTo>
                    <a:pt x="228790" y="301085"/>
                  </a:lnTo>
                  <a:lnTo>
                    <a:pt x="229362" y="301752"/>
                  </a:lnTo>
                  <a:lnTo>
                    <a:pt x="229362" y="302609"/>
                  </a:lnTo>
                  <a:cubicBezTo>
                    <a:pt x="225171" y="342519"/>
                    <a:pt x="221742" y="376238"/>
                    <a:pt x="219170" y="400621"/>
                  </a:cubicBezTo>
                  <a:cubicBezTo>
                    <a:pt x="217837" y="412051"/>
                    <a:pt x="216789" y="421196"/>
                    <a:pt x="216027" y="428244"/>
                  </a:cubicBezTo>
                  <a:cubicBezTo>
                    <a:pt x="215732" y="431456"/>
                    <a:pt x="215190" y="434640"/>
                    <a:pt x="214408" y="437769"/>
                  </a:cubicBezTo>
                  <a:cubicBezTo>
                    <a:pt x="214078" y="434603"/>
                    <a:pt x="214078" y="431410"/>
                    <a:pt x="214408" y="428244"/>
                  </a:cubicBezTo>
                  <a:cubicBezTo>
                    <a:pt x="214979" y="421291"/>
                    <a:pt x="215646" y="412051"/>
                    <a:pt x="216408" y="400621"/>
                  </a:cubicBezTo>
                  <a:cubicBezTo>
                    <a:pt x="218503" y="376142"/>
                    <a:pt x="221361" y="342424"/>
                    <a:pt x="224790" y="302419"/>
                  </a:cubicBezTo>
                  <a:lnTo>
                    <a:pt x="225266" y="303943"/>
                  </a:lnTo>
                  <a:lnTo>
                    <a:pt x="152400" y="207359"/>
                  </a:lnTo>
                  <a:lnTo>
                    <a:pt x="43815" y="61531"/>
                  </a:lnTo>
                  <a:lnTo>
                    <a:pt x="11335" y="16954"/>
                  </a:lnTo>
                  <a:lnTo>
                    <a:pt x="2762" y="4667"/>
                  </a:lnTo>
                  <a:cubicBezTo>
                    <a:pt x="1696" y="3203"/>
                    <a:pt x="771" y="164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222;p16">
              <a:extLst>
                <a:ext uri="{FF2B5EF4-FFF2-40B4-BE49-F238E27FC236}">
                  <a16:creationId xmlns:a16="http://schemas.microsoft.com/office/drawing/2014/main" id="{32D52B0A-42D5-E25C-4F50-64536EB257E7}"/>
                </a:ext>
              </a:extLst>
            </p:cNvPr>
            <p:cNvSpPr/>
            <p:nvPr/>
          </p:nvSpPr>
          <p:spPr>
            <a:xfrm>
              <a:off x="3093107" y="2149156"/>
              <a:ext cx="118436" cy="118436"/>
            </a:xfrm>
            <a:custGeom>
              <a:avLst/>
              <a:gdLst/>
              <a:ahLst/>
              <a:cxnLst/>
              <a:rect l="l" t="t" r="r" b="b"/>
              <a:pathLst>
                <a:path w="160591" h="160591" extrusionOk="0">
                  <a:moveTo>
                    <a:pt x="80391" y="160591"/>
                  </a:moveTo>
                  <a:cubicBezTo>
                    <a:pt x="36045" y="160644"/>
                    <a:pt x="53" y="124737"/>
                    <a:pt x="0" y="80391"/>
                  </a:cubicBezTo>
                  <a:cubicBezTo>
                    <a:pt x="-53" y="36045"/>
                    <a:pt x="35855" y="53"/>
                    <a:pt x="80200" y="0"/>
                  </a:cubicBezTo>
                  <a:cubicBezTo>
                    <a:pt x="124547" y="-53"/>
                    <a:pt x="160539" y="35854"/>
                    <a:pt x="160591" y="80201"/>
                  </a:cubicBezTo>
                  <a:cubicBezTo>
                    <a:pt x="160591" y="80232"/>
                    <a:pt x="160591" y="80264"/>
                    <a:pt x="160591" y="80296"/>
                  </a:cubicBezTo>
                  <a:cubicBezTo>
                    <a:pt x="160539" y="124583"/>
                    <a:pt x="124678" y="160487"/>
                    <a:pt x="80391" y="160591"/>
                  </a:cubicBezTo>
                  <a:close/>
                  <a:moveTo>
                    <a:pt x="80391" y="9620"/>
                  </a:moveTo>
                  <a:cubicBezTo>
                    <a:pt x="41305" y="9568"/>
                    <a:pt x="9578" y="41210"/>
                    <a:pt x="9525" y="80296"/>
                  </a:cubicBezTo>
                  <a:cubicBezTo>
                    <a:pt x="9473" y="119381"/>
                    <a:pt x="41115" y="151109"/>
                    <a:pt x="80201" y="151162"/>
                  </a:cubicBezTo>
                  <a:cubicBezTo>
                    <a:pt x="119287" y="151214"/>
                    <a:pt x="151014" y="119572"/>
                    <a:pt x="151067" y="80486"/>
                  </a:cubicBezTo>
                  <a:cubicBezTo>
                    <a:pt x="151067" y="80423"/>
                    <a:pt x="151067" y="80359"/>
                    <a:pt x="151067" y="80296"/>
                  </a:cubicBezTo>
                  <a:cubicBezTo>
                    <a:pt x="151014" y="41284"/>
                    <a:pt x="119402" y="9673"/>
                    <a:pt x="80391" y="96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223;p16">
              <a:extLst>
                <a:ext uri="{FF2B5EF4-FFF2-40B4-BE49-F238E27FC236}">
                  <a16:creationId xmlns:a16="http://schemas.microsoft.com/office/drawing/2014/main" id="{A5408A10-B1CA-C812-BA16-D42E142676FC}"/>
                </a:ext>
              </a:extLst>
            </p:cNvPr>
            <p:cNvSpPr/>
            <p:nvPr/>
          </p:nvSpPr>
          <p:spPr>
            <a:xfrm>
              <a:off x="3111314" y="2165155"/>
              <a:ext cx="84998" cy="81330"/>
            </a:xfrm>
            <a:custGeom>
              <a:avLst/>
              <a:gdLst/>
              <a:ahLst/>
              <a:cxnLst/>
              <a:rect l="l" t="t" r="r" b="b"/>
              <a:pathLst>
                <a:path w="115252" h="110278" extrusionOk="0">
                  <a:moveTo>
                    <a:pt x="0" y="54615"/>
                  </a:moveTo>
                  <a:cubicBezTo>
                    <a:pt x="1133" y="85821"/>
                    <a:pt x="26877" y="110468"/>
                    <a:pt x="58103" y="110241"/>
                  </a:cubicBezTo>
                  <a:cubicBezTo>
                    <a:pt x="88541" y="111348"/>
                    <a:pt x="114113" y="87569"/>
                    <a:pt x="115219" y="57131"/>
                  </a:cubicBezTo>
                  <a:cubicBezTo>
                    <a:pt x="115237" y="56642"/>
                    <a:pt x="115248" y="56152"/>
                    <a:pt x="115253" y="55663"/>
                  </a:cubicBezTo>
                  <a:cubicBezTo>
                    <a:pt x="114120" y="24457"/>
                    <a:pt x="88376" y="-190"/>
                    <a:pt x="57150" y="37"/>
                  </a:cubicBezTo>
                  <a:cubicBezTo>
                    <a:pt x="26712" y="-1069"/>
                    <a:pt x="1140" y="22709"/>
                    <a:pt x="34" y="53148"/>
                  </a:cubicBezTo>
                  <a:cubicBezTo>
                    <a:pt x="16" y="53637"/>
                    <a:pt x="5" y="54126"/>
                    <a:pt x="0" y="5461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224;p16">
              <a:extLst>
                <a:ext uri="{FF2B5EF4-FFF2-40B4-BE49-F238E27FC236}">
                  <a16:creationId xmlns:a16="http://schemas.microsoft.com/office/drawing/2014/main" id="{827A3910-60ED-9853-7A52-59CF4D74EB6A}"/>
                </a:ext>
              </a:extLst>
            </p:cNvPr>
            <p:cNvSpPr/>
            <p:nvPr/>
          </p:nvSpPr>
          <p:spPr>
            <a:xfrm>
              <a:off x="2948756" y="2009797"/>
              <a:ext cx="344559" cy="226792"/>
            </a:xfrm>
            <a:custGeom>
              <a:avLst/>
              <a:gdLst/>
              <a:ahLst/>
              <a:cxnLst/>
              <a:rect l="l" t="t" r="r" b="b"/>
              <a:pathLst>
                <a:path w="467199" h="307515" extrusionOk="0">
                  <a:moveTo>
                    <a:pt x="111397" y="307515"/>
                  </a:moveTo>
                  <a:cubicBezTo>
                    <a:pt x="78155" y="283607"/>
                    <a:pt x="44722" y="258461"/>
                    <a:pt x="22148" y="223981"/>
                  </a:cubicBezTo>
                  <a:cubicBezTo>
                    <a:pt x="-427" y="189500"/>
                    <a:pt x="-8332" y="143399"/>
                    <a:pt x="10718" y="107395"/>
                  </a:cubicBezTo>
                  <a:cubicBezTo>
                    <a:pt x="27006" y="77486"/>
                    <a:pt x="59200" y="59770"/>
                    <a:pt x="90633" y="46911"/>
                  </a:cubicBezTo>
                  <a:cubicBezTo>
                    <a:pt x="179949" y="9766"/>
                    <a:pt x="276800" y="-5674"/>
                    <a:pt x="373240" y="1858"/>
                  </a:cubicBezTo>
                  <a:cubicBezTo>
                    <a:pt x="398671" y="3858"/>
                    <a:pt x="425627" y="8144"/>
                    <a:pt x="444296" y="25480"/>
                  </a:cubicBezTo>
                  <a:cubicBezTo>
                    <a:pt x="471061" y="50245"/>
                    <a:pt x="471347" y="93107"/>
                    <a:pt x="460488" y="127969"/>
                  </a:cubicBezTo>
                  <a:cubicBezTo>
                    <a:pt x="449630" y="162830"/>
                    <a:pt x="429723" y="194644"/>
                    <a:pt x="422388" y="230458"/>
                  </a:cubicBezTo>
                  <a:cubicBezTo>
                    <a:pt x="384860" y="176165"/>
                    <a:pt x="305136" y="164640"/>
                    <a:pt x="243699" y="188738"/>
                  </a:cubicBezTo>
                  <a:cubicBezTo>
                    <a:pt x="182263" y="212836"/>
                    <a:pt x="150450" y="254365"/>
                    <a:pt x="111397" y="3075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225;p16">
              <a:extLst>
                <a:ext uri="{FF2B5EF4-FFF2-40B4-BE49-F238E27FC236}">
                  <a16:creationId xmlns:a16="http://schemas.microsoft.com/office/drawing/2014/main" id="{8CC8F1B5-9EEC-6B30-0CD4-089BBD3D8C83}"/>
                </a:ext>
              </a:extLst>
            </p:cNvPr>
            <p:cNvSpPr/>
            <p:nvPr/>
          </p:nvSpPr>
          <p:spPr>
            <a:xfrm>
              <a:off x="3032782" y="2131713"/>
              <a:ext cx="238027" cy="114121"/>
            </a:xfrm>
            <a:custGeom>
              <a:avLst/>
              <a:gdLst/>
              <a:ahLst/>
              <a:cxnLst/>
              <a:rect l="l" t="t" r="r" b="b"/>
              <a:pathLst>
                <a:path w="322749" h="154741" extrusionOk="0">
                  <a:moveTo>
                    <a:pt x="322533" y="65735"/>
                  </a:moveTo>
                  <a:cubicBezTo>
                    <a:pt x="319866" y="68592"/>
                    <a:pt x="302816" y="53638"/>
                    <a:pt x="270717" y="40303"/>
                  </a:cubicBezTo>
                  <a:cubicBezTo>
                    <a:pt x="252112" y="32507"/>
                    <a:pt x="232478" y="27438"/>
                    <a:pt x="212424" y="25254"/>
                  </a:cubicBezTo>
                  <a:cubicBezTo>
                    <a:pt x="163461" y="19266"/>
                    <a:pt x="114124" y="32971"/>
                    <a:pt x="75264" y="63354"/>
                  </a:cubicBezTo>
                  <a:cubicBezTo>
                    <a:pt x="59200" y="75593"/>
                    <a:pt x="44960" y="90058"/>
                    <a:pt x="32973" y="106311"/>
                  </a:cubicBezTo>
                  <a:cubicBezTo>
                    <a:pt x="12304" y="134220"/>
                    <a:pt x="5446" y="155841"/>
                    <a:pt x="1636" y="154698"/>
                  </a:cubicBezTo>
                  <a:cubicBezTo>
                    <a:pt x="-2174" y="153555"/>
                    <a:pt x="-364" y="130124"/>
                    <a:pt x="18305" y="96691"/>
                  </a:cubicBezTo>
                  <a:cubicBezTo>
                    <a:pt x="57663" y="26899"/>
                    <a:pt x="136569" y="-10706"/>
                    <a:pt x="215567" y="2679"/>
                  </a:cubicBezTo>
                  <a:cubicBezTo>
                    <a:pt x="237649" y="6224"/>
                    <a:pt x="258931" y="13640"/>
                    <a:pt x="278432" y="24587"/>
                  </a:cubicBezTo>
                  <a:cubicBezTo>
                    <a:pt x="311580" y="43542"/>
                    <a:pt x="324629" y="63925"/>
                    <a:pt x="322533" y="6573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226;p16">
              <a:extLst>
                <a:ext uri="{FF2B5EF4-FFF2-40B4-BE49-F238E27FC236}">
                  <a16:creationId xmlns:a16="http://schemas.microsoft.com/office/drawing/2014/main" id="{981B4C80-106D-CF35-34FC-DFFD05486015}"/>
                </a:ext>
              </a:extLst>
            </p:cNvPr>
            <p:cNvSpPr/>
            <p:nvPr/>
          </p:nvSpPr>
          <p:spPr>
            <a:xfrm>
              <a:off x="2948505" y="1994226"/>
              <a:ext cx="328137" cy="96886"/>
            </a:xfrm>
            <a:custGeom>
              <a:avLst/>
              <a:gdLst/>
              <a:ahLst/>
              <a:cxnLst/>
              <a:rect l="l" t="t" r="r" b="b"/>
              <a:pathLst>
                <a:path w="444932" h="131371" extrusionOk="0">
                  <a:moveTo>
                    <a:pt x="444826" y="46578"/>
                  </a:moveTo>
                  <a:cubicBezTo>
                    <a:pt x="442350" y="49816"/>
                    <a:pt x="420347" y="34100"/>
                    <a:pt x="378151" y="27528"/>
                  </a:cubicBezTo>
                  <a:cubicBezTo>
                    <a:pt x="323191" y="19602"/>
                    <a:pt x="267256" y="21569"/>
                    <a:pt x="212988" y="33338"/>
                  </a:cubicBezTo>
                  <a:cubicBezTo>
                    <a:pt x="182892" y="39369"/>
                    <a:pt x="153259" y="47518"/>
                    <a:pt x="124310" y="57722"/>
                  </a:cubicBezTo>
                  <a:cubicBezTo>
                    <a:pt x="101010" y="65956"/>
                    <a:pt x="78884" y="77195"/>
                    <a:pt x="58492" y="91155"/>
                  </a:cubicBezTo>
                  <a:cubicBezTo>
                    <a:pt x="40966" y="103156"/>
                    <a:pt x="27345" y="114491"/>
                    <a:pt x="17344" y="121635"/>
                  </a:cubicBezTo>
                  <a:cubicBezTo>
                    <a:pt x="7343" y="128779"/>
                    <a:pt x="1342" y="132303"/>
                    <a:pt x="199" y="131160"/>
                  </a:cubicBezTo>
                  <a:cubicBezTo>
                    <a:pt x="-944" y="130017"/>
                    <a:pt x="2866" y="124111"/>
                    <a:pt x="10772" y="114682"/>
                  </a:cubicBezTo>
                  <a:cubicBezTo>
                    <a:pt x="22087" y="101249"/>
                    <a:pt x="34479" y="88761"/>
                    <a:pt x="47824" y="77344"/>
                  </a:cubicBezTo>
                  <a:cubicBezTo>
                    <a:pt x="68184" y="60228"/>
                    <a:pt x="91142" y="46466"/>
                    <a:pt x="115833" y="36577"/>
                  </a:cubicBezTo>
                  <a:cubicBezTo>
                    <a:pt x="145585" y="24594"/>
                    <a:pt x="176388" y="15410"/>
                    <a:pt x="207845" y="9145"/>
                  </a:cubicBezTo>
                  <a:cubicBezTo>
                    <a:pt x="275091" y="-4572"/>
                    <a:pt x="338242" y="-1809"/>
                    <a:pt x="381961" y="10478"/>
                  </a:cubicBezTo>
                  <a:cubicBezTo>
                    <a:pt x="399398" y="14934"/>
                    <a:pt x="415930" y="22378"/>
                    <a:pt x="430825" y="32481"/>
                  </a:cubicBezTo>
                  <a:cubicBezTo>
                    <a:pt x="441397" y="39625"/>
                    <a:pt x="445684" y="45435"/>
                    <a:pt x="444826" y="4657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227;p16">
              <a:extLst>
                <a:ext uri="{FF2B5EF4-FFF2-40B4-BE49-F238E27FC236}">
                  <a16:creationId xmlns:a16="http://schemas.microsoft.com/office/drawing/2014/main" id="{59CA55E4-91FB-4D63-F4D4-5B3AB6FF8D91}"/>
                </a:ext>
              </a:extLst>
            </p:cNvPr>
            <p:cNvSpPr/>
            <p:nvPr/>
          </p:nvSpPr>
          <p:spPr>
            <a:xfrm>
              <a:off x="2281294" y="2116961"/>
              <a:ext cx="27424" cy="173720"/>
            </a:xfrm>
            <a:custGeom>
              <a:avLst/>
              <a:gdLst/>
              <a:ahLst/>
              <a:cxnLst/>
              <a:rect l="l" t="t" r="r" b="b"/>
              <a:pathLst>
                <a:path w="37185" h="235553" extrusionOk="0">
                  <a:moveTo>
                    <a:pt x="70" y="0"/>
                  </a:moveTo>
                  <a:cubicBezTo>
                    <a:pt x="2033" y="2529"/>
                    <a:pt x="3636" y="5318"/>
                    <a:pt x="4833" y="8287"/>
                  </a:cubicBezTo>
                  <a:cubicBezTo>
                    <a:pt x="7595" y="13716"/>
                    <a:pt x="11119" y="21908"/>
                    <a:pt x="15025" y="32099"/>
                  </a:cubicBezTo>
                  <a:cubicBezTo>
                    <a:pt x="35192" y="85830"/>
                    <a:pt x="41737" y="143720"/>
                    <a:pt x="34075" y="200597"/>
                  </a:cubicBezTo>
                  <a:cubicBezTo>
                    <a:pt x="32946" y="209153"/>
                    <a:pt x="31356" y="217643"/>
                    <a:pt x="29312" y="226028"/>
                  </a:cubicBezTo>
                  <a:cubicBezTo>
                    <a:pt x="28863" y="229322"/>
                    <a:pt x="27932" y="232531"/>
                    <a:pt x="26550" y="235553"/>
                  </a:cubicBezTo>
                  <a:cubicBezTo>
                    <a:pt x="25693" y="235553"/>
                    <a:pt x="28455" y="222123"/>
                    <a:pt x="30550" y="200596"/>
                  </a:cubicBezTo>
                  <a:cubicBezTo>
                    <a:pt x="36306" y="144251"/>
                    <a:pt x="29974" y="87326"/>
                    <a:pt x="11977" y="33623"/>
                  </a:cubicBezTo>
                  <a:cubicBezTo>
                    <a:pt x="4833" y="13145"/>
                    <a:pt x="-692" y="381"/>
                    <a:pt x="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228;p16">
              <a:extLst>
                <a:ext uri="{FF2B5EF4-FFF2-40B4-BE49-F238E27FC236}">
                  <a16:creationId xmlns:a16="http://schemas.microsoft.com/office/drawing/2014/main" id="{27C0A3A2-401C-5D81-63E1-56551C419A2E}"/>
                </a:ext>
              </a:extLst>
            </p:cNvPr>
            <p:cNvSpPr/>
            <p:nvPr/>
          </p:nvSpPr>
          <p:spPr>
            <a:xfrm>
              <a:off x="2307271" y="2190945"/>
              <a:ext cx="18913" cy="3918"/>
            </a:xfrm>
            <a:custGeom>
              <a:avLst/>
              <a:gdLst/>
              <a:ahLst/>
              <a:cxnLst/>
              <a:rect l="l" t="t" r="r" b="b"/>
              <a:pathLst>
                <a:path w="25645" h="5312" extrusionOk="0">
                  <a:moveTo>
                    <a:pt x="25641" y="2907"/>
                  </a:moveTo>
                  <a:cubicBezTo>
                    <a:pt x="25641" y="4336"/>
                    <a:pt x="19735" y="4622"/>
                    <a:pt x="12877" y="5002"/>
                  </a:cubicBezTo>
                  <a:cubicBezTo>
                    <a:pt x="6019" y="5384"/>
                    <a:pt x="399" y="5669"/>
                    <a:pt x="18" y="4240"/>
                  </a:cubicBezTo>
                  <a:cubicBezTo>
                    <a:pt x="-363" y="2812"/>
                    <a:pt x="5257" y="430"/>
                    <a:pt x="12687" y="49"/>
                  </a:cubicBezTo>
                  <a:cubicBezTo>
                    <a:pt x="20116" y="-332"/>
                    <a:pt x="25831" y="1573"/>
                    <a:pt x="25641" y="290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229;p16">
              <a:extLst>
                <a:ext uri="{FF2B5EF4-FFF2-40B4-BE49-F238E27FC236}">
                  <a16:creationId xmlns:a16="http://schemas.microsoft.com/office/drawing/2014/main" id="{03037774-912D-4705-7CF4-E93F0070B080}"/>
                </a:ext>
              </a:extLst>
            </p:cNvPr>
            <p:cNvSpPr/>
            <p:nvPr/>
          </p:nvSpPr>
          <p:spPr>
            <a:xfrm>
              <a:off x="2583922" y="2160140"/>
              <a:ext cx="117744" cy="117715"/>
            </a:xfrm>
            <a:custGeom>
              <a:avLst/>
              <a:gdLst/>
              <a:ahLst/>
              <a:cxnLst/>
              <a:rect l="l" t="t" r="r" b="b"/>
              <a:pathLst>
                <a:path w="159653" h="159613" extrusionOk="0">
                  <a:moveTo>
                    <a:pt x="80353" y="159614"/>
                  </a:moveTo>
                  <a:cubicBezTo>
                    <a:pt x="77209" y="159614"/>
                    <a:pt x="74161" y="159614"/>
                    <a:pt x="70828" y="159137"/>
                  </a:cubicBezTo>
                  <a:cubicBezTo>
                    <a:pt x="27026" y="154167"/>
                    <a:pt x="-4454" y="114630"/>
                    <a:pt x="516" y="70828"/>
                  </a:cubicBezTo>
                  <a:cubicBezTo>
                    <a:pt x="5486" y="27026"/>
                    <a:pt x="45024" y="-4454"/>
                    <a:pt x="88826" y="516"/>
                  </a:cubicBezTo>
                  <a:cubicBezTo>
                    <a:pt x="132628" y="5486"/>
                    <a:pt x="164107" y="45024"/>
                    <a:pt x="159137" y="88826"/>
                  </a:cubicBezTo>
                  <a:cubicBezTo>
                    <a:pt x="159133" y="88863"/>
                    <a:pt x="159129" y="88901"/>
                    <a:pt x="159125" y="88938"/>
                  </a:cubicBezTo>
                  <a:cubicBezTo>
                    <a:pt x="154490" y="129127"/>
                    <a:pt x="120522" y="159494"/>
                    <a:pt x="80067" y="159614"/>
                  </a:cubicBezTo>
                  <a:close/>
                  <a:moveTo>
                    <a:pt x="80353" y="9595"/>
                  </a:moveTo>
                  <a:cubicBezTo>
                    <a:pt x="41583" y="9406"/>
                    <a:pt x="10001" y="40681"/>
                    <a:pt x="9812" y="79451"/>
                  </a:cubicBezTo>
                  <a:cubicBezTo>
                    <a:pt x="9733" y="95618"/>
                    <a:pt x="15237" y="111316"/>
                    <a:pt x="25394" y="123895"/>
                  </a:cubicBezTo>
                  <a:cubicBezTo>
                    <a:pt x="49671" y="154073"/>
                    <a:pt x="93768" y="158968"/>
                    <a:pt x="124073" y="134849"/>
                  </a:cubicBezTo>
                  <a:cubicBezTo>
                    <a:pt x="138676" y="123253"/>
                    <a:pt x="148066" y="106323"/>
                    <a:pt x="150171" y="87795"/>
                  </a:cubicBezTo>
                  <a:lnTo>
                    <a:pt x="150171" y="87795"/>
                  </a:lnTo>
                  <a:cubicBezTo>
                    <a:pt x="154524" y="49254"/>
                    <a:pt x="126880" y="14454"/>
                    <a:pt x="88354" y="9976"/>
                  </a:cubicBezTo>
                  <a:cubicBezTo>
                    <a:pt x="85600" y="9702"/>
                    <a:pt x="82834" y="9575"/>
                    <a:pt x="80067" y="95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230;p16">
              <a:extLst>
                <a:ext uri="{FF2B5EF4-FFF2-40B4-BE49-F238E27FC236}">
                  <a16:creationId xmlns:a16="http://schemas.microsoft.com/office/drawing/2014/main" id="{77FD266C-E2A8-21DD-9C18-F92ED9FF0F79}"/>
                </a:ext>
              </a:extLst>
            </p:cNvPr>
            <p:cNvSpPr/>
            <p:nvPr/>
          </p:nvSpPr>
          <p:spPr>
            <a:xfrm>
              <a:off x="2600623" y="2178371"/>
              <a:ext cx="84787" cy="81053"/>
            </a:xfrm>
            <a:custGeom>
              <a:avLst/>
              <a:gdLst/>
              <a:ahLst/>
              <a:cxnLst/>
              <a:rect l="l" t="t" r="r" b="b"/>
              <a:pathLst>
                <a:path w="114966" h="109902" extrusionOk="0">
                  <a:moveTo>
                    <a:pt x="114967" y="52614"/>
                  </a:moveTo>
                  <a:cubicBezTo>
                    <a:pt x="114972" y="83773"/>
                    <a:pt x="90018" y="109193"/>
                    <a:pt x="58864" y="109764"/>
                  </a:cubicBezTo>
                  <a:cubicBezTo>
                    <a:pt x="28534" y="111898"/>
                    <a:pt x="2216" y="89040"/>
                    <a:pt x="82" y="58709"/>
                  </a:cubicBezTo>
                  <a:cubicBezTo>
                    <a:pt x="48" y="58234"/>
                    <a:pt x="21" y="57758"/>
                    <a:pt x="0" y="57281"/>
                  </a:cubicBezTo>
                  <a:cubicBezTo>
                    <a:pt x="295" y="26247"/>
                    <a:pt x="25078" y="1001"/>
                    <a:pt x="56102" y="131"/>
                  </a:cubicBezTo>
                  <a:cubicBezTo>
                    <a:pt x="86489" y="-1952"/>
                    <a:pt x="112812" y="20992"/>
                    <a:pt x="114896" y="51379"/>
                  </a:cubicBezTo>
                  <a:cubicBezTo>
                    <a:pt x="114924" y="51790"/>
                    <a:pt x="114948" y="52202"/>
                    <a:pt x="114967" y="526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231;p16">
              <a:extLst>
                <a:ext uri="{FF2B5EF4-FFF2-40B4-BE49-F238E27FC236}">
                  <a16:creationId xmlns:a16="http://schemas.microsoft.com/office/drawing/2014/main" id="{3785CA07-F7F1-0100-0989-13F2AC21E3FF}"/>
                </a:ext>
              </a:extLst>
            </p:cNvPr>
            <p:cNvSpPr/>
            <p:nvPr/>
          </p:nvSpPr>
          <p:spPr>
            <a:xfrm>
              <a:off x="2481804" y="2003837"/>
              <a:ext cx="330909" cy="84098"/>
            </a:xfrm>
            <a:custGeom>
              <a:avLst/>
              <a:gdLst/>
              <a:ahLst/>
              <a:cxnLst/>
              <a:rect l="l" t="t" r="r" b="b"/>
              <a:pathLst>
                <a:path w="448690" h="114031" extrusionOk="0">
                  <a:moveTo>
                    <a:pt x="448372" y="113850"/>
                  </a:moveTo>
                  <a:cubicBezTo>
                    <a:pt x="445038" y="116231"/>
                    <a:pt x="429322" y="94800"/>
                    <a:pt x="391222" y="74798"/>
                  </a:cubicBezTo>
                  <a:cubicBezTo>
                    <a:pt x="341502" y="50048"/>
                    <a:pt x="287764" y="34372"/>
                    <a:pt x="232535" y="28506"/>
                  </a:cubicBezTo>
                  <a:cubicBezTo>
                    <a:pt x="202049" y="24740"/>
                    <a:pt x="171330" y="23180"/>
                    <a:pt x="140619" y="23839"/>
                  </a:cubicBezTo>
                  <a:cubicBezTo>
                    <a:pt x="115924" y="24367"/>
                    <a:pt x="91401" y="28080"/>
                    <a:pt x="67657" y="34888"/>
                  </a:cubicBezTo>
                  <a:cubicBezTo>
                    <a:pt x="47274" y="40889"/>
                    <a:pt x="30796" y="47270"/>
                    <a:pt x="19080" y="50985"/>
                  </a:cubicBezTo>
                  <a:cubicBezTo>
                    <a:pt x="7364" y="54700"/>
                    <a:pt x="506" y="56129"/>
                    <a:pt x="30" y="54509"/>
                  </a:cubicBezTo>
                  <a:cubicBezTo>
                    <a:pt x="-446" y="52890"/>
                    <a:pt x="4792" y="48699"/>
                    <a:pt x="15270" y="42222"/>
                  </a:cubicBezTo>
                  <a:cubicBezTo>
                    <a:pt x="30258" y="33010"/>
                    <a:pt x="45961" y="25015"/>
                    <a:pt x="62228" y="18314"/>
                  </a:cubicBezTo>
                  <a:cubicBezTo>
                    <a:pt x="86976" y="8524"/>
                    <a:pt x="113106" y="2675"/>
                    <a:pt x="139666" y="979"/>
                  </a:cubicBezTo>
                  <a:cubicBezTo>
                    <a:pt x="171659" y="-967"/>
                    <a:pt x="203763" y="-10"/>
                    <a:pt x="235583" y="3836"/>
                  </a:cubicBezTo>
                  <a:cubicBezTo>
                    <a:pt x="303782" y="11933"/>
                    <a:pt x="362932" y="34412"/>
                    <a:pt x="400556" y="59748"/>
                  </a:cubicBezTo>
                  <a:cubicBezTo>
                    <a:pt x="415732" y="69429"/>
                    <a:pt x="429108" y="81677"/>
                    <a:pt x="440085" y="95943"/>
                  </a:cubicBezTo>
                  <a:cubicBezTo>
                    <a:pt x="447324" y="106230"/>
                    <a:pt x="449610" y="113088"/>
                    <a:pt x="448372" y="11385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232;p16">
              <a:extLst>
                <a:ext uri="{FF2B5EF4-FFF2-40B4-BE49-F238E27FC236}">
                  <a16:creationId xmlns:a16="http://schemas.microsoft.com/office/drawing/2014/main" id="{4E9AD474-1440-3879-7FA4-F686E9C533FC}"/>
                </a:ext>
              </a:extLst>
            </p:cNvPr>
            <p:cNvSpPr/>
            <p:nvPr/>
          </p:nvSpPr>
          <p:spPr>
            <a:xfrm>
              <a:off x="2467174" y="2019810"/>
              <a:ext cx="351521" cy="206810"/>
            </a:xfrm>
            <a:custGeom>
              <a:avLst/>
              <a:gdLst/>
              <a:ahLst/>
              <a:cxnLst/>
              <a:rect l="l" t="t" r="r" b="b"/>
              <a:pathLst>
                <a:path w="476638" h="280420" extrusionOk="0">
                  <a:moveTo>
                    <a:pt x="63193" y="255656"/>
                  </a:moveTo>
                  <a:cubicBezTo>
                    <a:pt x="39094" y="222413"/>
                    <a:pt x="14901" y="188028"/>
                    <a:pt x="4614" y="148309"/>
                  </a:cubicBezTo>
                  <a:cubicBezTo>
                    <a:pt x="-5673" y="108590"/>
                    <a:pt x="518" y="62012"/>
                    <a:pt x="30522" y="34009"/>
                  </a:cubicBezTo>
                  <a:cubicBezTo>
                    <a:pt x="55382" y="10768"/>
                    <a:pt x="91387" y="4291"/>
                    <a:pt x="125772" y="1719"/>
                  </a:cubicBezTo>
                  <a:cubicBezTo>
                    <a:pt x="222270" y="-5521"/>
                    <a:pt x="319111" y="10178"/>
                    <a:pt x="408379" y="47534"/>
                  </a:cubicBezTo>
                  <a:cubicBezTo>
                    <a:pt x="431810" y="57059"/>
                    <a:pt x="456004" y="70013"/>
                    <a:pt x="468386" y="92207"/>
                  </a:cubicBezTo>
                  <a:cubicBezTo>
                    <a:pt x="486103" y="124211"/>
                    <a:pt x="472863" y="164978"/>
                    <a:pt x="451622" y="194696"/>
                  </a:cubicBezTo>
                  <a:cubicBezTo>
                    <a:pt x="430381" y="224414"/>
                    <a:pt x="401425" y="248417"/>
                    <a:pt x="383042" y="280421"/>
                  </a:cubicBezTo>
                  <a:cubicBezTo>
                    <a:pt x="364468" y="217079"/>
                    <a:pt x="292459" y="181170"/>
                    <a:pt x="226546" y="185171"/>
                  </a:cubicBezTo>
                  <a:cubicBezTo>
                    <a:pt x="160633" y="189171"/>
                    <a:pt x="117390" y="218127"/>
                    <a:pt x="63669" y="256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233;p16">
              <a:extLst>
                <a:ext uri="{FF2B5EF4-FFF2-40B4-BE49-F238E27FC236}">
                  <a16:creationId xmlns:a16="http://schemas.microsoft.com/office/drawing/2014/main" id="{7BDCD2A0-87FB-E184-F1B4-C711383D4A5A}"/>
                </a:ext>
              </a:extLst>
            </p:cNvPr>
            <p:cNvSpPr/>
            <p:nvPr/>
          </p:nvSpPr>
          <p:spPr>
            <a:xfrm>
              <a:off x="2519790" y="2146118"/>
              <a:ext cx="242375" cy="109845"/>
            </a:xfrm>
            <a:custGeom>
              <a:avLst/>
              <a:gdLst/>
              <a:ahLst/>
              <a:cxnLst/>
              <a:rect l="l" t="t" r="r" b="b"/>
              <a:pathLst>
                <a:path w="328644" h="148943" extrusionOk="0">
                  <a:moveTo>
                    <a:pt x="661" y="103843"/>
                  </a:moveTo>
                  <a:cubicBezTo>
                    <a:pt x="-768" y="103177"/>
                    <a:pt x="-6" y="96985"/>
                    <a:pt x="4185" y="86508"/>
                  </a:cubicBezTo>
                  <a:cubicBezTo>
                    <a:pt x="10708" y="71785"/>
                    <a:pt x="20098" y="58510"/>
                    <a:pt x="31808" y="47455"/>
                  </a:cubicBezTo>
                  <a:cubicBezTo>
                    <a:pt x="49252" y="30890"/>
                    <a:pt x="70129" y="18370"/>
                    <a:pt x="92958" y="10784"/>
                  </a:cubicBezTo>
                  <a:cubicBezTo>
                    <a:pt x="106319" y="6008"/>
                    <a:pt x="120193" y="2811"/>
                    <a:pt x="134297" y="1259"/>
                  </a:cubicBezTo>
                  <a:cubicBezTo>
                    <a:pt x="149526" y="-593"/>
                    <a:pt x="164934" y="-401"/>
                    <a:pt x="180112" y="1830"/>
                  </a:cubicBezTo>
                  <a:cubicBezTo>
                    <a:pt x="233828" y="9432"/>
                    <a:pt x="281212" y="40952"/>
                    <a:pt x="308985" y="87555"/>
                  </a:cubicBezTo>
                  <a:cubicBezTo>
                    <a:pt x="317216" y="101130"/>
                    <a:pt x="323259" y="115916"/>
                    <a:pt x="326892" y="131371"/>
                  </a:cubicBezTo>
                  <a:cubicBezTo>
                    <a:pt x="329273" y="142229"/>
                    <a:pt x="328988" y="148516"/>
                    <a:pt x="327464" y="148897"/>
                  </a:cubicBezTo>
                  <a:cubicBezTo>
                    <a:pt x="323559" y="150135"/>
                    <a:pt x="316605" y="126894"/>
                    <a:pt x="294412" y="97271"/>
                  </a:cubicBezTo>
                  <a:cubicBezTo>
                    <a:pt x="281450" y="80261"/>
                    <a:pt x="265817" y="65464"/>
                    <a:pt x="248120" y="53456"/>
                  </a:cubicBezTo>
                  <a:cubicBezTo>
                    <a:pt x="226550" y="39178"/>
                    <a:pt x="202091" y="29843"/>
                    <a:pt x="176492" y="26119"/>
                  </a:cubicBezTo>
                  <a:cubicBezTo>
                    <a:pt x="163313" y="24141"/>
                    <a:pt x="149937" y="23821"/>
                    <a:pt x="136678" y="25167"/>
                  </a:cubicBezTo>
                  <a:cubicBezTo>
                    <a:pt x="124217" y="26167"/>
                    <a:pt x="111895" y="28465"/>
                    <a:pt x="99911" y="32025"/>
                  </a:cubicBezTo>
                  <a:cubicBezTo>
                    <a:pt x="79440" y="37951"/>
                    <a:pt x="60252" y="47641"/>
                    <a:pt x="43333" y="60600"/>
                  </a:cubicBezTo>
                  <a:cubicBezTo>
                    <a:pt x="14282" y="83079"/>
                    <a:pt x="4471" y="105653"/>
                    <a:pt x="661" y="10384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234;p16">
              <a:extLst>
                <a:ext uri="{FF2B5EF4-FFF2-40B4-BE49-F238E27FC236}">
                  <a16:creationId xmlns:a16="http://schemas.microsoft.com/office/drawing/2014/main" id="{7C8548C5-6F6F-0F27-9171-3112087103C4}"/>
                </a:ext>
              </a:extLst>
            </p:cNvPr>
            <p:cNvSpPr/>
            <p:nvPr/>
          </p:nvSpPr>
          <p:spPr>
            <a:xfrm>
              <a:off x="2862892" y="1682822"/>
              <a:ext cx="28590" cy="96449"/>
            </a:xfrm>
            <a:custGeom>
              <a:avLst/>
              <a:gdLst/>
              <a:ahLst/>
              <a:cxnLst/>
              <a:rect l="l" t="t" r="r" b="b"/>
              <a:pathLst>
                <a:path w="38766" h="130778" extrusionOk="0">
                  <a:moveTo>
                    <a:pt x="0" y="0"/>
                  </a:moveTo>
                  <a:lnTo>
                    <a:pt x="38767" y="0"/>
                  </a:lnTo>
                  <a:lnTo>
                    <a:pt x="38767" y="130778"/>
                  </a:lnTo>
                  <a:lnTo>
                    <a:pt x="0" y="13077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235;p16">
              <a:extLst>
                <a:ext uri="{FF2B5EF4-FFF2-40B4-BE49-F238E27FC236}">
                  <a16:creationId xmlns:a16="http://schemas.microsoft.com/office/drawing/2014/main" id="{BE562148-DF4C-EEB9-8D7D-D15EFBBE14C7}"/>
                </a:ext>
              </a:extLst>
            </p:cNvPr>
            <p:cNvSpPr/>
            <p:nvPr/>
          </p:nvSpPr>
          <p:spPr>
            <a:xfrm>
              <a:off x="2874140" y="2859763"/>
              <a:ext cx="28590" cy="24656"/>
            </a:xfrm>
            <a:custGeom>
              <a:avLst/>
              <a:gdLst/>
              <a:ahLst/>
              <a:cxnLst/>
              <a:rect l="l" t="t" r="r" b="b"/>
              <a:pathLst>
                <a:path w="38766" h="33432" extrusionOk="0">
                  <a:moveTo>
                    <a:pt x="0" y="0"/>
                  </a:moveTo>
                  <a:lnTo>
                    <a:pt x="38767" y="0"/>
                  </a:lnTo>
                  <a:lnTo>
                    <a:pt x="38767" y="33433"/>
                  </a:lnTo>
                  <a:lnTo>
                    <a:pt x="0" y="3343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236;p16">
              <a:extLst>
                <a:ext uri="{FF2B5EF4-FFF2-40B4-BE49-F238E27FC236}">
                  <a16:creationId xmlns:a16="http://schemas.microsoft.com/office/drawing/2014/main" id="{A92F8B28-5C87-4A96-94C8-5D77AED3E703}"/>
                </a:ext>
              </a:extLst>
            </p:cNvPr>
            <p:cNvSpPr/>
            <p:nvPr/>
          </p:nvSpPr>
          <p:spPr>
            <a:xfrm>
              <a:off x="2872523" y="2708840"/>
              <a:ext cx="28590" cy="72284"/>
            </a:xfrm>
            <a:custGeom>
              <a:avLst/>
              <a:gdLst/>
              <a:ahLst/>
              <a:cxnLst/>
              <a:rect l="l" t="t" r="r" b="b"/>
              <a:pathLst>
                <a:path w="38766" h="98012" extrusionOk="0">
                  <a:moveTo>
                    <a:pt x="0" y="0"/>
                  </a:moveTo>
                  <a:lnTo>
                    <a:pt x="38767" y="0"/>
                  </a:lnTo>
                  <a:lnTo>
                    <a:pt x="38767" y="98012"/>
                  </a:lnTo>
                  <a:lnTo>
                    <a:pt x="0" y="9801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237;p16">
              <a:extLst>
                <a:ext uri="{FF2B5EF4-FFF2-40B4-BE49-F238E27FC236}">
                  <a16:creationId xmlns:a16="http://schemas.microsoft.com/office/drawing/2014/main" id="{997FE53C-9491-0B22-F455-FFB971139D22}"/>
                </a:ext>
              </a:extLst>
            </p:cNvPr>
            <p:cNvSpPr/>
            <p:nvPr/>
          </p:nvSpPr>
          <p:spPr>
            <a:xfrm>
              <a:off x="3126848" y="2180366"/>
              <a:ext cx="50999" cy="50999"/>
            </a:xfrm>
            <a:custGeom>
              <a:avLst/>
              <a:gdLst/>
              <a:ahLst/>
              <a:cxnLst/>
              <a:rect l="l" t="t" r="r" b="b"/>
              <a:pathLst>
                <a:path w="69151" h="69151" extrusionOk="0">
                  <a:moveTo>
                    <a:pt x="69151" y="34576"/>
                  </a:moveTo>
                  <a:cubicBezTo>
                    <a:pt x="69151" y="53672"/>
                    <a:pt x="53671" y="69152"/>
                    <a:pt x="34576" y="69152"/>
                  </a:cubicBezTo>
                  <a:cubicBezTo>
                    <a:pt x="15480" y="69152"/>
                    <a:pt x="0" y="53671"/>
                    <a:pt x="0" y="34576"/>
                  </a:cubicBezTo>
                  <a:cubicBezTo>
                    <a:pt x="0" y="15480"/>
                    <a:pt x="15480" y="0"/>
                    <a:pt x="34576" y="0"/>
                  </a:cubicBezTo>
                  <a:cubicBezTo>
                    <a:pt x="34607" y="0"/>
                    <a:pt x="34639" y="0"/>
                    <a:pt x="34671" y="0"/>
                  </a:cubicBezTo>
                  <a:cubicBezTo>
                    <a:pt x="53714" y="0"/>
                    <a:pt x="69151" y="15437"/>
                    <a:pt x="69152" y="34480"/>
                  </a:cubicBezTo>
                  <a:cubicBezTo>
                    <a:pt x="69152" y="34512"/>
                    <a:pt x="69152" y="34544"/>
                    <a:pt x="69152" y="3457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238;p16">
              <a:extLst>
                <a:ext uri="{FF2B5EF4-FFF2-40B4-BE49-F238E27FC236}">
                  <a16:creationId xmlns:a16="http://schemas.microsoft.com/office/drawing/2014/main" id="{91F7DDC8-17B6-1853-F0E3-069B801BF8DD}"/>
                </a:ext>
              </a:extLst>
            </p:cNvPr>
            <p:cNvSpPr/>
            <p:nvPr/>
          </p:nvSpPr>
          <p:spPr>
            <a:xfrm>
              <a:off x="2972801" y="2030176"/>
              <a:ext cx="353749" cy="355732"/>
            </a:xfrm>
            <a:custGeom>
              <a:avLst/>
              <a:gdLst/>
              <a:ahLst/>
              <a:cxnLst/>
              <a:rect l="l" t="t" r="r" b="b"/>
              <a:pathLst>
                <a:path w="479659" h="482349" extrusionOk="0">
                  <a:moveTo>
                    <a:pt x="479627" y="241515"/>
                  </a:moveTo>
                  <a:cubicBezTo>
                    <a:pt x="479520" y="240247"/>
                    <a:pt x="479520" y="238973"/>
                    <a:pt x="479627" y="237705"/>
                  </a:cubicBezTo>
                  <a:cubicBezTo>
                    <a:pt x="479627" y="234943"/>
                    <a:pt x="479151" y="231133"/>
                    <a:pt x="478769" y="226370"/>
                  </a:cubicBezTo>
                  <a:cubicBezTo>
                    <a:pt x="478769" y="223894"/>
                    <a:pt x="478769" y="221036"/>
                    <a:pt x="478198" y="218083"/>
                  </a:cubicBezTo>
                  <a:cubicBezTo>
                    <a:pt x="477627" y="215131"/>
                    <a:pt x="477245" y="211702"/>
                    <a:pt x="476674" y="208558"/>
                  </a:cubicBezTo>
                  <a:cubicBezTo>
                    <a:pt x="475585" y="200256"/>
                    <a:pt x="473898" y="192043"/>
                    <a:pt x="471626" y="183984"/>
                  </a:cubicBezTo>
                  <a:cubicBezTo>
                    <a:pt x="466052" y="161713"/>
                    <a:pt x="457123" y="140419"/>
                    <a:pt x="445146" y="120833"/>
                  </a:cubicBezTo>
                  <a:cubicBezTo>
                    <a:pt x="386832" y="23426"/>
                    <a:pt x="267570" y="-18860"/>
                    <a:pt x="160920" y="20059"/>
                  </a:cubicBezTo>
                  <a:cubicBezTo>
                    <a:pt x="150382" y="23894"/>
                    <a:pt x="140105" y="28412"/>
                    <a:pt x="130154" y="33584"/>
                  </a:cubicBezTo>
                  <a:cubicBezTo>
                    <a:pt x="120196" y="39259"/>
                    <a:pt x="110648" y="45625"/>
                    <a:pt x="101579" y="52634"/>
                  </a:cubicBezTo>
                  <a:cubicBezTo>
                    <a:pt x="92147" y="59638"/>
                    <a:pt x="83175" y="67243"/>
                    <a:pt x="74719" y="75399"/>
                  </a:cubicBezTo>
                  <a:cubicBezTo>
                    <a:pt x="66427" y="84014"/>
                    <a:pt x="58727" y="93179"/>
                    <a:pt x="51668" y="102831"/>
                  </a:cubicBezTo>
                  <a:cubicBezTo>
                    <a:pt x="36950" y="122543"/>
                    <a:pt x="25531" y="144514"/>
                    <a:pt x="17855" y="167887"/>
                  </a:cubicBezTo>
                  <a:cubicBezTo>
                    <a:pt x="1600" y="216214"/>
                    <a:pt x="1600" y="268531"/>
                    <a:pt x="17855" y="316858"/>
                  </a:cubicBezTo>
                  <a:cubicBezTo>
                    <a:pt x="25535" y="340239"/>
                    <a:pt x="36919" y="362236"/>
                    <a:pt x="51573" y="382009"/>
                  </a:cubicBezTo>
                  <a:cubicBezTo>
                    <a:pt x="58693" y="391608"/>
                    <a:pt x="66425" y="400740"/>
                    <a:pt x="74719" y="409345"/>
                  </a:cubicBezTo>
                  <a:cubicBezTo>
                    <a:pt x="83174" y="417532"/>
                    <a:pt x="92146" y="425168"/>
                    <a:pt x="101579" y="432205"/>
                  </a:cubicBezTo>
                  <a:cubicBezTo>
                    <a:pt x="110661" y="439053"/>
                    <a:pt x="120209" y="445259"/>
                    <a:pt x="130154" y="450779"/>
                  </a:cubicBezTo>
                  <a:cubicBezTo>
                    <a:pt x="140067" y="456030"/>
                    <a:pt x="150349" y="460551"/>
                    <a:pt x="160920" y="464304"/>
                  </a:cubicBezTo>
                  <a:cubicBezTo>
                    <a:pt x="267693" y="502752"/>
                    <a:pt x="386737" y="460142"/>
                    <a:pt x="444861" y="362673"/>
                  </a:cubicBezTo>
                  <a:cubicBezTo>
                    <a:pt x="456838" y="343087"/>
                    <a:pt x="465766" y="321793"/>
                    <a:pt x="471340" y="299522"/>
                  </a:cubicBezTo>
                  <a:cubicBezTo>
                    <a:pt x="473621" y="291465"/>
                    <a:pt x="475308" y="283251"/>
                    <a:pt x="476388" y="274947"/>
                  </a:cubicBezTo>
                  <a:cubicBezTo>
                    <a:pt x="476960" y="271424"/>
                    <a:pt x="477627" y="268090"/>
                    <a:pt x="477912" y="265423"/>
                  </a:cubicBezTo>
                  <a:cubicBezTo>
                    <a:pt x="478198" y="262756"/>
                    <a:pt x="477912" y="259612"/>
                    <a:pt x="478484" y="257136"/>
                  </a:cubicBezTo>
                  <a:cubicBezTo>
                    <a:pt x="478484" y="252278"/>
                    <a:pt x="479151" y="248563"/>
                    <a:pt x="479341" y="245801"/>
                  </a:cubicBezTo>
                  <a:cubicBezTo>
                    <a:pt x="479240" y="244501"/>
                    <a:pt x="479240" y="243196"/>
                    <a:pt x="479341" y="241896"/>
                  </a:cubicBezTo>
                  <a:cubicBezTo>
                    <a:pt x="479445" y="243196"/>
                    <a:pt x="479445" y="244502"/>
                    <a:pt x="479341" y="245801"/>
                  </a:cubicBezTo>
                  <a:cubicBezTo>
                    <a:pt x="479341" y="248563"/>
                    <a:pt x="479341" y="252374"/>
                    <a:pt x="479341" y="257136"/>
                  </a:cubicBezTo>
                  <a:cubicBezTo>
                    <a:pt x="479341" y="259708"/>
                    <a:pt x="479341" y="262470"/>
                    <a:pt x="479341" y="265518"/>
                  </a:cubicBezTo>
                  <a:cubicBezTo>
                    <a:pt x="479341" y="268566"/>
                    <a:pt x="478484" y="271995"/>
                    <a:pt x="478008" y="275615"/>
                  </a:cubicBezTo>
                  <a:cubicBezTo>
                    <a:pt x="477148" y="283978"/>
                    <a:pt x="475619" y="292260"/>
                    <a:pt x="473436" y="300380"/>
                  </a:cubicBezTo>
                  <a:cubicBezTo>
                    <a:pt x="468104" y="322954"/>
                    <a:pt x="459334" y="344574"/>
                    <a:pt x="447432" y="364483"/>
                  </a:cubicBezTo>
                  <a:cubicBezTo>
                    <a:pt x="412303" y="423913"/>
                    <a:pt x="353321" y="465374"/>
                    <a:pt x="285507" y="478307"/>
                  </a:cubicBezTo>
                  <a:cubicBezTo>
                    <a:pt x="243195" y="486153"/>
                    <a:pt x="199553" y="482536"/>
                    <a:pt x="159110" y="467829"/>
                  </a:cubicBezTo>
                  <a:cubicBezTo>
                    <a:pt x="148326" y="463958"/>
                    <a:pt x="137823" y="459343"/>
                    <a:pt x="127678" y="454018"/>
                  </a:cubicBezTo>
                  <a:cubicBezTo>
                    <a:pt x="117337" y="448426"/>
                    <a:pt x="107434" y="442057"/>
                    <a:pt x="98056" y="434968"/>
                  </a:cubicBezTo>
                  <a:cubicBezTo>
                    <a:pt x="88423" y="427889"/>
                    <a:pt x="79289" y="420156"/>
                    <a:pt x="70719" y="411822"/>
                  </a:cubicBezTo>
                  <a:cubicBezTo>
                    <a:pt x="62185" y="403072"/>
                    <a:pt x="54260" y="393747"/>
                    <a:pt x="47002" y="383914"/>
                  </a:cubicBezTo>
                  <a:cubicBezTo>
                    <a:pt x="31996" y="363689"/>
                    <a:pt x="20352" y="341174"/>
                    <a:pt x="12521" y="317239"/>
                  </a:cubicBezTo>
                  <a:cubicBezTo>
                    <a:pt x="-4174" y="267811"/>
                    <a:pt x="-4174" y="214267"/>
                    <a:pt x="12521" y="164839"/>
                  </a:cubicBezTo>
                  <a:cubicBezTo>
                    <a:pt x="20392" y="140920"/>
                    <a:pt x="32032" y="118412"/>
                    <a:pt x="47002" y="98164"/>
                  </a:cubicBezTo>
                  <a:cubicBezTo>
                    <a:pt x="54285" y="88350"/>
                    <a:pt x="62208" y="79027"/>
                    <a:pt x="70719" y="70256"/>
                  </a:cubicBezTo>
                  <a:cubicBezTo>
                    <a:pt x="79313" y="61949"/>
                    <a:pt x="88445" y="54217"/>
                    <a:pt x="98056" y="47110"/>
                  </a:cubicBezTo>
                  <a:cubicBezTo>
                    <a:pt x="107495" y="40108"/>
                    <a:pt x="117391" y="33744"/>
                    <a:pt x="127678" y="28060"/>
                  </a:cubicBezTo>
                  <a:cubicBezTo>
                    <a:pt x="137826" y="22767"/>
                    <a:pt x="148329" y="18184"/>
                    <a:pt x="159110" y="14344"/>
                  </a:cubicBezTo>
                  <a:cubicBezTo>
                    <a:pt x="199609" y="-284"/>
                    <a:pt x="243285" y="-3803"/>
                    <a:pt x="285602" y="4152"/>
                  </a:cubicBezTo>
                  <a:cubicBezTo>
                    <a:pt x="353517" y="17160"/>
                    <a:pt x="412528" y="58815"/>
                    <a:pt x="447527" y="118452"/>
                  </a:cubicBezTo>
                  <a:cubicBezTo>
                    <a:pt x="459425" y="138329"/>
                    <a:pt x="468196" y="159917"/>
                    <a:pt x="473531" y="182460"/>
                  </a:cubicBezTo>
                  <a:cubicBezTo>
                    <a:pt x="475715" y="190612"/>
                    <a:pt x="477244" y="198925"/>
                    <a:pt x="478103" y="207320"/>
                  </a:cubicBezTo>
                  <a:cubicBezTo>
                    <a:pt x="478579" y="210940"/>
                    <a:pt x="479246" y="214274"/>
                    <a:pt x="479436" y="217321"/>
                  </a:cubicBezTo>
                  <a:cubicBezTo>
                    <a:pt x="479627" y="220370"/>
                    <a:pt x="479436" y="223227"/>
                    <a:pt x="479436" y="225703"/>
                  </a:cubicBezTo>
                  <a:cubicBezTo>
                    <a:pt x="479436" y="230561"/>
                    <a:pt x="479436" y="234276"/>
                    <a:pt x="479436" y="237133"/>
                  </a:cubicBezTo>
                  <a:cubicBezTo>
                    <a:pt x="479641" y="238584"/>
                    <a:pt x="479705" y="240052"/>
                    <a:pt x="479627" y="24151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239;p16">
              <a:extLst>
                <a:ext uri="{FF2B5EF4-FFF2-40B4-BE49-F238E27FC236}">
                  <a16:creationId xmlns:a16="http://schemas.microsoft.com/office/drawing/2014/main" id="{DA51B303-A6BF-2039-8964-CB0944347B60}"/>
                </a:ext>
              </a:extLst>
            </p:cNvPr>
            <p:cNvSpPr/>
            <p:nvPr/>
          </p:nvSpPr>
          <p:spPr>
            <a:xfrm>
              <a:off x="2991172" y="2048908"/>
              <a:ext cx="317820" cy="317090"/>
            </a:xfrm>
            <a:custGeom>
              <a:avLst/>
              <a:gdLst/>
              <a:ahLst/>
              <a:cxnLst/>
              <a:rect l="l" t="t" r="r" b="b"/>
              <a:pathLst>
                <a:path w="430942" h="429952" extrusionOk="0">
                  <a:moveTo>
                    <a:pt x="430540" y="216133"/>
                  </a:moveTo>
                  <a:cubicBezTo>
                    <a:pt x="430439" y="215278"/>
                    <a:pt x="430439" y="214415"/>
                    <a:pt x="430540" y="213561"/>
                  </a:cubicBezTo>
                  <a:cubicBezTo>
                    <a:pt x="430540" y="211561"/>
                    <a:pt x="430540" y="209084"/>
                    <a:pt x="429874" y="205941"/>
                  </a:cubicBezTo>
                  <a:cubicBezTo>
                    <a:pt x="429207" y="202798"/>
                    <a:pt x="429302" y="198321"/>
                    <a:pt x="429017" y="193558"/>
                  </a:cubicBezTo>
                  <a:cubicBezTo>
                    <a:pt x="428731" y="188796"/>
                    <a:pt x="427207" y="183081"/>
                    <a:pt x="426159" y="176890"/>
                  </a:cubicBezTo>
                  <a:cubicBezTo>
                    <a:pt x="425111" y="170698"/>
                    <a:pt x="422920" y="163840"/>
                    <a:pt x="421111" y="156316"/>
                  </a:cubicBezTo>
                  <a:cubicBezTo>
                    <a:pt x="419301" y="148791"/>
                    <a:pt x="415681" y="141171"/>
                    <a:pt x="412538" y="132694"/>
                  </a:cubicBezTo>
                  <a:cubicBezTo>
                    <a:pt x="404129" y="114095"/>
                    <a:pt x="393374" y="96650"/>
                    <a:pt x="380534" y="80782"/>
                  </a:cubicBezTo>
                  <a:cubicBezTo>
                    <a:pt x="364546" y="61853"/>
                    <a:pt x="345484" y="45753"/>
                    <a:pt x="324146" y="33157"/>
                  </a:cubicBezTo>
                  <a:cubicBezTo>
                    <a:pt x="271999" y="2697"/>
                    <a:pt x="209381" y="-4226"/>
                    <a:pt x="151839" y="14107"/>
                  </a:cubicBezTo>
                  <a:cubicBezTo>
                    <a:pt x="86715" y="34954"/>
                    <a:pt x="35666" y="85967"/>
                    <a:pt x="14774" y="151077"/>
                  </a:cubicBezTo>
                  <a:cubicBezTo>
                    <a:pt x="-3563" y="208650"/>
                    <a:pt x="3359" y="271298"/>
                    <a:pt x="33824" y="323479"/>
                  </a:cubicBezTo>
                  <a:cubicBezTo>
                    <a:pt x="46420" y="344817"/>
                    <a:pt x="62520" y="363879"/>
                    <a:pt x="81449" y="379867"/>
                  </a:cubicBezTo>
                  <a:cubicBezTo>
                    <a:pt x="97349" y="392709"/>
                    <a:pt x="114826" y="403465"/>
                    <a:pt x="133456" y="411871"/>
                  </a:cubicBezTo>
                  <a:cubicBezTo>
                    <a:pt x="141838" y="415015"/>
                    <a:pt x="149553" y="418348"/>
                    <a:pt x="157078" y="420444"/>
                  </a:cubicBezTo>
                  <a:cubicBezTo>
                    <a:pt x="164602" y="422539"/>
                    <a:pt x="171270" y="424635"/>
                    <a:pt x="177556" y="425492"/>
                  </a:cubicBezTo>
                  <a:lnTo>
                    <a:pt x="194225" y="428350"/>
                  </a:lnTo>
                  <a:lnTo>
                    <a:pt x="206608" y="429207"/>
                  </a:lnTo>
                  <a:lnTo>
                    <a:pt x="214228" y="429874"/>
                  </a:lnTo>
                  <a:lnTo>
                    <a:pt x="216800" y="429874"/>
                  </a:lnTo>
                  <a:cubicBezTo>
                    <a:pt x="215946" y="429979"/>
                    <a:pt x="215082" y="429979"/>
                    <a:pt x="214228" y="429874"/>
                  </a:cubicBezTo>
                  <a:lnTo>
                    <a:pt x="206512" y="429874"/>
                  </a:lnTo>
                  <a:cubicBezTo>
                    <a:pt x="203179" y="429874"/>
                    <a:pt x="198988" y="429874"/>
                    <a:pt x="194130" y="429874"/>
                  </a:cubicBezTo>
                  <a:lnTo>
                    <a:pt x="177176" y="427492"/>
                  </a:lnTo>
                  <a:cubicBezTo>
                    <a:pt x="170794" y="426730"/>
                    <a:pt x="164031" y="424540"/>
                    <a:pt x="156411" y="422825"/>
                  </a:cubicBezTo>
                  <a:cubicBezTo>
                    <a:pt x="148791" y="421111"/>
                    <a:pt x="140885" y="417586"/>
                    <a:pt x="132313" y="414538"/>
                  </a:cubicBezTo>
                  <a:cubicBezTo>
                    <a:pt x="113319" y="406248"/>
                    <a:pt x="95484" y="395522"/>
                    <a:pt x="79258" y="382630"/>
                  </a:cubicBezTo>
                  <a:cubicBezTo>
                    <a:pt x="59833" y="366530"/>
                    <a:pt x="43334" y="347196"/>
                    <a:pt x="30490" y="325480"/>
                  </a:cubicBezTo>
                  <a:cubicBezTo>
                    <a:pt x="15582" y="300602"/>
                    <a:pt x="5862" y="272964"/>
                    <a:pt x="1915" y="244231"/>
                  </a:cubicBezTo>
                  <a:cubicBezTo>
                    <a:pt x="-2315" y="212453"/>
                    <a:pt x="482" y="180133"/>
                    <a:pt x="10107" y="149553"/>
                  </a:cubicBezTo>
                  <a:cubicBezTo>
                    <a:pt x="31555" y="83275"/>
                    <a:pt x="83598" y="31374"/>
                    <a:pt x="149934" y="10107"/>
                  </a:cubicBezTo>
                  <a:cubicBezTo>
                    <a:pt x="180514" y="482"/>
                    <a:pt x="212834" y="-2315"/>
                    <a:pt x="244612" y="1915"/>
                  </a:cubicBezTo>
                  <a:cubicBezTo>
                    <a:pt x="273345" y="5862"/>
                    <a:pt x="300983" y="15582"/>
                    <a:pt x="325860" y="30490"/>
                  </a:cubicBezTo>
                  <a:cubicBezTo>
                    <a:pt x="347577" y="43334"/>
                    <a:pt x="366911" y="59833"/>
                    <a:pt x="383010" y="79258"/>
                  </a:cubicBezTo>
                  <a:cubicBezTo>
                    <a:pt x="395903" y="95484"/>
                    <a:pt x="406629" y="113319"/>
                    <a:pt x="414919" y="132313"/>
                  </a:cubicBezTo>
                  <a:cubicBezTo>
                    <a:pt x="417968" y="140885"/>
                    <a:pt x="421206" y="148791"/>
                    <a:pt x="423206" y="156411"/>
                  </a:cubicBezTo>
                  <a:cubicBezTo>
                    <a:pt x="425206" y="164031"/>
                    <a:pt x="427111" y="170794"/>
                    <a:pt x="427873" y="177175"/>
                  </a:cubicBezTo>
                  <a:cubicBezTo>
                    <a:pt x="428636" y="183557"/>
                    <a:pt x="429588" y="189082"/>
                    <a:pt x="430255" y="194035"/>
                  </a:cubicBezTo>
                  <a:cubicBezTo>
                    <a:pt x="430921" y="198988"/>
                    <a:pt x="430255" y="203560"/>
                    <a:pt x="430731" y="206512"/>
                  </a:cubicBezTo>
                  <a:cubicBezTo>
                    <a:pt x="431207" y="209465"/>
                    <a:pt x="430731" y="212227"/>
                    <a:pt x="430731" y="214228"/>
                  </a:cubicBezTo>
                  <a:cubicBezTo>
                    <a:pt x="430726" y="214867"/>
                    <a:pt x="430662" y="215505"/>
                    <a:pt x="430541" y="2161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240;p16">
              <a:extLst>
                <a:ext uri="{FF2B5EF4-FFF2-40B4-BE49-F238E27FC236}">
                  <a16:creationId xmlns:a16="http://schemas.microsoft.com/office/drawing/2014/main" id="{71CDB119-FA12-8328-D130-F6032B614EB2}"/>
                </a:ext>
              </a:extLst>
            </p:cNvPr>
            <p:cNvSpPr/>
            <p:nvPr/>
          </p:nvSpPr>
          <p:spPr>
            <a:xfrm>
              <a:off x="3176757" y="2278849"/>
              <a:ext cx="14541" cy="16297"/>
            </a:xfrm>
            <a:custGeom>
              <a:avLst/>
              <a:gdLst/>
              <a:ahLst/>
              <a:cxnLst/>
              <a:rect l="l" t="t" r="r" b="b"/>
              <a:pathLst>
                <a:path w="19716" h="22097" extrusionOk="0">
                  <a:moveTo>
                    <a:pt x="0" y="0"/>
                  </a:moveTo>
                  <a:lnTo>
                    <a:pt x="19717" y="0"/>
                  </a:lnTo>
                  <a:lnTo>
                    <a:pt x="19717" y="22098"/>
                  </a:lnTo>
                  <a:lnTo>
                    <a:pt x="0" y="2209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241;p16">
              <a:extLst>
                <a:ext uri="{FF2B5EF4-FFF2-40B4-BE49-F238E27FC236}">
                  <a16:creationId xmlns:a16="http://schemas.microsoft.com/office/drawing/2014/main" id="{8FE8410B-27B7-382A-0EC9-3057BC544EBC}"/>
                </a:ext>
              </a:extLst>
            </p:cNvPr>
            <p:cNvSpPr/>
            <p:nvPr/>
          </p:nvSpPr>
          <p:spPr>
            <a:xfrm>
              <a:off x="3154685" y="2278849"/>
              <a:ext cx="14541" cy="16297"/>
            </a:xfrm>
            <a:custGeom>
              <a:avLst/>
              <a:gdLst/>
              <a:ahLst/>
              <a:cxnLst/>
              <a:rect l="l" t="t" r="r" b="b"/>
              <a:pathLst>
                <a:path w="19716" h="22097" extrusionOk="0">
                  <a:moveTo>
                    <a:pt x="0" y="0"/>
                  </a:moveTo>
                  <a:lnTo>
                    <a:pt x="19717" y="0"/>
                  </a:lnTo>
                  <a:lnTo>
                    <a:pt x="19717" y="22098"/>
                  </a:lnTo>
                  <a:lnTo>
                    <a:pt x="0" y="2209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242;p16">
              <a:extLst>
                <a:ext uri="{FF2B5EF4-FFF2-40B4-BE49-F238E27FC236}">
                  <a16:creationId xmlns:a16="http://schemas.microsoft.com/office/drawing/2014/main" id="{801C8B3E-D625-9736-2EFB-1826D0664A02}"/>
                </a:ext>
              </a:extLst>
            </p:cNvPr>
            <p:cNvSpPr/>
            <p:nvPr/>
          </p:nvSpPr>
          <p:spPr>
            <a:xfrm>
              <a:off x="3196440" y="2278849"/>
              <a:ext cx="86965" cy="16297"/>
            </a:xfrm>
            <a:custGeom>
              <a:avLst/>
              <a:gdLst/>
              <a:ahLst/>
              <a:cxnLst/>
              <a:rect l="l" t="t" r="r" b="b"/>
              <a:pathLst>
                <a:path w="117919" h="22097" extrusionOk="0">
                  <a:moveTo>
                    <a:pt x="0" y="0"/>
                  </a:moveTo>
                  <a:lnTo>
                    <a:pt x="117919" y="0"/>
                  </a:lnTo>
                  <a:lnTo>
                    <a:pt x="117919" y="22098"/>
                  </a:lnTo>
                  <a:lnTo>
                    <a:pt x="0" y="2209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243;p16">
              <a:extLst>
                <a:ext uri="{FF2B5EF4-FFF2-40B4-BE49-F238E27FC236}">
                  <a16:creationId xmlns:a16="http://schemas.microsoft.com/office/drawing/2014/main" id="{6773443A-7A6C-1406-4722-7D7E7ED04710}"/>
                </a:ext>
              </a:extLst>
            </p:cNvPr>
            <p:cNvSpPr/>
            <p:nvPr/>
          </p:nvSpPr>
          <p:spPr>
            <a:xfrm>
              <a:off x="3226034" y="2308513"/>
              <a:ext cx="86965" cy="16297"/>
            </a:xfrm>
            <a:custGeom>
              <a:avLst/>
              <a:gdLst/>
              <a:ahLst/>
              <a:cxnLst/>
              <a:rect l="l" t="t" r="r" b="b"/>
              <a:pathLst>
                <a:path w="117919" h="22097" extrusionOk="0">
                  <a:moveTo>
                    <a:pt x="0" y="0"/>
                  </a:moveTo>
                  <a:lnTo>
                    <a:pt x="117920" y="0"/>
                  </a:lnTo>
                  <a:lnTo>
                    <a:pt x="117920" y="22098"/>
                  </a:lnTo>
                  <a:lnTo>
                    <a:pt x="0" y="2209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244;p16">
              <a:extLst>
                <a:ext uri="{FF2B5EF4-FFF2-40B4-BE49-F238E27FC236}">
                  <a16:creationId xmlns:a16="http://schemas.microsoft.com/office/drawing/2014/main" id="{A63BBB02-4844-D9E7-2569-1F063CC4378D}"/>
                </a:ext>
              </a:extLst>
            </p:cNvPr>
            <p:cNvSpPr/>
            <p:nvPr/>
          </p:nvSpPr>
          <p:spPr>
            <a:xfrm>
              <a:off x="3198549" y="2308513"/>
              <a:ext cx="22970" cy="16297"/>
            </a:xfrm>
            <a:custGeom>
              <a:avLst/>
              <a:gdLst/>
              <a:ahLst/>
              <a:cxnLst/>
              <a:rect l="l" t="t" r="r" b="b"/>
              <a:pathLst>
                <a:path w="31146" h="22097" extrusionOk="0">
                  <a:moveTo>
                    <a:pt x="0" y="0"/>
                  </a:moveTo>
                  <a:lnTo>
                    <a:pt x="31147" y="0"/>
                  </a:lnTo>
                  <a:lnTo>
                    <a:pt x="31147" y="22098"/>
                  </a:lnTo>
                  <a:lnTo>
                    <a:pt x="0" y="2209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245;p16">
              <a:extLst>
                <a:ext uri="{FF2B5EF4-FFF2-40B4-BE49-F238E27FC236}">
                  <a16:creationId xmlns:a16="http://schemas.microsoft.com/office/drawing/2014/main" id="{1096B8FD-9D3E-D45D-E4E3-E2C46D64E4A8}"/>
                </a:ext>
              </a:extLst>
            </p:cNvPr>
            <p:cNvSpPr/>
            <p:nvPr/>
          </p:nvSpPr>
          <p:spPr>
            <a:xfrm>
              <a:off x="2120582" y="3513923"/>
              <a:ext cx="1534824" cy="798777"/>
            </a:xfrm>
            <a:custGeom>
              <a:avLst/>
              <a:gdLst/>
              <a:ahLst/>
              <a:cxnLst/>
              <a:rect l="l" t="t" r="r" b="b"/>
              <a:pathLst>
                <a:path w="2081117" h="1083087" extrusionOk="0">
                  <a:moveTo>
                    <a:pt x="0" y="173641"/>
                  </a:moveTo>
                  <a:lnTo>
                    <a:pt x="449771" y="1083088"/>
                  </a:lnTo>
                  <a:lnTo>
                    <a:pt x="1613630" y="1083088"/>
                  </a:lnTo>
                  <a:lnTo>
                    <a:pt x="2081117" y="0"/>
                  </a:lnTo>
                  <a:lnTo>
                    <a:pt x="0" y="17364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246;p16">
              <a:extLst>
                <a:ext uri="{FF2B5EF4-FFF2-40B4-BE49-F238E27FC236}">
                  <a16:creationId xmlns:a16="http://schemas.microsoft.com/office/drawing/2014/main" id="{4E5685DA-9243-D268-53D7-81117254E79B}"/>
                </a:ext>
              </a:extLst>
            </p:cNvPr>
            <p:cNvSpPr/>
            <p:nvPr/>
          </p:nvSpPr>
          <p:spPr>
            <a:xfrm>
              <a:off x="2883700" y="3166598"/>
              <a:ext cx="1007199" cy="1049733"/>
            </a:xfrm>
            <a:custGeom>
              <a:avLst/>
              <a:gdLst/>
              <a:ahLst/>
              <a:cxnLst/>
              <a:rect l="l" t="t" r="r" b="b"/>
              <a:pathLst>
                <a:path w="1365694" h="1423367" extrusionOk="0">
                  <a:moveTo>
                    <a:pt x="1365695" y="308896"/>
                  </a:moveTo>
                  <a:cubicBezTo>
                    <a:pt x="1365695" y="308896"/>
                    <a:pt x="1007269" y="4096"/>
                    <a:pt x="533114" y="0"/>
                  </a:cubicBezTo>
                  <a:cubicBezTo>
                    <a:pt x="533114" y="0"/>
                    <a:pt x="743903" y="121634"/>
                    <a:pt x="664655" y="262604"/>
                  </a:cubicBezTo>
                  <a:cubicBezTo>
                    <a:pt x="585406" y="403574"/>
                    <a:pt x="248126" y="608076"/>
                    <a:pt x="241745" y="613886"/>
                  </a:cubicBezTo>
                  <a:cubicBezTo>
                    <a:pt x="235363" y="619697"/>
                    <a:pt x="93536" y="716185"/>
                    <a:pt x="0" y="735521"/>
                  </a:cubicBezTo>
                  <a:lnTo>
                    <a:pt x="0" y="1420844"/>
                  </a:lnTo>
                  <a:cubicBezTo>
                    <a:pt x="0" y="1420844"/>
                    <a:pt x="186785" y="1444085"/>
                    <a:pt x="335185" y="1349502"/>
                  </a:cubicBezTo>
                  <a:cubicBezTo>
                    <a:pt x="483584" y="1254919"/>
                    <a:pt x="747808" y="1223867"/>
                    <a:pt x="747808" y="1223867"/>
                  </a:cubicBezTo>
                  <a:cubicBezTo>
                    <a:pt x="747808" y="1223867"/>
                    <a:pt x="1175099" y="704374"/>
                    <a:pt x="1254728" y="565499"/>
                  </a:cubicBezTo>
                  <a:cubicBezTo>
                    <a:pt x="1355312" y="391096"/>
                    <a:pt x="1365695" y="308896"/>
                    <a:pt x="1365695" y="308896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247;p16">
              <a:extLst>
                <a:ext uri="{FF2B5EF4-FFF2-40B4-BE49-F238E27FC236}">
                  <a16:creationId xmlns:a16="http://schemas.microsoft.com/office/drawing/2014/main" id="{038C88BA-FC00-177C-BC09-45CB7B6B325E}"/>
                </a:ext>
              </a:extLst>
            </p:cNvPr>
            <p:cNvSpPr/>
            <p:nvPr/>
          </p:nvSpPr>
          <p:spPr>
            <a:xfrm>
              <a:off x="1855432" y="3166598"/>
              <a:ext cx="1007129" cy="1049733"/>
            </a:xfrm>
            <a:custGeom>
              <a:avLst/>
              <a:gdLst/>
              <a:ahLst/>
              <a:cxnLst/>
              <a:rect l="l" t="t" r="r" b="b"/>
              <a:pathLst>
                <a:path w="1365599" h="1423367" extrusionOk="0">
                  <a:moveTo>
                    <a:pt x="0" y="308896"/>
                  </a:moveTo>
                  <a:cubicBezTo>
                    <a:pt x="0" y="308896"/>
                    <a:pt x="358426" y="4096"/>
                    <a:pt x="832580" y="0"/>
                  </a:cubicBezTo>
                  <a:cubicBezTo>
                    <a:pt x="832580" y="0"/>
                    <a:pt x="621887" y="121634"/>
                    <a:pt x="701135" y="262604"/>
                  </a:cubicBezTo>
                  <a:cubicBezTo>
                    <a:pt x="780383" y="403574"/>
                    <a:pt x="1117759" y="608076"/>
                    <a:pt x="1123855" y="613886"/>
                  </a:cubicBezTo>
                  <a:cubicBezTo>
                    <a:pt x="1129951" y="619697"/>
                    <a:pt x="1272159" y="716185"/>
                    <a:pt x="1365599" y="735521"/>
                  </a:cubicBezTo>
                  <a:lnTo>
                    <a:pt x="1365599" y="1420844"/>
                  </a:lnTo>
                  <a:cubicBezTo>
                    <a:pt x="1365599" y="1420844"/>
                    <a:pt x="1178814" y="1444085"/>
                    <a:pt x="1030510" y="1349502"/>
                  </a:cubicBezTo>
                  <a:cubicBezTo>
                    <a:pt x="882206" y="1254919"/>
                    <a:pt x="617792" y="1223867"/>
                    <a:pt x="617792" y="1223867"/>
                  </a:cubicBezTo>
                  <a:cubicBezTo>
                    <a:pt x="617792" y="1223867"/>
                    <a:pt x="190500" y="704374"/>
                    <a:pt x="111062" y="565499"/>
                  </a:cubicBezTo>
                  <a:cubicBezTo>
                    <a:pt x="10573" y="391096"/>
                    <a:pt x="0" y="308896"/>
                    <a:pt x="0" y="308896"/>
                  </a:cubicBezTo>
                  <a:close/>
                </a:path>
              </a:pathLst>
            </a:custGeom>
            <a:solidFill>
              <a:srgbClr val="0042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248;p16">
              <a:extLst>
                <a:ext uri="{FF2B5EF4-FFF2-40B4-BE49-F238E27FC236}">
                  <a16:creationId xmlns:a16="http://schemas.microsoft.com/office/drawing/2014/main" id="{09A22EAF-3DA2-445B-5E3E-980F188F6F2E}"/>
                </a:ext>
              </a:extLst>
            </p:cNvPr>
            <p:cNvSpPr/>
            <p:nvPr/>
          </p:nvSpPr>
          <p:spPr>
            <a:xfrm>
              <a:off x="2702129" y="3698587"/>
              <a:ext cx="108882" cy="511116"/>
            </a:xfrm>
            <a:custGeom>
              <a:avLst/>
              <a:gdLst/>
              <a:ahLst/>
              <a:cxnLst/>
              <a:rect l="l" t="t" r="r" b="b"/>
              <a:pathLst>
                <a:path w="147637" h="693039" extrusionOk="0">
                  <a:moveTo>
                    <a:pt x="144018" y="693039"/>
                  </a:moveTo>
                  <a:cubicBezTo>
                    <a:pt x="143875" y="690533"/>
                    <a:pt x="143875" y="688021"/>
                    <a:pt x="144018" y="685514"/>
                  </a:cubicBezTo>
                  <a:cubicBezTo>
                    <a:pt x="144018" y="680085"/>
                    <a:pt x="144018" y="672941"/>
                    <a:pt x="143542" y="663988"/>
                  </a:cubicBezTo>
                  <a:cubicBezTo>
                    <a:pt x="143542" y="644938"/>
                    <a:pt x="143542" y="617792"/>
                    <a:pt x="142780" y="584549"/>
                  </a:cubicBezTo>
                  <a:cubicBezTo>
                    <a:pt x="142780" y="517112"/>
                    <a:pt x="142780" y="424529"/>
                    <a:pt x="142018" y="321850"/>
                  </a:cubicBezTo>
                  <a:lnTo>
                    <a:pt x="142875" y="323755"/>
                  </a:lnTo>
                  <a:lnTo>
                    <a:pt x="137446" y="318802"/>
                  </a:lnTo>
                  <a:lnTo>
                    <a:pt x="762" y="194977"/>
                  </a:lnTo>
                  <a:lnTo>
                    <a:pt x="0" y="194215"/>
                  </a:lnTo>
                  <a:lnTo>
                    <a:pt x="0" y="193262"/>
                  </a:lnTo>
                  <a:cubicBezTo>
                    <a:pt x="3810" y="136112"/>
                    <a:pt x="6858" y="87535"/>
                    <a:pt x="9525" y="53150"/>
                  </a:cubicBezTo>
                  <a:cubicBezTo>
                    <a:pt x="10763" y="36671"/>
                    <a:pt x="11716" y="23431"/>
                    <a:pt x="12383" y="13906"/>
                  </a:cubicBezTo>
                  <a:cubicBezTo>
                    <a:pt x="12383" y="9716"/>
                    <a:pt x="13145" y="6287"/>
                    <a:pt x="13335" y="3524"/>
                  </a:cubicBezTo>
                  <a:cubicBezTo>
                    <a:pt x="13411" y="2334"/>
                    <a:pt x="13602" y="1153"/>
                    <a:pt x="13907" y="0"/>
                  </a:cubicBezTo>
                  <a:cubicBezTo>
                    <a:pt x="14073" y="1201"/>
                    <a:pt x="14073" y="2419"/>
                    <a:pt x="13907" y="3620"/>
                  </a:cubicBezTo>
                  <a:cubicBezTo>
                    <a:pt x="13907" y="6287"/>
                    <a:pt x="13907" y="9716"/>
                    <a:pt x="13907" y="14002"/>
                  </a:cubicBezTo>
                  <a:cubicBezTo>
                    <a:pt x="13907" y="23527"/>
                    <a:pt x="12954" y="36767"/>
                    <a:pt x="12192" y="53340"/>
                  </a:cubicBezTo>
                  <a:cubicBezTo>
                    <a:pt x="10478" y="87725"/>
                    <a:pt x="7906" y="135922"/>
                    <a:pt x="4953" y="193453"/>
                  </a:cubicBezTo>
                  <a:lnTo>
                    <a:pt x="4191" y="191738"/>
                  </a:lnTo>
                  <a:cubicBezTo>
                    <a:pt x="44291" y="227933"/>
                    <a:pt x="91345" y="270320"/>
                    <a:pt x="141351" y="315563"/>
                  </a:cubicBezTo>
                  <a:lnTo>
                    <a:pt x="146780" y="320421"/>
                  </a:lnTo>
                  <a:lnTo>
                    <a:pt x="147638" y="321183"/>
                  </a:lnTo>
                  <a:lnTo>
                    <a:pt x="147638" y="322231"/>
                  </a:lnTo>
                  <a:cubicBezTo>
                    <a:pt x="147638" y="424910"/>
                    <a:pt x="147066" y="517493"/>
                    <a:pt x="146876" y="584930"/>
                  </a:cubicBezTo>
                  <a:cubicBezTo>
                    <a:pt x="146876" y="618172"/>
                    <a:pt x="146209" y="645128"/>
                    <a:pt x="146114" y="664369"/>
                  </a:cubicBezTo>
                  <a:cubicBezTo>
                    <a:pt x="146114" y="673322"/>
                    <a:pt x="146114" y="680466"/>
                    <a:pt x="145637" y="685895"/>
                  </a:cubicBezTo>
                  <a:cubicBezTo>
                    <a:pt x="145328" y="688323"/>
                    <a:pt x="144786" y="690715"/>
                    <a:pt x="144018" y="6930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249;p16">
              <a:extLst>
                <a:ext uri="{FF2B5EF4-FFF2-40B4-BE49-F238E27FC236}">
                  <a16:creationId xmlns:a16="http://schemas.microsoft.com/office/drawing/2014/main" id="{234BF4F2-CE68-43FF-D040-CBC6188B7626}"/>
                </a:ext>
              </a:extLst>
            </p:cNvPr>
            <p:cNvSpPr/>
            <p:nvPr/>
          </p:nvSpPr>
          <p:spPr>
            <a:xfrm>
              <a:off x="2960883" y="3698306"/>
              <a:ext cx="108812" cy="511397"/>
            </a:xfrm>
            <a:custGeom>
              <a:avLst/>
              <a:gdLst/>
              <a:ahLst/>
              <a:cxnLst/>
              <a:rect l="l" t="t" r="r" b="b"/>
              <a:pathLst>
                <a:path w="147542" h="693420" extrusionOk="0">
                  <a:moveTo>
                    <a:pt x="2476" y="693420"/>
                  </a:moveTo>
                  <a:cubicBezTo>
                    <a:pt x="2050" y="690936"/>
                    <a:pt x="1890" y="688414"/>
                    <a:pt x="2000" y="685895"/>
                  </a:cubicBezTo>
                  <a:cubicBezTo>
                    <a:pt x="2000" y="680466"/>
                    <a:pt x="2000" y="673322"/>
                    <a:pt x="1524" y="664369"/>
                  </a:cubicBezTo>
                  <a:cubicBezTo>
                    <a:pt x="1524" y="645319"/>
                    <a:pt x="1048" y="618173"/>
                    <a:pt x="762" y="584930"/>
                  </a:cubicBezTo>
                  <a:cubicBezTo>
                    <a:pt x="762" y="517493"/>
                    <a:pt x="286" y="424910"/>
                    <a:pt x="0" y="322231"/>
                  </a:cubicBezTo>
                  <a:lnTo>
                    <a:pt x="0" y="321183"/>
                  </a:lnTo>
                  <a:lnTo>
                    <a:pt x="762" y="320421"/>
                  </a:lnTo>
                  <a:lnTo>
                    <a:pt x="6191" y="315563"/>
                  </a:lnTo>
                  <a:cubicBezTo>
                    <a:pt x="56197" y="270320"/>
                    <a:pt x="103251" y="227933"/>
                    <a:pt x="143351" y="191738"/>
                  </a:cubicBezTo>
                  <a:lnTo>
                    <a:pt x="142684" y="193453"/>
                  </a:lnTo>
                  <a:cubicBezTo>
                    <a:pt x="139637" y="136303"/>
                    <a:pt x="137160" y="87725"/>
                    <a:pt x="135350" y="53340"/>
                  </a:cubicBezTo>
                  <a:cubicBezTo>
                    <a:pt x="134588" y="36767"/>
                    <a:pt x="134017" y="23527"/>
                    <a:pt x="133636" y="14002"/>
                  </a:cubicBezTo>
                  <a:cubicBezTo>
                    <a:pt x="133636" y="9716"/>
                    <a:pt x="133636" y="6287"/>
                    <a:pt x="133636" y="3620"/>
                  </a:cubicBezTo>
                  <a:cubicBezTo>
                    <a:pt x="133532" y="2415"/>
                    <a:pt x="133532" y="1204"/>
                    <a:pt x="133636" y="0"/>
                  </a:cubicBezTo>
                  <a:cubicBezTo>
                    <a:pt x="133636" y="0"/>
                    <a:pt x="133636" y="1238"/>
                    <a:pt x="134207" y="3524"/>
                  </a:cubicBezTo>
                  <a:cubicBezTo>
                    <a:pt x="134779" y="5810"/>
                    <a:pt x="134779" y="9716"/>
                    <a:pt x="135160" y="13907"/>
                  </a:cubicBezTo>
                  <a:cubicBezTo>
                    <a:pt x="135826" y="23432"/>
                    <a:pt x="136874" y="36671"/>
                    <a:pt x="138017" y="53150"/>
                  </a:cubicBezTo>
                  <a:cubicBezTo>
                    <a:pt x="140303" y="87535"/>
                    <a:pt x="143446" y="135731"/>
                    <a:pt x="147542" y="193262"/>
                  </a:cubicBezTo>
                  <a:lnTo>
                    <a:pt x="147542" y="194215"/>
                  </a:lnTo>
                  <a:lnTo>
                    <a:pt x="146780" y="194977"/>
                  </a:lnTo>
                  <a:lnTo>
                    <a:pt x="10001" y="318802"/>
                  </a:lnTo>
                  <a:lnTo>
                    <a:pt x="4572" y="323755"/>
                  </a:lnTo>
                  <a:lnTo>
                    <a:pt x="5429" y="321850"/>
                  </a:lnTo>
                  <a:cubicBezTo>
                    <a:pt x="5429" y="424529"/>
                    <a:pt x="4858" y="517112"/>
                    <a:pt x="4667" y="584550"/>
                  </a:cubicBezTo>
                  <a:cubicBezTo>
                    <a:pt x="4667" y="617792"/>
                    <a:pt x="4096" y="644747"/>
                    <a:pt x="3905" y="663988"/>
                  </a:cubicBezTo>
                  <a:cubicBezTo>
                    <a:pt x="3905" y="672942"/>
                    <a:pt x="3905" y="680085"/>
                    <a:pt x="3905" y="685514"/>
                  </a:cubicBezTo>
                  <a:cubicBezTo>
                    <a:pt x="3661" y="688186"/>
                    <a:pt x="3182" y="690831"/>
                    <a:pt x="2477" y="6934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250;p16">
              <a:extLst>
                <a:ext uri="{FF2B5EF4-FFF2-40B4-BE49-F238E27FC236}">
                  <a16:creationId xmlns:a16="http://schemas.microsoft.com/office/drawing/2014/main" id="{F9FDAAFA-DAB7-B78B-BD96-81DB634145F3}"/>
                </a:ext>
              </a:extLst>
            </p:cNvPr>
            <p:cNvSpPr/>
            <p:nvPr/>
          </p:nvSpPr>
          <p:spPr>
            <a:xfrm>
              <a:off x="3434879" y="3293128"/>
              <a:ext cx="302272" cy="775947"/>
            </a:xfrm>
            <a:custGeom>
              <a:avLst/>
              <a:gdLst/>
              <a:ahLst/>
              <a:cxnLst/>
              <a:rect l="l" t="t" r="r" b="b"/>
              <a:pathLst>
                <a:path w="409860" h="1052131" extrusionOk="0">
                  <a:moveTo>
                    <a:pt x="409861" y="0"/>
                  </a:moveTo>
                  <a:cubicBezTo>
                    <a:pt x="409428" y="920"/>
                    <a:pt x="408884" y="1784"/>
                    <a:pt x="408241" y="2572"/>
                  </a:cubicBezTo>
                  <a:lnTo>
                    <a:pt x="402907" y="9906"/>
                  </a:lnTo>
                  <a:cubicBezTo>
                    <a:pt x="397859" y="16478"/>
                    <a:pt x="390906" y="25813"/>
                    <a:pt x="381953" y="37624"/>
                  </a:cubicBezTo>
                  <a:cubicBezTo>
                    <a:pt x="363474" y="61817"/>
                    <a:pt x="336995" y="96488"/>
                    <a:pt x="304324" y="139065"/>
                  </a:cubicBezTo>
                  <a:cubicBezTo>
                    <a:pt x="238315" y="224790"/>
                    <a:pt x="147256" y="342519"/>
                    <a:pt x="47149" y="472440"/>
                  </a:cubicBezTo>
                  <a:lnTo>
                    <a:pt x="3524" y="528733"/>
                  </a:lnTo>
                  <a:lnTo>
                    <a:pt x="4001" y="527209"/>
                  </a:lnTo>
                  <a:cubicBezTo>
                    <a:pt x="4001" y="675132"/>
                    <a:pt x="3429" y="806196"/>
                    <a:pt x="3238" y="900779"/>
                  </a:cubicBezTo>
                  <a:cubicBezTo>
                    <a:pt x="3238" y="947642"/>
                    <a:pt x="2667" y="985361"/>
                    <a:pt x="2477" y="1011841"/>
                  </a:cubicBezTo>
                  <a:cubicBezTo>
                    <a:pt x="2477" y="1024604"/>
                    <a:pt x="2477" y="1034605"/>
                    <a:pt x="2000" y="1041749"/>
                  </a:cubicBezTo>
                  <a:lnTo>
                    <a:pt x="2000" y="1049560"/>
                  </a:lnTo>
                  <a:cubicBezTo>
                    <a:pt x="2124" y="1050413"/>
                    <a:pt x="2124" y="1051279"/>
                    <a:pt x="2000" y="1052131"/>
                  </a:cubicBezTo>
                  <a:cubicBezTo>
                    <a:pt x="2000" y="1052131"/>
                    <a:pt x="2000" y="1051274"/>
                    <a:pt x="2000" y="1049560"/>
                  </a:cubicBezTo>
                  <a:cubicBezTo>
                    <a:pt x="2000" y="1047845"/>
                    <a:pt x="2000" y="1044988"/>
                    <a:pt x="2000" y="1041749"/>
                  </a:cubicBezTo>
                  <a:cubicBezTo>
                    <a:pt x="2000" y="1034605"/>
                    <a:pt x="2000" y="1024604"/>
                    <a:pt x="1524" y="1011841"/>
                  </a:cubicBezTo>
                  <a:cubicBezTo>
                    <a:pt x="1524" y="985361"/>
                    <a:pt x="1048" y="947642"/>
                    <a:pt x="762" y="900779"/>
                  </a:cubicBezTo>
                  <a:cubicBezTo>
                    <a:pt x="762" y="806196"/>
                    <a:pt x="286" y="675132"/>
                    <a:pt x="0" y="527209"/>
                  </a:cubicBezTo>
                  <a:lnTo>
                    <a:pt x="0" y="526352"/>
                  </a:lnTo>
                  <a:lnTo>
                    <a:pt x="0" y="525685"/>
                  </a:lnTo>
                  <a:cubicBezTo>
                    <a:pt x="13906" y="507682"/>
                    <a:pt x="28575" y="488728"/>
                    <a:pt x="43529" y="469392"/>
                  </a:cubicBezTo>
                  <a:lnTo>
                    <a:pt x="302228" y="136684"/>
                  </a:lnTo>
                  <a:lnTo>
                    <a:pt x="380714" y="36386"/>
                  </a:lnTo>
                  <a:lnTo>
                    <a:pt x="402336" y="9239"/>
                  </a:lnTo>
                  <a:lnTo>
                    <a:pt x="408146" y="2286"/>
                  </a:lnTo>
                  <a:cubicBezTo>
                    <a:pt x="408620" y="1455"/>
                    <a:pt x="409196" y="687"/>
                    <a:pt x="4098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251;p16">
              <a:extLst>
                <a:ext uri="{FF2B5EF4-FFF2-40B4-BE49-F238E27FC236}">
                  <a16:creationId xmlns:a16="http://schemas.microsoft.com/office/drawing/2014/main" id="{A4E8D7F7-1FD7-9B40-B617-A332AC468DE8}"/>
                </a:ext>
              </a:extLst>
            </p:cNvPr>
            <p:cNvSpPr/>
            <p:nvPr/>
          </p:nvSpPr>
          <p:spPr>
            <a:xfrm>
              <a:off x="2992586" y="3976953"/>
              <a:ext cx="22619" cy="168031"/>
            </a:xfrm>
            <a:custGeom>
              <a:avLst/>
              <a:gdLst/>
              <a:ahLst/>
              <a:cxnLst/>
              <a:rect l="l" t="t" r="r" b="b"/>
              <a:pathLst>
                <a:path w="30670" h="227838" extrusionOk="0">
                  <a:moveTo>
                    <a:pt x="0" y="0"/>
                  </a:moveTo>
                  <a:lnTo>
                    <a:pt x="30670" y="0"/>
                  </a:lnTo>
                  <a:lnTo>
                    <a:pt x="30670" y="227838"/>
                  </a:lnTo>
                  <a:lnTo>
                    <a:pt x="0" y="22783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252;p16">
              <a:extLst>
                <a:ext uri="{FF2B5EF4-FFF2-40B4-BE49-F238E27FC236}">
                  <a16:creationId xmlns:a16="http://schemas.microsoft.com/office/drawing/2014/main" id="{9D26A6A6-5F79-8F63-BD47-E3D5F8FA16A9}"/>
                </a:ext>
              </a:extLst>
            </p:cNvPr>
            <p:cNvSpPr/>
            <p:nvPr/>
          </p:nvSpPr>
          <p:spPr>
            <a:xfrm>
              <a:off x="2644839" y="3765086"/>
              <a:ext cx="29925" cy="65891"/>
            </a:xfrm>
            <a:custGeom>
              <a:avLst/>
              <a:gdLst/>
              <a:ahLst/>
              <a:cxnLst/>
              <a:rect l="l" t="t" r="r" b="b"/>
              <a:pathLst>
                <a:path w="40576" h="89344" extrusionOk="0">
                  <a:moveTo>
                    <a:pt x="0" y="0"/>
                  </a:moveTo>
                  <a:lnTo>
                    <a:pt x="40576" y="0"/>
                  </a:lnTo>
                  <a:lnTo>
                    <a:pt x="40576" y="89344"/>
                  </a:lnTo>
                  <a:lnTo>
                    <a:pt x="0" y="893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253;p16">
              <a:extLst>
                <a:ext uri="{FF2B5EF4-FFF2-40B4-BE49-F238E27FC236}">
                  <a16:creationId xmlns:a16="http://schemas.microsoft.com/office/drawing/2014/main" id="{E5D30463-B70E-7D72-92A8-AE61D567E4CE}"/>
                </a:ext>
              </a:extLst>
            </p:cNvPr>
            <p:cNvSpPr/>
            <p:nvPr/>
          </p:nvSpPr>
          <p:spPr>
            <a:xfrm>
              <a:off x="3326555" y="3203433"/>
              <a:ext cx="277194" cy="69404"/>
            </a:xfrm>
            <a:custGeom>
              <a:avLst/>
              <a:gdLst/>
              <a:ahLst/>
              <a:cxnLst/>
              <a:rect l="l" t="t" r="r" b="b"/>
              <a:pathLst>
                <a:path w="375856" h="94107" extrusionOk="0">
                  <a:moveTo>
                    <a:pt x="375856" y="45911"/>
                  </a:moveTo>
                  <a:cubicBezTo>
                    <a:pt x="375856" y="45911"/>
                    <a:pt x="374618" y="47339"/>
                    <a:pt x="371951" y="49625"/>
                  </a:cubicBezTo>
                  <a:lnTo>
                    <a:pt x="360140" y="59150"/>
                  </a:lnTo>
                  <a:lnTo>
                    <a:pt x="316230" y="93440"/>
                  </a:lnTo>
                  <a:lnTo>
                    <a:pt x="315468" y="94107"/>
                  </a:lnTo>
                  <a:lnTo>
                    <a:pt x="314516" y="94107"/>
                  </a:lnTo>
                  <a:lnTo>
                    <a:pt x="193453" y="59246"/>
                  </a:lnTo>
                  <a:cubicBezTo>
                    <a:pt x="139827" y="43529"/>
                    <a:pt x="91345" y="29051"/>
                    <a:pt x="56388" y="18383"/>
                  </a:cubicBezTo>
                  <a:lnTo>
                    <a:pt x="14954" y="5429"/>
                  </a:lnTo>
                  <a:cubicBezTo>
                    <a:pt x="9814" y="4082"/>
                    <a:pt x="4808" y="2264"/>
                    <a:pt x="0" y="0"/>
                  </a:cubicBezTo>
                  <a:cubicBezTo>
                    <a:pt x="5256" y="783"/>
                    <a:pt x="10446" y="1961"/>
                    <a:pt x="15526" y="3524"/>
                  </a:cubicBezTo>
                  <a:lnTo>
                    <a:pt x="57341" y="14954"/>
                  </a:lnTo>
                  <a:cubicBezTo>
                    <a:pt x="92583" y="24479"/>
                    <a:pt x="141256" y="38767"/>
                    <a:pt x="194881" y="54483"/>
                  </a:cubicBezTo>
                  <a:lnTo>
                    <a:pt x="315659" y="90392"/>
                  </a:lnTo>
                  <a:lnTo>
                    <a:pt x="313944" y="90392"/>
                  </a:lnTo>
                  <a:lnTo>
                    <a:pt x="358807" y="57436"/>
                  </a:lnTo>
                  <a:lnTo>
                    <a:pt x="371285" y="48578"/>
                  </a:lnTo>
                  <a:cubicBezTo>
                    <a:pt x="372714" y="47535"/>
                    <a:pt x="374246" y="46642"/>
                    <a:pt x="375857" y="4591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254;p16">
              <a:extLst>
                <a:ext uri="{FF2B5EF4-FFF2-40B4-BE49-F238E27FC236}">
                  <a16:creationId xmlns:a16="http://schemas.microsoft.com/office/drawing/2014/main" id="{F40FF1E4-60F7-C1D5-44D1-77FB3602E745}"/>
                </a:ext>
              </a:extLst>
            </p:cNvPr>
            <p:cNvSpPr/>
            <p:nvPr/>
          </p:nvSpPr>
          <p:spPr>
            <a:xfrm>
              <a:off x="3483945" y="3495436"/>
              <a:ext cx="157493" cy="198798"/>
            </a:xfrm>
            <a:custGeom>
              <a:avLst/>
              <a:gdLst/>
              <a:ahLst/>
              <a:cxnLst/>
              <a:rect l="l" t="t" r="r" b="b"/>
              <a:pathLst>
                <a:path w="213550" h="269557" extrusionOk="0">
                  <a:moveTo>
                    <a:pt x="0" y="252127"/>
                  </a:moveTo>
                  <a:lnTo>
                    <a:pt x="23813" y="269557"/>
                  </a:lnTo>
                  <a:lnTo>
                    <a:pt x="213550" y="20288"/>
                  </a:lnTo>
                  <a:lnTo>
                    <a:pt x="190500" y="0"/>
                  </a:lnTo>
                  <a:lnTo>
                    <a:pt x="0" y="25212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255;p16">
              <a:extLst>
                <a:ext uri="{FF2B5EF4-FFF2-40B4-BE49-F238E27FC236}">
                  <a16:creationId xmlns:a16="http://schemas.microsoft.com/office/drawing/2014/main" id="{49FA848E-7E71-A477-38B3-CD772E1A60C8}"/>
                </a:ext>
              </a:extLst>
            </p:cNvPr>
            <p:cNvSpPr/>
            <p:nvPr/>
          </p:nvSpPr>
          <p:spPr>
            <a:xfrm>
              <a:off x="3647961" y="3462676"/>
              <a:ext cx="24868" cy="24871"/>
            </a:xfrm>
            <a:custGeom>
              <a:avLst/>
              <a:gdLst/>
              <a:ahLst/>
              <a:cxnLst/>
              <a:rect l="l" t="t" r="r" b="b"/>
              <a:pathLst>
                <a:path w="33719" h="33723" extrusionOk="0">
                  <a:moveTo>
                    <a:pt x="33692" y="15911"/>
                  </a:moveTo>
                  <a:cubicBezTo>
                    <a:pt x="34218" y="25208"/>
                    <a:pt x="27108" y="33170"/>
                    <a:pt x="17812" y="33696"/>
                  </a:cubicBezTo>
                  <a:cubicBezTo>
                    <a:pt x="8516" y="34222"/>
                    <a:pt x="553" y="27112"/>
                    <a:pt x="27" y="17816"/>
                  </a:cubicBezTo>
                  <a:cubicBezTo>
                    <a:pt x="-498" y="8520"/>
                    <a:pt x="6611" y="557"/>
                    <a:pt x="15907" y="31"/>
                  </a:cubicBezTo>
                  <a:cubicBezTo>
                    <a:pt x="16247" y="12"/>
                    <a:pt x="16587" y="3"/>
                    <a:pt x="16928" y="5"/>
                  </a:cubicBezTo>
                  <a:cubicBezTo>
                    <a:pt x="25941" y="-209"/>
                    <a:pt x="33432" y="6900"/>
                    <a:pt x="33692" y="1591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256;p16">
              <a:extLst>
                <a:ext uri="{FF2B5EF4-FFF2-40B4-BE49-F238E27FC236}">
                  <a16:creationId xmlns:a16="http://schemas.microsoft.com/office/drawing/2014/main" id="{EF69B53E-970D-5E39-8957-4996576B55B8}"/>
                </a:ext>
              </a:extLst>
            </p:cNvPr>
            <p:cNvSpPr/>
            <p:nvPr/>
          </p:nvSpPr>
          <p:spPr>
            <a:xfrm>
              <a:off x="2020060" y="3295097"/>
              <a:ext cx="302836" cy="776228"/>
            </a:xfrm>
            <a:custGeom>
              <a:avLst/>
              <a:gdLst/>
              <a:ahLst/>
              <a:cxnLst/>
              <a:rect l="l" t="t" r="r" b="b"/>
              <a:pathLst>
                <a:path w="410625" h="1052512" extrusionOk="0">
                  <a:moveTo>
                    <a:pt x="3" y="0"/>
                  </a:moveTo>
                  <a:cubicBezTo>
                    <a:pt x="3" y="0"/>
                    <a:pt x="765" y="762"/>
                    <a:pt x="2098" y="2286"/>
                  </a:cubicBezTo>
                  <a:lnTo>
                    <a:pt x="7813" y="9239"/>
                  </a:lnTo>
                  <a:lnTo>
                    <a:pt x="29435" y="36481"/>
                  </a:lnTo>
                  <a:lnTo>
                    <a:pt x="108302" y="136970"/>
                  </a:lnTo>
                  <a:cubicBezTo>
                    <a:pt x="174977" y="222695"/>
                    <a:pt x="266131" y="339852"/>
                    <a:pt x="367001" y="469678"/>
                  </a:cubicBezTo>
                  <a:lnTo>
                    <a:pt x="410625" y="525971"/>
                  </a:lnTo>
                  <a:lnTo>
                    <a:pt x="410625" y="526637"/>
                  </a:lnTo>
                  <a:lnTo>
                    <a:pt x="410625" y="527495"/>
                  </a:lnTo>
                  <a:cubicBezTo>
                    <a:pt x="410625" y="675418"/>
                    <a:pt x="410054" y="806482"/>
                    <a:pt x="409768" y="901065"/>
                  </a:cubicBezTo>
                  <a:cubicBezTo>
                    <a:pt x="409768" y="947928"/>
                    <a:pt x="409197" y="985647"/>
                    <a:pt x="409101" y="1012127"/>
                  </a:cubicBezTo>
                  <a:cubicBezTo>
                    <a:pt x="409101" y="1024890"/>
                    <a:pt x="409101" y="1034891"/>
                    <a:pt x="409101" y="1042035"/>
                  </a:cubicBezTo>
                  <a:lnTo>
                    <a:pt x="409101" y="1049846"/>
                  </a:lnTo>
                  <a:cubicBezTo>
                    <a:pt x="409218" y="1050731"/>
                    <a:pt x="409218" y="1051627"/>
                    <a:pt x="409101" y="1052513"/>
                  </a:cubicBezTo>
                  <a:cubicBezTo>
                    <a:pt x="408962" y="1051629"/>
                    <a:pt x="408962" y="1050729"/>
                    <a:pt x="409101" y="1049846"/>
                  </a:cubicBezTo>
                  <a:cubicBezTo>
                    <a:pt x="409101" y="1047845"/>
                    <a:pt x="409101" y="1045273"/>
                    <a:pt x="409101" y="1042035"/>
                  </a:cubicBezTo>
                  <a:cubicBezTo>
                    <a:pt x="409101" y="1034891"/>
                    <a:pt x="409101" y="1024890"/>
                    <a:pt x="409101" y="1012127"/>
                  </a:cubicBezTo>
                  <a:cubicBezTo>
                    <a:pt x="409101" y="985647"/>
                    <a:pt x="409101" y="947928"/>
                    <a:pt x="408339" y="901065"/>
                  </a:cubicBezTo>
                  <a:cubicBezTo>
                    <a:pt x="408339" y="806482"/>
                    <a:pt x="407863" y="675418"/>
                    <a:pt x="407482" y="527495"/>
                  </a:cubicBezTo>
                  <a:lnTo>
                    <a:pt x="408054" y="529019"/>
                  </a:lnTo>
                  <a:lnTo>
                    <a:pt x="364429" y="472726"/>
                  </a:lnTo>
                  <a:lnTo>
                    <a:pt x="107254" y="139351"/>
                  </a:lnTo>
                  <a:lnTo>
                    <a:pt x="29625" y="37910"/>
                  </a:lnTo>
                  <a:lnTo>
                    <a:pt x="8765" y="10192"/>
                  </a:lnTo>
                  <a:lnTo>
                    <a:pt x="3432" y="2857"/>
                  </a:lnTo>
                  <a:cubicBezTo>
                    <a:pt x="1082" y="1080"/>
                    <a:pt x="-61" y="127"/>
                    <a:pt x="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257;p16">
              <a:extLst>
                <a:ext uri="{FF2B5EF4-FFF2-40B4-BE49-F238E27FC236}">
                  <a16:creationId xmlns:a16="http://schemas.microsoft.com/office/drawing/2014/main" id="{2149DA8D-40B5-2A40-2EC4-0D5E14789AF8}"/>
                </a:ext>
              </a:extLst>
            </p:cNvPr>
            <p:cNvSpPr/>
            <p:nvPr/>
          </p:nvSpPr>
          <p:spPr>
            <a:xfrm>
              <a:off x="2153476" y="3205471"/>
              <a:ext cx="277269" cy="69404"/>
            </a:xfrm>
            <a:custGeom>
              <a:avLst/>
              <a:gdLst/>
              <a:ahLst/>
              <a:cxnLst/>
              <a:rect l="l" t="t" r="r" b="b"/>
              <a:pathLst>
                <a:path w="375958" h="94107" extrusionOk="0">
                  <a:moveTo>
                    <a:pt x="6" y="45815"/>
                  </a:moveTo>
                  <a:cubicBezTo>
                    <a:pt x="1660" y="46560"/>
                    <a:pt x="3225" y="47486"/>
                    <a:pt x="4674" y="48578"/>
                  </a:cubicBezTo>
                  <a:cubicBezTo>
                    <a:pt x="8007" y="51054"/>
                    <a:pt x="12198" y="53912"/>
                    <a:pt x="17151" y="57436"/>
                  </a:cubicBezTo>
                  <a:lnTo>
                    <a:pt x="62014" y="90392"/>
                  </a:lnTo>
                  <a:lnTo>
                    <a:pt x="60300" y="90392"/>
                  </a:lnTo>
                  <a:lnTo>
                    <a:pt x="181077" y="54483"/>
                  </a:lnTo>
                  <a:cubicBezTo>
                    <a:pt x="234702" y="38767"/>
                    <a:pt x="283280" y="24860"/>
                    <a:pt x="318618" y="14954"/>
                  </a:cubicBezTo>
                  <a:lnTo>
                    <a:pt x="360432" y="3524"/>
                  </a:lnTo>
                  <a:cubicBezTo>
                    <a:pt x="365512" y="1961"/>
                    <a:pt x="370702" y="783"/>
                    <a:pt x="375958" y="0"/>
                  </a:cubicBezTo>
                  <a:cubicBezTo>
                    <a:pt x="371122" y="2275"/>
                    <a:pt x="366083" y="4092"/>
                    <a:pt x="360909" y="5429"/>
                  </a:cubicBezTo>
                  <a:lnTo>
                    <a:pt x="319570" y="18383"/>
                  </a:lnTo>
                  <a:cubicBezTo>
                    <a:pt x="284518" y="29051"/>
                    <a:pt x="236036" y="43529"/>
                    <a:pt x="182410" y="59246"/>
                  </a:cubicBezTo>
                  <a:lnTo>
                    <a:pt x="61347" y="94107"/>
                  </a:lnTo>
                  <a:lnTo>
                    <a:pt x="60395" y="94107"/>
                  </a:lnTo>
                  <a:lnTo>
                    <a:pt x="59633" y="93440"/>
                  </a:lnTo>
                  <a:lnTo>
                    <a:pt x="15818" y="59150"/>
                  </a:lnTo>
                  <a:cubicBezTo>
                    <a:pt x="11055" y="55340"/>
                    <a:pt x="7150" y="52197"/>
                    <a:pt x="4007" y="49625"/>
                  </a:cubicBezTo>
                  <a:cubicBezTo>
                    <a:pt x="864" y="47054"/>
                    <a:pt x="-89" y="46006"/>
                    <a:pt x="6" y="4581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258;p16">
              <a:extLst>
                <a:ext uri="{FF2B5EF4-FFF2-40B4-BE49-F238E27FC236}">
                  <a16:creationId xmlns:a16="http://schemas.microsoft.com/office/drawing/2014/main" id="{B19621DC-BD54-96EE-AD4C-59A839E36FDA}"/>
                </a:ext>
              </a:extLst>
            </p:cNvPr>
            <p:cNvSpPr/>
            <p:nvPr/>
          </p:nvSpPr>
          <p:spPr>
            <a:xfrm>
              <a:off x="2115943" y="3497405"/>
              <a:ext cx="157493" cy="198798"/>
            </a:xfrm>
            <a:custGeom>
              <a:avLst/>
              <a:gdLst/>
              <a:ahLst/>
              <a:cxnLst/>
              <a:rect l="l" t="t" r="r" b="b"/>
              <a:pathLst>
                <a:path w="213550" h="269557" extrusionOk="0">
                  <a:moveTo>
                    <a:pt x="213551" y="252127"/>
                  </a:moveTo>
                  <a:lnTo>
                    <a:pt x="189738" y="269557"/>
                  </a:lnTo>
                  <a:lnTo>
                    <a:pt x="0" y="20288"/>
                  </a:lnTo>
                  <a:lnTo>
                    <a:pt x="22955" y="0"/>
                  </a:lnTo>
                  <a:lnTo>
                    <a:pt x="213551" y="25212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259;p16">
              <a:extLst>
                <a:ext uri="{FF2B5EF4-FFF2-40B4-BE49-F238E27FC236}">
                  <a16:creationId xmlns:a16="http://schemas.microsoft.com/office/drawing/2014/main" id="{957F5CA6-F9F3-C29A-2327-AEF93D57C2D6}"/>
                </a:ext>
              </a:extLst>
            </p:cNvPr>
            <p:cNvSpPr/>
            <p:nvPr/>
          </p:nvSpPr>
          <p:spPr>
            <a:xfrm>
              <a:off x="2084662" y="3464577"/>
              <a:ext cx="24726" cy="23603"/>
            </a:xfrm>
            <a:custGeom>
              <a:avLst/>
              <a:gdLst/>
              <a:ahLst/>
              <a:cxnLst/>
              <a:rect l="l" t="t" r="r" b="b"/>
              <a:pathLst>
                <a:path w="33527" h="32004" extrusionOk="0">
                  <a:moveTo>
                    <a:pt x="33528" y="16002"/>
                  </a:moveTo>
                  <a:cubicBezTo>
                    <a:pt x="33528" y="24840"/>
                    <a:pt x="26023" y="32004"/>
                    <a:pt x="16764" y="32004"/>
                  </a:cubicBezTo>
                  <a:cubicBezTo>
                    <a:pt x="7506" y="32004"/>
                    <a:pt x="0" y="24840"/>
                    <a:pt x="0" y="16002"/>
                  </a:cubicBezTo>
                  <a:cubicBezTo>
                    <a:pt x="0" y="7165"/>
                    <a:pt x="7506" y="0"/>
                    <a:pt x="16764" y="0"/>
                  </a:cubicBezTo>
                  <a:cubicBezTo>
                    <a:pt x="26023" y="0"/>
                    <a:pt x="33528" y="7165"/>
                    <a:pt x="33528" y="1600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260;p16">
              <a:extLst>
                <a:ext uri="{FF2B5EF4-FFF2-40B4-BE49-F238E27FC236}">
                  <a16:creationId xmlns:a16="http://schemas.microsoft.com/office/drawing/2014/main" id="{B554FF19-4C0B-7D49-AD50-58FA6C1DCA6F}"/>
                </a:ext>
              </a:extLst>
            </p:cNvPr>
            <p:cNvSpPr/>
            <p:nvPr/>
          </p:nvSpPr>
          <p:spPr>
            <a:xfrm>
              <a:off x="2734605" y="3347044"/>
              <a:ext cx="316462" cy="223595"/>
            </a:xfrm>
            <a:custGeom>
              <a:avLst/>
              <a:gdLst/>
              <a:ahLst/>
              <a:cxnLst/>
              <a:rect l="l" t="t" r="r" b="b"/>
              <a:pathLst>
                <a:path w="429101" h="303180" extrusionOk="0">
                  <a:moveTo>
                    <a:pt x="0" y="8382"/>
                  </a:moveTo>
                  <a:cubicBezTo>
                    <a:pt x="0" y="8382"/>
                    <a:pt x="125730" y="88011"/>
                    <a:pt x="218027" y="84582"/>
                  </a:cubicBezTo>
                  <a:cubicBezTo>
                    <a:pt x="310324" y="81153"/>
                    <a:pt x="429101" y="0"/>
                    <a:pt x="429101" y="0"/>
                  </a:cubicBezTo>
                  <a:lnTo>
                    <a:pt x="339566" y="303181"/>
                  </a:lnTo>
                  <a:lnTo>
                    <a:pt x="94774" y="296704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261;p16">
              <a:extLst>
                <a:ext uri="{FF2B5EF4-FFF2-40B4-BE49-F238E27FC236}">
                  <a16:creationId xmlns:a16="http://schemas.microsoft.com/office/drawing/2014/main" id="{09A41765-67B9-EFCC-FD72-6DEAC1C9377E}"/>
                </a:ext>
              </a:extLst>
            </p:cNvPr>
            <p:cNvSpPr/>
            <p:nvPr/>
          </p:nvSpPr>
          <p:spPr>
            <a:xfrm>
              <a:off x="2620025" y="3098608"/>
              <a:ext cx="198466" cy="599051"/>
            </a:xfrm>
            <a:custGeom>
              <a:avLst/>
              <a:gdLst/>
              <a:ahLst/>
              <a:cxnLst/>
              <a:rect l="l" t="t" r="r" b="b"/>
              <a:pathLst>
                <a:path w="269107" h="812272" extrusionOk="0">
                  <a:moveTo>
                    <a:pt x="111728" y="663533"/>
                  </a:moveTo>
                  <a:cubicBezTo>
                    <a:pt x="111728" y="663533"/>
                    <a:pt x="52197" y="779929"/>
                    <a:pt x="136684" y="808028"/>
                  </a:cubicBezTo>
                  <a:cubicBezTo>
                    <a:pt x="186959" y="823511"/>
                    <a:pt x="240266" y="795308"/>
                    <a:pt x="255750" y="745033"/>
                  </a:cubicBezTo>
                  <a:cubicBezTo>
                    <a:pt x="256434" y="742813"/>
                    <a:pt x="257036" y="740569"/>
                    <a:pt x="257556" y="738304"/>
                  </a:cubicBezTo>
                  <a:cubicBezTo>
                    <a:pt x="266319" y="703253"/>
                    <a:pt x="273082" y="664771"/>
                    <a:pt x="266414" y="648007"/>
                  </a:cubicBezTo>
                  <a:cubicBezTo>
                    <a:pt x="252603" y="613527"/>
                    <a:pt x="145447" y="223859"/>
                    <a:pt x="135446" y="159185"/>
                  </a:cubicBezTo>
                  <a:cubicBezTo>
                    <a:pt x="132779" y="142611"/>
                    <a:pt x="109061" y="51076"/>
                    <a:pt x="106204" y="38027"/>
                  </a:cubicBezTo>
                  <a:cubicBezTo>
                    <a:pt x="92583" y="-23029"/>
                    <a:pt x="95" y="-5979"/>
                    <a:pt x="0" y="56600"/>
                  </a:cubicBezTo>
                  <a:cubicBezTo>
                    <a:pt x="0" y="75079"/>
                    <a:pt x="2096" y="139944"/>
                    <a:pt x="3524" y="151850"/>
                  </a:cubicBezTo>
                  <a:cubicBezTo>
                    <a:pt x="23241" y="312823"/>
                    <a:pt x="47244" y="397024"/>
                    <a:pt x="67342" y="481225"/>
                  </a:cubicBezTo>
                  <a:cubicBezTo>
                    <a:pt x="92869" y="587905"/>
                    <a:pt x="111728" y="663628"/>
                    <a:pt x="111728" y="663628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262;p16">
              <a:extLst>
                <a:ext uri="{FF2B5EF4-FFF2-40B4-BE49-F238E27FC236}">
                  <a16:creationId xmlns:a16="http://schemas.microsoft.com/office/drawing/2014/main" id="{B1C74BE0-B2AA-9F3E-9878-B44CF65632D1}"/>
                </a:ext>
              </a:extLst>
            </p:cNvPr>
            <p:cNvSpPr/>
            <p:nvPr/>
          </p:nvSpPr>
          <p:spPr>
            <a:xfrm>
              <a:off x="2618549" y="3096783"/>
              <a:ext cx="201467" cy="602097"/>
            </a:xfrm>
            <a:custGeom>
              <a:avLst/>
              <a:gdLst/>
              <a:ahLst/>
              <a:cxnLst/>
              <a:rect l="l" t="t" r="r" b="b"/>
              <a:pathLst>
                <a:path w="273176" h="816403" extrusionOk="0">
                  <a:moveTo>
                    <a:pt x="113729" y="666005"/>
                  </a:moveTo>
                  <a:cubicBezTo>
                    <a:pt x="113729" y="666005"/>
                    <a:pt x="113252" y="664481"/>
                    <a:pt x="112395" y="661433"/>
                  </a:cubicBezTo>
                  <a:cubicBezTo>
                    <a:pt x="111538" y="658385"/>
                    <a:pt x="110395" y="653813"/>
                    <a:pt x="108871" y="648098"/>
                  </a:cubicBezTo>
                  <a:cubicBezTo>
                    <a:pt x="105823" y="636097"/>
                    <a:pt x="101441" y="618761"/>
                    <a:pt x="95917" y="596663"/>
                  </a:cubicBezTo>
                  <a:cubicBezTo>
                    <a:pt x="84773" y="551610"/>
                    <a:pt x="68675" y="486935"/>
                    <a:pt x="48958" y="407020"/>
                  </a:cubicBezTo>
                  <a:cubicBezTo>
                    <a:pt x="39433" y="366920"/>
                    <a:pt x="29908" y="322819"/>
                    <a:pt x="21241" y="275004"/>
                  </a:cubicBezTo>
                  <a:cubicBezTo>
                    <a:pt x="16986" y="251128"/>
                    <a:pt x="13049" y="226363"/>
                    <a:pt x="9430" y="200709"/>
                  </a:cubicBezTo>
                  <a:cubicBezTo>
                    <a:pt x="5114" y="174421"/>
                    <a:pt x="2442" y="147890"/>
                    <a:pt x="1429" y="121270"/>
                  </a:cubicBezTo>
                  <a:cubicBezTo>
                    <a:pt x="953" y="107650"/>
                    <a:pt x="476" y="93838"/>
                    <a:pt x="0" y="79932"/>
                  </a:cubicBezTo>
                  <a:cubicBezTo>
                    <a:pt x="0" y="72883"/>
                    <a:pt x="0" y="65930"/>
                    <a:pt x="0" y="58786"/>
                  </a:cubicBezTo>
                  <a:lnTo>
                    <a:pt x="953" y="47547"/>
                  </a:lnTo>
                  <a:cubicBezTo>
                    <a:pt x="1810" y="43927"/>
                    <a:pt x="2953" y="40403"/>
                    <a:pt x="4001" y="36784"/>
                  </a:cubicBezTo>
                  <a:cubicBezTo>
                    <a:pt x="16813" y="7793"/>
                    <a:pt x="49501" y="-6781"/>
                    <a:pt x="79629" y="3065"/>
                  </a:cubicBezTo>
                  <a:cubicBezTo>
                    <a:pt x="94606" y="8684"/>
                    <a:pt x="105885" y="21279"/>
                    <a:pt x="109823" y="36784"/>
                  </a:cubicBezTo>
                  <a:cubicBezTo>
                    <a:pt x="113824" y="51452"/>
                    <a:pt x="117253" y="66121"/>
                    <a:pt x="121063" y="80980"/>
                  </a:cubicBezTo>
                  <a:cubicBezTo>
                    <a:pt x="128302" y="110793"/>
                    <a:pt x="136589" y="140797"/>
                    <a:pt x="142113" y="171848"/>
                  </a:cubicBezTo>
                  <a:cubicBezTo>
                    <a:pt x="155162" y="233189"/>
                    <a:pt x="171260" y="292625"/>
                    <a:pt x="186214" y="349966"/>
                  </a:cubicBezTo>
                  <a:cubicBezTo>
                    <a:pt x="201168" y="407306"/>
                    <a:pt x="216408" y="462551"/>
                    <a:pt x="230981" y="515034"/>
                  </a:cubicBezTo>
                  <a:lnTo>
                    <a:pt x="252698" y="591234"/>
                  </a:lnTo>
                  <a:cubicBezTo>
                    <a:pt x="256445" y="603934"/>
                    <a:pt x="260064" y="616126"/>
                    <a:pt x="263557" y="627810"/>
                  </a:cubicBezTo>
                  <a:cubicBezTo>
                    <a:pt x="265367" y="633811"/>
                    <a:pt x="267176" y="639716"/>
                    <a:pt x="269272" y="645431"/>
                  </a:cubicBezTo>
                  <a:cubicBezTo>
                    <a:pt x="270395" y="648544"/>
                    <a:pt x="271317" y="651725"/>
                    <a:pt x="272034" y="654956"/>
                  </a:cubicBezTo>
                  <a:cubicBezTo>
                    <a:pt x="272749" y="658082"/>
                    <a:pt x="273132" y="661275"/>
                    <a:pt x="273177" y="664481"/>
                  </a:cubicBezTo>
                  <a:cubicBezTo>
                    <a:pt x="272913" y="688059"/>
                    <a:pt x="269714" y="711512"/>
                    <a:pt x="263652" y="734299"/>
                  </a:cubicBezTo>
                  <a:cubicBezTo>
                    <a:pt x="259458" y="755994"/>
                    <a:pt x="248446" y="775783"/>
                    <a:pt x="232219" y="790782"/>
                  </a:cubicBezTo>
                  <a:cubicBezTo>
                    <a:pt x="224619" y="797675"/>
                    <a:pt x="216051" y="803419"/>
                    <a:pt x="206788" y="807832"/>
                  </a:cubicBezTo>
                  <a:cubicBezTo>
                    <a:pt x="197888" y="811745"/>
                    <a:pt x="188500" y="814436"/>
                    <a:pt x="178879" y="815833"/>
                  </a:cubicBezTo>
                  <a:cubicBezTo>
                    <a:pt x="161046" y="817839"/>
                    <a:pt x="143018" y="814525"/>
                    <a:pt x="127063" y="806308"/>
                  </a:cubicBezTo>
                  <a:cubicBezTo>
                    <a:pt x="112976" y="799325"/>
                    <a:pt x="102248" y="787021"/>
                    <a:pt x="97250" y="772113"/>
                  </a:cubicBezTo>
                  <a:cubicBezTo>
                    <a:pt x="93334" y="759819"/>
                    <a:pt x="92036" y="746840"/>
                    <a:pt x="93440" y="734013"/>
                  </a:cubicBezTo>
                  <a:cubicBezTo>
                    <a:pt x="95360" y="716311"/>
                    <a:pt x="99753" y="698966"/>
                    <a:pt x="106489" y="682483"/>
                  </a:cubicBezTo>
                  <a:cubicBezTo>
                    <a:pt x="108776" y="676864"/>
                    <a:pt x="110681" y="672958"/>
                    <a:pt x="112109" y="669815"/>
                  </a:cubicBezTo>
                  <a:cubicBezTo>
                    <a:pt x="112765" y="668411"/>
                    <a:pt x="113496" y="667044"/>
                    <a:pt x="114300" y="665719"/>
                  </a:cubicBezTo>
                  <a:lnTo>
                    <a:pt x="112586" y="670006"/>
                  </a:lnTo>
                  <a:cubicBezTo>
                    <a:pt x="111347" y="672863"/>
                    <a:pt x="109538" y="677149"/>
                    <a:pt x="107442" y="682865"/>
                  </a:cubicBezTo>
                  <a:cubicBezTo>
                    <a:pt x="101184" y="699343"/>
                    <a:pt x="97117" y="716572"/>
                    <a:pt x="95345" y="734109"/>
                  </a:cubicBezTo>
                  <a:cubicBezTo>
                    <a:pt x="94096" y="746736"/>
                    <a:pt x="95491" y="759485"/>
                    <a:pt x="99441" y="771542"/>
                  </a:cubicBezTo>
                  <a:cubicBezTo>
                    <a:pt x="104278" y="785732"/>
                    <a:pt x="114558" y="797417"/>
                    <a:pt x="128016" y="804023"/>
                  </a:cubicBezTo>
                  <a:cubicBezTo>
                    <a:pt x="143527" y="811691"/>
                    <a:pt x="160947" y="814639"/>
                    <a:pt x="178117" y="812500"/>
                  </a:cubicBezTo>
                  <a:cubicBezTo>
                    <a:pt x="187399" y="811143"/>
                    <a:pt x="196442" y="808482"/>
                    <a:pt x="204978" y="804594"/>
                  </a:cubicBezTo>
                  <a:cubicBezTo>
                    <a:pt x="213894" y="800278"/>
                    <a:pt x="222139" y="794696"/>
                    <a:pt x="229457" y="788021"/>
                  </a:cubicBezTo>
                  <a:cubicBezTo>
                    <a:pt x="245030" y="773407"/>
                    <a:pt x="255568" y="754232"/>
                    <a:pt x="259556" y="733252"/>
                  </a:cubicBezTo>
                  <a:cubicBezTo>
                    <a:pt x="265566" y="710811"/>
                    <a:pt x="268765" y="687711"/>
                    <a:pt x="269081" y="664482"/>
                  </a:cubicBezTo>
                  <a:cubicBezTo>
                    <a:pt x="268883" y="658590"/>
                    <a:pt x="267625" y="652782"/>
                    <a:pt x="265367" y="647337"/>
                  </a:cubicBezTo>
                  <a:cubicBezTo>
                    <a:pt x="263176" y="641431"/>
                    <a:pt x="261366" y="635430"/>
                    <a:pt x="259556" y="629429"/>
                  </a:cubicBezTo>
                  <a:lnTo>
                    <a:pt x="248603" y="593139"/>
                  </a:lnTo>
                  <a:cubicBezTo>
                    <a:pt x="241554" y="568374"/>
                    <a:pt x="234220" y="542752"/>
                    <a:pt x="226695" y="516939"/>
                  </a:cubicBezTo>
                  <a:cubicBezTo>
                    <a:pt x="211931" y="464456"/>
                    <a:pt x="196882" y="409211"/>
                    <a:pt x="181642" y="351871"/>
                  </a:cubicBezTo>
                  <a:cubicBezTo>
                    <a:pt x="166402" y="294530"/>
                    <a:pt x="150495" y="235190"/>
                    <a:pt x="137351" y="173467"/>
                  </a:cubicBezTo>
                  <a:cubicBezTo>
                    <a:pt x="131921" y="142606"/>
                    <a:pt x="123539" y="112603"/>
                    <a:pt x="116396" y="82885"/>
                  </a:cubicBezTo>
                  <a:cubicBezTo>
                    <a:pt x="112586" y="68121"/>
                    <a:pt x="109061" y="53167"/>
                    <a:pt x="105156" y="38784"/>
                  </a:cubicBezTo>
                  <a:cubicBezTo>
                    <a:pt x="101727" y="24748"/>
                    <a:pt x="91556" y="13329"/>
                    <a:pt x="78010" y="8304"/>
                  </a:cubicBezTo>
                  <a:cubicBezTo>
                    <a:pt x="50333" y="-557"/>
                    <a:pt x="20413" y="12763"/>
                    <a:pt x="8477" y="39260"/>
                  </a:cubicBezTo>
                  <a:cubicBezTo>
                    <a:pt x="4566" y="52505"/>
                    <a:pt x="3368" y="66403"/>
                    <a:pt x="4953" y="80122"/>
                  </a:cubicBezTo>
                  <a:cubicBezTo>
                    <a:pt x="5429" y="94124"/>
                    <a:pt x="5810" y="107840"/>
                    <a:pt x="6287" y="121461"/>
                  </a:cubicBezTo>
                  <a:cubicBezTo>
                    <a:pt x="7199" y="147922"/>
                    <a:pt x="9808" y="174296"/>
                    <a:pt x="14097" y="200423"/>
                  </a:cubicBezTo>
                  <a:cubicBezTo>
                    <a:pt x="17653" y="225823"/>
                    <a:pt x="21463" y="250556"/>
                    <a:pt x="25527" y="274623"/>
                  </a:cubicBezTo>
                  <a:cubicBezTo>
                    <a:pt x="33623" y="322248"/>
                    <a:pt x="43148" y="366539"/>
                    <a:pt x="52578" y="406640"/>
                  </a:cubicBezTo>
                  <a:lnTo>
                    <a:pt x="98012" y="596568"/>
                  </a:lnTo>
                  <a:cubicBezTo>
                    <a:pt x="103251" y="618857"/>
                    <a:pt x="107537" y="636192"/>
                    <a:pt x="110109" y="648193"/>
                  </a:cubicBezTo>
                  <a:cubicBezTo>
                    <a:pt x="111443" y="654004"/>
                    <a:pt x="112490" y="658481"/>
                    <a:pt x="113157" y="661719"/>
                  </a:cubicBezTo>
                  <a:cubicBezTo>
                    <a:pt x="113824" y="664957"/>
                    <a:pt x="113729" y="666005"/>
                    <a:pt x="113729" y="66600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263;p16">
              <a:extLst>
                <a:ext uri="{FF2B5EF4-FFF2-40B4-BE49-F238E27FC236}">
                  <a16:creationId xmlns:a16="http://schemas.microsoft.com/office/drawing/2014/main" id="{0888BDE7-9C60-6D6E-5B53-D973D9D6202B}"/>
                </a:ext>
              </a:extLst>
            </p:cNvPr>
            <p:cNvSpPr/>
            <p:nvPr/>
          </p:nvSpPr>
          <p:spPr>
            <a:xfrm>
              <a:off x="2637106" y="3122875"/>
              <a:ext cx="51421" cy="51421"/>
            </a:xfrm>
            <a:custGeom>
              <a:avLst/>
              <a:gdLst/>
              <a:ahLst/>
              <a:cxnLst/>
              <a:rect l="l" t="t" r="r" b="b"/>
              <a:pathLst>
                <a:path w="69723" h="69723" extrusionOk="0">
                  <a:moveTo>
                    <a:pt x="69723" y="34766"/>
                  </a:moveTo>
                  <a:cubicBezTo>
                    <a:pt x="69776" y="54020"/>
                    <a:pt x="54210" y="69670"/>
                    <a:pt x="34957" y="69723"/>
                  </a:cubicBezTo>
                  <a:cubicBezTo>
                    <a:pt x="15703" y="69776"/>
                    <a:pt x="53" y="54210"/>
                    <a:pt x="0" y="34957"/>
                  </a:cubicBezTo>
                  <a:cubicBezTo>
                    <a:pt x="-52" y="15703"/>
                    <a:pt x="15513" y="53"/>
                    <a:pt x="34766" y="0"/>
                  </a:cubicBezTo>
                  <a:cubicBezTo>
                    <a:pt x="34798" y="0"/>
                    <a:pt x="34830" y="0"/>
                    <a:pt x="34861" y="0"/>
                  </a:cubicBezTo>
                  <a:cubicBezTo>
                    <a:pt x="54062" y="-52"/>
                    <a:pt x="69670" y="15470"/>
                    <a:pt x="69723" y="34671"/>
                  </a:cubicBezTo>
                  <a:cubicBezTo>
                    <a:pt x="69723" y="34703"/>
                    <a:pt x="69723" y="34735"/>
                    <a:pt x="69723" y="347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264;p16">
              <a:extLst>
                <a:ext uri="{FF2B5EF4-FFF2-40B4-BE49-F238E27FC236}">
                  <a16:creationId xmlns:a16="http://schemas.microsoft.com/office/drawing/2014/main" id="{3B2EBFB1-E3BB-A1C7-0E5F-2A771BBF791F}"/>
                </a:ext>
              </a:extLst>
            </p:cNvPr>
            <p:cNvSpPr/>
            <p:nvPr/>
          </p:nvSpPr>
          <p:spPr>
            <a:xfrm>
              <a:off x="2719281" y="3616413"/>
              <a:ext cx="51280" cy="51280"/>
            </a:xfrm>
            <a:custGeom>
              <a:avLst/>
              <a:gdLst/>
              <a:ahLst/>
              <a:cxnLst/>
              <a:rect l="l" t="t" r="r" b="b"/>
              <a:pathLst>
                <a:path w="69532" h="69532" extrusionOk="0">
                  <a:moveTo>
                    <a:pt x="69532" y="34766"/>
                  </a:moveTo>
                  <a:cubicBezTo>
                    <a:pt x="69532" y="53967"/>
                    <a:pt x="53967" y="69532"/>
                    <a:pt x="34766" y="69532"/>
                  </a:cubicBezTo>
                  <a:cubicBezTo>
                    <a:pt x="15565" y="69532"/>
                    <a:pt x="0" y="53967"/>
                    <a:pt x="0" y="34766"/>
                  </a:cubicBezTo>
                  <a:cubicBezTo>
                    <a:pt x="0" y="15565"/>
                    <a:pt x="15565" y="0"/>
                    <a:pt x="34766" y="0"/>
                  </a:cubicBezTo>
                  <a:cubicBezTo>
                    <a:pt x="53967" y="0"/>
                    <a:pt x="69532" y="15565"/>
                    <a:pt x="69532" y="347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265;p16">
              <a:extLst>
                <a:ext uri="{FF2B5EF4-FFF2-40B4-BE49-F238E27FC236}">
                  <a16:creationId xmlns:a16="http://schemas.microsoft.com/office/drawing/2014/main" id="{48E73917-A3B6-384E-13BB-CA1E3872FC4C}"/>
                </a:ext>
              </a:extLst>
            </p:cNvPr>
            <p:cNvSpPr/>
            <p:nvPr/>
          </p:nvSpPr>
          <p:spPr>
            <a:xfrm>
              <a:off x="2712813" y="3592864"/>
              <a:ext cx="81626" cy="24516"/>
            </a:xfrm>
            <a:custGeom>
              <a:avLst/>
              <a:gdLst/>
              <a:ahLst/>
              <a:cxnLst/>
              <a:rect l="l" t="t" r="r" b="b"/>
              <a:pathLst>
                <a:path w="110680" h="33242" extrusionOk="0">
                  <a:moveTo>
                    <a:pt x="110681" y="33242"/>
                  </a:moveTo>
                  <a:cubicBezTo>
                    <a:pt x="91638" y="30133"/>
                    <a:pt x="72899" y="25385"/>
                    <a:pt x="54674" y="19050"/>
                  </a:cubicBezTo>
                  <a:cubicBezTo>
                    <a:pt x="35935" y="14283"/>
                    <a:pt x="17643" y="7910"/>
                    <a:pt x="0" y="0"/>
                  </a:cubicBezTo>
                  <a:cubicBezTo>
                    <a:pt x="19061" y="3170"/>
                    <a:pt x="37827" y="7917"/>
                    <a:pt x="56102" y="14192"/>
                  </a:cubicBezTo>
                  <a:cubicBezTo>
                    <a:pt x="74807" y="18968"/>
                    <a:pt x="93067" y="25341"/>
                    <a:pt x="110680" y="332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266;p16">
              <a:extLst>
                <a:ext uri="{FF2B5EF4-FFF2-40B4-BE49-F238E27FC236}">
                  <a16:creationId xmlns:a16="http://schemas.microsoft.com/office/drawing/2014/main" id="{9D2C427F-85FE-674B-6C1E-77CD77054E72}"/>
                </a:ext>
              </a:extLst>
            </p:cNvPr>
            <p:cNvSpPr/>
            <p:nvPr/>
          </p:nvSpPr>
          <p:spPr>
            <a:xfrm>
              <a:off x="2701707" y="3390276"/>
              <a:ext cx="25148" cy="25148"/>
            </a:xfrm>
            <a:custGeom>
              <a:avLst/>
              <a:gdLst/>
              <a:ahLst/>
              <a:cxnLst/>
              <a:rect l="l" t="t" r="r" b="b"/>
              <a:pathLst>
                <a:path w="34099" h="34099" extrusionOk="0">
                  <a:moveTo>
                    <a:pt x="34099" y="17050"/>
                  </a:moveTo>
                  <a:cubicBezTo>
                    <a:pt x="34099" y="26466"/>
                    <a:pt x="26466" y="34099"/>
                    <a:pt x="17050" y="34099"/>
                  </a:cubicBezTo>
                  <a:cubicBezTo>
                    <a:pt x="7634" y="34099"/>
                    <a:pt x="0" y="26466"/>
                    <a:pt x="0" y="17050"/>
                  </a:cubicBezTo>
                  <a:cubicBezTo>
                    <a:pt x="0" y="7633"/>
                    <a:pt x="7634" y="0"/>
                    <a:pt x="17050" y="0"/>
                  </a:cubicBezTo>
                  <a:cubicBezTo>
                    <a:pt x="26466" y="0"/>
                    <a:pt x="34099" y="7633"/>
                    <a:pt x="34099" y="1705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267;p16">
              <a:extLst>
                <a:ext uri="{FF2B5EF4-FFF2-40B4-BE49-F238E27FC236}">
                  <a16:creationId xmlns:a16="http://schemas.microsoft.com/office/drawing/2014/main" id="{60379950-19E4-BC99-86F7-33CDB61F7B99}"/>
                </a:ext>
              </a:extLst>
            </p:cNvPr>
            <p:cNvSpPr/>
            <p:nvPr/>
          </p:nvSpPr>
          <p:spPr>
            <a:xfrm>
              <a:off x="2741705" y="3533184"/>
              <a:ext cx="25148" cy="25148"/>
            </a:xfrm>
            <a:custGeom>
              <a:avLst/>
              <a:gdLst/>
              <a:ahLst/>
              <a:cxnLst/>
              <a:rect l="l" t="t" r="r" b="b"/>
              <a:pathLst>
                <a:path w="34099" h="34099" extrusionOk="0">
                  <a:moveTo>
                    <a:pt x="34099" y="17145"/>
                  </a:moveTo>
                  <a:cubicBezTo>
                    <a:pt x="34047" y="26561"/>
                    <a:pt x="26371" y="34152"/>
                    <a:pt x="16954" y="34099"/>
                  </a:cubicBezTo>
                  <a:cubicBezTo>
                    <a:pt x="7538" y="34046"/>
                    <a:pt x="-52" y="26370"/>
                    <a:pt x="0" y="16954"/>
                  </a:cubicBezTo>
                  <a:cubicBezTo>
                    <a:pt x="53" y="7576"/>
                    <a:pt x="7670" y="0"/>
                    <a:pt x="17050" y="0"/>
                  </a:cubicBezTo>
                  <a:cubicBezTo>
                    <a:pt x="26466" y="0"/>
                    <a:pt x="34099" y="7633"/>
                    <a:pt x="34100" y="17050"/>
                  </a:cubicBezTo>
                  <a:cubicBezTo>
                    <a:pt x="34100" y="17082"/>
                    <a:pt x="34099" y="17113"/>
                    <a:pt x="34099" y="171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268;p16">
              <a:extLst>
                <a:ext uri="{FF2B5EF4-FFF2-40B4-BE49-F238E27FC236}">
                  <a16:creationId xmlns:a16="http://schemas.microsoft.com/office/drawing/2014/main" id="{227E8F44-4D95-9680-0964-EC2DCD15F0C6}"/>
                </a:ext>
              </a:extLst>
            </p:cNvPr>
            <p:cNvSpPr/>
            <p:nvPr/>
          </p:nvSpPr>
          <p:spPr>
            <a:xfrm>
              <a:off x="2968642" y="3112295"/>
              <a:ext cx="180082" cy="602152"/>
            </a:xfrm>
            <a:custGeom>
              <a:avLst/>
              <a:gdLst/>
              <a:ahLst/>
              <a:cxnLst/>
              <a:rect l="l" t="t" r="r" b="b"/>
              <a:pathLst>
                <a:path w="244179" h="816477" extrusionOk="0">
                  <a:moveTo>
                    <a:pt x="157698" y="665180"/>
                  </a:moveTo>
                  <a:cubicBezTo>
                    <a:pt x="157698" y="665180"/>
                    <a:pt x="222182" y="778908"/>
                    <a:pt x="138648" y="810627"/>
                  </a:cubicBezTo>
                  <a:cubicBezTo>
                    <a:pt x="87308" y="830153"/>
                    <a:pt x="30539" y="798816"/>
                    <a:pt x="14823" y="746142"/>
                  </a:cubicBezTo>
                  <a:cubicBezTo>
                    <a:pt x="4631" y="711471"/>
                    <a:pt x="-4227" y="673371"/>
                    <a:pt x="2155" y="656226"/>
                  </a:cubicBezTo>
                  <a:cubicBezTo>
                    <a:pt x="14537" y="621174"/>
                    <a:pt x="105025" y="227601"/>
                    <a:pt x="112264" y="162355"/>
                  </a:cubicBezTo>
                  <a:cubicBezTo>
                    <a:pt x="114169" y="145591"/>
                    <a:pt x="133981" y="53199"/>
                    <a:pt x="136362" y="40054"/>
                  </a:cubicBezTo>
                  <a:cubicBezTo>
                    <a:pt x="147411" y="-21477"/>
                    <a:pt x="240470" y="-8428"/>
                    <a:pt x="243232" y="54056"/>
                  </a:cubicBezTo>
                  <a:cubicBezTo>
                    <a:pt x="243995" y="72534"/>
                    <a:pt x="244661" y="137400"/>
                    <a:pt x="243709" y="149306"/>
                  </a:cubicBezTo>
                  <a:cubicBezTo>
                    <a:pt x="230850" y="311231"/>
                    <a:pt x="210466" y="396099"/>
                    <a:pt x="193988" y="481062"/>
                  </a:cubicBezTo>
                  <a:cubicBezTo>
                    <a:pt x="173033" y="588789"/>
                    <a:pt x="157317" y="665180"/>
                    <a:pt x="157317" y="665180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269;p16">
              <a:extLst>
                <a:ext uri="{FF2B5EF4-FFF2-40B4-BE49-F238E27FC236}">
                  <a16:creationId xmlns:a16="http://schemas.microsoft.com/office/drawing/2014/main" id="{525595F7-C4FD-6DB8-C2FB-4FC853FB8AEB}"/>
                </a:ext>
              </a:extLst>
            </p:cNvPr>
            <p:cNvSpPr/>
            <p:nvPr/>
          </p:nvSpPr>
          <p:spPr>
            <a:xfrm>
              <a:off x="2966223" y="3109532"/>
              <a:ext cx="184263" cy="605439"/>
            </a:xfrm>
            <a:custGeom>
              <a:avLst/>
              <a:gdLst/>
              <a:ahLst/>
              <a:cxnLst/>
              <a:rect l="l" t="t" r="r" b="b"/>
              <a:pathLst>
                <a:path w="249848" h="820934" extrusionOk="0">
                  <a:moveTo>
                    <a:pt x="160975" y="668924"/>
                  </a:moveTo>
                  <a:cubicBezTo>
                    <a:pt x="160975" y="668924"/>
                    <a:pt x="160975" y="667305"/>
                    <a:pt x="161641" y="664257"/>
                  </a:cubicBezTo>
                  <a:lnTo>
                    <a:pt x="164118" y="650636"/>
                  </a:lnTo>
                  <a:lnTo>
                    <a:pt x="173643" y="598534"/>
                  </a:lnTo>
                  <a:lnTo>
                    <a:pt x="210981" y="406796"/>
                  </a:lnTo>
                  <a:cubicBezTo>
                    <a:pt x="218696" y="366315"/>
                    <a:pt x="226316" y="321833"/>
                    <a:pt x="232412" y="273446"/>
                  </a:cubicBezTo>
                  <a:cubicBezTo>
                    <a:pt x="235556" y="249443"/>
                    <a:pt x="238318" y="224488"/>
                    <a:pt x="240699" y="198865"/>
                  </a:cubicBezTo>
                  <a:cubicBezTo>
                    <a:pt x="243892" y="172573"/>
                    <a:pt x="245387" y="146102"/>
                    <a:pt x="245176" y="119617"/>
                  </a:cubicBezTo>
                  <a:cubicBezTo>
                    <a:pt x="245176" y="105997"/>
                    <a:pt x="245176" y="92185"/>
                    <a:pt x="244699" y="78279"/>
                  </a:cubicBezTo>
                  <a:cubicBezTo>
                    <a:pt x="245698" y="64476"/>
                    <a:pt x="243916" y="50614"/>
                    <a:pt x="239461" y="37512"/>
                  </a:cubicBezTo>
                  <a:cubicBezTo>
                    <a:pt x="226421" y="11542"/>
                    <a:pt x="195969" y="-507"/>
                    <a:pt x="168690" y="9508"/>
                  </a:cubicBezTo>
                  <a:cubicBezTo>
                    <a:pt x="155405" y="15182"/>
                    <a:pt x="145731" y="26990"/>
                    <a:pt x="142782" y="41131"/>
                  </a:cubicBezTo>
                  <a:cubicBezTo>
                    <a:pt x="139544" y="55705"/>
                    <a:pt x="136686" y="70754"/>
                    <a:pt x="133257" y="85708"/>
                  </a:cubicBezTo>
                  <a:cubicBezTo>
                    <a:pt x="127352" y="115712"/>
                    <a:pt x="120303" y="146001"/>
                    <a:pt x="116112" y="177053"/>
                  </a:cubicBezTo>
                  <a:cubicBezTo>
                    <a:pt x="105635" y="239347"/>
                    <a:pt x="92014" y="299259"/>
                    <a:pt x="79441" y="357266"/>
                  </a:cubicBezTo>
                  <a:cubicBezTo>
                    <a:pt x="66868" y="415273"/>
                    <a:pt x="53914" y="470994"/>
                    <a:pt x="41341" y="524049"/>
                  </a:cubicBezTo>
                  <a:cubicBezTo>
                    <a:pt x="34959" y="550528"/>
                    <a:pt x="28768" y="576436"/>
                    <a:pt x="22291" y="601487"/>
                  </a:cubicBezTo>
                  <a:cubicBezTo>
                    <a:pt x="19147" y="614060"/>
                    <a:pt x="16004" y="626347"/>
                    <a:pt x="12766" y="638539"/>
                  </a:cubicBezTo>
                  <a:cubicBezTo>
                    <a:pt x="11147" y="644635"/>
                    <a:pt x="9622" y="650636"/>
                    <a:pt x="7718" y="656542"/>
                  </a:cubicBezTo>
                  <a:cubicBezTo>
                    <a:pt x="5685" y="662128"/>
                    <a:pt x="4654" y="668028"/>
                    <a:pt x="4670" y="673972"/>
                  </a:cubicBezTo>
                  <a:cubicBezTo>
                    <a:pt x="5983" y="697135"/>
                    <a:pt x="10174" y="720044"/>
                    <a:pt x="17147" y="742171"/>
                  </a:cubicBezTo>
                  <a:cubicBezTo>
                    <a:pt x="22002" y="762993"/>
                    <a:pt x="33342" y="781737"/>
                    <a:pt x="49532" y="795702"/>
                  </a:cubicBezTo>
                  <a:cubicBezTo>
                    <a:pt x="57130" y="802051"/>
                    <a:pt x="65598" y="807279"/>
                    <a:pt x="74678" y="811227"/>
                  </a:cubicBezTo>
                  <a:cubicBezTo>
                    <a:pt x="83400" y="814720"/>
                    <a:pt x="92571" y="816964"/>
                    <a:pt x="101920" y="817895"/>
                  </a:cubicBezTo>
                  <a:cubicBezTo>
                    <a:pt x="119133" y="819376"/>
                    <a:pt x="136400" y="815731"/>
                    <a:pt x="151545" y="807418"/>
                  </a:cubicBezTo>
                  <a:cubicBezTo>
                    <a:pt x="164845" y="800269"/>
                    <a:pt x="174776" y="788146"/>
                    <a:pt x="179167" y="773699"/>
                  </a:cubicBezTo>
                  <a:cubicBezTo>
                    <a:pt x="182533" y="761487"/>
                    <a:pt x="183376" y="748718"/>
                    <a:pt x="181644" y="736170"/>
                  </a:cubicBezTo>
                  <a:cubicBezTo>
                    <a:pt x="179131" y="718694"/>
                    <a:pt x="174327" y="701624"/>
                    <a:pt x="167356" y="685402"/>
                  </a:cubicBezTo>
                  <a:cubicBezTo>
                    <a:pt x="164975" y="679783"/>
                    <a:pt x="163070" y="675877"/>
                    <a:pt x="161737" y="672829"/>
                  </a:cubicBezTo>
                  <a:lnTo>
                    <a:pt x="159737" y="668543"/>
                  </a:lnTo>
                  <a:cubicBezTo>
                    <a:pt x="159737" y="668543"/>
                    <a:pt x="160689" y="669876"/>
                    <a:pt x="162213" y="672543"/>
                  </a:cubicBezTo>
                  <a:cubicBezTo>
                    <a:pt x="163737" y="675210"/>
                    <a:pt x="165737" y="679401"/>
                    <a:pt x="168309" y="685021"/>
                  </a:cubicBezTo>
                  <a:cubicBezTo>
                    <a:pt x="175684" y="701202"/>
                    <a:pt x="180811" y="718315"/>
                    <a:pt x="183549" y="735885"/>
                  </a:cubicBezTo>
                  <a:cubicBezTo>
                    <a:pt x="185467" y="748599"/>
                    <a:pt x="184721" y="761574"/>
                    <a:pt x="181358" y="773985"/>
                  </a:cubicBezTo>
                  <a:cubicBezTo>
                    <a:pt x="176941" y="789135"/>
                    <a:pt x="166653" y="801891"/>
                    <a:pt x="152783" y="809418"/>
                  </a:cubicBezTo>
                  <a:cubicBezTo>
                    <a:pt x="137153" y="818145"/>
                    <a:pt x="119291" y="822055"/>
                    <a:pt x="101443" y="820657"/>
                  </a:cubicBezTo>
                  <a:cubicBezTo>
                    <a:pt x="91645" y="819777"/>
                    <a:pt x="82022" y="817500"/>
                    <a:pt x="72868" y="813894"/>
                  </a:cubicBezTo>
                  <a:cubicBezTo>
                    <a:pt x="42566" y="801288"/>
                    <a:pt x="20217" y="774823"/>
                    <a:pt x="12861" y="742838"/>
                  </a:cubicBezTo>
                  <a:cubicBezTo>
                    <a:pt x="5684" y="720355"/>
                    <a:pt x="1364" y="697058"/>
                    <a:pt x="2" y="673496"/>
                  </a:cubicBezTo>
                  <a:cubicBezTo>
                    <a:pt x="-26" y="670305"/>
                    <a:pt x="229" y="667117"/>
                    <a:pt x="764" y="663971"/>
                  </a:cubicBezTo>
                  <a:cubicBezTo>
                    <a:pt x="1362" y="660750"/>
                    <a:pt x="2157" y="657569"/>
                    <a:pt x="3145" y="654446"/>
                  </a:cubicBezTo>
                  <a:cubicBezTo>
                    <a:pt x="4955" y="648636"/>
                    <a:pt x="6479" y="642635"/>
                    <a:pt x="8098" y="636634"/>
                  </a:cubicBezTo>
                  <a:cubicBezTo>
                    <a:pt x="11147" y="624442"/>
                    <a:pt x="14290" y="612155"/>
                    <a:pt x="17623" y="599582"/>
                  </a:cubicBezTo>
                  <a:cubicBezTo>
                    <a:pt x="23529" y="574531"/>
                    <a:pt x="29720" y="548623"/>
                    <a:pt x="36007" y="522144"/>
                  </a:cubicBezTo>
                  <a:cubicBezTo>
                    <a:pt x="48389" y="469090"/>
                    <a:pt x="61057" y="413273"/>
                    <a:pt x="74107" y="355361"/>
                  </a:cubicBezTo>
                  <a:cubicBezTo>
                    <a:pt x="87156" y="297449"/>
                    <a:pt x="100205" y="237346"/>
                    <a:pt x="110683" y="175529"/>
                  </a:cubicBezTo>
                  <a:cubicBezTo>
                    <a:pt x="114779" y="144192"/>
                    <a:pt x="121922" y="113902"/>
                    <a:pt x="127828" y="83803"/>
                  </a:cubicBezTo>
                  <a:cubicBezTo>
                    <a:pt x="131066" y="68849"/>
                    <a:pt x="133829" y="53990"/>
                    <a:pt x="137353" y="39131"/>
                  </a:cubicBezTo>
                  <a:cubicBezTo>
                    <a:pt x="140675" y="23548"/>
                    <a:pt x="151317" y="10529"/>
                    <a:pt x="165928" y="4174"/>
                  </a:cubicBezTo>
                  <a:cubicBezTo>
                    <a:pt x="196333" y="-7604"/>
                    <a:pt x="230651" y="6340"/>
                    <a:pt x="244223" y="35988"/>
                  </a:cubicBezTo>
                  <a:cubicBezTo>
                    <a:pt x="245462" y="39512"/>
                    <a:pt x="246700" y="42941"/>
                    <a:pt x="247747" y="46465"/>
                  </a:cubicBezTo>
                  <a:lnTo>
                    <a:pt x="249272" y="57419"/>
                  </a:lnTo>
                  <a:cubicBezTo>
                    <a:pt x="249272" y="64563"/>
                    <a:pt x="249272" y="71516"/>
                    <a:pt x="249843" y="78565"/>
                  </a:cubicBezTo>
                  <a:cubicBezTo>
                    <a:pt x="249843" y="92471"/>
                    <a:pt x="249843" y="106282"/>
                    <a:pt x="249843" y="119998"/>
                  </a:cubicBezTo>
                  <a:cubicBezTo>
                    <a:pt x="249949" y="146613"/>
                    <a:pt x="248390" y="173208"/>
                    <a:pt x="245176" y="199627"/>
                  </a:cubicBezTo>
                  <a:cubicBezTo>
                    <a:pt x="242604" y="225345"/>
                    <a:pt x="239842" y="250300"/>
                    <a:pt x="236603" y="274303"/>
                  </a:cubicBezTo>
                  <a:cubicBezTo>
                    <a:pt x="230317" y="322500"/>
                    <a:pt x="222411" y="366982"/>
                    <a:pt x="214505" y="407653"/>
                  </a:cubicBezTo>
                  <a:lnTo>
                    <a:pt x="175643" y="599106"/>
                  </a:lnTo>
                  <a:cubicBezTo>
                    <a:pt x="170976" y="621490"/>
                    <a:pt x="167356" y="638920"/>
                    <a:pt x="164785" y="651017"/>
                  </a:cubicBezTo>
                  <a:cubicBezTo>
                    <a:pt x="163547" y="656827"/>
                    <a:pt x="162594" y="661304"/>
                    <a:pt x="161832" y="664543"/>
                  </a:cubicBezTo>
                  <a:cubicBezTo>
                    <a:pt x="161070" y="667781"/>
                    <a:pt x="160975" y="668924"/>
                    <a:pt x="160975" y="66892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270;p16">
              <a:extLst>
                <a:ext uri="{FF2B5EF4-FFF2-40B4-BE49-F238E27FC236}">
                  <a16:creationId xmlns:a16="http://schemas.microsoft.com/office/drawing/2014/main" id="{68854582-C854-D905-BC20-E3CA72B03DD2}"/>
                </a:ext>
              </a:extLst>
            </p:cNvPr>
            <p:cNvSpPr/>
            <p:nvPr/>
          </p:nvSpPr>
          <p:spPr>
            <a:xfrm>
              <a:off x="3080293" y="3136488"/>
              <a:ext cx="51278" cy="51281"/>
            </a:xfrm>
            <a:custGeom>
              <a:avLst/>
              <a:gdLst/>
              <a:ahLst/>
              <a:cxnLst/>
              <a:rect l="l" t="t" r="r" b="b"/>
              <a:pathLst>
                <a:path w="69529" h="69533" extrusionOk="0">
                  <a:moveTo>
                    <a:pt x="27" y="36228"/>
                  </a:moveTo>
                  <a:cubicBezTo>
                    <a:pt x="834" y="55412"/>
                    <a:pt x="17040" y="70309"/>
                    <a:pt x="36224" y="69502"/>
                  </a:cubicBezTo>
                  <a:cubicBezTo>
                    <a:pt x="55408" y="68695"/>
                    <a:pt x="70305" y="52490"/>
                    <a:pt x="69498" y="33306"/>
                  </a:cubicBezTo>
                  <a:cubicBezTo>
                    <a:pt x="68692" y="14122"/>
                    <a:pt x="52486" y="-776"/>
                    <a:pt x="33302" y="31"/>
                  </a:cubicBezTo>
                  <a:cubicBezTo>
                    <a:pt x="33291" y="32"/>
                    <a:pt x="33281" y="32"/>
                    <a:pt x="33270" y="33"/>
                  </a:cubicBezTo>
                  <a:cubicBezTo>
                    <a:pt x="14123" y="908"/>
                    <a:pt x="-726" y="17076"/>
                    <a:pt x="27" y="3622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271;p16">
              <a:extLst>
                <a:ext uri="{FF2B5EF4-FFF2-40B4-BE49-F238E27FC236}">
                  <a16:creationId xmlns:a16="http://schemas.microsoft.com/office/drawing/2014/main" id="{FE5AAF55-BBDA-5828-89CA-F547E2DA63F1}"/>
                </a:ext>
              </a:extLst>
            </p:cNvPr>
            <p:cNvSpPr/>
            <p:nvPr/>
          </p:nvSpPr>
          <p:spPr>
            <a:xfrm>
              <a:off x="3019272" y="3633048"/>
              <a:ext cx="51281" cy="51281"/>
            </a:xfrm>
            <a:custGeom>
              <a:avLst/>
              <a:gdLst/>
              <a:ahLst/>
              <a:cxnLst/>
              <a:rect l="l" t="t" r="r" b="b"/>
              <a:pathLst>
                <a:path w="69533" h="69533" extrusionOk="0">
                  <a:moveTo>
                    <a:pt x="35" y="36323"/>
                  </a:moveTo>
                  <a:cubicBezTo>
                    <a:pt x="894" y="55504"/>
                    <a:pt x="17141" y="70358"/>
                    <a:pt x="36322" y="69498"/>
                  </a:cubicBezTo>
                  <a:cubicBezTo>
                    <a:pt x="55504" y="68639"/>
                    <a:pt x="70357" y="52393"/>
                    <a:pt x="69498" y="33211"/>
                  </a:cubicBezTo>
                  <a:cubicBezTo>
                    <a:pt x="68640" y="14055"/>
                    <a:pt x="52435" y="-789"/>
                    <a:pt x="33278" y="32"/>
                  </a:cubicBezTo>
                  <a:cubicBezTo>
                    <a:pt x="14094" y="855"/>
                    <a:pt x="-790" y="17073"/>
                    <a:pt x="33" y="36256"/>
                  </a:cubicBezTo>
                  <a:cubicBezTo>
                    <a:pt x="33" y="36278"/>
                    <a:pt x="35" y="36300"/>
                    <a:pt x="35" y="363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272;p16">
              <a:extLst>
                <a:ext uri="{FF2B5EF4-FFF2-40B4-BE49-F238E27FC236}">
                  <a16:creationId xmlns:a16="http://schemas.microsoft.com/office/drawing/2014/main" id="{13B68233-62E7-7FC3-34F7-582F734D71F4}"/>
                </a:ext>
              </a:extLst>
            </p:cNvPr>
            <p:cNvSpPr/>
            <p:nvPr/>
          </p:nvSpPr>
          <p:spPr>
            <a:xfrm>
              <a:off x="2994343" y="3608329"/>
              <a:ext cx="80503" cy="27888"/>
            </a:xfrm>
            <a:custGeom>
              <a:avLst/>
              <a:gdLst/>
              <a:ahLst/>
              <a:cxnLst/>
              <a:rect l="l" t="t" r="r" b="b"/>
              <a:pathLst>
                <a:path w="109156" h="37814" extrusionOk="0">
                  <a:moveTo>
                    <a:pt x="0" y="37814"/>
                  </a:moveTo>
                  <a:cubicBezTo>
                    <a:pt x="17284" y="29176"/>
                    <a:pt x="35292" y="22068"/>
                    <a:pt x="53816" y="16573"/>
                  </a:cubicBezTo>
                  <a:cubicBezTo>
                    <a:pt x="71741" y="9435"/>
                    <a:pt x="90259" y="3889"/>
                    <a:pt x="109157" y="0"/>
                  </a:cubicBezTo>
                  <a:cubicBezTo>
                    <a:pt x="91868" y="8554"/>
                    <a:pt x="73899" y="15658"/>
                    <a:pt x="55436" y="21241"/>
                  </a:cubicBezTo>
                  <a:cubicBezTo>
                    <a:pt x="37440" y="28268"/>
                    <a:pt x="18900" y="33811"/>
                    <a:pt x="0" y="3781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273;p16">
              <a:extLst>
                <a:ext uri="{FF2B5EF4-FFF2-40B4-BE49-F238E27FC236}">
                  <a16:creationId xmlns:a16="http://schemas.microsoft.com/office/drawing/2014/main" id="{7EA466B3-00B6-B870-E457-47B32BC430E4}"/>
                </a:ext>
              </a:extLst>
            </p:cNvPr>
            <p:cNvSpPr/>
            <p:nvPr/>
          </p:nvSpPr>
          <p:spPr>
            <a:xfrm>
              <a:off x="3067520" y="3400608"/>
              <a:ext cx="25148" cy="25148"/>
            </a:xfrm>
            <a:custGeom>
              <a:avLst/>
              <a:gdLst/>
              <a:ahLst/>
              <a:cxnLst/>
              <a:rect l="l" t="t" r="r" b="b"/>
              <a:pathLst>
                <a:path w="34099" h="34099" extrusionOk="0">
                  <a:moveTo>
                    <a:pt x="34100" y="17050"/>
                  </a:moveTo>
                  <a:cubicBezTo>
                    <a:pt x="34100" y="26466"/>
                    <a:pt x="26466" y="34099"/>
                    <a:pt x="17050" y="34099"/>
                  </a:cubicBezTo>
                  <a:cubicBezTo>
                    <a:pt x="7633" y="34099"/>
                    <a:pt x="0" y="26466"/>
                    <a:pt x="0" y="17050"/>
                  </a:cubicBezTo>
                  <a:cubicBezTo>
                    <a:pt x="0" y="7633"/>
                    <a:pt x="7633" y="0"/>
                    <a:pt x="17050" y="0"/>
                  </a:cubicBezTo>
                  <a:cubicBezTo>
                    <a:pt x="26466" y="0"/>
                    <a:pt x="34100" y="7633"/>
                    <a:pt x="34100" y="1705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274;p16">
              <a:extLst>
                <a:ext uri="{FF2B5EF4-FFF2-40B4-BE49-F238E27FC236}">
                  <a16:creationId xmlns:a16="http://schemas.microsoft.com/office/drawing/2014/main" id="{FBDA0F24-1DD5-65BC-7634-954C3A329B6D}"/>
                </a:ext>
              </a:extLst>
            </p:cNvPr>
            <p:cNvSpPr/>
            <p:nvPr/>
          </p:nvSpPr>
          <p:spPr>
            <a:xfrm>
              <a:off x="3026749" y="3545837"/>
              <a:ext cx="25289" cy="25289"/>
            </a:xfrm>
            <a:custGeom>
              <a:avLst/>
              <a:gdLst/>
              <a:ahLst/>
              <a:cxnLst/>
              <a:rect l="l" t="t" r="r" b="b"/>
              <a:pathLst>
                <a:path w="34290" h="34290" extrusionOk="0">
                  <a:moveTo>
                    <a:pt x="34290" y="17050"/>
                  </a:moveTo>
                  <a:cubicBezTo>
                    <a:pt x="34342" y="26519"/>
                    <a:pt x="26709" y="34237"/>
                    <a:pt x="17240" y="34290"/>
                  </a:cubicBezTo>
                  <a:cubicBezTo>
                    <a:pt x="7771" y="34342"/>
                    <a:pt x="53" y="26709"/>
                    <a:pt x="0" y="17240"/>
                  </a:cubicBezTo>
                  <a:cubicBezTo>
                    <a:pt x="-52" y="7771"/>
                    <a:pt x="7581" y="53"/>
                    <a:pt x="17050" y="0"/>
                  </a:cubicBezTo>
                  <a:cubicBezTo>
                    <a:pt x="17081" y="0"/>
                    <a:pt x="17113" y="0"/>
                    <a:pt x="17145" y="0"/>
                  </a:cubicBezTo>
                  <a:cubicBezTo>
                    <a:pt x="26577" y="0"/>
                    <a:pt x="34237" y="7618"/>
                    <a:pt x="34290" y="1705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6" name="Google Shape;275;p16">
              <a:extLst>
                <a:ext uri="{FF2B5EF4-FFF2-40B4-BE49-F238E27FC236}">
                  <a16:creationId xmlns:a16="http://schemas.microsoft.com/office/drawing/2014/main" id="{FFE615AE-69B8-113A-C762-C57636E3E3B1}"/>
                </a:ext>
              </a:extLst>
            </p:cNvPr>
            <p:cNvGrpSpPr/>
            <p:nvPr/>
          </p:nvGrpSpPr>
          <p:grpSpPr>
            <a:xfrm>
              <a:off x="2035724" y="1149832"/>
              <a:ext cx="827668" cy="587690"/>
              <a:chOff x="2183420" y="1130657"/>
              <a:chExt cx="1121502" cy="796328"/>
            </a:xfrm>
          </p:grpSpPr>
          <p:sp>
            <p:nvSpPr>
              <p:cNvPr id="456" name="Google Shape;276;p16">
                <a:extLst>
                  <a:ext uri="{FF2B5EF4-FFF2-40B4-BE49-F238E27FC236}">
                    <a16:creationId xmlns:a16="http://schemas.microsoft.com/office/drawing/2014/main" id="{C51318B5-17AF-5D67-C404-012B7A7FA5AB}"/>
                  </a:ext>
                </a:extLst>
              </p:cNvPr>
              <p:cNvSpPr/>
              <p:nvPr/>
            </p:nvSpPr>
            <p:spPr>
              <a:xfrm>
                <a:off x="2282033" y="1212048"/>
                <a:ext cx="908569" cy="641581"/>
              </a:xfrm>
              <a:custGeom>
                <a:avLst/>
                <a:gdLst/>
                <a:ahLst/>
                <a:cxnLst/>
                <a:rect l="l" t="t" r="r" b="b"/>
                <a:pathLst>
                  <a:path w="908569" h="641581" extrusionOk="0">
                    <a:moveTo>
                      <a:pt x="896386" y="44648"/>
                    </a:moveTo>
                    <a:cubicBezTo>
                      <a:pt x="891676" y="38264"/>
                      <a:pt x="886243" y="32446"/>
                      <a:pt x="880194" y="27313"/>
                    </a:cubicBezTo>
                    <a:cubicBezTo>
                      <a:pt x="861798" y="13741"/>
                      <a:pt x="839937" y="5651"/>
                      <a:pt x="817138" y="3977"/>
                    </a:cubicBezTo>
                    <a:cubicBezTo>
                      <a:pt x="757988" y="-3453"/>
                      <a:pt x="671215" y="12644"/>
                      <a:pt x="572346" y="51030"/>
                    </a:cubicBezTo>
                    <a:cubicBezTo>
                      <a:pt x="456477" y="97210"/>
                      <a:pt x="347507" y="159099"/>
                      <a:pt x="248495" y="234958"/>
                    </a:cubicBezTo>
                    <a:cubicBezTo>
                      <a:pt x="189785" y="279046"/>
                      <a:pt x="136007" y="329343"/>
                      <a:pt x="88095" y="384977"/>
                    </a:cubicBezTo>
                    <a:cubicBezTo>
                      <a:pt x="62743" y="414312"/>
                      <a:pt x="41145" y="446693"/>
                      <a:pt x="23801" y="481370"/>
                    </a:cubicBezTo>
                    <a:cubicBezTo>
                      <a:pt x="15132" y="499034"/>
                      <a:pt x="9221" y="517922"/>
                      <a:pt x="6275" y="537377"/>
                    </a:cubicBezTo>
                    <a:cubicBezTo>
                      <a:pt x="4941" y="547142"/>
                      <a:pt x="4941" y="557043"/>
                      <a:pt x="6275" y="566809"/>
                    </a:cubicBezTo>
                    <a:cubicBezTo>
                      <a:pt x="8957" y="586514"/>
                      <a:pt x="19948" y="604127"/>
                      <a:pt x="36469" y="615196"/>
                    </a:cubicBezTo>
                    <a:cubicBezTo>
                      <a:pt x="44635" y="620668"/>
                      <a:pt x="53512" y="624994"/>
                      <a:pt x="62853" y="628055"/>
                    </a:cubicBezTo>
                    <a:cubicBezTo>
                      <a:pt x="81673" y="633847"/>
                      <a:pt x="101265" y="636737"/>
                      <a:pt x="120956" y="636627"/>
                    </a:cubicBezTo>
                    <a:cubicBezTo>
                      <a:pt x="159740" y="636292"/>
                      <a:pt x="198330" y="631109"/>
                      <a:pt x="235827" y="621197"/>
                    </a:cubicBezTo>
                    <a:cubicBezTo>
                      <a:pt x="306942" y="602563"/>
                      <a:pt x="375829" y="576279"/>
                      <a:pt x="441282" y="542806"/>
                    </a:cubicBezTo>
                    <a:cubicBezTo>
                      <a:pt x="552871" y="487344"/>
                      <a:pt x="656324" y="416837"/>
                      <a:pt x="748749" y="333256"/>
                    </a:cubicBezTo>
                    <a:cubicBezTo>
                      <a:pt x="826663" y="261342"/>
                      <a:pt x="879241" y="190381"/>
                      <a:pt x="898482" y="134088"/>
                    </a:cubicBezTo>
                    <a:cubicBezTo>
                      <a:pt x="906950" y="112939"/>
                      <a:pt x="909294" y="89832"/>
                      <a:pt x="905244" y="67413"/>
                    </a:cubicBezTo>
                    <a:cubicBezTo>
                      <a:pt x="903269" y="59718"/>
                      <a:pt x="900425" y="52272"/>
                      <a:pt x="896767" y="45220"/>
                    </a:cubicBezTo>
                    <a:lnTo>
                      <a:pt x="899815" y="50459"/>
                    </a:lnTo>
                    <a:cubicBezTo>
                      <a:pt x="901101" y="52594"/>
                      <a:pt x="902155" y="54861"/>
                      <a:pt x="902958" y="57221"/>
                    </a:cubicBezTo>
                    <a:cubicBezTo>
                      <a:pt x="904340" y="60286"/>
                      <a:pt x="905424" y="63475"/>
                      <a:pt x="906197" y="66746"/>
                    </a:cubicBezTo>
                    <a:cubicBezTo>
                      <a:pt x="910761" y="89452"/>
                      <a:pt x="908711" y="112990"/>
                      <a:pt x="900291" y="134564"/>
                    </a:cubicBezTo>
                    <a:cubicBezTo>
                      <a:pt x="881241" y="191714"/>
                      <a:pt x="828949" y="263152"/>
                      <a:pt x="751130" y="335637"/>
                    </a:cubicBezTo>
                    <a:cubicBezTo>
                      <a:pt x="658649" y="419927"/>
                      <a:pt x="554956" y="491022"/>
                      <a:pt x="442996" y="546902"/>
                    </a:cubicBezTo>
                    <a:cubicBezTo>
                      <a:pt x="377265" y="580588"/>
                      <a:pt x="308095" y="607094"/>
                      <a:pt x="236684" y="625959"/>
                    </a:cubicBezTo>
                    <a:cubicBezTo>
                      <a:pt x="198785" y="635994"/>
                      <a:pt x="159778" y="641242"/>
                      <a:pt x="120575" y="641580"/>
                    </a:cubicBezTo>
                    <a:cubicBezTo>
                      <a:pt x="100366" y="641656"/>
                      <a:pt x="80262" y="638670"/>
                      <a:pt x="60948" y="632722"/>
                    </a:cubicBezTo>
                    <a:cubicBezTo>
                      <a:pt x="51145" y="629516"/>
                      <a:pt x="41821" y="624998"/>
                      <a:pt x="33230" y="619292"/>
                    </a:cubicBezTo>
                    <a:cubicBezTo>
                      <a:pt x="24709" y="613184"/>
                      <a:pt x="17381" y="605565"/>
                      <a:pt x="11609" y="596813"/>
                    </a:cubicBezTo>
                    <a:cubicBezTo>
                      <a:pt x="6289" y="587811"/>
                      <a:pt x="2703" y="577893"/>
                      <a:pt x="1036" y="567571"/>
                    </a:cubicBezTo>
                    <a:cubicBezTo>
                      <a:pt x="-345" y="557330"/>
                      <a:pt x="-345" y="546951"/>
                      <a:pt x="1036" y="536710"/>
                    </a:cubicBezTo>
                    <a:cubicBezTo>
                      <a:pt x="4237" y="516839"/>
                      <a:pt x="10435" y="497570"/>
                      <a:pt x="19419" y="479560"/>
                    </a:cubicBezTo>
                    <a:cubicBezTo>
                      <a:pt x="36875" y="444469"/>
                      <a:pt x="58702" y="411729"/>
                      <a:pt x="84380" y="382119"/>
                    </a:cubicBezTo>
                    <a:cubicBezTo>
                      <a:pt x="132761" y="326225"/>
                      <a:pt x="187053" y="275734"/>
                      <a:pt x="246305" y="231529"/>
                    </a:cubicBezTo>
                    <a:cubicBezTo>
                      <a:pt x="345550" y="155551"/>
                      <a:pt x="454861" y="93716"/>
                      <a:pt x="571107" y="47792"/>
                    </a:cubicBezTo>
                    <a:cubicBezTo>
                      <a:pt x="670453" y="9692"/>
                      <a:pt x="757702" y="-6025"/>
                      <a:pt x="817329" y="2072"/>
                    </a:cubicBezTo>
                    <a:cubicBezTo>
                      <a:pt x="840392" y="3945"/>
                      <a:pt x="862422" y="12446"/>
                      <a:pt x="880765" y="26551"/>
                    </a:cubicBezTo>
                    <a:cubicBezTo>
                      <a:pt x="883491" y="28691"/>
                      <a:pt x="886011" y="31083"/>
                      <a:pt x="888290" y="33695"/>
                    </a:cubicBezTo>
                    <a:cubicBezTo>
                      <a:pt x="890050" y="35493"/>
                      <a:pt x="891614" y="37472"/>
                      <a:pt x="892957" y="39600"/>
                    </a:cubicBezTo>
                    <a:cubicBezTo>
                      <a:pt x="895338" y="42934"/>
                      <a:pt x="896386" y="44648"/>
                      <a:pt x="896386" y="446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7" name="Google Shape;277;p16">
                <a:extLst>
                  <a:ext uri="{FF2B5EF4-FFF2-40B4-BE49-F238E27FC236}">
                    <a16:creationId xmlns:a16="http://schemas.microsoft.com/office/drawing/2014/main" id="{7C373B45-FFC6-B93E-15A3-7A4D425386C5}"/>
                  </a:ext>
                </a:extLst>
              </p:cNvPr>
              <p:cNvSpPr/>
              <p:nvPr/>
            </p:nvSpPr>
            <p:spPr>
              <a:xfrm>
                <a:off x="2183420" y="1130657"/>
                <a:ext cx="1121502" cy="796328"/>
              </a:xfrm>
              <a:custGeom>
                <a:avLst/>
                <a:gdLst/>
                <a:ahLst/>
                <a:cxnLst/>
                <a:rect l="l" t="t" r="r" b="b"/>
                <a:pathLst>
                  <a:path w="1121502" h="796328" extrusionOk="0">
                    <a:moveTo>
                      <a:pt x="1106346" y="57364"/>
                    </a:moveTo>
                    <a:cubicBezTo>
                      <a:pt x="1100526" y="49418"/>
                      <a:pt x="1093850" y="42135"/>
                      <a:pt x="1086439" y="35647"/>
                    </a:cubicBezTo>
                    <a:cubicBezTo>
                      <a:pt x="1077229" y="28067"/>
                      <a:pt x="1066919" y="21932"/>
                      <a:pt x="1055863" y="17454"/>
                    </a:cubicBezTo>
                    <a:cubicBezTo>
                      <a:pt x="1040586" y="11318"/>
                      <a:pt x="1024578" y="7188"/>
                      <a:pt x="1008238" y="5167"/>
                    </a:cubicBezTo>
                    <a:cubicBezTo>
                      <a:pt x="934991" y="-5501"/>
                      <a:pt x="827263" y="13168"/>
                      <a:pt x="704010" y="60126"/>
                    </a:cubicBezTo>
                    <a:cubicBezTo>
                      <a:pt x="637041" y="86026"/>
                      <a:pt x="572037" y="116745"/>
                      <a:pt x="509509" y="152043"/>
                    </a:cubicBezTo>
                    <a:cubicBezTo>
                      <a:pt x="437432" y="192249"/>
                      <a:pt x="368355" y="237611"/>
                      <a:pt x="302817" y="287774"/>
                    </a:cubicBezTo>
                    <a:cubicBezTo>
                      <a:pt x="230133" y="342664"/>
                      <a:pt x="163752" y="405436"/>
                      <a:pt x="104887" y="474940"/>
                    </a:cubicBezTo>
                    <a:cubicBezTo>
                      <a:pt x="73719" y="511661"/>
                      <a:pt x="47375" y="552217"/>
                      <a:pt x="26497" y="595622"/>
                    </a:cubicBezTo>
                    <a:cubicBezTo>
                      <a:pt x="15906" y="617683"/>
                      <a:pt x="8866" y="641278"/>
                      <a:pt x="5637" y="665535"/>
                    </a:cubicBezTo>
                    <a:cubicBezTo>
                      <a:pt x="4128" y="677692"/>
                      <a:pt x="4288" y="689998"/>
                      <a:pt x="6113" y="702111"/>
                    </a:cubicBezTo>
                    <a:cubicBezTo>
                      <a:pt x="8280" y="714169"/>
                      <a:pt x="12569" y="725747"/>
                      <a:pt x="18782" y="736306"/>
                    </a:cubicBezTo>
                    <a:cubicBezTo>
                      <a:pt x="25584" y="746536"/>
                      <a:pt x="34089" y="755524"/>
                      <a:pt x="43928" y="762881"/>
                    </a:cubicBezTo>
                    <a:cubicBezTo>
                      <a:pt x="54030" y="769813"/>
                      <a:pt x="65019" y="775356"/>
                      <a:pt x="76598" y="779359"/>
                    </a:cubicBezTo>
                    <a:cubicBezTo>
                      <a:pt x="99827" y="787096"/>
                      <a:pt x="124125" y="791145"/>
                      <a:pt x="148607" y="791361"/>
                    </a:cubicBezTo>
                    <a:cubicBezTo>
                      <a:pt x="196776" y="791693"/>
                      <a:pt x="244790" y="785867"/>
                      <a:pt x="291482" y="774025"/>
                    </a:cubicBezTo>
                    <a:cubicBezTo>
                      <a:pt x="379899" y="751528"/>
                      <a:pt x="465569" y="719362"/>
                      <a:pt x="546943" y="678108"/>
                    </a:cubicBezTo>
                    <a:cubicBezTo>
                      <a:pt x="620655" y="641269"/>
                      <a:pt x="691610" y="599155"/>
                      <a:pt x="759255" y="552093"/>
                    </a:cubicBezTo>
                    <a:cubicBezTo>
                      <a:pt x="818475" y="511250"/>
                      <a:pt x="874660" y="466174"/>
                      <a:pt x="927371" y="417219"/>
                    </a:cubicBezTo>
                    <a:cubicBezTo>
                      <a:pt x="1023574" y="327398"/>
                      <a:pt x="1087772" y="238530"/>
                      <a:pt x="1110346" y="168140"/>
                    </a:cubicBezTo>
                    <a:cubicBezTo>
                      <a:pt x="1115460" y="152715"/>
                      <a:pt x="1118659" y="136720"/>
                      <a:pt x="1119871" y="120515"/>
                    </a:cubicBezTo>
                    <a:cubicBezTo>
                      <a:pt x="1120666" y="108591"/>
                      <a:pt x="1119670" y="96616"/>
                      <a:pt x="1116919" y="84987"/>
                    </a:cubicBezTo>
                    <a:cubicBezTo>
                      <a:pt x="1114377" y="75466"/>
                      <a:pt x="1110767" y="66263"/>
                      <a:pt x="1106155" y="57555"/>
                    </a:cubicBezTo>
                    <a:cubicBezTo>
                      <a:pt x="1106155" y="57555"/>
                      <a:pt x="1107489" y="59745"/>
                      <a:pt x="1109870" y="64127"/>
                    </a:cubicBezTo>
                    <a:cubicBezTo>
                      <a:pt x="1111462" y="66790"/>
                      <a:pt x="1112802" y="69596"/>
                      <a:pt x="1113871" y="72509"/>
                    </a:cubicBezTo>
                    <a:cubicBezTo>
                      <a:pt x="1115558" y="76448"/>
                      <a:pt x="1116897" y="80528"/>
                      <a:pt x="1117871" y="84701"/>
                    </a:cubicBezTo>
                    <a:cubicBezTo>
                      <a:pt x="1120853" y="96391"/>
                      <a:pt x="1122009" y="108472"/>
                      <a:pt x="1121300" y="120515"/>
                    </a:cubicBezTo>
                    <a:cubicBezTo>
                      <a:pt x="1120176" y="136950"/>
                      <a:pt x="1116975" y="153176"/>
                      <a:pt x="1111775" y="168807"/>
                    </a:cubicBezTo>
                    <a:cubicBezTo>
                      <a:pt x="1089487" y="239958"/>
                      <a:pt x="1025479" y="329493"/>
                      <a:pt x="929276" y="419886"/>
                    </a:cubicBezTo>
                    <a:cubicBezTo>
                      <a:pt x="876905" y="469019"/>
                      <a:pt x="821037" y="514286"/>
                      <a:pt x="762112" y="555331"/>
                    </a:cubicBezTo>
                    <a:cubicBezTo>
                      <a:pt x="694240" y="602756"/>
                      <a:pt x="622994" y="645160"/>
                      <a:pt x="548943" y="682204"/>
                    </a:cubicBezTo>
                    <a:cubicBezTo>
                      <a:pt x="467348" y="723776"/>
                      <a:pt x="381379" y="756138"/>
                      <a:pt x="292625" y="778693"/>
                    </a:cubicBezTo>
                    <a:cubicBezTo>
                      <a:pt x="245577" y="790737"/>
                      <a:pt x="197171" y="796660"/>
                      <a:pt x="148607" y="796314"/>
                    </a:cubicBezTo>
                    <a:cubicBezTo>
                      <a:pt x="123571" y="796114"/>
                      <a:pt x="98723" y="791967"/>
                      <a:pt x="74979" y="784026"/>
                    </a:cubicBezTo>
                    <a:cubicBezTo>
                      <a:pt x="62959" y="779857"/>
                      <a:pt x="51553" y="774091"/>
                      <a:pt x="41070" y="766881"/>
                    </a:cubicBezTo>
                    <a:cubicBezTo>
                      <a:pt x="30726" y="759176"/>
                      <a:pt x="21799" y="749733"/>
                      <a:pt x="14686" y="738973"/>
                    </a:cubicBezTo>
                    <a:cubicBezTo>
                      <a:pt x="8128" y="727854"/>
                      <a:pt x="3581" y="715666"/>
                      <a:pt x="1255" y="702969"/>
                    </a:cubicBezTo>
                    <a:cubicBezTo>
                      <a:pt x="-418" y="690324"/>
                      <a:pt x="-418" y="677514"/>
                      <a:pt x="1255" y="664869"/>
                    </a:cubicBezTo>
                    <a:cubicBezTo>
                      <a:pt x="4637" y="640097"/>
                      <a:pt x="11834" y="615999"/>
                      <a:pt x="22591" y="593431"/>
                    </a:cubicBezTo>
                    <a:cubicBezTo>
                      <a:pt x="43670" y="549693"/>
                      <a:pt x="70237" y="508819"/>
                      <a:pt x="101649" y="471797"/>
                    </a:cubicBezTo>
                    <a:cubicBezTo>
                      <a:pt x="160921" y="402011"/>
                      <a:pt x="227751" y="339015"/>
                      <a:pt x="300912" y="283964"/>
                    </a:cubicBezTo>
                    <a:cubicBezTo>
                      <a:pt x="366694" y="233721"/>
                      <a:pt x="436062" y="188357"/>
                      <a:pt x="508462" y="148233"/>
                    </a:cubicBezTo>
                    <a:cubicBezTo>
                      <a:pt x="571101" y="113097"/>
                      <a:pt x="636200" y="82537"/>
                      <a:pt x="703248" y="56793"/>
                    </a:cubicBezTo>
                    <a:cubicBezTo>
                      <a:pt x="827073" y="10215"/>
                      <a:pt x="935277" y="-8073"/>
                      <a:pt x="1009000" y="3262"/>
                    </a:cubicBezTo>
                    <a:cubicBezTo>
                      <a:pt x="1025349" y="5498"/>
                      <a:pt x="1041350" y="9787"/>
                      <a:pt x="1056626" y="16026"/>
                    </a:cubicBezTo>
                    <a:cubicBezTo>
                      <a:pt x="1067757" y="20782"/>
                      <a:pt x="1078099" y="27206"/>
                      <a:pt x="1087296" y="35076"/>
                    </a:cubicBezTo>
                    <a:cubicBezTo>
                      <a:pt x="1090750" y="37749"/>
                      <a:pt x="1093939" y="40747"/>
                      <a:pt x="1096821" y="44029"/>
                    </a:cubicBezTo>
                    <a:cubicBezTo>
                      <a:pt x="1099025" y="46250"/>
                      <a:pt x="1100974" y="48710"/>
                      <a:pt x="1102631" y="5136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8" name="Google Shape;278;p16">
                <a:extLst>
                  <a:ext uri="{FF2B5EF4-FFF2-40B4-BE49-F238E27FC236}">
                    <a16:creationId xmlns:a16="http://schemas.microsoft.com/office/drawing/2014/main" id="{FE05EB11-3B34-64EC-7C88-D089FBE83A68}"/>
                  </a:ext>
                </a:extLst>
              </p:cNvPr>
              <p:cNvSpPr/>
              <p:nvPr/>
            </p:nvSpPr>
            <p:spPr>
              <a:xfrm>
                <a:off x="2569052" y="1499866"/>
                <a:ext cx="563027" cy="399678"/>
              </a:xfrm>
              <a:custGeom>
                <a:avLst/>
                <a:gdLst/>
                <a:ahLst/>
                <a:cxnLst/>
                <a:rect l="l" t="t" r="r" b="b"/>
                <a:pathLst>
                  <a:path w="563027" h="399678" extrusionOk="0">
                    <a:moveTo>
                      <a:pt x="554788" y="28959"/>
                    </a:moveTo>
                    <a:cubicBezTo>
                      <a:pt x="551711" y="25141"/>
                      <a:pt x="548335" y="21573"/>
                      <a:pt x="544692" y="18291"/>
                    </a:cubicBezTo>
                    <a:cubicBezTo>
                      <a:pt x="533404" y="9812"/>
                      <a:pt x="519983" y="4634"/>
                      <a:pt x="505925" y="3337"/>
                    </a:cubicBezTo>
                    <a:cubicBezTo>
                      <a:pt x="469349" y="-1806"/>
                      <a:pt x="415533" y="7623"/>
                      <a:pt x="354192" y="31150"/>
                    </a:cubicBezTo>
                    <a:cubicBezTo>
                      <a:pt x="282472" y="59652"/>
                      <a:pt x="215133" y="98131"/>
                      <a:pt x="154167" y="145450"/>
                    </a:cubicBezTo>
                    <a:cubicBezTo>
                      <a:pt x="117841" y="172861"/>
                      <a:pt x="84652" y="204197"/>
                      <a:pt x="55202" y="238890"/>
                    </a:cubicBezTo>
                    <a:cubicBezTo>
                      <a:pt x="39722" y="257193"/>
                      <a:pt x="26631" y="277389"/>
                      <a:pt x="16245" y="298993"/>
                    </a:cubicBezTo>
                    <a:cubicBezTo>
                      <a:pt x="11001" y="309906"/>
                      <a:pt x="7498" y="321572"/>
                      <a:pt x="5862" y="333569"/>
                    </a:cubicBezTo>
                    <a:cubicBezTo>
                      <a:pt x="5049" y="339542"/>
                      <a:pt x="5049" y="345598"/>
                      <a:pt x="5862" y="351571"/>
                    </a:cubicBezTo>
                    <a:cubicBezTo>
                      <a:pt x="7780" y="363481"/>
                      <a:pt x="14404" y="374121"/>
                      <a:pt x="24246" y="381099"/>
                    </a:cubicBezTo>
                    <a:cubicBezTo>
                      <a:pt x="29191" y="384506"/>
                      <a:pt x="34573" y="387229"/>
                      <a:pt x="40248" y="389195"/>
                    </a:cubicBezTo>
                    <a:cubicBezTo>
                      <a:pt x="51773" y="393013"/>
                      <a:pt x="63825" y="395005"/>
                      <a:pt x="75966" y="395100"/>
                    </a:cubicBezTo>
                    <a:cubicBezTo>
                      <a:pt x="99920" y="395285"/>
                      <a:pt x="123800" y="392405"/>
                      <a:pt x="147023" y="386528"/>
                    </a:cubicBezTo>
                    <a:cubicBezTo>
                      <a:pt x="191120" y="375367"/>
                      <a:pt x="233857" y="359396"/>
                      <a:pt x="274467" y="338903"/>
                    </a:cubicBezTo>
                    <a:cubicBezTo>
                      <a:pt x="343766" y="304699"/>
                      <a:pt x="407897" y="260898"/>
                      <a:pt x="464967" y="208791"/>
                    </a:cubicBezTo>
                    <a:cubicBezTo>
                      <a:pt x="513069" y="164024"/>
                      <a:pt x="545263" y="119733"/>
                      <a:pt x="556598" y="84966"/>
                    </a:cubicBezTo>
                    <a:cubicBezTo>
                      <a:pt x="564418" y="67291"/>
                      <a:pt x="563858" y="47033"/>
                      <a:pt x="555074" y="29817"/>
                    </a:cubicBezTo>
                    <a:cubicBezTo>
                      <a:pt x="557878" y="33936"/>
                      <a:pt x="559941" y="38513"/>
                      <a:pt x="561170" y="43342"/>
                    </a:cubicBezTo>
                    <a:cubicBezTo>
                      <a:pt x="564356" y="57403"/>
                      <a:pt x="563430" y="72084"/>
                      <a:pt x="558503" y="85633"/>
                    </a:cubicBezTo>
                    <a:cubicBezTo>
                      <a:pt x="547454" y="121352"/>
                      <a:pt x="515450" y="166310"/>
                      <a:pt x="467348" y="211649"/>
                    </a:cubicBezTo>
                    <a:cubicBezTo>
                      <a:pt x="410418" y="264346"/>
                      <a:pt x="346274" y="308670"/>
                      <a:pt x="276848" y="343284"/>
                    </a:cubicBezTo>
                    <a:cubicBezTo>
                      <a:pt x="235749" y="363849"/>
                      <a:pt x="192495" y="379790"/>
                      <a:pt x="147880" y="390814"/>
                    </a:cubicBezTo>
                    <a:cubicBezTo>
                      <a:pt x="124230" y="396861"/>
                      <a:pt x="99900" y="399838"/>
                      <a:pt x="75490" y="399672"/>
                    </a:cubicBezTo>
                    <a:cubicBezTo>
                      <a:pt x="62862" y="399543"/>
                      <a:pt x="50330" y="397455"/>
                      <a:pt x="38343" y="393481"/>
                    </a:cubicBezTo>
                    <a:cubicBezTo>
                      <a:pt x="32210" y="391390"/>
                      <a:pt x="26406" y="388440"/>
                      <a:pt x="21102" y="384718"/>
                    </a:cubicBezTo>
                    <a:cubicBezTo>
                      <a:pt x="15775" y="380803"/>
                      <a:pt x="11194" y="375964"/>
                      <a:pt x="7577" y="370431"/>
                    </a:cubicBezTo>
                    <a:cubicBezTo>
                      <a:pt x="4192" y="364727"/>
                      <a:pt x="1839" y="358472"/>
                      <a:pt x="624" y="351952"/>
                    </a:cubicBezTo>
                    <a:cubicBezTo>
                      <a:pt x="-208" y="345629"/>
                      <a:pt x="-208" y="339225"/>
                      <a:pt x="624" y="332902"/>
                    </a:cubicBezTo>
                    <a:cubicBezTo>
                      <a:pt x="2287" y="320377"/>
                      <a:pt x="5920" y="308193"/>
                      <a:pt x="11387" y="296802"/>
                    </a:cubicBezTo>
                    <a:cubicBezTo>
                      <a:pt x="21998" y="274856"/>
                      <a:pt x="35344" y="254342"/>
                      <a:pt x="51106" y="235747"/>
                    </a:cubicBezTo>
                    <a:cubicBezTo>
                      <a:pt x="80827" y="200777"/>
                      <a:pt x="114338" y="169215"/>
                      <a:pt x="151023" y="141640"/>
                    </a:cubicBezTo>
                    <a:cubicBezTo>
                      <a:pt x="212608" y="94381"/>
                      <a:pt x="280639" y="56179"/>
                      <a:pt x="353049" y="28197"/>
                    </a:cubicBezTo>
                    <a:cubicBezTo>
                      <a:pt x="414866" y="4861"/>
                      <a:pt x="469254" y="-4092"/>
                      <a:pt x="506211" y="1718"/>
                    </a:cubicBezTo>
                    <a:cubicBezTo>
                      <a:pt x="520529" y="3238"/>
                      <a:pt x="534113" y="8823"/>
                      <a:pt x="545358" y="17815"/>
                    </a:cubicBezTo>
                    <a:cubicBezTo>
                      <a:pt x="548255" y="20198"/>
                      <a:pt x="550790" y="22989"/>
                      <a:pt x="552883" y="26102"/>
                    </a:cubicBezTo>
                    <a:cubicBezTo>
                      <a:pt x="554121" y="27816"/>
                      <a:pt x="554788" y="28959"/>
                      <a:pt x="554788" y="2895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9" name="Google Shape;279;p16">
                <a:extLst>
                  <a:ext uri="{FF2B5EF4-FFF2-40B4-BE49-F238E27FC236}">
                    <a16:creationId xmlns:a16="http://schemas.microsoft.com/office/drawing/2014/main" id="{94A7756E-D935-8FD9-DEC8-1AEE8D07E7DB}"/>
                  </a:ext>
                </a:extLst>
              </p:cNvPr>
              <p:cNvSpPr/>
              <p:nvPr/>
            </p:nvSpPr>
            <p:spPr>
              <a:xfrm>
                <a:off x="2571802" y="1399439"/>
                <a:ext cx="296176" cy="211878"/>
              </a:xfrm>
              <a:custGeom>
                <a:avLst/>
                <a:gdLst/>
                <a:ahLst/>
                <a:cxnLst/>
                <a:rect l="l" t="t" r="r" b="b"/>
                <a:pathLst>
                  <a:path w="296176" h="211878" extrusionOk="0">
                    <a:moveTo>
                      <a:pt x="291435" y="16611"/>
                    </a:moveTo>
                    <a:cubicBezTo>
                      <a:pt x="291435" y="16611"/>
                      <a:pt x="289625" y="14515"/>
                      <a:pt x="285910" y="11181"/>
                    </a:cubicBezTo>
                    <a:cubicBezTo>
                      <a:pt x="279904" y="6975"/>
                      <a:pt x="272918" y="4384"/>
                      <a:pt x="265622" y="3657"/>
                    </a:cubicBezTo>
                    <a:cubicBezTo>
                      <a:pt x="246572" y="1085"/>
                      <a:pt x="217997" y="6228"/>
                      <a:pt x="186279" y="18516"/>
                    </a:cubicBezTo>
                    <a:cubicBezTo>
                      <a:pt x="148763" y="33569"/>
                      <a:pt x="113505" y="53730"/>
                      <a:pt x="81504" y="78428"/>
                    </a:cubicBezTo>
                    <a:cubicBezTo>
                      <a:pt x="62501" y="92780"/>
                      <a:pt x="45182" y="109236"/>
                      <a:pt x="29878" y="127482"/>
                    </a:cubicBezTo>
                    <a:cubicBezTo>
                      <a:pt x="21669" y="136900"/>
                      <a:pt x="14808" y="147415"/>
                      <a:pt x="9495" y="158724"/>
                    </a:cubicBezTo>
                    <a:cubicBezTo>
                      <a:pt x="3222" y="169460"/>
                      <a:pt x="2410" y="182535"/>
                      <a:pt x="7304" y="193966"/>
                    </a:cubicBezTo>
                    <a:cubicBezTo>
                      <a:pt x="15598" y="203363"/>
                      <a:pt x="27874" y="208244"/>
                      <a:pt x="40356" y="207110"/>
                    </a:cubicBezTo>
                    <a:cubicBezTo>
                      <a:pt x="52819" y="207261"/>
                      <a:pt x="65246" y="205755"/>
                      <a:pt x="77313" y="202634"/>
                    </a:cubicBezTo>
                    <a:cubicBezTo>
                      <a:pt x="100393" y="196809"/>
                      <a:pt x="122755" y="188440"/>
                      <a:pt x="143988" y="177678"/>
                    </a:cubicBezTo>
                    <a:cubicBezTo>
                      <a:pt x="180270" y="159763"/>
                      <a:pt x="213895" y="136908"/>
                      <a:pt x="243905" y="109765"/>
                    </a:cubicBezTo>
                    <a:cubicBezTo>
                      <a:pt x="269051" y="86334"/>
                      <a:pt x="286005" y="63283"/>
                      <a:pt x="292101" y="45090"/>
                    </a:cubicBezTo>
                    <a:cubicBezTo>
                      <a:pt x="294658" y="38219"/>
                      <a:pt x="295380" y="30799"/>
                      <a:pt x="294197" y="23564"/>
                    </a:cubicBezTo>
                    <a:cubicBezTo>
                      <a:pt x="292864" y="18706"/>
                      <a:pt x="291530" y="16325"/>
                      <a:pt x="291816" y="16230"/>
                    </a:cubicBezTo>
                    <a:cubicBezTo>
                      <a:pt x="293284" y="18393"/>
                      <a:pt x="294409" y="20771"/>
                      <a:pt x="295150" y="23278"/>
                    </a:cubicBezTo>
                    <a:cubicBezTo>
                      <a:pt x="296857" y="30707"/>
                      <a:pt x="296428" y="38467"/>
                      <a:pt x="293911" y="45662"/>
                    </a:cubicBezTo>
                    <a:cubicBezTo>
                      <a:pt x="288292" y="64712"/>
                      <a:pt x="271432" y="88238"/>
                      <a:pt x="246286" y="112337"/>
                    </a:cubicBezTo>
                    <a:cubicBezTo>
                      <a:pt x="216313" y="140119"/>
                      <a:pt x="182542" y="163498"/>
                      <a:pt x="145988" y="181774"/>
                    </a:cubicBezTo>
                    <a:cubicBezTo>
                      <a:pt x="124515" y="192762"/>
                      <a:pt x="101857" y="201263"/>
                      <a:pt x="78456" y="207111"/>
                    </a:cubicBezTo>
                    <a:cubicBezTo>
                      <a:pt x="66023" y="210380"/>
                      <a:pt x="53211" y="211982"/>
                      <a:pt x="40356" y="211873"/>
                    </a:cubicBezTo>
                    <a:cubicBezTo>
                      <a:pt x="37117" y="211873"/>
                      <a:pt x="33784" y="211302"/>
                      <a:pt x="30831" y="211016"/>
                    </a:cubicBezTo>
                    <a:cubicBezTo>
                      <a:pt x="27603" y="210409"/>
                      <a:pt x="24420" y="209582"/>
                      <a:pt x="21306" y="208539"/>
                    </a:cubicBezTo>
                    <a:cubicBezTo>
                      <a:pt x="6722" y="204701"/>
                      <a:pt x="-2368" y="190190"/>
                      <a:pt x="541" y="175392"/>
                    </a:cubicBezTo>
                    <a:cubicBezTo>
                      <a:pt x="1069" y="172017"/>
                      <a:pt x="1801" y="168678"/>
                      <a:pt x="2732" y="165391"/>
                    </a:cubicBezTo>
                    <a:cubicBezTo>
                      <a:pt x="3970" y="162248"/>
                      <a:pt x="4923" y="159009"/>
                      <a:pt x="6351" y="155866"/>
                    </a:cubicBezTo>
                    <a:cubicBezTo>
                      <a:pt x="11912" y="144221"/>
                      <a:pt x="18991" y="133363"/>
                      <a:pt x="27402" y="123576"/>
                    </a:cubicBezTo>
                    <a:cubicBezTo>
                      <a:pt x="43033" y="105131"/>
                      <a:pt x="60704" y="88515"/>
                      <a:pt x="80075" y="74046"/>
                    </a:cubicBezTo>
                    <a:cubicBezTo>
                      <a:pt x="112516" y="49225"/>
                      <a:pt x="148344" y="29177"/>
                      <a:pt x="186469" y="14515"/>
                    </a:cubicBezTo>
                    <a:cubicBezTo>
                      <a:pt x="219140" y="2514"/>
                      <a:pt x="247810" y="-2249"/>
                      <a:pt x="267337" y="990"/>
                    </a:cubicBezTo>
                    <a:cubicBezTo>
                      <a:pt x="274868" y="1908"/>
                      <a:pt x="281993" y="4910"/>
                      <a:pt x="287911" y="9657"/>
                    </a:cubicBezTo>
                    <a:cubicBezTo>
                      <a:pt x="289409" y="11796"/>
                      <a:pt x="290596" y="14137"/>
                      <a:pt x="291435" y="1661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7" name="Google Shape;280;p16">
              <a:extLst>
                <a:ext uri="{FF2B5EF4-FFF2-40B4-BE49-F238E27FC236}">
                  <a16:creationId xmlns:a16="http://schemas.microsoft.com/office/drawing/2014/main" id="{48E1D43A-6264-D7B6-5CF6-1AAF8166AD08}"/>
                </a:ext>
              </a:extLst>
            </p:cNvPr>
            <p:cNvGrpSpPr/>
            <p:nvPr/>
          </p:nvGrpSpPr>
          <p:grpSpPr>
            <a:xfrm>
              <a:off x="3309189" y="2275457"/>
              <a:ext cx="731979" cy="322036"/>
              <a:chOff x="3908982" y="2655895"/>
              <a:chExt cx="991842" cy="436363"/>
            </a:xfrm>
          </p:grpSpPr>
          <p:sp>
            <p:nvSpPr>
              <p:cNvPr id="453" name="Google Shape;281;p16">
                <a:extLst>
                  <a:ext uri="{FF2B5EF4-FFF2-40B4-BE49-F238E27FC236}">
                    <a16:creationId xmlns:a16="http://schemas.microsoft.com/office/drawing/2014/main" id="{9AF11075-4518-B521-47A0-A6AF96C6D23B}"/>
                  </a:ext>
                </a:extLst>
              </p:cNvPr>
              <p:cNvSpPr/>
              <p:nvPr/>
            </p:nvSpPr>
            <p:spPr>
              <a:xfrm>
                <a:off x="3908982" y="2655895"/>
                <a:ext cx="392628" cy="214455"/>
              </a:xfrm>
              <a:custGeom>
                <a:avLst/>
                <a:gdLst/>
                <a:ahLst/>
                <a:cxnLst/>
                <a:rect l="l" t="t" r="r" b="b"/>
                <a:pathLst>
                  <a:path w="392628" h="214455" extrusionOk="0">
                    <a:moveTo>
                      <a:pt x="392624" y="214432"/>
                    </a:moveTo>
                    <a:cubicBezTo>
                      <a:pt x="391957" y="215670"/>
                      <a:pt x="303566" y="168521"/>
                      <a:pt x="195171" y="109657"/>
                    </a:cubicBezTo>
                    <a:cubicBezTo>
                      <a:pt x="86777" y="50792"/>
                      <a:pt x="-663" y="1262"/>
                      <a:pt x="4" y="24"/>
                    </a:cubicBezTo>
                    <a:cubicBezTo>
                      <a:pt x="671" y="-1214"/>
                      <a:pt x="89063" y="45934"/>
                      <a:pt x="197552" y="105275"/>
                    </a:cubicBezTo>
                    <a:cubicBezTo>
                      <a:pt x="306042" y="164616"/>
                      <a:pt x="393291" y="213193"/>
                      <a:pt x="392624" y="21443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" name="Google Shape;282;p16">
                <a:extLst>
                  <a:ext uri="{FF2B5EF4-FFF2-40B4-BE49-F238E27FC236}">
                    <a16:creationId xmlns:a16="http://schemas.microsoft.com/office/drawing/2014/main" id="{33B3599C-7F75-3E41-9EB9-DEC94AE02431}"/>
                  </a:ext>
                </a:extLst>
              </p:cNvPr>
              <p:cNvSpPr/>
              <p:nvPr/>
            </p:nvSpPr>
            <p:spPr>
              <a:xfrm>
                <a:off x="4326467" y="2719355"/>
                <a:ext cx="574357" cy="372903"/>
              </a:xfrm>
              <a:custGeom>
                <a:avLst/>
                <a:gdLst/>
                <a:ahLst/>
                <a:cxnLst/>
                <a:rect l="l" t="t" r="r" b="b"/>
                <a:pathLst>
                  <a:path w="574357" h="372903" extrusionOk="0">
                    <a:moveTo>
                      <a:pt x="574357" y="179832"/>
                    </a:moveTo>
                    <a:lnTo>
                      <a:pt x="568071" y="179832"/>
                    </a:lnTo>
                    <a:lnTo>
                      <a:pt x="549878" y="179832"/>
                    </a:lnTo>
                    <a:lnTo>
                      <a:pt x="479869" y="179832"/>
                    </a:lnTo>
                    <a:lnTo>
                      <a:pt x="479107" y="179832"/>
                    </a:lnTo>
                    <a:lnTo>
                      <a:pt x="479107" y="179070"/>
                    </a:lnTo>
                    <a:lnTo>
                      <a:pt x="426434" y="33147"/>
                    </a:lnTo>
                    <a:lnTo>
                      <a:pt x="429863" y="33147"/>
                    </a:lnTo>
                    <a:cubicBezTo>
                      <a:pt x="419290" y="92488"/>
                      <a:pt x="406813" y="162020"/>
                      <a:pt x="393097" y="238601"/>
                    </a:cubicBezTo>
                    <a:lnTo>
                      <a:pt x="391954" y="245269"/>
                    </a:lnTo>
                    <a:lnTo>
                      <a:pt x="389001" y="239173"/>
                    </a:lnTo>
                    <a:lnTo>
                      <a:pt x="334327" y="126301"/>
                    </a:lnTo>
                    <a:lnTo>
                      <a:pt x="338709" y="126301"/>
                    </a:lnTo>
                    <a:cubicBezTo>
                      <a:pt x="332422" y="143161"/>
                      <a:pt x="325755" y="161449"/>
                      <a:pt x="318897" y="180022"/>
                    </a:cubicBezTo>
                    <a:lnTo>
                      <a:pt x="318325" y="181642"/>
                    </a:lnTo>
                    <a:lnTo>
                      <a:pt x="230219" y="181642"/>
                    </a:lnTo>
                    <a:lnTo>
                      <a:pt x="230219" y="179546"/>
                    </a:lnTo>
                    <a:cubicBezTo>
                      <a:pt x="225552" y="145733"/>
                      <a:pt x="220694" y="110109"/>
                      <a:pt x="215551" y="73914"/>
                    </a:cubicBezTo>
                    <a:cubicBezTo>
                      <a:pt x="212979" y="55340"/>
                      <a:pt x="210407" y="36767"/>
                      <a:pt x="207931" y="18479"/>
                    </a:cubicBezTo>
                    <a:lnTo>
                      <a:pt x="212788" y="18479"/>
                    </a:lnTo>
                    <a:cubicBezTo>
                      <a:pt x="196596" y="142304"/>
                      <a:pt x="181356" y="258223"/>
                      <a:pt x="167926" y="360331"/>
                    </a:cubicBezTo>
                    <a:lnTo>
                      <a:pt x="166306" y="372904"/>
                    </a:lnTo>
                    <a:lnTo>
                      <a:pt x="163639" y="360521"/>
                    </a:lnTo>
                    <a:cubicBezTo>
                      <a:pt x="141827" y="257842"/>
                      <a:pt x="122968" y="169354"/>
                      <a:pt x="108394" y="100584"/>
                    </a:cubicBezTo>
                    <a:lnTo>
                      <a:pt x="111157" y="100584"/>
                    </a:lnTo>
                    <a:lnTo>
                      <a:pt x="66865" y="189262"/>
                    </a:lnTo>
                    <a:lnTo>
                      <a:pt x="66865" y="189738"/>
                    </a:lnTo>
                    <a:lnTo>
                      <a:pt x="4381" y="189738"/>
                    </a:lnTo>
                    <a:lnTo>
                      <a:pt x="0" y="189738"/>
                    </a:lnTo>
                    <a:lnTo>
                      <a:pt x="4381" y="189738"/>
                    </a:lnTo>
                    <a:lnTo>
                      <a:pt x="17145" y="189738"/>
                    </a:lnTo>
                    <a:lnTo>
                      <a:pt x="66294" y="188785"/>
                    </a:lnTo>
                    <a:lnTo>
                      <a:pt x="65437" y="189357"/>
                    </a:lnTo>
                    <a:lnTo>
                      <a:pt x="108775" y="100298"/>
                    </a:lnTo>
                    <a:lnTo>
                      <a:pt x="110680" y="96393"/>
                    </a:lnTo>
                    <a:lnTo>
                      <a:pt x="111538" y="100584"/>
                    </a:lnTo>
                    <a:cubicBezTo>
                      <a:pt x="126492" y="169259"/>
                      <a:pt x="145828" y="257651"/>
                      <a:pt x="168212" y="360235"/>
                    </a:cubicBezTo>
                    <a:lnTo>
                      <a:pt x="163925" y="360235"/>
                    </a:lnTo>
                    <a:cubicBezTo>
                      <a:pt x="177165" y="258127"/>
                      <a:pt x="192500" y="142018"/>
                      <a:pt x="208216" y="18288"/>
                    </a:cubicBezTo>
                    <a:lnTo>
                      <a:pt x="210598" y="0"/>
                    </a:lnTo>
                    <a:lnTo>
                      <a:pt x="213074" y="18288"/>
                    </a:lnTo>
                    <a:cubicBezTo>
                      <a:pt x="215614" y="36576"/>
                      <a:pt x="218186" y="55054"/>
                      <a:pt x="220789" y="73724"/>
                    </a:cubicBezTo>
                    <a:cubicBezTo>
                      <a:pt x="225838" y="109918"/>
                      <a:pt x="230314" y="145542"/>
                      <a:pt x="235363" y="179356"/>
                    </a:cubicBezTo>
                    <a:lnTo>
                      <a:pt x="232981" y="177165"/>
                    </a:lnTo>
                    <a:lnTo>
                      <a:pt x="317182" y="177165"/>
                    </a:lnTo>
                    <a:lnTo>
                      <a:pt x="314896" y="178689"/>
                    </a:lnTo>
                    <a:lnTo>
                      <a:pt x="334804" y="125063"/>
                    </a:lnTo>
                    <a:lnTo>
                      <a:pt x="336709" y="119825"/>
                    </a:lnTo>
                    <a:lnTo>
                      <a:pt x="339185" y="124777"/>
                    </a:lnTo>
                    <a:cubicBezTo>
                      <a:pt x="358235" y="164021"/>
                      <a:pt x="376238" y="201835"/>
                      <a:pt x="393478" y="237839"/>
                    </a:cubicBezTo>
                    <a:lnTo>
                      <a:pt x="389382" y="238411"/>
                    </a:lnTo>
                    <a:cubicBezTo>
                      <a:pt x="403384" y="162211"/>
                      <a:pt x="416147" y="92392"/>
                      <a:pt x="427482" y="33052"/>
                    </a:cubicBezTo>
                    <a:lnTo>
                      <a:pt x="428625" y="26479"/>
                    </a:lnTo>
                    <a:lnTo>
                      <a:pt x="430816" y="32766"/>
                    </a:lnTo>
                    <a:cubicBezTo>
                      <a:pt x="451485" y="91630"/>
                      <a:pt x="468916" y="141256"/>
                      <a:pt x="482251" y="179165"/>
                    </a:cubicBezTo>
                    <a:lnTo>
                      <a:pt x="481203" y="178403"/>
                    </a:lnTo>
                    <a:lnTo>
                      <a:pt x="551212" y="179642"/>
                    </a:lnTo>
                    <a:lnTo>
                      <a:pt x="569405" y="17964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" name="Google Shape;283;p16">
                <a:extLst>
                  <a:ext uri="{FF2B5EF4-FFF2-40B4-BE49-F238E27FC236}">
                    <a16:creationId xmlns:a16="http://schemas.microsoft.com/office/drawing/2014/main" id="{C41F6D91-7F8D-D938-49EA-AA4F514A6084}"/>
                  </a:ext>
                </a:extLst>
              </p:cNvPr>
              <p:cNvSpPr/>
              <p:nvPr/>
            </p:nvSpPr>
            <p:spPr>
              <a:xfrm>
                <a:off x="4277985" y="2848991"/>
                <a:ext cx="34480" cy="34480"/>
              </a:xfrm>
              <a:custGeom>
                <a:avLst/>
                <a:gdLst/>
                <a:ahLst/>
                <a:cxnLst/>
                <a:rect l="l" t="t" r="r" b="b"/>
                <a:pathLst>
                  <a:path w="34480" h="34480" extrusionOk="0">
                    <a:moveTo>
                      <a:pt x="34480" y="17240"/>
                    </a:moveTo>
                    <a:cubicBezTo>
                      <a:pt x="34480" y="26762"/>
                      <a:pt x="26762" y="34480"/>
                      <a:pt x="17240" y="34480"/>
                    </a:cubicBezTo>
                    <a:cubicBezTo>
                      <a:pt x="7719" y="34480"/>
                      <a:pt x="0" y="26762"/>
                      <a:pt x="0" y="17240"/>
                    </a:cubicBezTo>
                    <a:cubicBezTo>
                      <a:pt x="0" y="7719"/>
                      <a:pt x="7719" y="0"/>
                      <a:pt x="17240" y="0"/>
                    </a:cubicBezTo>
                    <a:cubicBezTo>
                      <a:pt x="26762" y="0"/>
                      <a:pt x="34480" y="7719"/>
                      <a:pt x="34480" y="1724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8" name="Google Shape;284;p16">
              <a:extLst>
                <a:ext uri="{FF2B5EF4-FFF2-40B4-BE49-F238E27FC236}">
                  <a16:creationId xmlns:a16="http://schemas.microsoft.com/office/drawing/2014/main" id="{2F8E5385-5D25-3062-14E9-4D8698B5C36C}"/>
                </a:ext>
              </a:extLst>
            </p:cNvPr>
            <p:cNvGrpSpPr/>
            <p:nvPr/>
          </p:nvGrpSpPr>
          <p:grpSpPr>
            <a:xfrm>
              <a:off x="1864992" y="1210373"/>
              <a:ext cx="2001495" cy="879608"/>
              <a:chOff x="1952075" y="1212691"/>
              <a:chExt cx="2712053" cy="1191881"/>
            </a:xfrm>
          </p:grpSpPr>
          <p:sp>
            <p:nvSpPr>
              <p:cNvPr id="429" name="Google Shape;285;p16">
                <a:extLst>
                  <a:ext uri="{FF2B5EF4-FFF2-40B4-BE49-F238E27FC236}">
                    <a16:creationId xmlns:a16="http://schemas.microsoft.com/office/drawing/2014/main" id="{FB278B33-E3F9-424F-6A74-D66F281060E3}"/>
                  </a:ext>
                </a:extLst>
              </p:cNvPr>
              <p:cNvSpPr/>
              <p:nvPr/>
            </p:nvSpPr>
            <p:spPr>
              <a:xfrm>
                <a:off x="3860310" y="2172601"/>
                <a:ext cx="378437" cy="231971"/>
              </a:xfrm>
              <a:custGeom>
                <a:avLst/>
                <a:gdLst/>
                <a:ahLst/>
                <a:cxnLst/>
                <a:rect l="l" t="t" r="r" b="b"/>
                <a:pathLst>
                  <a:path w="378437" h="231971" extrusionOk="0">
                    <a:moveTo>
                      <a:pt x="378432" y="19"/>
                    </a:moveTo>
                    <a:cubicBezTo>
                      <a:pt x="379194" y="1162"/>
                      <a:pt x="294993" y="54026"/>
                      <a:pt x="190504" y="118129"/>
                    </a:cubicBezTo>
                    <a:cubicBezTo>
                      <a:pt x="86015" y="182232"/>
                      <a:pt x="670" y="233096"/>
                      <a:pt x="4" y="231953"/>
                    </a:cubicBezTo>
                    <a:cubicBezTo>
                      <a:pt x="-663" y="230810"/>
                      <a:pt x="83443" y="177946"/>
                      <a:pt x="188027" y="113843"/>
                    </a:cubicBezTo>
                    <a:cubicBezTo>
                      <a:pt x="292612" y="49739"/>
                      <a:pt x="377670" y="-1124"/>
                      <a:pt x="378432" y="1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0" name="Google Shape;286;p16">
                <a:extLst>
                  <a:ext uri="{FF2B5EF4-FFF2-40B4-BE49-F238E27FC236}">
                    <a16:creationId xmlns:a16="http://schemas.microsoft.com/office/drawing/2014/main" id="{771CC12F-7F9D-69B9-E5F2-DDC1558A419D}"/>
                  </a:ext>
                </a:extLst>
              </p:cNvPr>
              <p:cNvSpPr/>
              <p:nvPr/>
            </p:nvSpPr>
            <p:spPr>
              <a:xfrm>
                <a:off x="4420669" y="2120233"/>
                <a:ext cx="132683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132683" h="35813" extrusionOk="0">
                    <a:moveTo>
                      <a:pt x="0" y="0"/>
                    </a:moveTo>
                    <a:lnTo>
                      <a:pt x="132683" y="0"/>
                    </a:lnTo>
                    <a:lnTo>
                      <a:pt x="132683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1" name="Google Shape;287;p16">
                <a:extLst>
                  <a:ext uri="{FF2B5EF4-FFF2-40B4-BE49-F238E27FC236}">
                    <a16:creationId xmlns:a16="http://schemas.microsoft.com/office/drawing/2014/main" id="{1BB7CBCC-BECE-87D2-6141-C3D2C840FDC3}"/>
                  </a:ext>
                </a:extLst>
              </p:cNvPr>
              <p:cNvSpPr/>
              <p:nvPr/>
            </p:nvSpPr>
            <p:spPr>
              <a:xfrm>
                <a:off x="4614027" y="2059654"/>
                <a:ext cx="50101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50101" h="35813" extrusionOk="0">
                    <a:moveTo>
                      <a:pt x="0" y="0"/>
                    </a:moveTo>
                    <a:lnTo>
                      <a:pt x="50102" y="0"/>
                    </a:lnTo>
                    <a:lnTo>
                      <a:pt x="50102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2" name="Google Shape;288;p16">
                <a:extLst>
                  <a:ext uri="{FF2B5EF4-FFF2-40B4-BE49-F238E27FC236}">
                    <a16:creationId xmlns:a16="http://schemas.microsoft.com/office/drawing/2014/main" id="{1EDFD0E1-C0C0-7856-66DF-56564C7F57C3}"/>
                  </a:ext>
                </a:extLst>
              </p:cNvPr>
              <p:cNvSpPr/>
              <p:nvPr/>
            </p:nvSpPr>
            <p:spPr>
              <a:xfrm>
                <a:off x="4578975" y="2120233"/>
                <a:ext cx="85153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85153" h="35813" extrusionOk="0">
                    <a:moveTo>
                      <a:pt x="0" y="0"/>
                    </a:moveTo>
                    <a:lnTo>
                      <a:pt x="85153" y="0"/>
                    </a:lnTo>
                    <a:lnTo>
                      <a:pt x="85153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3" name="Google Shape;289;p16">
                <a:extLst>
                  <a:ext uri="{FF2B5EF4-FFF2-40B4-BE49-F238E27FC236}">
                    <a16:creationId xmlns:a16="http://schemas.microsoft.com/office/drawing/2014/main" id="{A6BEFC28-CB1F-9473-B879-A3F6EF551947}"/>
                  </a:ext>
                </a:extLst>
              </p:cNvPr>
              <p:cNvSpPr/>
              <p:nvPr/>
            </p:nvSpPr>
            <p:spPr>
              <a:xfrm>
                <a:off x="4348184" y="2120233"/>
                <a:ext cx="50101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50101" h="35813" extrusionOk="0">
                    <a:moveTo>
                      <a:pt x="0" y="0"/>
                    </a:moveTo>
                    <a:lnTo>
                      <a:pt x="50102" y="0"/>
                    </a:lnTo>
                    <a:lnTo>
                      <a:pt x="50102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" name="Google Shape;290;p16">
                <a:extLst>
                  <a:ext uri="{FF2B5EF4-FFF2-40B4-BE49-F238E27FC236}">
                    <a16:creationId xmlns:a16="http://schemas.microsoft.com/office/drawing/2014/main" id="{A514E52D-EB94-70E1-54D9-A5EC1E15DE5B}"/>
                  </a:ext>
                </a:extLst>
              </p:cNvPr>
              <p:cNvSpPr/>
              <p:nvPr/>
            </p:nvSpPr>
            <p:spPr>
              <a:xfrm>
                <a:off x="4346946" y="2189194"/>
                <a:ext cx="232029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232029" h="35813" extrusionOk="0">
                    <a:moveTo>
                      <a:pt x="0" y="0"/>
                    </a:moveTo>
                    <a:lnTo>
                      <a:pt x="232029" y="0"/>
                    </a:lnTo>
                    <a:lnTo>
                      <a:pt x="232029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" name="Google Shape;291;p16">
                <a:extLst>
                  <a:ext uri="{FF2B5EF4-FFF2-40B4-BE49-F238E27FC236}">
                    <a16:creationId xmlns:a16="http://schemas.microsoft.com/office/drawing/2014/main" id="{051098D0-5C5B-54BD-E232-770324295FEF}"/>
                  </a:ext>
                </a:extLst>
              </p:cNvPr>
              <p:cNvSpPr/>
              <p:nvPr/>
            </p:nvSpPr>
            <p:spPr>
              <a:xfrm>
                <a:off x="4420669" y="2249773"/>
                <a:ext cx="132683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132683" h="35813" extrusionOk="0">
                    <a:moveTo>
                      <a:pt x="0" y="0"/>
                    </a:moveTo>
                    <a:lnTo>
                      <a:pt x="132683" y="0"/>
                    </a:lnTo>
                    <a:lnTo>
                      <a:pt x="132683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" name="Google Shape;292;p16">
                <a:extLst>
                  <a:ext uri="{FF2B5EF4-FFF2-40B4-BE49-F238E27FC236}">
                    <a16:creationId xmlns:a16="http://schemas.microsoft.com/office/drawing/2014/main" id="{81D2A077-275D-86DB-78D8-F09949E9B5BC}"/>
                  </a:ext>
                </a:extLst>
              </p:cNvPr>
              <p:cNvSpPr/>
              <p:nvPr/>
            </p:nvSpPr>
            <p:spPr>
              <a:xfrm>
                <a:off x="4614027" y="2189194"/>
                <a:ext cx="50101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50101" h="35813" extrusionOk="0">
                    <a:moveTo>
                      <a:pt x="0" y="0"/>
                    </a:moveTo>
                    <a:lnTo>
                      <a:pt x="50102" y="0"/>
                    </a:lnTo>
                    <a:lnTo>
                      <a:pt x="50102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" name="Google Shape;293;p16">
                <a:extLst>
                  <a:ext uri="{FF2B5EF4-FFF2-40B4-BE49-F238E27FC236}">
                    <a16:creationId xmlns:a16="http://schemas.microsoft.com/office/drawing/2014/main" id="{5C25A986-86B4-8F61-DA40-D40DC2316772}"/>
                  </a:ext>
                </a:extLst>
              </p:cNvPr>
              <p:cNvSpPr/>
              <p:nvPr/>
            </p:nvSpPr>
            <p:spPr>
              <a:xfrm>
                <a:off x="4578975" y="2249773"/>
                <a:ext cx="85153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85153" h="35813" extrusionOk="0">
                    <a:moveTo>
                      <a:pt x="0" y="0"/>
                    </a:moveTo>
                    <a:lnTo>
                      <a:pt x="85153" y="0"/>
                    </a:lnTo>
                    <a:lnTo>
                      <a:pt x="85153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" name="Google Shape;294;p16">
                <a:extLst>
                  <a:ext uri="{FF2B5EF4-FFF2-40B4-BE49-F238E27FC236}">
                    <a16:creationId xmlns:a16="http://schemas.microsoft.com/office/drawing/2014/main" id="{EBB5A73B-8DEE-92A9-A1B5-E7798A1F77C9}"/>
                  </a:ext>
                </a:extLst>
              </p:cNvPr>
              <p:cNvSpPr/>
              <p:nvPr/>
            </p:nvSpPr>
            <p:spPr>
              <a:xfrm>
                <a:off x="4348184" y="2249773"/>
                <a:ext cx="50101" cy="35813"/>
              </a:xfrm>
              <a:custGeom>
                <a:avLst/>
                <a:gdLst/>
                <a:ahLst/>
                <a:cxnLst/>
                <a:rect l="l" t="t" r="r" b="b"/>
                <a:pathLst>
                  <a:path w="50101" h="35813" extrusionOk="0">
                    <a:moveTo>
                      <a:pt x="0" y="0"/>
                    </a:moveTo>
                    <a:lnTo>
                      <a:pt x="50102" y="0"/>
                    </a:lnTo>
                    <a:lnTo>
                      <a:pt x="50102" y="35814"/>
                    </a:lnTo>
                    <a:lnTo>
                      <a:pt x="0" y="358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9" name="Google Shape;295;p16">
                <a:extLst>
                  <a:ext uri="{FF2B5EF4-FFF2-40B4-BE49-F238E27FC236}">
                    <a16:creationId xmlns:a16="http://schemas.microsoft.com/office/drawing/2014/main" id="{A7F23AE4-C156-7A1C-1FE6-B1EDD2F610F7}"/>
                  </a:ext>
                </a:extLst>
              </p:cNvPr>
              <p:cNvSpPr/>
              <p:nvPr/>
            </p:nvSpPr>
            <p:spPr>
              <a:xfrm>
                <a:off x="4221501" y="2155380"/>
                <a:ext cx="34480" cy="34480"/>
              </a:xfrm>
              <a:custGeom>
                <a:avLst/>
                <a:gdLst/>
                <a:ahLst/>
                <a:cxnLst/>
                <a:rect l="l" t="t" r="r" b="b"/>
                <a:pathLst>
                  <a:path w="34480" h="34480" extrusionOk="0">
                    <a:moveTo>
                      <a:pt x="34480" y="17240"/>
                    </a:moveTo>
                    <a:cubicBezTo>
                      <a:pt x="34480" y="26762"/>
                      <a:pt x="26762" y="34480"/>
                      <a:pt x="17240" y="34480"/>
                    </a:cubicBezTo>
                    <a:cubicBezTo>
                      <a:pt x="7719" y="34480"/>
                      <a:pt x="0" y="26762"/>
                      <a:pt x="0" y="17240"/>
                    </a:cubicBezTo>
                    <a:cubicBezTo>
                      <a:pt x="0" y="7719"/>
                      <a:pt x="7719" y="0"/>
                      <a:pt x="17240" y="0"/>
                    </a:cubicBezTo>
                    <a:cubicBezTo>
                      <a:pt x="26762" y="0"/>
                      <a:pt x="34480" y="7719"/>
                      <a:pt x="34480" y="1724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0" name="Google Shape;296;p16">
                <a:extLst>
                  <a:ext uri="{FF2B5EF4-FFF2-40B4-BE49-F238E27FC236}">
                    <a16:creationId xmlns:a16="http://schemas.microsoft.com/office/drawing/2014/main" id="{F2F25DF1-C48D-82C1-2EED-27A32822E267}"/>
                  </a:ext>
                </a:extLst>
              </p:cNvPr>
              <p:cNvSpPr/>
              <p:nvPr/>
            </p:nvSpPr>
            <p:spPr>
              <a:xfrm>
                <a:off x="3285004" y="1212691"/>
                <a:ext cx="184308" cy="46672"/>
              </a:xfrm>
              <a:custGeom>
                <a:avLst/>
                <a:gdLst/>
                <a:ahLst/>
                <a:cxnLst/>
                <a:rect l="l" t="t" r="r" b="b"/>
                <a:pathLst>
                  <a:path w="184308" h="46672" extrusionOk="0">
                    <a:moveTo>
                      <a:pt x="0" y="0"/>
                    </a:moveTo>
                    <a:lnTo>
                      <a:pt x="184309" y="0"/>
                    </a:lnTo>
                    <a:lnTo>
                      <a:pt x="184309" y="46673"/>
                    </a:lnTo>
                    <a:lnTo>
                      <a:pt x="0" y="4667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1" name="Google Shape;297;p16">
                <a:extLst>
                  <a:ext uri="{FF2B5EF4-FFF2-40B4-BE49-F238E27FC236}">
                    <a16:creationId xmlns:a16="http://schemas.microsoft.com/office/drawing/2014/main" id="{EF17C810-3312-A0EE-47D5-350EF1C9FDA6}"/>
                  </a:ext>
                </a:extLst>
              </p:cNvPr>
              <p:cNvSpPr/>
              <p:nvPr/>
            </p:nvSpPr>
            <p:spPr>
              <a:xfrm>
                <a:off x="3234807" y="1277937"/>
                <a:ext cx="184308" cy="46672"/>
              </a:xfrm>
              <a:custGeom>
                <a:avLst/>
                <a:gdLst/>
                <a:ahLst/>
                <a:cxnLst/>
                <a:rect l="l" t="t" r="r" b="b"/>
                <a:pathLst>
                  <a:path w="184308" h="46672" extrusionOk="0">
                    <a:moveTo>
                      <a:pt x="0" y="0"/>
                    </a:moveTo>
                    <a:lnTo>
                      <a:pt x="184309" y="0"/>
                    </a:lnTo>
                    <a:lnTo>
                      <a:pt x="184309" y="46673"/>
                    </a:lnTo>
                    <a:lnTo>
                      <a:pt x="0" y="4667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2" name="Google Shape;298;p16">
                <a:extLst>
                  <a:ext uri="{FF2B5EF4-FFF2-40B4-BE49-F238E27FC236}">
                    <a16:creationId xmlns:a16="http://schemas.microsoft.com/office/drawing/2014/main" id="{A04ED035-B8FE-811F-A381-384970643908}"/>
                  </a:ext>
                </a:extLst>
              </p:cNvPr>
              <p:cNvSpPr/>
              <p:nvPr/>
            </p:nvSpPr>
            <p:spPr>
              <a:xfrm>
                <a:off x="3491982" y="1212691"/>
                <a:ext cx="79343" cy="46672"/>
              </a:xfrm>
              <a:custGeom>
                <a:avLst/>
                <a:gdLst/>
                <a:ahLst/>
                <a:cxnLst/>
                <a:rect l="l" t="t" r="r" b="b"/>
                <a:pathLst>
                  <a:path w="79343" h="46672" extrusionOk="0">
                    <a:moveTo>
                      <a:pt x="0" y="0"/>
                    </a:moveTo>
                    <a:lnTo>
                      <a:pt x="79343" y="0"/>
                    </a:lnTo>
                    <a:lnTo>
                      <a:pt x="79343" y="46673"/>
                    </a:lnTo>
                    <a:lnTo>
                      <a:pt x="0" y="4667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3" name="Google Shape;299;p16">
                <a:extLst>
                  <a:ext uri="{FF2B5EF4-FFF2-40B4-BE49-F238E27FC236}">
                    <a16:creationId xmlns:a16="http://schemas.microsoft.com/office/drawing/2014/main" id="{87C51275-B743-5644-8EBA-26B48690BE33}"/>
                  </a:ext>
                </a:extLst>
              </p:cNvPr>
              <p:cNvSpPr/>
              <p:nvPr/>
            </p:nvSpPr>
            <p:spPr>
              <a:xfrm>
                <a:off x="3249571" y="1212691"/>
                <a:ext cx="18002" cy="46672"/>
              </a:xfrm>
              <a:custGeom>
                <a:avLst/>
                <a:gdLst/>
                <a:ahLst/>
                <a:cxnLst/>
                <a:rect l="l" t="t" r="r" b="b"/>
                <a:pathLst>
                  <a:path w="18002" h="46672" extrusionOk="0">
                    <a:moveTo>
                      <a:pt x="0" y="0"/>
                    </a:moveTo>
                    <a:lnTo>
                      <a:pt x="18002" y="0"/>
                    </a:lnTo>
                    <a:lnTo>
                      <a:pt x="18002" y="46673"/>
                    </a:lnTo>
                    <a:lnTo>
                      <a:pt x="0" y="4667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4" name="Google Shape;300;p16">
                <a:extLst>
                  <a:ext uri="{FF2B5EF4-FFF2-40B4-BE49-F238E27FC236}">
                    <a16:creationId xmlns:a16="http://schemas.microsoft.com/office/drawing/2014/main" id="{6E540342-74AE-6108-555C-EB2634EFF393}"/>
                  </a:ext>
                </a:extLst>
              </p:cNvPr>
              <p:cNvSpPr/>
              <p:nvPr/>
            </p:nvSpPr>
            <p:spPr>
              <a:xfrm>
                <a:off x="3442071" y="1279366"/>
                <a:ext cx="18002" cy="46672"/>
              </a:xfrm>
              <a:custGeom>
                <a:avLst/>
                <a:gdLst/>
                <a:ahLst/>
                <a:cxnLst/>
                <a:rect l="l" t="t" r="r" b="b"/>
                <a:pathLst>
                  <a:path w="18002" h="46672" extrusionOk="0">
                    <a:moveTo>
                      <a:pt x="0" y="0"/>
                    </a:moveTo>
                    <a:lnTo>
                      <a:pt x="18002" y="0"/>
                    </a:lnTo>
                    <a:lnTo>
                      <a:pt x="18002" y="46673"/>
                    </a:lnTo>
                    <a:lnTo>
                      <a:pt x="0" y="4667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5" name="Google Shape;301;p16">
                <a:extLst>
                  <a:ext uri="{FF2B5EF4-FFF2-40B4-BE49-F238E27FC236}">
                    <a16:creationId xmlns:a16="http://schemas.microsoft.com/office/drawing/2014/main" id="{59177170-9CC6-4B30-5C6C-A54F24C4282A}"/>
                  </a:ext>
                </a:extLst>
              </p:cNvPr>
              <p:cNvSpPr/>
              <p:nvPr/>
            </p:nvSpPr>
            <p:spPr>
              <a:xfrm>
                <a:off x="3479504" y="1279366"/>
                <a:ext cx="18002" cy="46672"/>
              </a:xfrm>
              <a:custGeom>
                <a:avLst/>
                <a:gdLst/>
                <a:ahLst/>
                <a:cxnLst/>
                <a:rect l="l" t="t" r="r" b="b"/>
                <a:pathLst>
                  <a:path w="18002" h="46672" extrusionOk="0">
                    <a:moveTo>
                      <a:pt x="0" y="0"/>
                    </a:moveTo>
                    <a:lnTo>
                      <a:pt x="18002" y="0"/>
                    </a:lnTo>
                    <a:lnTo>
                      <a:pt x="18002" y="46673"/>
                    </a:lnTo>
                    <a:lnTo>
                      <a:pt x="0" y="4667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6" name="Google Shape;302;p16">
                <a:extLst>
                  <a:ext uri="{FF2B5EF4-FFF2-40B4-BE49-F238E27FC236}">
                    <a16:creationId xmlns:a16="http://schemas.microsoft.com/office/drawing/2014/main" id="{965A7700-04A1-4EB5-CB7E-3604B0133446}"/>
                  </a:ext>
                </a:extLst>
              </p:cNvPr>
              <p:cNvSpPr/>
              <p:nvPr/>
            </p:nvSpPr>
            <p:spPr>
              <a:xfrm>
                <a:off x="1952075" y="1907444"/>
                <a:ext cx="356901" cy="41052"/>
              </a:xfrm>
              <a:custGeom>
                <a:avLst/>
                <a:gdLst/>
                <a:ahLst/>
                <a:cxnLst/>
                <a:rect l="l" t="t" r="r" b="b"/>
                <a:pathLst>
                  <a:path w="356901" h="41052" extrusionOk="0">
                    <a:moveTo>
                      <a:pt x="0" y="0"/>
                    </a:moveTo>
                    <a:lnTo>
                      <a:pt x="356902" y="0"/>
                    </a:lnTo>
                    <a:lnTo>
                      <a:pt x="356902" y="41053"/>
                    </a:lnTo>
                    <a:lnTo>
                      <a:pt x="0" y="4105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7" name="Google Shape;303;p16">
                <a:extLst>
                  <a:ext uri="{FF2B5EF4-FFF2-40B4-BE49-F238E27FC236}">
                    <a16:creationId xmlns:a16="http://schemas.microsoft.com/office/drawing/2014/main" id="{E99C8DD2-773C-C797-1500-2979B773309E}"/>
                  </a:ext>
                </a:extLst>
              </p:cNvPr>
              <p:cNvSpPr/>
              <p:nvPr/>
            </p:nvSpPr>
            <p:spPr>
              <a:xfrm>
                <a:off x="1952075" y="2038318"/>
                <a:ext cx="356901" cy="41052"/>
              </a:xfrm>
              <a:custGeom>
                <a:avLst/>
                <a:gdLst/>
                <a:ahLst/>
                <a:cxnLst/>
                <a:rect l="l" t="t" r="r" b="b"/>
                <a:pathLst>
                  <a:path w="356901" h="41052" extrusionOk="0">
                    <a:moveTo>
                      <a:pt x="0" y="0"/>
                    </a:moveTo>
                    <a:lnTo>
                      <a:pt x="356902" y="0"/>
                    </a:lnTo>
                    <a:lnTo>
                      <a:pt x="356902" y="41053"/>
                    </a:lnTo>
                    <a:lnTo>
                      <a:pt x="0" y="4105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8" name="Google Shape;304;p16">
                <a:extLst>
                  <a:ext uri="{FF2B5EF4-FFF2-40B4-BE49-F238E27FC236}">
                    <a16:creationId xmlns:a16="http://schemas.microsoft.com/office/drawing/2014/main" id="{50A4E5D1-1BE7-8D64-16BE-2F97234F7E72}"/>
                  </a:ext>
                </a:extLst>
              </p:cNvPr>
              <p:cNvSpPr/>
              <p:nvPr/>
            </p:nvSpPr>
            <p:spPr>
              <a:xfrm>
                <a:off x="1952075" y="1971738"/>
                <a:ext cx="21335" cy="41052"/>
              </a:xfrm>
              <a:custGeom>
                <a:avLst/>
                <a:gdLst/>
                <a:ahLst/>
                <a:cxnLst/>
                <a:rect l="l" t="t" r="r" b="b"/>
                <a:pathLst>
                  <a:path w="21335" h="41052" extrusionOk="0">
                    <a:moveTo>
                      <a:pt x="0" y="0"/>
                    </a:moveTo>
                    <a:lnTo>
                      <a:pt x="21336" y="0"/>
                    </a:lnTo>
                    <a:lnTo>
                      <a:pt x="21336" y="41053"/>
                    </a:lnTo>
                    <a:lnTo>
                      <a:pt x="0" y="4105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9" name="Google Shape;305;p16">
                <a:extLst>
                  <a:ext uri="{FF2B5EF4-FFF2-40B4-BE49-F238E27FC236}">
                    <a16:creationId xmlns:a16="http://schemas.microsoft.com/office/drawing/2014/main" id="{64EC1793-2075-E838-109E-A6D3D56825FB}"/>
                  </a:ext>
                </a:extLst>
              </p:cNvPr>
              <p:cNvSpPr/>
              <p:nvPr/>
            </p:nvSpPr>
            <p:spPr>
              <a:xfrm>
                <a:off x="2337361" y="2045557"/>
                <a:ext cx="21336" cy="41052"/>
              </a:xfrm>
              <a:custGeom>
                <a:avLst/>
                <a:gdLst/>
                <a:ahLst/>
                <a:cxnLst/>
                <a:rect l="l" t="t" r="r" b="b"/>
                <a:pathLst>
                  <a:path w="21336" h="41052" extrusionOk="0">
                    <a:moveTo>
                      <a:pt x="0" y="0"/>
                    </a:moveTo>
                    <a:lnTo>
                      <a:pt x="21336" y="0"/>
                    </a:lnTo>
                    <a:lnTo>
                      <a:pt x="21336" y="41053"/>
                    </a:lnTo>
                    <a:lnTo>
                      <a:pt x="0" y="4105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0" name="Google Shape;306;p16">
                <a:extLst>
                  <a:ext uri="{FF2B5EF4-FFF2-40B4-BE49-F238E27FC236}">
                    <a16:creationId xmlns:a16="http://schemas.microsoft.com/office/drawing/2014/main" id="{B637FE25-040C-47A9-5BEF-8A2B075EE26C}"/>
                  </a:ext>
                </a:extLst>
              </p:cNvPr>
              <p:cNvSpPr/>
              <p:nvPr/>
            </p:nvSpPr>
            <p:spPr>
              <a:xfrm>
                <a:off x="2328884" y="1907444"/>
                <a:ext cx="69722" cy="41052"/>
              </a:xfrm>
              <a:custGeom>
                <a:avLst/>
                <a:gdLst/>
                <a:ahLst/>
                <a:cxnLst/>
                <a:rect l="l" t="t" r="r" b="b"/>
                <a:pathLst>
                  <a:path w="69722" h="41052" extrusionOk="0">
                    <a:moveTo>
                      <a:pt x="0" y="0"/>
                    </a:moveTo>
                    <a:lnTo>
                      <a:pt x="69723" y="0"/>
                    </a:lnTo>
                    <a:lnTo>
                      <a:pt x="69723" y="41053"/>
                    </a:lnTo>
                    <a:lnTo>
                      <a:pt x="0" y="4105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1" name="Google Shape;307;p16">
                <a:extLst>
                  <a:ext uri="{FF2B5EF4-FFF2-40B4-BE49-F238E27FC236}">
                    <a16:creationId xmlns:a16="http://schemas.microsoft.com/office/drawing/2014/main" id="{6CDC7100-A440-D735-101B-601361AD5F99}"/>
                  </a:ext>
                </a:extLst>
              </p:cNvPr>
              <p:cNvSpPr/>
              <p:nvPr/>
            </p:nvSpPr>
            <p:spPr>
              <a:xfrm>
                <a:off x="2137527" y="1971262"/>
                <a:ext cx="69722" cy="41052"/>
              </a:xfrm>
              <a:custGeom>
                <a:avLst/>
                <a:gdLst/>
                <a:ahLst/>
                <a:cxnLst/>
                <a:rect l="l" t="t" r="r" b="b"/>
                <a:pathLst>
                  <a:path w="69722" h="41052" extrusionOk="0">
                    <a:moveTo>
                      <a:pt x="0" y="0"/>
                    </a:moveTo>
                    <a:lnTo>
                      <a:pt x="69723" y="0"/>
                    </a:lnTo>
                    <a:lnTo>
                      <a:pt x="69723" y="41053"/>
                    </a:lnTo>
                    <a:lnTo>
                      <a:pt x="0" y="4105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2" name="Google Shape;308;p16">
                <a:extLst>
                  <a:ext uri="{FF2B5EF4-FFF2-40B4-BE49-F238E27FC236}">
                    <a16:creationId xmlns:a16="http://schemas.microsoft.com/office/drawing/2014/main" id="{C8ECA265-D4B2-9AE3-62BD-52F7FE2B6FBE}"/>
                  </a:ext>
                </a:extLst>
              </p:cNvPr>
              <p:cNvSpPr/>
              <p:nvPr/>
            </p:nvSpPr>
            <p:spPr>
              <a:xfrm>
                <a:off x="2226205" y="1970214"/>
                <a:ext cx="111632" cy="41052"/>
              </a:xfrm>
              <a:custGeom>
                <a:avLst/>
                <a:gdLst/>
                <a:ahLst/>
                <a:cxnLst/>
                <a:rect l="l" t="t" r="r" b="b"/>
                <a:pathLst>
                  <a:path w="111632" h="41052" extrusionOk="0">
                    <a:moveTo>
                      <a:pt x="0" y="0"/>
                    </a:moveTo>
                    <a:lnTo>
                      <a:pt x="111633" y="0"/>
                    </a:lnTo>
                    <a:lnTo>
                      <a:pt x="111633" y="41053"/>
                    </a:lnTo>
                    <a:lnTo>
                      <a:pt x="0" y="41053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82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871AA8-00E9-8C6A-907C-C83F44BEF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9</a:t>
            </a:fld>
            <a:endParaRPr lang="fa-IR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7898B75-CA49-4C5A-32F8-59B6FF8BE4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2" r="16212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F807EFC-2A79-ADCB-6354-CE01323975E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95" b="17095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63DE406D-7ACD-EC3D-B44B-DBEF8238809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5" r="16215"/>
          <a:stretch>
            <a:fillRect/>
          </a:stretch>
        </p:blipFill>
        <p:spPr/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358CB7F-BD1F-7555-C91B-964262EF294F}"/>
              </a:ext>
            </a:extLst>
          </p:cNvPr>
          <p:cNvSpPr txBox="1"/>
          <p:nvPr/>
        </p:nvSpPr>
        <p:spPr>
          <a:xfrm>
            <a:off x="8864456" y="3823948"/>
            <a:ext cx="2593894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984C62-9CB7-5F6C-5AD6-7E87267D926F}"/>
              </a:ext>
            </a:extLst>
          </p:cNvPr>
          <p:cNvSpPr txBox="1"/>
          <p:nvPr/>
        </p:nvSpPr>
        <p:spPr>
          <a:xfrm>
            <a:off x="4957093" y="818368"/>
            <a:ext cx="2593894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FB284E7-2546-D72B-7310-06ECB95C5338}"/>
              </a:ext>
            </a:extLst>
          </p:cNvPr>
          <p:cNvSpPr txBox="1"/>
          <p:nvPr/>
        </p:nvSpPr>
        <p:spPr>
          <a:xfrm>
            <a:off x="1049728" y="3823948"/>
            <a:ext cx="2593894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0124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124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00135AD-1CFA-9FE3-E869-C81519EE063F}"/>
              </a:ext>
            </a:extLst>
          </p:cNvPr>
          <p:cNvSpPr txBox="1"/>
          <p:nvPr/>
        </p:nvSpPr>
        <p:spPr>
          <a:xfrm>
            <a:off x="2479249" y="136902"/>
            <a:ext cx="7343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دلخواه اسلاید خود را میتوانید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088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3419</Words>
  <Application>Microsoft Office PowerPoint</Application>
  <PresentationFormat>Widescreen</PresentationFormat>
  <Paragraphs>336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8" baseType="lpstr">
      <vt:lpstr>Arial</vt:lpstr>
      <vt:lpstr>B Titr (Body)</vt:lpstr>
      <vt:lpstr>Bebas Neue</vt:lpstr>
      <vt:lpstr>Calibri</vt:lpstr>
      <vt:lpstr>Calibri Light</vt:lpstr>
      <vt:lpstr>Montserrat Medium</vt:lpstr>
      <vt:lpstr>Shabnam</vt:lpstr>
      <vt:lpstr>Vazir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28</cp:revision>
  <dcterms:created xsi:type="dcterms:W3CDTF">2024-10-21T11:18:45Z</dcterms:created>
  <dcterms:modified xsi:type="dcterms:W3CDTF">2024-10-21T15:54:03Z</dcterms:modified>
</cp:coreProperties>
</file>