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87" r:id="rId6"/>
    <p:sldId id="283" r:id="rId7"/>
    <p:sldId id="284" r:id="rId8"/>
    <p:sldId id="288" r:id="rId9"/>
    <p:sldId id="286" r:id="rId10"/>
    <p:sldId id="290" r:id="rId11"/>
    <p:sldId id="289" r:id="rId12"/>
  </p:sldIdLst>
  <p:sldSz cx="9144000" cy="5143500" type="screen16x9"/>
  <p:notesSz cx="6858000" cy="9144000"/>
  <p:embeddedFontLst>
    <p:embeddedFont>
      <p:font typeface="IBM Plex Sans" panose="020B0503050203000203" pitchFamily="34" charset="0"/>
      <p:regular r:id="rId14"/>
      <p:bold r:id="rId15"/>
      <p:italic r:id="rId16"/>
      <p:boldItalic r:id="rId17"/>
    </p:embeddedFont>
    <p:embeddedFont>
      <p:font typeface="IBM Plex Sans Medium" panose="020B0603050203000203" pitchFamily="34" charset="0"/>
      <p:regular r:id="rId18"/>
      <p:bold r:id="rId19"/>
      <p:italic r:id="rId20"/>
      <p:boldItalic r:id="rId21"/>
    </p:embeddedFont>
    <p:embeddedFont>
      <p:font typeface="Shabnam" panose="020B0603030804020204" pitchFamily="34" charset="-78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47E5EE1-E52F-47F0-83C1-71660E24418B}">
  <a:tblStyle styleId="{E47E5EE1-E52F-47F0-83C1-71660E2441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1661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710476bc4_0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1710476bc4_0_2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3e6ea64383_0_1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3e6ea64383_0_1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8688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g13e6ea64383_0_1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1" name="Google Shape;1191;g13e6ea64383_0_1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g13e6ea64383_0_1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4" name="Google Shape;1224;g13e6ea64383_0_1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398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g13e6ea64383_0_1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0" name="Google Shape;1300;g13e6ea64383_0_1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 rot="10800000" flipH="1">
            <a:off x="-406075" y="-598225"/>
            <a:ext cx="2711400" cy="27114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3"/>
          <p:cNvSpPr/>
          <p:nvPr userDrawn="1"/>
        </p:nvSpPr>
        <p:spPr>
          <a:xfrm>
            <a:off x="849300" y="515400"/>
            <a:ext cx="7445400" cy="4112700"/>
          </a:xfrm>
          <a:prstGeom prst="snip2DiagRect">
            <a:avLst>
              <a:gd name="adj1" fmla="val 0"/>
              <a:gd name="adj2" fmla="val 1666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chemeClr val="l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5328350" y="3015800"/>
            <a:ext cx="4685100" cy="46851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" name="Google Shape;18;p3"/>
          <p:cNvGrpSpPr/>
          <p:nvPr/>
        </p:nvGrpSpPr>
        <p:grpSpPr>
          <a:xfrm>
            <a:off x="1765267" y="783850"/>
            <a:ext cx="1160092" cy="63948"/>
            <a:chOff x="3779200" y="1371600"/>
            <a:chExt cx="1992600" cy="109500"/>
          </a:xfrm>
        </p:grpSpPr>
        <p:sp>
          <p:nvSpPr>
            <p:cNvPr id="19" name="Google Shape;19;p3"/>
            <p:cNvSpPr/>
            <p:nvPr/>
          </p:nvSpPr>
          <p:spPr>
            <a:xfrm>
              <a:off x="377920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415582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453244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490906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528568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5662300" y="1371600"/>
              <a:ext cx="109500" cy="109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25;p3"/>
          <p:cNvGrpSpPr/>
          <p:nvPr/>
        </p:nvGrpSpPr>
        <p:grpSpPr>
          <a:xfrm>
            <a:off x="4819925" y="4070513"/>
            <a:ext cx="4324075" cy="899525"/>
            <a:chOff x="-55375" y="2531100"/>
            <a:chExt cx="4324075" cy="899525"/>
          </a:xfrm>
        </p:grpSpPr>
        <p:sp>
          <p:nvSpPr>
            <p:cNvPr id="26" name="Google Shape;26;p3"/>
            <p:cNvSpPr/>
            <p:nvPr/>
          </p:nvSpPr>
          <p:spPr>
            <a:xfrm>
              <a:off x="88975" y="2531100"/>
              <a:ext cx="4179725" cy="723025"/>
            </a:xfrm>
            <a:custGeom>
              <a:avLst/>
              <a:gdLst/>
              <a:ahLst/>
              <a:cxnLst/>
              <a:rect l="l" t="t" r="r" b="b"/>
              <a:pathLst>
                <a:path w="167189" h="28921" fill="none" extrusionOk="0">
                  <a:moveTo>
                    <a:pt x="1" y="28921"/>
                  </a:moveTo>
                  <a:lnTo>
                    <a:pt x="23813" y="5120"/>
                  </a:lnTo>
                  <a:lnTo>
                    <a:pt x="85476" y="5120"/>
                  </a:lnTo>
                  <a:lnTo>
                    <a:pt x="90572" y="0"/>
                  </a:lnTo>
                  <a:lnTo>
                    <a:pt x="167189" y="0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-55375" y="3245775"/>
              <a:ext cx="184575" cy="184850"/>
            </a:xfrm>
            <a:custGeom>
              <a:avLst/>
              <a:gdLst/>
              <a:ahLst/>
              <a:cxnLst/>
              <a:rect l="l" t="t" r="r" b="b"/>
              <a:pathLst>
                <a:path w="7383" h="7394" fill="none" extrusionOk="0">
                  <a:moveTo>
                    <a:pt x="0" y="3691"/>
                  </a:moveTo>
                  <a:cubicBezTo>
                    <a:pt x="0" y="1655"/>
                    <a:pt x="1644" y="0"/>
                    <a:pt x="3691" y="0"/>
                  </a:cubicBezTo>
                  <a:cubicBezTo>
                    <a:pt x="5727" y="0"/>
                    <a:pt x="7382" y="1655"/>
                    <a:pt x="7382" y="3691"/>
                  </a:cubicBezTo>
                  <a:cubicBezTo>
                    <a:pt x="7382" y="5727"/>
                    <a:pt x="5727" y="7382"/>
                    <a:pt x="3691" y="7382"/>
                  </a:cubicBezTo>
                  <a:cubicBezTo>
                    <a:pt x="1644" y="7394"/>
                    <a:pt x="0" y="5751"/>
                    <a:pt x="0" y="369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3"/>
          <p:cNvGrpSpPr/>
          <p:nvPr/>
        </p:nvGrpSpPr>
        <p:grpSpPr>
          <a:xfrm flipH="1">
            <a:off x="60" y="250384"/>
            <a:ext cx="4954238" cy="886972"/>
            <a:chOff x="1358103" y="3291921"/>
            <a:chExt cx="3368397" cy="603054"/>
          </a:xfrm>
        </p:grpSpPr>
        <p:sp>
          <p:nvSpPr>
            <p:cNvPr id="29" name="Google Shape;29;p3"/>
            <p:cNvSpPr/>
            <p:nvPr/>
          </p:nvSpPr>
          <p:spPr>
            <a:xfrm>
              <a:off x="1483200" y="3347875"/>
              <a:ext cx="3243300" cy="547100"/>
            </a:xfrm>
            <a:custGeom>
              <a:avLst/>
              <a:gdLst/>
              <a:ahLst/>
              <a:cxnLst/>
              <a:rect l="l" t="t" r="r" b="b"/>
              <a:pathLst>
                <a:path w="129732" h="21884" fill="none" extrusionOk="0">
                  <a:moveTo>
                    <a:pt x="129731" y="11311"/>
                  </a:moveTo>
                  <a:lnTo>
                    <a:pt x="100335" y="11311"/>
                  </a:lnTo>
                  <a:lnTo>
                    <a:pt x="89738" y="21884"/>
                  </a:lnTo>
                  <a:lnTo>
                    <a:pt x="34529" y="21884"/>
                  </a:lnTo>
                  <a:lnTo>
                    <a:pt x="12633" y="0"/>
                  </a:ln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1358103" y="3291921"/>
              <a:ext cx="125123" cy="125328"/>
            </a:xfrm>
            <a:custGeom>
              <a:avLst/>
              <a:gdLst/>
              <a:ahLst/>
              <a:cxnLst/>
              <a:rect l="l" t="t" r="r" b="b"/>
              <a:pathLst>
                <a:path w="7383" h="7394" fill="none" extrusionOk="0">
                  <a:moveTo>
                    <a:pt x="1" y="3691"/>
                  </a:moveTo>
                  <a:cubicBezTo>
                    <a:pt x="1" y="1643"/>
                    <a:pt x="1644" y="0"/>
                    <a:pt x="3692" y="0"/>
                  </a:cubicBezTo>
                  <a:cubicBezTo>
                    <a:pt x="5728" y="0"/>
                    <a:pt x="7383" y="1643"/>
                    <a:pt x="7383" y="3691"/>
                  </a:cubicBezTo>
                  <a:cubicBezTo>
                    <a:pt x="7383" y="5727"/>
                    <a:pt x="5728" y="7382"/>
                    <a:pt x="3692" y="7382"/>
                  </a:cubicBezTo>
                  <a:cubicBezTo>
                    <a:pt x="1644" y="7394"/>
                    <a:pt x="1" y="5727"/>
                    <a:pt x="1" y="369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8339918" y="228501"/>
            <a:ext cx="534767" cy="286894"/>
            <a:chOff x="773350" y="518000"/>
            <a:chExt cx="2757950" cy="1479600"/>
          </a:xfrm>
        </p:grpSpPr>
        <p:sp>
          <p:nvSpPr>
            <p:cNvPr id="32" name="Google Shape;32;p3"/>
            <p:cNvSpPr/>
            <p:nvPr/>
          </p:nvSpPr>
          <p:spPr>
            <a:xfrm>
              <a:off x="2582700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1678025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773350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/>
          <p:nvPr/>
        </p:nvSpPr>
        <p:spPr>
          <a:xfrm>
            <a:off x="391500" y="313650"/>
            <a:ext cx="8361000" cy="4516200"/>
          </a:xfrm>
          <a:prstGeom prst="rect">
            <a:avLst/>
          </a:prstGeom>
          <a:solidFill>
            <a:srgbClr val="000328">
              <a:alpha val="379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4"/>
          <p:cNvGrpSpPr/>
          <p:nvPr/>
        </p:nvGrpSpPr>
        <p:grpSpPr>
          <a:xfrm>
            <a:off x="3" y="101070"/>
            <a:ext cx="2610703" cy="336022"/>
            <a:chOff x="198225" y="4390550"/>
            <a:chExt cx="3765075" cy="484600"/>
          </a:xfrm>
        </p:grpSpPr>
        <p:sp>
          <p:nvSpPr>
            <p:cNvPr id="40" name="Google Shape;40;p4"/>
            <p:cNvSpPr/>
            <p:nvPr/>
          </p:nvSpPr>
          <p:spPr>
            <a:xfrm>
              <a:off x="198225" y="4390550"/>
              <a:ext cx="3580525" cy="392325"/>
            </a:xfrm>
            <a:custGeom>
              <a:avLst/>
              <a:gdLst/>
              <a:ahLst/>
              <a:cxnLst/>
              <a:rect l="l" t="t" r="r" b="b"/>
              <a:pathLst>
                <a:path w="143221" h="15693" fill="none" extrusionOk="0">
                  <a:moveTo>
                    <a:pt x="1" y="7585"/>
                  </a:moveTo>
                  <a:lnTo>
                    <a:pt x="21063" y="7585"/>
                  </a:lnTo>
                  <a:lnTo>
                    <a:pt x="28659" y="1"/>
                  </a:lnTo>
                  <a:lnTo>
                    <a:pt x="118492" y="1"/>
                  </a:lnTo>
                  <a:lnTo>
                    <a:pt x="134172" y="15693"/>
                  </a:lnTo>
                  <a:lnTo>
                    <a:pt x="143221" y="15693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4"/>
            <p:cNvSpPr/>
            <p:nvPr/>
          </p:nvSpPr>
          <p:spPr>
            <a:xfrm>
              <a:off x="3778725" y="4690575"/>
              <a:ext cx="184575" cy="184575"/>
            </a:xfrm>
            <a:custGeom>
              <a:avLst/>
              <a:gdLst/>
              <a:ahLst/>
              <a:cxnLst/>
              <a:rect l="l" t="t" r="r" b="b"/>
              <a:pathLst>
                <a:path w="7383" h="7383" fill="none" extrusionOk="0">
                  <a:moveTo>
                    <a:pt x="1" y="3692"/>
                  </a:moveTo>
                  <a:cubicBezTo>
                    <a:pt x="1" y="1656"/>
                    <a:pt x="1656" y="1"/>
                    <a:pt x="3692" y="1"/>
                  </a:cubicBezTo>
                  <a:cubicBezTo>
                    <a:pt x="5728" y="1"/>
                    <a:pt x="7383" y="1656"/>
                    <a:pt x="7383" y="3692"/>
                  </a:cubicBezTo>
                  <a:cubicBezTo>
                    <a:pt x="7383" y="5728"/>
                    <a:pt x="5728" y="7383"/>
                    <a:pt x="3692" y="7383"/>
                  </a:cubicBezTo>
                  <a:cubicBezTo>
                    <a:pt x="1656" y="7383"/>
                    <a:pt x="1" y="5728"/>
                    <a:pt x="1" y="36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4"/>
          <p:cNvGrpSpPr/>
          <p:nvPr/>
        </p:nvGrpSpPr>
        <p:grpSpPr>
          <a:xfrm flipH="1">
            <a:off x="6533303" y="4719270"/>
            <a:ext cx="2610703" cy="336022"/>
            <a:chOff x="198225" y="4390550"/>
            <a:chExt cx="3765075" cy="484600"/>
          </a:xfrm>
        </p:grpSpPr>
        <p:sp>
          <p:nvSpPr>
            <p:cNvPr id="43" name="Google Shape;43;p4"/>
            <p:cNvSpPr/>
            <p:nvPr/>
          </p:nvSpPr>
          <p:spPr>
            <a:xfrm>
              <a:off x="198225" y="4390550"/>
              <a:ext cx="3580525" cy="392325"/>
            </a:xfrm>
            <a:custGeom>
              <a:avLst/>
              <a:gdLst/>
              <a:ahLst/>
              <a:cxnLst/>
              <a:rect l="l" t="t" r="r" b="b"/>
              <a:pathLst>
                <a:path w="143221" h="15693" fill="none" extrusionOk="0">
                  <a:moveTo>
                    <a:pt x="1" y="7585"/>
                  </a:moveTo>
                  <a:lnTo>
                    <a:pt x="21063" y="7585"/>
                  </a:lnTo>
                  <a:lnTo>
                    <a:pt x="28659" y="1"/>
                  </a:lnTo>
                  <a:lnTo>
                    <a:pt x="118492" y="1"/>
                  </a:lnTo>
                  <a:lnTo>
                    <a:pt x="134172" y="15693"/>
                  </a:lnTo>
                  <a:lnTo>
                    <a:pt x="143221" y="15693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>
              <a:off x="3778725" y="4690575"/>
              <a:ext cx="184575" cy="184575"/>
            </a:xfrm>
            <a:custGeom>
              <a:avLst/>
              <a:gdLst/>
              <a:ahLst/>
              <a:cxnLst/>
              <a:rect l="l" t="t" r="r" b="b"/>
              <a:pathLst>
                <a:path w="7383" h="7383" fill="none" extrusionOk="0">
                  <a:moveTo>
                    <a:pt x="1" y="3692"/>
                  </a:moveTo>
                  <a:cubicBezTo>
                    <a:pt x="1" y="1656"/>
                    <a:pt x="1656" y="1"/>
                    <a:pt x="3692" y="1"/>
                  </a:cubicBezTo>
                  <a:cubicBezTo>
                    <a:pt x="5728" y="1"/>
                    <a:pt x="7383" y="1656"/>
                    <a:pt x="7383" y="3692"/>
                  </a:cubicBezTo>
                  <a:cubicBezTo>
                    <a:pt x="7383" y="5728"/>
                    <a:pt x="5728" y="7383"/>
                    <a:pt x="3692" y="7383"/>
                  </a:cubicBezTo>
                  <a:cubicBezTo>
                    <a:pt x="1656" y="7383"/>
                    <a:pt x="1" y="5728"/>
                    <a:pt x="1" y="36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5"/>
          <p:cNvSpPr/>
          <p:nvPr/>
        </p:nvSpPr>
        <p:spPr>
          <a:xfrm>
            <a:off x="-944225" y="-771375"/>
            <a:ext cx="5017200" cy="50172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5"/>
          <p:cNvSpPr/>
          <p:nvPr/>
        </p:nvSpPr>
        <p:spPr>
          <a:xfrm>
            <a:off x="6250675" y="2068287"/>
            <a:ext cx="3603600" cy="36036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/>
          <p:nvPr/>
        </p:nvSpPr>
        <p:spPr>
          <a:xfrm>
            <a:off x="8423988" y="859361"/>
            <a:ext cx="400800" cy="362400"/>
          </a:xfrm>
          <a:prstGeom prst="snip2DiagRect">
            <a:avLst>
              <a:gd name="adj1" fmla="val 0"/>
              <a:gd name="adj2" fmla="val 3223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chemeClr val="l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5"/>
          <p:cNvSpPr/>
          <p:nvPr/>
        </p:nvSpPr>
        <p:spPr>
          <a:xfrm>
            <a:off x="312288" y="4468061"/>
            <a:ext cx="400800" cy="362400"/>
          </a:xfrm>
          <a:prstGeom prst="snip2DiagRect">
            <a:avLst>
              <a:gd name="adj1" fmla="val 0"/>
              <a:gd name="adj2" fmla="val 3223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chemeClr val="l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" name="Google Shape;55;p5"/>
          <p:cNvGrpSpPr/>
          <p:nvPr/>
        </p:nvGrpSpPr>
        <p:grpSpPr>
          <a:xfrm rot="-5400000">
            <a:off x="-816695" y="997044"/>
            <a:ext cx="2428951" cy="434862"/>
            <a:chOff x="1358103" y="3291921"/>
            <a:chExt cx="3368397" cy="603054"/>
          </a:xfrm>
        </p:grpSpPr>
        <p:sp>
          <p:nvSpPr>
            <p:cNvPr id="56" name="Google Shape;56;p5"/>
            <p:cNvSpPr/>
            <p:nvPr/>
          </p:nvSpPr>
          <p:spPr>
            <a:xfrm>
              <a:off x="1483200" y="3347875"/>
              <a:ext cx="3243300" cy="547100"/>
            </a:xfrm>
            <a:custGeom>
              <a:avLst/>
              <a:gdLst/>
              <a:ahLst/>
              <a:cxnLst/>
              <a:rect l="l" t="t" r="r" b="b"/>
              <a:pathLst>
                <a:path w="129732" h="21884" fill="none" extrusionOk="0">
                  <a:moveTo>
                    <a:pt x="129731" y="11311"/>
                  </a:moveTo>
                  <a:lnTo>
                    <a:pt x="100335" y="11311"/>
                  </a:lnTo>
                  <a:lnTo>
                    <a:pt x="89738" y="21884"/>
                  </a:lnTo>
                  <a:lnTo>
                    <a:pt x="34529" y="21884"/>
                  </a:lnTo>
                  <a:lnTo>
                    <a:pt x="12633" y="0"/>
                  </a:lnTo>
                  <a:lnTo>
                    <a:pt x="1" y="0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358103" y="3291921"/>
              <a:ext cx="125123" cy="125328"/>
            </a:xfrm>
            <a:custGeom>
              <a:avLst/>
              <a:gdLst/>
              <a:ahLst/>
              <a:cxnLst/>
              <a:rect l="l" t="t" r="r" b="b"/>
              <a:pathLst>
                <a:path w="7383" h="7394" fill="none" extrusionOk="0">
                  <a:moveTo>
                    <a:pt x="1" y="3691"/>
                  </a:moveTo>
                  <a:cubicBezTo>
                    <a:pt x="1" y="1643"/>
                    <a:pt x="1644" y="0"/>
                    <a:pt x="3692" y="0"/>
                  </a:cubicBezTo>
                  <a:cubicBezTo>
                    <a:pt x="5728" y="0"/>
                    <a:pt x="7383" y="1643"/>
                    <a:pt x="7383" y="3691"/>
                  </a:cubicBezTo>
                  <a:cubicBezTo>
                    <a:pt x="7383" y="5727"/>
                    <a:pt x="5728" y="7382"/>
                    <a:pt x="3692" y="7382"/>
                  </a:cubicBezTo>
                  <a:cubicBezTo>
                    <a:pt x="1644" y="7394"/>
                    <a:pt x="1" y="5727"/>
                    <a:pt x="1" y="369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" name="Google Shape;58;p5"/>
          <p:cNvPicPr preferRelativeResize="0"/>
          <p:nvPr/>
        </p:nvPicPr>
        <p:blipFill rotWithShape="1">
          <a:blip r:embed="rId3">
            <a:alphaModFix/>
          </a:blip>
          <a:srcRect b="33936"/>
          <a:stretch/>
        </p:blipFill>
        <p:spPr>
          <a:xfrm>
            <a:off x="5796100" y="3803150"/>
            <a:ext cx="3347900" cy="134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5"/>
          <p:cNvPicPr preferRelativeResize="0"/>
          <p:nvPr/>
        </p:nvPicPr>
        <p:blipFill rotWithShape="1">
          <a:blip r:embed="rId3">
            <a:alphaModFix/>
          </a:blip>
          <a:srcRect l="63921"/>
          <a:stretch/>
        </p:blipFill>
        <p:spPr>
          <a:xfrm>
            <a:off x="0" y="2545350"/>
            <a:ext cx="1207900" cy="202887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5"/>
          <p:cNvSpPr/>
          <p:nvPr/>
        </p:nvSpPr>
        <p:spPr>
          <a:xfrm>
            <a:off x="8423988" y="322506"/>
            <a:ext cx="400800" cy="362400"/>
          </a:xfrm>
          <a:prstGeom prst="snip2DiagRect">
            <a:avLst>
              <a:gd name="adj1" fmla="val 0"/>
              <a:gd name="adj2" fmla="val 32236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chemeClr val="lt1">
                <a:alpha val="7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1_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9D565B-DEC3-ABCA-DFAF-3D2F79B56495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E0795-75B9-855A-3BE1-111EEEDEB712}"/>
              </a:ext>
            </a:extLst>
          </p:cNvPr>
          <p:cNvSpPr txBox="1"/>
          <p:nvPr userDrawn="1"/>
        </p:nvSpPr>
        <p:spPr>
          <a:xfrm>
            <a:off x="680961" y="179214"/>
            <a:ext cx="7624916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اگر به دنبال ارائه </a:t>
            </a:r>
            <a:r>
              <a:rPr lang="fa-IR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حرفه ای در مورد هوش مصنوعی </a:t>
            </a: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هستید از قالب های تخصصی سایت مینارو استفاده کنید.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0F30FD-2904-D42C-11B5-085D95DEF0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571" y="1430772"/>
            <a:ext cx="3802974" cy="24144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803CE7-992E-34DD-C202-D946881CE9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57764" y="1430772"/>
            <a:ext cx="3802974" cy="24145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C12CA3-451A-C53A-F2F2-89DF9C565B11}"/>
              </a:ext>
            </a:extLst>
          </p:cNvPr>
          <p:cNvSpPr txBox="1"/>
          <p:nvPr userDrawn="1"/>
        </p:nvSpPr>
        <p:spPr>
          <a:xfrm>
            <a:off x="0" y="458204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کلید </a:t>
            </a:r>
            <a:r>
              <a:rPr lang="en-US" sz="16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en-US" sz="20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Ctrl</a:t>
            </a:r>
            <a:r>
              <a:rPr lang="en-US" sz="16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6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بگیرید و روی دانلود کلیک نمایید.</a:t>
            </a:r>
            <a:endParaRPr lang="en-US" sz="16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243305"/>
      </p:ext>
    </p:extLst>
  </p:cSld>
  <p:clrMapOvr>
    <a:masterClrMapping/>
  </p:clrMapOvr>
  <p:transition spd="slow"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61" r:id="rId6"/>
  </p:sldLayoutIdLst>
  <p:transition spd="slow">
    <p:cover dir="u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naro.ir/product/manodar-artificial-intelligence-ppt/" TargetMode="External"/><Relationship Id="rId2" Type="http://schemas.openxmlformats.org/officeDocument/2006/relationships/hyperlink" Target="https://minaro.ir/product/artificial-intelligence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/>
          <p:nvPr/>
        </p:nvSpPr>
        <p:spPr>
          <a:xfrm rot="10800000" flipH="1">
            <a:off x="4157408" y="229225"/>
            <a:ext cx="4685100" cy="46851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301550" y="229225"/>
            <a:ext cx="4685100" cy="4685100"/>
          </a:xfrm>
          <a:prstGeom prst="ellipse">
            <a:avLst/>
          </a:prstGeom>
          <a:gradFill>
            <a:gsLst>
              <a:gs pos="0">
                <a:srgbClr val="FFFFFF">
                  <a:alpha val="15294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7" name="Google Shape;11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2242" y="-259000"/>
            <a:ext cx="2441750" cy="1479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3692" y="3663800"/>
            <a:ext cx="2441750" cy="1479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p15"/>
          <p:cNvGrpSpPr/>
          <p:nvPr/>
        </p:nvGrpSpPr>
        <p:grpSpPr>
          <a:xfrm>
            <a:off x="0" y="4572283"/>
            <a:ext cx="3765075" cy="484600"/>
            <a:chOff x="198225" y="4390550"/>
            <a:chExt cx="3765075" cy="484600"/>
          </a:xfrm>
        </p:grpSpPr>
        <p:sp>
          <p:nvSpPr>
            <p:cNvPr id="120" name="Google Shape;120;p15"/>
            <p:cNvSpPr/>
            <p:nvPr/>
          </p:nvSpPr>
          <p:spPr>
            <a:xfrm>
              <a:off x="198225" y="4390550"/>
              <a:ext cx="3580525" cy="392325"/>
            </a:xfrm>
            <a:custGeom>
              <a:avLst/>
              <a:gdLst/>
              <a:ahLst/>
              <a:cxnLst/>
              <a:rect l="l" t="t" r="r" b="b"/>
              <a:pathLst>
                <a:path w="143221" h="15693" fill="none" extrusionOk="0">
                  <a:moveTo>
                    <a:pt x="1" y="7585"/>
                  </a:moveTo>
                  <a:lnTo>
                    <a:pt x="21063" y="7585"/>
                  </a:lnTo>
                  <a:lnTo>
                    <a:pt x="28659" y="1"/>
                  </a:lnTo>
                  <a:lnTo>
                    <a:pt x="118492" y="1"/>
                  </a:lnTo>
                  <a:lnTo>
                    <a:pt x="134172" y="15693"/>
                  </a:lnTo>
                  <a:lnTo>
                    <a:pt x="143221" y="15693"/>
                  </a:lnTo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3778725" y="4690575"/>
              <a:ext cx="184575" cy="184575"/>
            </a:xfrm>
            <a:custGeom>
              <a:avLst/>
              <a:gdLst/>
              <a:ahLst/>
              <a:cxnLst/>
              <a:rect l="l" t="t" r="r" b="b"/>
              <a:pathLst>
                <a:path w="7383" h="7383" fill="none" extrusionOk="0">
                  <a:moveTo>
                    <a:pt x="1" y="3692"/>
                  </a:moveTo>
                  <a:cubicBezTo>
                    <a:pt x="1" y="1656"/>
                    <a:pt x="1656" y="1"/>
                    <a:pt x="3692" y="1"/>
                  </a:cubicBezTo>
                  <a:cubicBezTo>
                    <a:pt x="5728" y="1"/>
                    <a:pt x="7383" y="1656"/>
                    <a:pt x="7383" y="3692"/>
                  </a:cubicBezTo>
                  <a:cubicBezTo>
                    <a:pt x="7383" y="5728"/>
                    <a:pt x="5728" y="7383"/>
                    <a:pt x="3692" y="7383"/>
                  </a:cubicBezTo>
                  <a:cubicBezTo>
                    <a:pt x="1656" y="7383"/>
                    <a:pt x="1" y="5728"/>
                    <a:pt x="1" y="36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1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" name="Google Shape;122;p15"/>
          <p:cNvGrpSpPr/>
          <p:nvPr/>
        </p:nvGrpSpPr>
        <p:grpSpPr>
          <a:xfrm rot="5400000">
            <a:off x="8221473" y="1594645"/>
            <a:ext cx="871512" cy="467554"/>
            <a:chOff x="773350" y="518000"/>
            <a:chExt cx="2757950" cy="1479600"/>
          </a:xfrm>
        </p:grpSpPr>
        <p:sp>
          <p:nvSpPr>
            <p:cNvPr id="123" name="Google Shape;123;p15"/>
            <p:cNvSpPr/>
            <p:nvPr/>
          </p:nvSpPr>
          <p:spPr>
            <a:xfrm>
              <a:off x="2582700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1678025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773350" y="518000"/>
              <a:ext cx="948600" cy="147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FFFFFF">
                    <a:alpha val="29803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6" name="Google Shape;12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2658" y="522557"/>
            <a:ext cx="3982300" cy="37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CF9E7F-8510-E138-A8F9-9A8C1899B11D}"/>
              </a:ext>
            </a:extLst>
          </p:cNvPr>
          <p:cNvSpPr txBox="1"/>
          <p:nvPr/>
        </p:nvSpPr>
        <p:spPr>
          <a:xfrm>
            <a:off x="21432" y="292098"/>
            <a:ext cx="4108910" cy="1880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chemeClr val="bg1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4000" b="1" dirty="0">
              <a:solidFill>
                <a:schemeClr val="bg1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3600" b="1" dirty="0">
                <a:solidFill>
                  <a:schemeClr val="bg1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هوش مصنوعی رایگان</a:t>
            </a:r>
            <a:endParaRPr lang="en-US" sz="3600" b="1" dirty="0">
              <a:solidFill>
                <a:schemeClr val="bg1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F6DFA3-C9EF-C591-37C6-4E1295537E34}"/>
              </a:ext>
            </a:extLst>
          </p:cNvPr>
          <p:cNvSpPr txBox="1"/>
          <p:nvPr/>
        </p:nvSpPr>
        <p:spPr>
          <a:xfrm>
            <a:off x="635450" y="2425671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علیرضا عزیزی</a:t>
            </a:r>
            <a:endParaRPr lang="en-US" sz="20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960180-D01F-6DCC-3F2E-A59E26368549}"/>
              </a:ext>
            </a:extLst>
          </p:cNvPr>
          <p:cNvSpPr txBox="1"/>
          <p:nvPr/>
        </p:nvSpPr>
        <p:spPr>
          <a:xfrm>
            <a:off x="635450" y="3233667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محمد جواد عزیزپناه</a:t>
            </a:r>
            <a:endParaRPr lang="en-US" sz="20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18EDD7-F8BF-40CE-FD81-ECA12A7E6650}"/>
              </a:ext>
            </a:extLst>
          </p:cNvPr>
          <p:cNvSpPr txBox="1"/>
          <p:nvPr/>
        </p:nvSpPr>
        <p:spPr>
          <a:xfrm>
            <a:off x="635450" y="4041664"/>
            <a:ext cx="34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18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</a:t>
            </a:r>
            <a:endParaRPr lang="en-US" sz="18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D5D075B-0323-FC29-A374-051793A7B28D}"/>
              </a:ext>
            </a:extLst>
          </p:cNvPr>
          <p:cNvSpPr/>
          <p:nvPr/>
        </p:nvSpPr>
        <p:spPr>
          <a:xfrm>
            <a:off x="4957764" y="4021931"/>
            <a:ext cx="3802975" cy="442913"/>
          </a:xfrm>
          <a:prstGeom prst="roundRect">
            <a:avLst>
              <a:gd name="adj" fmla="val 1774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19477EF-8D99-C87C-C3E5-01A8EB02E5DA}"/>
              </a:ext>
            </a:extLst>
          </p:cNvPr>
          <p:cNvSpPr/>
          <p:nvPr/>
        </p:nvSpPr>
        <p:spPr>
          <a:xfrm>
            <a:off x="547570" y="4021931"/>
            <a:ext cx="3802975" cy="442913"/>
          </a:xfrm>
          <a:prstGeom prst="roundRect">
            <a:avLst>
              <a:gd name="adj" fmla="val 1774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TextBox 13">
            <a:hlinkClick r:id="rId2"/>
            <a:extLst>
              <a:ext uri="{FF2B5EF4-FFF2-40B4-BE49-F238E27FC236}">
                <a16:creationId xmlns:a16="http://schemas.microsoft.com/office/drawing/2014/main" id="{90FD77A6-DB7A-4298-53B4-1BB5C306F60E}"/>
              </a:ext>
            </a:extLst>
          </p:cNvPr>
          <p:cNvSpPr txBox="1"/>
          <p:nvPr/>
        </p:nvSpPr>
        <p:spPr>
          <a:xfrm>
            <a:off x="4957763" y="4085486"/>
            <a:ext cx="38029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جهت دانلود کلیک نمایید.</a:t>
            </a:r>
            <a:endParaRPr lang="fa-IR" dirty="0"/>
          </a:p>
        </p:txBody>
      </p:sp>
      <p:sp>
        <p:nvSpPr>
          <p:cNvPr id="15" name="TextBox 14">
            <a:hlinkClick r:id="rId3"/>
            <a:extLst>
              <a:ext uri="{FF2B5EF4-FFF2-40B4-BE49-F238E27FC236}">
                <a16:creationId xmlns:a16="http://schemas.microsoft.com/office/drawing/2014/main" id="{9B3108FE-4B95-A110-312C-4E78D5E11AEF}"/>
              </a:ext>
            </a:extLst>
          </p:cNvPr>
          <p:cNvSpPr txBox="1"/>
          <p:nvPr/>
        </p:nvSpPr>
        <p:spPr>
          <a:xfrm>
            <a:off x="547570" y="4085485"/>
            <a:ext cx="38029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جهت دانلود کلیک نمایید.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07124078"/>
      </p:ext>
    </p:extLst>
  </p:cSld>
  <p:clrMapOvr>
    <a:masterClrMapping/>
  </p:clrMapOvr>
  <p:transition spd="slow">
    <p:cover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7A5A36-C6BA-7704-B681-70C4BAD35EBF}"/>
              </a:ext>
            </a:extLst>
          </p:cNvPr>
          <p:cNvSpPr txBox="1"/>
          <p:nvPr/>
        </p:nvSpPr>
        <p:spPr>
          <a:xfrm>
            <a:off x="759542" y="1722264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1731905"/>
      </p:ext>
    </p:extLst>
  </p:cSld>
  <p:clrMapOvr>
    <a:masterClrMapping/>
  </p:clrMapOvr>
  <p:transition spd="slow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7A5A36-C6BA-7704-B681-70C4BAD35EBF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6F10B-96BD-2CFE-0D02-D24C37FB245C}"/>
              </a:ext>
            </a:extLst>
          </p:cNvPr>
          <p:cNvSpPr txBox="1"/>
          <p:nvPr/>
        </p:nvSpPr>
        <p:spPr>
          <a:xfrm>
            <a:off x="519880" y="1335938"/>
            <a:ext cx="810423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720549" y="2571675"/>
            <a:ext cx="759600" cy="7596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9" name="Google Shape;13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3117524" y="1195000"/>
            <a:ext cx="2908950" cy="32522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0" name="Google Shape;140;p17"/>
          <p:cNvGrpSpPr/>
          <p:nvPr/>
        </p:nvGrpSpPr>
        <p:grpSpPr>
          <a:xfrm>
            <a:off x="720550" y="3514575"/>
            <a:ext cx="2763900" cy="829500"/>
            <a:chOff x="720550" y="3514575"/>
            <a:chExt cx="2763900" cy="829500"/>
          </a:xfrm>
        </p:grpSpPr>
        <p:sp>
          <p:nvSpPr>
            <p:cNvPr id="141" name="Google Shape;141;p17"/>
            <p:cNvSpPr/>
            <p:nvPr/>
          </p:nvSpPr>
          <p:spPr>
            <a:xfrm>
              <a:off x="720550" y="3514575"/>
              <a:ext cx="2763900" cy="8295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 txBox="1"/>
            <p:nvPr/>
          </p:nvSpPr>
          <p:spPr>
            <a:xfrm>
              <a:off x="1014250" y="3668650"/>
              <a:ext cx="2176500" cy="52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b="1" dirty="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143" name="Google Shape;143;p17"/>
          <p:cNvGrpSpPr/>
          <p:nvPr/>
        </p:nvGrpSpPr>
        <p:grpSpPr>
          <a:xfrm>
            <a:off x="6100550" y="1630200"/>
            <a:ext cx="2322900" cy="759600"/>
            <a:chOff x="6100550" y="1630200"/>
            <a:chExt cx="2322900" cy="759600"/>
          </a:xfrm>
        </p:grpSpPr>
        <p:sp>
          <p:nvSpPr>
            <p:cNvPr id="144" name="Google Shape;144;p17"/>
            <p:cNvSpPr/>
            <p:nvPr/>
          </p:nvSpPr>
          <p:spPr>
            <a:xfrm>
              <a:off x="6100550" y="1630200"/>
              <a:ext cx="2322900" cy="759600"/>
            </a:xfrm>
            <a:prstGeom prst="snip2DiagRect">
              <a:avLst>
                <a:gd name="adj1" fmla="val 0"/>
                <a:gd name="adj2" fmla="val 8550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 txBox="1"/>
            <p:nvPr/>
          </p:nvSpPr>
          <p:spPr>
            <a:xfrm>
              <a:off x="6235400" y="1723650"/>
              <a:ext cx="20532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endParaRPr>
            </a:p>
          </p:txBody>
        </p:sp>
      </p:grpSp>
      <p:sp>
        <p:nvSpPr>
          <p:cNvPr id="146" name="Google Shape;146;p17"/>
          <p:cNvSpPr/>
          <p:nvPr/>
        </p:nvSpPr>
        <p:spPr>
          <a:xfrm>
            <a:off x="4325750" y="2411700"/>
            <a:ext cx="320100" cy="320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7" name="Google Shape;147;p17"/>
          <p:cNvCxnSpPr>
            <a:stCxn id="141" idx="3"/>
            <a:endCxn id="146" idx="2"/>
          </p:cNvCxnSpPr>
          <p:nvPr/>
        </p:nvCxnSpPr>
        <p:spPr>
          <a:xfrm rot="-5400000">
            <a:off x="2742700" y="1931475"/>
            <a:ext cx="942900" cy="2223300"/>
          </a:xfrm>
          <a:prstGeom prst="bentConnector2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8" name="Google Shape;148;p17"/>
          <p:cNvCxnSpPr>
            <a:stCxn id="146" idx="0"/>
            <a:endCxn id="144" idx="3"/>
          </p:cNvCxnSpPr>
          <p:nvPr/>
        </p:nvCxnSpPr>
        <p:spPr>
          <a:xfrm rot="-5400000">
            <a:off x="5483150" y="632850"/>
            <a:ext cx="781500" cy="2776200"/>
          </a:xfrm>
          <a:prstGeom prst="bentConnector3">
            <a:avLst>
              <a:gd name="adj1" fmla="val 130470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9" name="Google Shape;149;p17"/>
          <p:cNvSpPr/>
          <p:nvPr/>
        </p:nvSpPr>
        <p:spPr>
          <a:xfrm>
            <a:off x="940451" y="2768342"/>
            <a:ext cx="319799" cy="366269"/>
          </a:xfrm>
          <a:custGeom>
            <a:avLst/>
            <a:gdLst/>
            <a:ahLst/>
            <a:cxnLst/>
            <a:rect l="l" t="t" r="r" b="b"/>
            <a:pathLst>
              <a:path w="11059" h="12666" extrusionOk="0">
                <a:moveTo>
                  <a:pt x="4285" y="789"/>
                </a:moveTo>
                <a:cubicBezTo>
                  <a:pt x="4758" y="789"/>
                  <a:pt x="5136" y="1135"/>
                  <a:pt x="5136" y="1608"/>
                </a:cubicBezTo>
                <a:lnTo>
                  <a:pt x="5136" y="4128"/>
                </a:lnTo>
                <a:cubicBezTo>
                  <a:pt x="4190" y="4317"/>
                  <a:pt x="3466" y="5168"/>
                  <a:pt x="3466" y="6144"/>
                </a:cubicBezTo>
                <a:cubicBezTo>
                  <a:pt x="3466" y="6365"/>
                  <a:pt x="3655" y="6585"/>
                  <a:pt x="3907" y="6585"/>
                </a:cubicBezTo>
                <a:cubicBezTo>
                  <a:pt x="4127" y="6585"/>
                  <a:pt x="4285" y="6365"/>
                  <a:pt x="4285" y="6144"/>
                </a:cubicBezTo>
                <a:cubicBezTo>
                  <a:pt x="4285" y="5577"/>
                  <a:pt x="4663" y="5168"/>
                  <a:pt x="5136" y="4947"/>
                </a:cubicBezTo>
                <a:lnTo>
                  <a:pt x="5136" y="8192"/>
                </a:lnTo>
                <a:cubicBezTo>
                  <a:pt x="5136" y="8665"/>
                  <a:pt x="4758" y="9011"/>
                  <a:pt x="4285" y="9011"/>
                </a:cubicBezTo>
                <a:cubicBezTo>
                  <a:pt x="3938" y="9011"/>
                  <a:pt x="3592" y="8791"/>
                  <a:pt x="3497" y="8381"/>
                </a:cubicBezTo>
                <a:cubicBezTo>
                  <a:pt x="3434" y="8318"/>
                  <a:pt x="3277" y="8192"/>
                  <a:pt x="3119" y="8192"/>
                </a:cubicBezTo>
                <a:cubicBezTo>
                  <a:pt x="2962" y="8192"/>
                  <a:pt x="2899" y="8255"/>
                  <a:pt x="2647" y="8255"/>
                </a:cubicBezTo>
                <a:cubicBezTo>
                  <a:pt x="1544" y="8255"/>
                  <a:pt x="1544" y="6617"/>
                  <a:pt x="2647" y="6617"/>
                </a:cubicBezTo>
                <a:cubicBezTo>
                  <a:pt x="2867" y="6617"/>
                  <a:pt x="3025" y="6428"/>
                  <a:pt x="3025" y="6176"/>
                </a:cubicBezTo>
                <a:cubicBezTo>
                  <a:pt x="3025" y="5955"/>
                  <a:pt x="2836" y="5735"/>
                  <a:pt x="2647" y="5735"/>
                </a:cubicBezTo>
                <a:cubicBezTo>
                  <a:pt x="2080" y="5735"/>
                  <a:pt x="1607" y="6018"/>
                  <a:pt x="1292" y="6428"/>
                </a:cubicBezTo>
                <a:cubicBezTo>
                  <a:pt x="1103" y="6270"/>
                  <a:pt x="977" y="6018"/>
                  <a:pt x="977" y="5735"/>
                </a:cubicBezTo>
                <a:cubicBezTo>
                  <a:pt x="977" y="5483"/>
                  <a:pt x="1103" y="5325"/>
                  <a:pt x="1166" y="5199"/>
                </a:cubicBezTo>
                <a:cubicBezTo>
                  <a:pt x="1323" y="5042"/>
                  <a:pt x="1323" y="4790"/>
                  <a:pt x="1166" y="4632"/>
                </a:cubicBezTo>
                <a:cubicBezTo>
                  <a:pt x="662" y="4097"/>
                  <a:pt x="1103" y="3277"/>
                  <a:pt x="1828" y="3277"/>
                </a:cubicBezTo>
                <a:cubicBezTo>
                  <a:pt x="2048" y="3277"/>
                  <a:pt x="2237" y="3340"/>
                  <a:pt x="2395" y="3498"/>
                </a:cubicBezTo>
                <a:cubicBezTo>
                  <a:pt x="2473" y="3577"/>
                  <a:pt x="2584" y="3616"/>
                  <a:pt x="2694" y="3616"/>
                </a:cubicBezTo>
                <a:cubicBezTo>
                  <a:pt x="2804" y="3616"/>
                  <a:pt x="2914" y="3577"/>
                  <a:pt x="2993" y="3498"/>
                </a:cubicBezTo>
                <a:cubicBezTo>
                  <a:pt x="3151" y="3340"/>
                  <a:pt x="3151" y="3057"/>
                  <a:pt x="2993" y="2899"/>
                </a:cubicBezTo>
                <a:cubicBezTo>
                  <a:pt x="2678" y="2584"/>
                  <a:pt x="2269" y="2427"/>
                  <a:pt x="1828" y="2427"/>
                </a:cubicBezTo>
                <a:cubicBezTo>
                  <a:pt x="1828" y="1954"/>
                  <a:pt x="2174" y="1608"/>
                  <a:pt x="2647" y="1608"/>
                </a:cubicBezTo>
                <a:cubicBezTo>
                  <a:pt x="2773" y="1608"/>
                  <a:pt x="2836" y="1639"/>
                  <a:pt x="2962" y="1702"/>
                </a:cubicBezTo>
                <a:cubicBezTo>
                  <a:pt x="3000" y="1713"/>
                  <a:pt x="3040" y="1718"/>
                  <a:pt x="3079" y="1718"/>
                </a:cubicBezTo>
                <a:cubicBezTo>
                  <a:pt x="3264" y="1718"/>
                  <a:pt x="3445" y="1601"/>
                  <a:pt x="3497" y="1419"/>
                </a:cubicBezTo>
                <a:cubicBezTo>
                  <a:pt x="3592" y="1072"/>
                  <a:pt x="3938" y="789"/>
                  <a:pt x="4285" y="789"/>
                </a:cubicBezTo>
                <a:close/>
                <a:moveTo>
                  <a:pt x="6711" y="915"/>
                </a:moveTo>
                <a:cubicBezTo>
                  <a:pt x="7057" y="915"/>
                  <a:pt x="7404" y="1135"/>
                  <a:pt x="7498" y="1545"/>
                </a:cubicBezTo>
                <a:cubicBezTo>
                  <a:pt x="7547" y="1715"/>
                  <a:pt x="7708" y="1828"/>
                  <a:pt x="7880" y="1828"/>
                </a:cubicBezTo>
                <a:cubicBezTo>
                  <a:pt x="7931" y="1828"/>
                  <a:pt x="7983" y="1818"/>
                  <a:pt x="8034" y="1797"/>
                </a:cubicBezTo>
                <a:cubicBezTo>
                  <a:pt x="8160" y="1765"/>
                  <a:pt x="8223" y="1734"/>
                  <a:pt x="8349" y="1734"/>
                </a:cubicBezTo>
                <a:cubicBezTo>
                  <a:pt x="8822" y="1734"/>
                  <a:pt x="9168" y="2080"/>
                  <a:pt x="9168" y="2553"/>
                </a:cubicBezTo>
                <a:cubicBezTo>
                  <a:pt x="8759" y="2553"/>
                  <a:pt x="8318" y="2710"/>
                  <a:pt x="8003" y="3025"/>
                </a:cubicBezTo>
                <a:cubicBezTo>
                  <a:pt x="7845" y="3183"/>
                  <a:pt x="7845" y="3467"/>
                  <a:pt x="8003" y="3624"/>
                </a:cubicBezTo>
                <a:cubicBezTo>
                  <a:pt x="8081" y="3703"/>
                  <a:pt x="8192" y="3742"/>
                  <a:pt x="8302" y="3742"/>
                </a:cubicBezTo>
                <a:cubicBezTo>
                  <a:pt x="8412" y="3742"/>
                  <a:pt x="8522" y="3703"/>
                  <a:pt x="8601" y="3624"/>
                </a:cubicBezTo>
                <a:cubicBezTo>
                  <a:pt x="8759" y="3467"/>
                  <a:pt x="8948" y="3372"/>
                  <a:pt x="9168" y="3372"/>
                </a:cubicBezTo>
                <a:cubicBezTo>
                  <a:pt x="9893" y="3372"/>
                  <a:pt x="10271" y="4191"/>
                  <a:pt x="9798" y="4758"/>
                </a:cubicBezTo>
                <a:cubicBezTo>
                  <a:pt x="9735" y="4853"/>
                  <a:pt x="9735" y="5073"/>
                  <a:pt x="9830" y="5231"/>
                </a:cubicBezTo>
                <a:cubicBezTo>
                  <a:pt x="9956" y="5357"/>
                  <a:pt x="10050" y="5514"/>
                  <a:pt x="10050" y="5798"/>
                </a:cubicBezTo>
                <a:cubicBezTo>
                  <a:pt x="10050" y="6050"/>
                  <a:pt x="9924" y="6302"/>
                  <a:pt x="9735" y="6459"/>
                </a:cubicBezTo>
                <a:cubicBezTo>
                  <a:pt x="9420" y="6050"/>
                  <a:pt x="8948" y="5798"/>
                  <a:pt x="8381" y="5798"/>
                </a:cubicBezTo>
                <a:cubicBezTo>
                  <a:pt x="8160" y="5798"/>
                  <a:pt x="8003" y="5987"/>
                  <a:pt x="8003" y="6207"/>
                </a:cubicBezTo>
                <a:cubicBezTo>
                  <a:pt x="8003" y="6459"/>
                  <a:pt x="8192" y="6648"/>
                  <a:pt x="8381" y="6648"/>
                </a:cubicBezTo>
                <a:cubicBezTo>
                  <a:pt x="9483" y="6648"/>
                  <a:pt x="9483" y="8318"/>
                  <a:pt x="8381" y="8318"/>
                </a:cubicBezTo>
                <a:cubicBezTo>
                  <a:pt x="8255" y="8318"/>
                  <a:pt x="8192" y="8255"/>
                  <a:pt x="8066" y="8224"/>
                </a:cubicBezTo>
                <a:cubicBezTo>
                  <a:pt x="8021" y="8211"/>
                  <a:pt x="7976" y="8205"/>
                  <a:pt x="7931" y="8205"/>
                </a:cubicBezTo>
                <a:cubicBezTo>
                  <a:pt x="7752" y="8205"/>
                  <a:pt x="7580" y="8306"/>
                  <a:pt x="7530" y="8507"/>
                </a:cubicBezTo>
                <a:cubicBezTo>
                  <a:pt x="7435" y="8854"/>
                  <a:pt x="7089" y="9137"/>
                  <a:pt x="6742" y="9137"/>
                </a:cubicBezTo>
                <a:cubicBezTo>
                  <a:pt x="6270" y="9137"/>
                  <a:pt x="5892" y="8759"/>
                  <a:pt x="5892" y="8318"/>
                </a:cubicBezTo>
                <a:lnTo>
                  <a:pt x="5892" y="5073"/>
                </a:lnTo>
                <a:cubicBezTo>
                  <a:pt x="6364" y="5231"/>
                  <a:pt x="6742" y="5703"/>
                  <a:pt x="6742" y="6270"/>
                </a:cubicBezTo>
                <a:cubicBezTo>
                  <a:pt x="6742" y="6491"/>
                  <a:pt x="6931" y="6680"/>
                  <a:pt x="7120" y="6680"/>
                </a:cubicBezTo>
                <a:cubicBezTo>
                  <a:pt x="7341" y="6680"/>
                  <a:pt x="7530" y="6491"/>
                  <a:pt x="7530" y="6270"/>
                </a:cubicBezTo>
                <a:cubicBezTo>
                  <a:pt x="7530" y="5262"/>
                  <a:pt x="6805" y="4412"/>
                  <a:pt x="5860" y="4254"/>
                </a:cubicBezTo>
                <a:lnTo>
                  <a:pt x="5860" y="1734"/>
                </a:lnTo>
                <a:cubicBezTo>
                  <a:pt x="5860" y="1261"/>
                  <a:pt x="6207" y="915"/>
                  <a:pt x="6711" y="915"/>
                </a:cubicBezTo>
                <a:close/>
                <a:moveTo>
                  <a:pt x="5514" y="9358"/>
                </a:moveTo>
                <a:cubicBezTo>
                  <a:pt x="5829" y="9736"/>
                  <a:pt x="6270" y="9925"/>
                  <a:pt x="6774" y="9925"/>
                </a:cubicBezTo>
                <a:lnTo>
                  <a:pt x="6774" y="10209"/>
                </a:lnTo>
                <a:lnTo>
                  <a:pt x="4285" y="10209"/>
                </a:lnTo>
                <a:lnTo>
                  <a:pt x="4285" y="9925"/>
                </a:lnTo>
                <a:cubicBezTo>
                  <a:pt x="4789" y="9925"/>
                  <a:pt x="5230" y="9673"/>
                  <a:pt x="5514" y="9358"/>
                </a:cubicBezTo>
                <a:close/>
                <a:moveTo>
                  <a:pt x="6648" y="11028"/>
                </a:moveTo>
                <a:cubicBezTo>
                  <a:pt x="6522" y="11500"/>
                  <a:pt x="6049" y="11847"/>
                  <a:pt x="5514" y="11847"/>
                </a:cubicBezTo>
                <a:cubicBezTo>
                  <a:pt x="4978" y="11847"/>
                  <a:pt x="4537" y="11500"/>
                  <a:pt x="4316" y="11028"/>
                </a:cubicBezTo>
                <a:close/>
                <a:moveTo>
                  <a:pt x="4285" y="1"/>
                </a:moveTo>
                <a:cubicBezTo>
                  <a:pt x="3686" y="1"/>
                  <a:pt x="3151" y="316"/>
                  <a:pt x="2867" y="820"/>
                </a:cubicBezTo>
                <a:cubicBezTo>
                  <a:pt x="2796" y="811"/>
                  <a:pt x="2724" y="806"/>
                  <a:pt x="2654" y="806"/>
                </a:cubicBezTo>
                <a:cubicBezTo>
                  <a:pt x="1762" y="806"/>
                  <a:pt x="977" y="1526"/>
                  <a:pt x="977" y="2490"/>
                </a:cubicBezTo>
                <a:lnTo>
                  <a:pt x="977" y="2679"/>
                </a:lnTo>
                <a:cubicBezTo>
                  <a:pt x="851" y="2742"/>
                  <a:pt x="756" y="2836"/>
                  <a:pt x="630" y="2962"/>
                </a:cubicBezTo>
                <a:cubicBezTo>
                  <a:pt x="63" y="3498"/>
                  <a:pt x="0" y="4286"/>
                  <a:pt x="347" y="4947"/>
                </a:cubicBezTo>
                <a:cubicBezTo>
                  <a:pt x="189" y="5199"/>
                  <a:pt x="126" y="5514"/>
                  <a:pt x="126" y="5766"/>
                </a:cubicBezTo>
                <a:cubicBezTo>
                  <a:pt x="126" y="6365"/>
                  <a:pt x="441" y="6932"/>
                  <a:pt x="945" y="7184"/>
                </a:cubicBezTo>
                <a:cubicBezTo>
                  <a:pt x="819" y="8192"/>
                  <a:pt x="1576" y="9043"/>
                  <a:pt x="2584" y="9043"/>
                </a:cubicBezTo>
                <a:lnTo>
                  <a:pt x="2836" y="9043"/>
                </a:lnTo>
                <a:cubicBezTo>
                  <a:pt x="2993" y="9326"/>
                  <a:pt x="3182" y="9515"/>
                  <a:pt x="3434" y="9673"/>
                </a:cubicBezTo>
                <a:lnTo>
                  <a:pt x="3434" y="10587"/>
                </a:lnTo>
                <a:cubicBezTo>
                  <a:pt x="3434" y="11721"/>
                  <a:pt x="4379" y="12666"/>
                  <a:pt x="5514" y="12666"/>
                </a:cubicBezTo>
                <a:cubicBezTo>
                  <a:pt x="6648" y="12666"/>
                  <a:pt x="7593" y="11721"/>
                  <a:pt x="7593" y="10587"/>
                </a:cubicBezTo>
                <a:lnTo>
                  <a:pt x="7593" y="9673"/>
                </a:lnTo>
                <a:cubicBezTo>
                  <a:pt x="7845" y="9515"/>
                  <a:pt x="8066" y="9326"/>
                  <a:pt x="8192" y="9043"/>
                </a:cubicBezTo>
                <a:lnTo>
                  <a:pt x="8444" y="9043"/>
                </a:lnTo>
                <a:cubicBezTo>
                  <a:pt x="9420" y="9043"/>
                  <a:pt x="10208" y="8129"/>
                  <a:pt x="10082" y="7153"/>
                </a:cubicBezTo>
                <a:cubicBezTo>
                  <a:pt x="10586" y="6869"/>
                  <a:pt x="10901" y="6333"/>
                  <a:pt x="10901" y="5735"/>
                </a:cubicBezTo>
                <a:cubicBezTo>
                  <a:pt x="10901" y="5451"/>
                  <a:pt x="10838" y="5136"/>
                  <a:pt x="10680" y="4916"/>
                </a:cubicBezTo>
                <a:cubicBezTo>
                  <a:pt x="11059" y="4317"/>
                  <a:pt x="10933" y="3498"/>
                  <a:pt x="10428" y="2962"/>
                </a:cubicBezTo>
                <a:cubicBezTo>
                  <a:pt x="10302" y="2836"/>
                  <a:pt x="10208" y="2742"/>
                  <a:pt x="10082" y="2679"/>
                </a:cubicBezTo>
                <a:lnTo>
                  <a:pt x="10082" y="2490"/>
                </a:lnTo>
                <a:cubicBezTo>
                  <a:pt x="10082" y="1576"/>
                  <a:pt x="9326" y="820"/>
                  <a:pt x="8444" y="820"/>
                </a:cubicBezTo>
                <a:lnTo>
                  <a:pt x="8192" y="820"/>
                </a:lnTo>
                <a:cubicBezTo>
                  <a:pt x="7908" y="316"/>
                  <a:pt x="7372" y="1"/>
                  <a:pt x="6774" y="1"/>
                </a:cubicBezTo>
                <a:cubicBezTo>
                  <a:pt x="6270" y="1"/>
                  <a:pt x="5829" y="222"/>
                  <a:pt x="5514" y="537"/>
                </a:cubicBezTo>
                <a:cubicBezTo>
                  <a:pt x="5199" y="190"/>
                  <a:pt x="4758" y="1"/>
                  <a:pt x="428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algn="bl" rotWithShape="0">
              <a:srgbClr val="FFFFFF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0" name="Google Shape;150;p17"/>
          <p:cNvGrpSpPr/>
          <p:nvPr/>
        </p:nvGrpSpPr>
        <p:grpSpPr>
          <a:xfrm>
            <a:off x="6100550" y="2618400"/>
            <a:ext cx="2322900" cy="759600"/>
            <a:chOff x="6100550" y="2571675"/>
            <a:chExt cx="2322900" cy="759600"/>
          </a:xfrm>
        </p:grpSpPr>
        <p:sp>
          <p:nvSpPr>
            <p:cNvPr id="151" name="Google Shape;151;p17"/>
            <p:cNvSpPr/>
            <p:nvPr/>
          </p:nvSpPr>
          <p:spPr>
            <a:xfrm>
              <a:off x="6100550" y="2571675"/>
              <a:ext cx="2322900" cy="759600"/>
            </a:xfrm>
            <a:prstGeom prst="snip2DiagRect">
              <a:avLst>
                <a:gd name="adj1" fmla="val 0"/>
                <a:gd name="adj2" fmla="val 8550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 txBox="1"/>
            <p:nvPr/>
          </p:nvSpPr>
          <p:spPr>
            <a:xfrm>
              <a:off x="6235400" y="2665125"/>
              <a:ext cx="20532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endParaRPr>
            </a:p>
          </p:txBody>
        </p:sp>
      </p:grpSp>
      <p:grpSp>
        <p:nvGrpSpPr>
          <p:cNvPr id="153" name="Google Shape;153;p17"/>
          <p:cNvGrpSpPr/>
          <p:nvPr/>
        </p:nvGrpSpPr>
        <p:grpSpPr>
          <a:xfrm>
            <a:off x="6100550" y="3606600"/>
            <a:ext cx="2322900" cy="759600"/>
            <a:chOff x="6100550" y="3606600"/>
            <a:chExt cx="2322900" cy="759600"/>
          </a:xfrm>
        </p:grpSpPr>
        <p:sp>
          <p:nvSpPr>
            <p:cNvPr id="154" name="Google Shape;154;p17"/>
            <p:cNvSpPr/>
            <p:nvPr/>
          </p:nvSpPr>
          <p:spPr>
            <a:xfrm>
              <a:off x="6100550" y="3606600"/>
              <a:ext cx="2322900" cy="759600"/>
            </a:xfrm>
            <a:prstGeom prst="snip2DiagRect">
              <a:avLst>
                <a:gd name="adj1" fmla="val 0"/>
                <a:gd name="adj2" fmla="val 8550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 txBox="1"/>
            <p:nvPr/>
          </p:nvSpPr>
          <p:spPr>
            <a:xfrm>
              <a:off x="6235400" y="3700050"/>
              <a:ext cx="20532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lt1"/>
                </a:solidFill>
                <a:latin typeface="IBM Plex Sans Medium"/>
                <a:ea typeface="IBM Plex Sans Medium"/>
                <a:cs typeface="IBM Plex Sans Medium"/>
                <a:sym typeface="IBM Plex Sans Medium"/>
              </a:endParaRPr>
            </a:p>
          </p:txBody>
        </p:sp>
      </p:grpSp>
      <p:cxnSp>
        <p:nvCxnSpPr>
          <p:cNvPr id="156" name="Google Shape;156;p17"/>
          <p:cNvCxnSpPr>
            <a:stCxn id="151" idx="3"/>
            <a:endCxn id="144" idx="1"/>
          </p:cNvCxnSpPr>
          <p:nvPr/>
        </p:nvCxnSpPr>
        <p:spPr>
          <a:xfrm rot="10800000">
            <a:off x="7262000" y="2389800"/>
            <a:ext cx="0" cy="2286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Google Shape;157;p17"/>
          <p:cNvCxnSpPr>
            <a:stCxn id="151" idx="1"/>
            <a:endCxn id="154" idx="3"/>
          </p:cNvCxnSpPr>
          <p:nvPr/>
        </p:nvCxnSpPr>
        <p:spPr>
          <a:xfrm>
            <a:off x="7262000" y="3378000"/>
            <a:ext cx="0" cy="2286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D0BF8CA-1EA7-AC4A-018C-36D59632DB01}"/>
              </a:ext>
            </a:extLst>
          </p:cNvPr>
          <p:cNvSpPr txBox="1"/>
          <p:nvPr/>
        </p:nvSpPr>
        <p:spPr>
          <a:xfrm>
            <a:off x="0" y="15777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152C8B-B840-9B52-9BBF-28DE17347345}"/>
              </a:ext>
            </a:extLst>
          </p:cNvPr>
          <p:cNvSpPr txBox="1"/>
          <p:nvPr/>
        </p:nvSpPr>
        <p:spPr>
          <a:xfrm>
            <a:off x="6063511" y="1578685"/>
            <a:ext cx="2322900" cy="744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3B9BA4-416C-7E18-C7E1-B8902FB66216}"/>
              </a:ext>
            </a:extLst>
          </p:cNvPr>
          <p:cNvSpPr txBox="1"/>
          <p:nvPr/>
        </p:nvSpPr>
        <p:spPr>
          <a:xfrm>
            <a:off x="6063511" y="2571675"/>
            <a:ext cx="2322900" cy="744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702DE-70A4-2B0C-78D0-768287DF5C20}"/>
              </a:ext>
            </a:extLst>
          </p:cNvPr>
          <p:cNvSpPr txBox="1"/>
          <p:nvPr/>
        </p:nvSpPr>
        <p:spPr>
          <a:xfrm>
            <a:off x="6063511" y="3557107"/>
            <a:ext cx="2322900" cy="744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39D4E9-3876-131A-1F2E-804D12F0AD7F}"/>
              </a:ext>
            </a:extLst>
          </p:cNvPr>
          <p:cNvSpPr txBox="1"/>
          <p:nvPr/>
        </p:nvSpPr>
        <p:spPr>
          <a:xfrm>
            <a:off x="866974" y="3507544"/>
            <a:ext cx="2470626" cy="744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5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</a:t>
            </a:r>
            <a:endParaRPr lang="en-US" sz="105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oogle Shape;270;p21"/>
          <p:cNvGrpSpPr/>
          <p:nvPr/>
        </p:nvGrpSpPr>
        <p:grpSpPr>
          <a:xfrm>
            <a:off x="3028019" y="1352695"/>
            <a:ext cx="3028626" cy="3043460"/>
            <a:chOff x="3028019" y="1352695"/>
            <a:chExt cx="3028626" cy="3043460"/>
          </a:xfrm>
        </p:grpSpPr>
        <p:sp>
          <p:nvSpPr>
            <p:cNvPr id="271" name="Google Shape;271;p21"/>
            <p:cNvSpPr/>
            <p:nvPr/>
          </p:nvSpPr>
          <p:spPr>
            <a:xfrm>
              <a:off x="3028019" y="1352707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1478"/>
                <a:gd name="adj4" fmla="val 0"/>
              </a:avLst>
            </a:prstGeom>
            <a:solidFill>
              <a:srgbClr val="00032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1"/>
            <p:cNvSpPr/>
            <p:nvPr/>
          </p:nvSpPr>
          <p:spPr>
            <a:xfrm rot="5400000">
              <a:off x="4512668" y="1352695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2433"/>
                <a:gd name="adj4" fmla="val 0"/>
              </a:avLst>
            </a:prstGeom>
            <a:solidFill>
              <a:srgbClr val="00032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1"/>
            <p:cNvSpPr/>
            <p:nvPr/>
          </p:nvSpPr>
          <p:spPr>
            <a:xfrm rot="10800000">
              <a:off x="4512671" y="2837344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3479"/>
                <a:gd name="adj4" fmla="val 0"/>
              </a:avLst>
            </a:prstGeom>
            <a:solidFill>
              <a:srgbClr val="00032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1"/>
            <p:cNvSpPr/>
            <p:nvPr/>
          </p:nvSpPr>
          <p:spPr>
            <a:xfrm rot="-5400000">
              <a:off x="3028022" y="2837356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3523"/>
                <a:gd name="adj4" fmla="val 0"/>
              </a:avLst>
            </a:prstGeom>
            <a:solidFill>
              <a:srgbClr val="000328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1"/>
            <p:cNvSpPr/>
            <p:nvPr/>
          </p:nvSpPr>
          <p:spPr>
            <a:xfrm>
              <a:off x="3087294" y="1426807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1478"/>
                <a:gd name="adj4" fmla="val 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1"/>
            <p:cNvSpPr/>
            <p:nvPr/>
          </p:nvSpPr>
          <p:spPr>
            <a:xfrm rot="5400000">
              <a:off x="4571942" y="1426795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2433"/>
                <a:gd name="adj4" fmla="val 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1"/>
            <p:cNvSpPr/>
            <p:nvPr/>
          </p:nvSpPr>
          <p:spPr>
            <a:xfrm rot="10800000">
              <a:off x="4571945" y="2911443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3479"/>
                <a:gd name="adj4" fmla="val 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1"/>
            <p:cNvSpPr/>
            <p:nvPr/>
          </p:nvSpPr>
          <p:spPr>
            <a:xfrm rot="-5400000">
              <a:off x="3087297" y="2911455"/>
              <a:ext cx="1484700" cy="1484700"/>
            </a:xfrm>
            <a:prstGeom prst="bentArrow">
              <a:avLst>
                <a:gd name="adj1" fmla="val 50000"/>
                <a:gd name="adj2" fmla="val 25000"/>
                <a:gd name="adj3" fmla="val 13523"/>
                <a:gd name="adj4" fmla="val 0"/>
              </a:avLst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FE067C5-02B3-3443-239C-FD08E391777E}"/>
              </a:ext>
            </a:extLst>
          </p:cNvPr>
          <p:cNvSpPr txBox="1"/>
          <p:nvPr/>
        </p:nvSpPr>
        <p:spPr>
          <a:xfrm>
            <a:off x="0" y="15777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EEEDE5-E198-BC65-C426-EF0A7AA6D8BE}"/>
              </a:ext>
            </a:extLst>
          </p:cNvPr>
          <p:cNvSpPr txBox="1"/>
          <p:nvPr/>
        </p:nvSpPr>
        <p:spPr>
          <a:xfrm>
            <a:off x="6203285" y="1316975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5249AC-BFFA-BDE6-0715-DA61B35216BE}"/>
              </a:ext>
            </a:extLst>
          </p:cNvPr>
          <p:cNvSpPr txBox="1"/>
          <p:nvPr/>
        </p:nvSpPr>
        <p:spPr>
          <a:xfrm>
            <a:off x="6203285" y="2880913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EE2D95-BA76-02D6-F712-2FEE08BEC122}"/>
              </a:ext>
            </a:extLst>
          </p:cNvPr>
          <p:cNvSpPr txBox="1"/>
          <p:nvPr/>
        </p:nvSpPr>
        <p:spPr>
          <a:xfrm>
            <a:off x="383185" y="1310537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DD3B6-C9D7-4262-38B8-D698125989AD}"/>
              </a:ext>
            </a:extLst>
          </p:cNvPr>
          <p:cNvSpPr txBox="1"/>
          <p:nvPr/>
        </p:nvSpPr>
        <p:spPr>
          <a:xfrm>
            <a:off x="383185" y="2974491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7A5A36-C6BA-7704-B681-70C4BAD35EBF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6F10B-96BD-2CFE-0D02-D24C37FB245C}"/>
              </a:ext>
            </a:extLst>
          </p:cNvPr>
          <p:cNvSpPr txBox="1"/>
          <p:nvPr/>
        </p:nvSpPr>
        <p:spPr>
          <a:xfrm>
            <a:off x="519880" y="1335938"/>
            <a:ext cx="810423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5019411"/>
      </p:ext>
    </p:extLst>
  </p:cSld>
  <p:clrMapOvr>
    <a:masterClrMapping/>
  </p:clrMapOvr>
  <p:transition spd="slow"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4" name="Google Shape;1194;p42"/>
          <p:cNvCxnSpPr>
            <a:cxnSpLocks/>
            <a:endCxn id="1196" idx="3"/>
          </p:cNvCxnSpPr>
          <p:nvPr/>
        </p:nvCxnSpPr>
        <p:spPr>
          <a:xfrm flipH="1">
            <a:off x="2252925" y="1583275"/>
            <a:ext cx="1051800" cy="7881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7" name="Google Shape;1197;p42"/>
          <p:cNvCxnSpPr>
            <a:cxnSpLocks/>
            <a:endCxn id="1198" idx="3"/>
          </p:cNvCxnSpPr>
          <p:nvPr/>
        </p:nvCxnSpPr>
        <p:spPr>
          <a:xfrm>
            <a:off x="5839125" y="1583275"/>
            <a:ext cx="1052100" cy="7881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6" name="Google Shape;1196;p42"/>
          <p:cNvSpPr/>
          <p:nvPr/>
        </p:nvSpPr>
        <p:spPr>
          <a:xfrm>
            <a:off x="711750" y="2371225"/>
            <a:ext cx="3082200" cy="2139000"/>
          </a:xfrm>
          <a:prstGeom prst="snip2DiagRect">
            <a:avLst>
              <a:gd name="adj1" fmla="val 0"/>
              <a:gd name="adj2" fmla="val 8550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rgbClr val="FFFFFF">
                <a:alpha val="7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8" name="Google Shape;1198;p42"/>
          <p:cNvSpPr/>
          <p:nvPr/>
        </p:nvSpPr>
        <p:spPr>
          <a:xfrm>
            <a:off x="5350075" y="2371225"/>
            <a:ext cx="3082200" cy="2139000"/>
          </a:xfrm>
          <a:prstGeom prst="snip2DiagRect">
            <a:avLst>
              <a:gd name="adj1" fmla="val 0"/>
              <a:gd name="adj2" fmla="val 8550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00013" algn="bl" rotWithShape="0">
              <a:srgbClr val="FFFFFF">
                <a:alpha val="7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7" name="Google Shape;1207;p42"/>
          <p:cNvGrpSpPr/>
          <p:nvPr/>
        </p:nvGrpSpPr>
        <p:grpSpPr>
          <a:xfrm>
            <a:off x="4201145" y="2371235"/>
            <a:ext cx="737395" cy="740333"/>
            <a:chOff x="2601750" y="1612625"/>
            <a:chExt cx="1123050" cy="1127525"/>
          </a:xfrm>
        </p:grpSpPr>
        <p:sp>
          <p:nvSpPr>
            <p:cNvPr id="1208" name="Google Shape;1208;p42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42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0" name="Google Shape;1210;p42"/>
          <p:cNvGrpSpPr/>
          <p:nvPr/>
        </p:nvGrpSpPr>
        <p:grpSpPr>
          <a:xfrm>
            <a:off x="4205383" y="3769666"/>
            <a:ext cx="737395" cy="740333"/>
            <a:chOff x="2601750" y="1612625"/>
            <a:chExt cx="1123050" cy="1127525"/>
          </a:xfrm>
        </p:grpSpPr>
        <p:sp>
          <p:nvSpPr>
            <p:cNvPr id="1211" name="Google Shape;1211;p42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2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13" name="Google Shape;1213;p42"/>
          <p:cNvCxnSpPr>
            <a:stCxn id="1196" idx="0"/>
            <a:endCxn id="1209" idx="2"/>
          </p:cNvCxnSpPr>
          <p:nvPr/>
        </p:nvCxnSpPr>
        <p:spPr>
          <a:xfrm rot="10800000" flipH="1">
            <a:off x="3793950" y="2773225"/>
            <a:ext cx="466200" cy="6675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4" name="Google Shape;1214;p42"/>
          <p:cNvCxnSpPr>
            <a:stCxn id="1198" idx="2"/>
            <a:endCxn id="1212" idx="0"/>
          </p:cNvCxnSpPr>
          <p:nvPr/>
        </p:nvCxnSpPr>
        <p:spPr>
          <a:xfrm flipH="1">
            <a:off x="4942675" y="3440725"/>
            <a:ext cx="407400" cy="731100"/>
          </a:xfrm>
          <a:prstGeom prst="bentConnector3">
            <a:avLst>
              <a:gd name="adj1" fmla="val 49987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15" name="Google Shape;1215;p42"/>
          <p:cNvGrpSpPr/>
          <p:nvPr/>
        </p:nvGrpSpPr>
        <p:grpSpPr>
          <a:xfrm>
            <a:off x="4393948" y="2626016"/>
            <a:ext cx="356020" cy="230770"/>
            <a:chOff x="-27728850" y="2382950"/>
            <a:chExt cx="297750" cy="193000"/>
          </a:xfrm>
        </p:grpSpPr>
        <p:sp>
          <p:nvSpPr>
            <p:cNvPr id="1216" name="Google Shape;1216;p42"/>
            <p:cNvSpPr/>
            <p:nvPr/>
          </p:nvSpPr>
          <p:spPr>
            <a:xfrm>
              <a:off x="-27606750" y="245382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103"/>
                    <a:pt x="315" y="1419"/>
                    <a:pt x="725" y="1419"/>
                  </a:cubicBezTo>
                  <a:cubicBezTo>
                    <a:pt x="1103" y="1419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42"/>
            <p:cNvSpPr/>
            <p:nvPr/>
          </p:nvSpPr>
          <p:spPr>
            <a:xfrm>
              <a:off x="-27728850" y="2382950"/>
              <a:ext cx="297750" cy="193000"/>
            </a:xfrm>
            <a:custGeom>
              <a:avLst/>
              <a:gdLst/>
              <a:ahLst/>
              <a:cxnLst/>
              <a:rect l="l" t="t" r="r" b="b"/>
              <a:pathLst>
                <a:path w="11910" h="7720" extrusionOk="0">
                  <a:moveTo>
                    <a:pt x="5955" y="756"/>
                  </a:moveTo>
                  <a:cubicBezTo>
                    <a:pt x="7405" y="756"/>
                    <a:pt x="8791" y="1670"/>
                    <a:pt x="9673" y="2426"/>
                  </a:cubicBezTo>
                  <a:cubicBezTo>
                    <a:pt x="10335" y="3025"/>
                    <a:pt x="10839" y="3592"/>
                    <a:pt x="11091" y="3938"/>
                  </a:cubicBezTo>
                  <a:cubicBezTo>
                    <a:pt x="10524" y="4632"/>
                    <a:pt x="8413" y="7026"/>
                    <a:pt x="5955" y="7026"/>
                  </a:cubicBezTo>
                  <a:cubicBezTo>
                    <a:pt x="4506" y="7026"/>
                    <a:pt x="3120" y="6144"/>
                    <a:pt x="2269" y="5388"/>
                  </a:cubicBezTo>
                  <a:cubicBezTo>
                    <a:pt x="1576" y="4789"/>
                    <a:pt x="1072" y="4190"/>
                    <a:pt x="852" y="3875"/>
                  </a:cubicBezTo>
                  <a:cubicBezTo>
                    <a:pt x="1419" y="3182"/>
                    <a:pt x="3529" y="788"/>
                    <a:pt x="5955" y="756"/>
                  </a:cubicBezTo>
                  <a:close/>
                  <a:moveTo>
                    <a:pt x="5955" y="0"/>
                  </a:moveTo>
                  <a:cubicBezTo>
                    <a:pt x="5199" y="0"/>
                    <a:pt x="4412" y="189"/>
                    <a:pt x="3624" y="567"/>
                  </a:cubicBezTo>
                  <a:cubicBezTo>
                    <a:pt x="2994" y="882"/>
                    <a:pt x="2364" y="1324"/>
                    <a:pt x="1797" y="1828"/>
                  </a:cubicBezTo>
                  <a:cubicBezTo>
                    <a:pt x="757" y="2741"/>
                    <a:pt x="127" y="3623"/>
                    <a:pt x="95" y="3655"/>
                  </a:cubicBezTo>
                  <a:cubicBezTo>
                    <a:pt x="1" y="3781"/>
                    <a:pt x="1" y="3938"/>
                    <a:pt x="95" y="4033"/>
                  </a:cubicBezTo>
                  <a:cubicBezTo>
                    <a:pt x="127" y="4096"/>
                    <a:pt x="757" y="4978"/>
                    <a:pt x="1797" y="5860"/>
                  </a:cubicBezTo>
                  <a:cubicBezTo>
                    <a:pt x="2427" y="6396"/>
                    <a:pt x="2994" y="6805"/>
                    <a:pt x="3624" y="7120"/>
                  </a:cubicBezTo>
                  <a:cubicBezTo>
                    <a:pt x="4412" y="7499"/>
                    <a:pt x="5199" y="7719"/>
                    <a:pt x="5955" y="7719"/>
                  </a:cubicBezTo>
                  <a:cubicBezTo>
                    <a:pt x="6711" y="7719"/>
                    <a:pt x="7499" y="7499"/>
                    <a:pt x="8287" y="7120"/>
                  </a:cubicBezTo>
                  <a:cubicBezTo>
                    <a:pt x="8917" y="6805"/>
                    <a:pt x="9547" y="6364"/>
                    <a:pt x="10145" y="5860"/>
                  </a:cubicBezTo>
                  <a:cubicBezTo>
                    <a:pt x="11154" y="4947"/>
                    <a:pt x="11784" y="4096"/>
                    <a:pt x="11815" y="4033"/>
                  </a:cubicBezTo>
                  <a:cubicBezTo>
                    <a:pt x="11910" y="3938"/>
                    <a:pt x="11910" y="3781"/>
                    <a:pt x="11815" y="3655"/>
                  </a:cubicBezTo>
                  <a:cubicBezTo>
                    <a:pt x="11784" y="3623"/>
                    <a:pt x="11154" y="2710"/>
                    <a:pt x="10145" y="1828"/>
                  </a:cubicBezTo>
                  <a:cubicBezTo>
                    <a:pt x="9515" y="1292"/>
                    <a:pt x="8917" y="882"/>
                    <a:pt x="8287" y="567"/>
                  </a:cubicBezTo>
                  <a:cubicBezTo>
                    <a:pt x="7499" y="189"/>
                    <a:pt x="6711" y="0"/>
                    <a:pt x="59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42"/>
            <p:cNvSpPr/>
            <p:nvPr/>
          </p:nvSpPr>
          <p:spPr>
            <a:xfrm>
              <a:off x="-27640625" y="2419175"/>
              <a:ext cx="122100" cy="122100"/>
            </a:xfrm>
            <a:custGeom>
              <a:avLst/>
              <a:gdLst/>
              <a:ahLst/>
              <a:cxnLst/>
              <a:rect l="l" t="t" r="r" b="b"/>
              <a:pathLst>
                <a:path w="4884" h="4884" extrusionOk="0">
                  <a:moveTo>
                    <a:pt x="2426" y="694"/>
                  </a:moveTo>
                  <a:cubicBezTo>
                    <a:pt x="3403" y="694"/>
                    <a:pt x="4159" y="1481"/>
                    <a:pt x="4159" y="2426"/>
                  </a:cubicBezTo>
                  <a:cubicBezTo>
                    <a:pt x="4159" y="3372"/>
                    <a:pt x="3371" y="4159"/>
                    <a:pt x="2426" y="4159"/>
                  </a:cubicBezTo>
                  <a:cubicBezTo>
                    <a:pt x="1481" y="4159"/>
                    <a:pt x="694" y="3372"/>
                    <a:pt x="694" y="2426"/>
                  </a:cubicBezTo>
                  <a:cubicBezTo>
                    <a:pt x="694" y="1481"/>
                    <a:pt x="1481" y="694"/>
                    <a:pt x="2426" y="694"/>
                  </a:cubicBezTo>
                  <a:close/>
                  <a:moveTo>
                    <a:pt x="2426" y="1"/>
                  </a:moveTo>
                  <a:cubicBezTo>
                    <a:pt x="1103" y="1"/>
                    <a:pt x="0" y="1103"/>
                    <a:pt x="0" y="2426"/>
                  </a:cubicBezTo>
                  <a:cubicBezTo>
                    <a:pt x="0" y="3781"/>
                    <a:pt x="1103" y="4884"/>
                    <a:pt x="2426" y="4884"/>
                  </a:cubicBezTo>
                  <a:cubicBezTo>
                    <a:pt x="3781" y="4884"/>
                    <a:pt x="4884" y="3781"/>
                    <a:pt x="4884" y="2426"/>
                  </a:cubicBezTo>
                  <a:cubicBezTo>
                    <a:pt x="4884" y="1103"/>
                    <a:pt x="3781" y="1"/>
                    <a:pt x="24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" name="Google Shape;1219;p42"/>
          <p:cNvGrpSpPr/>
          <p:nvPr/>
        </p:nvGrpSpPr>
        <p:grpSpPr>
          <a:xfrm>
            <a:off x="4387001" y="3955553"/>
            <a:ext cx="369913" cy="368554"/>
            <a:chOff x="-63666550" y="2278975"/>
            <a:chExt cx="319800" cy="318625"/>
          </a:xfrm>
        </p:grpSpPr>
        <p:sp>
          <p:nvSpPr>
            <p:cNvPr id="1220" name="Google Shape;1220;p42"/>
            <p:cNvSpPr/>
            <p:nvPr/>
          </p:nvSpPr>
          <p:spPr>
            <a:xfrm>
              <a:off x="-63481450" y="2309700"/>
              <a:ext cx="62225" cy="146525"/>
            </a:xfrm>
            <a:custGeom>
              <a:avLst/>
              <a:gdLst/>
              <a:ahLst/>
              <a:cxnLst/>
              <a:rect l="l" t="t" r="r" b="b"/>
              <a:pathLst>
                <a:path w="2489" h="5861" extrusionOk="0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4"/>
                  </a:lnTo>
                  <a:cubicBezTo>
                    <a:pt x="347" y="883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8" y="3749"/>
                    <a:pt x="1638" y="3970"/>
                  </a:cubicBezTo>
                  <a:cubicBezTo>
                    <a:pt x="1607" y="4254"/>
                    <a:pt x="1418" y="4411"/>
                    <a:pt x="1197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60"/>
                    <a:pt x="410" y="3560"/>
                  </a:cubicBezTo>
                  <a:cubicBezTo>
                    <a:pt x="189" y="3560"/>
                    <a:pt x="0" y="3749"/>
                    <a:pt x="0" y="3970"/>
                  </a:cubicBezTo>
                  <a:cubicBezTo>
                    <a:pt x="0" y="4537"/>
                    <a:pt x="347" y="4978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197" y="5860"/>
                  </a:cubicBezTo>
                  <a:cubicBezTo>
                    <a:pt x="1449" y="5860"/>
                    <a:pt x="1638" y="5671"/>
                    <a:pt x="1638" y="5419"/>
                  </a:cubicBezTo>
                  <a:lnTo>
                    <a:pt x="1638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930"/>
                    <a:pt x="1481" y="2615"/>
                  </a:cubicBezTo>
                  <a:cubicBezTo>
                    <a:pt x="1166" y="2363"/>
                    <a:pt x="819" y="2143"/>
                    <a:pt x="819" y="1891"/>
                  </a:cubicBezTo>
                  <a:cubicBezTo>
                    <a:pt x="819" y="1670"/>
                    <a:pt x="1008" y="1450"/>
                    <a:pt x="1229" y="1450"/>
                  </a:cubicBezTo>
                  <a:cubicBezTo>
                    <a:pt x="1449" y="1450"/>
                    <a:pt x="1638" y="1670"/>
                    <a:pt x="1638" y="1891"/>
                  </a:cubicBezTo>
                  <a:cubicBezTo>
                    <a:pt x="1638" y="2111"/>
                    <a:pt x="1859" y="2332"/>
                    <a:pt x="2048" y="2332"/>
                  </a:cubicBezTo>
                  <a:cubicBezTo>
                    <a:pt x="2269" y="2332"/>
                    <a:pt x="2489" y="2111"/>
                    <a:pt x="2489" y="1891"/>
                  </a:cubicBezTo>
                  <a:cubicBezTo>
                    <a:pt x="2489" y="1324"/>
                    <a:pt x="2111" y="914"/>
                    <a:pt x="1638" y="694"/>
                  </a:cubicBezTo>
                  <a:lnTo>
                    <a:pt x="1638" y="441"/>
                  </a:lnTo>
                  <a:cubicBezTo>
                    <a:pt x="1638" y="189"/>
                    <a:pt x="1449" y="0"/>
                    <a:pt x="12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42"/>
            <p:cNvSpPr/>
            <p:nvPr/>
          </p:nvSpPr>
          <p:spPr>
            <a:xfrm>
              <a:off x="-63666550" y="2278975"/>
              <a:ext cx="319800" cy="318625"/>
            </a:xfrm>
            <a:custGeom>
              <a:avLst/>
              <a:gdLst/>
              <a:ahLst/>
              <a:cxnLst/>
              <a:rect l="l" t="t" r="r" b="b"/>
              <a:pathLst>
                <a:path w="12792" h="12745" extrusionOk="0">
                  <a:moveTo>
                    <a:pt x="8601" y="914"/>
                  </a:moveTo>
                  <a:cubicBezTo>
                    <a:pt x="10429" y="914"/>
                    <a:pt x="11909" y="2427"/>
                    <a:pt x="11909" y="4222"/>
                  </a:cubicBezTo>
                  <a:cubicBezTo>
                    <a:pt x="11909" y="6050"/>
                    <a:pt x="10429" y="7530"/>
                    <a:pt x="8601" y="7530"/>
                  </a:cubicBezTo>
                  <a:cubicBezTo>
                    <a:pt x="7971" y="7530"/>
                    <a:pt x="7404" y="7373"/>
                    <a:pt x="6869" y="7026"/>
                  </a:cubicBezTo>
                  <a:lnTo>
                    <a:pt x="7089" y="6270"/>
                  </a:lnTo>
                  <a:cubicBezTo>
                    <a:pt x="7144" y="5997"/>
                    <a:pt x="6938" y="5748"/>
                    <a:pt x="6677" y="5748"/>
                  </a:cubicBezTo>
                  <a:cubicBezTo>
                    <a:pt x="6637" y="5748"/>
                    <a:pt x="6596" y="5754"/>
                    <a:pt x="6554" y="5766"/>
                  </a:cubicBezTo>
                  <a:lnTo>
                    <a:pt x="5829" y="5955"/>
                  </a:lnTo>
                  <a:cubicBezTo>
                    <a:pt x="5514" y="5451"/>
                    <a:pt x="5293" y="4852"/>
                    <a:pt x="5293" y="4222"/>
                  </a:cubicBezTo>
                  <a:cubicBezTo>
                    <a:pt x="5293" y="2364"/>
                    <a:pt x="6774" y="914"/>
                    <a:pt x="8601" y="914"/>
                  </a:cubicBezTo>
                  <a:close/>
                  <a:moveTo>
                    <a:pt x="6050" y="6711"/>
                  </a:moveTo>
                  <a:lnTo>
                    <a:pt x="5041" y="10303"/>
                  </a:lnTo>
                  <a:lnTo>
                    <a:pt x="4789" y="9421"/>
                  </a:lnTo>
                  <a:cubicBezTo>
                    <a:pt x="4749" y="9221"/>
                    <a:pt x="4571" y="9098"/>
                    <a:pt x="4389" y="9098"/>
                  </a:cubicBezTo>
                  <a:cubicBezTo>
                    <a:pt x="4284" y="9098"/>
                    <a:pt x="4177" y="9139"/>
                    <a:pt x="4096" y="9232"/>
                  </a:cubicBezTo>
                  <a:lnTo>
                    <a:pt x="1418" y="11910"/>
                  </a:lnTo>
                  <a:lnTo>
                    <a:pt x="820" y="11311"/>
                  </a:lnTo>
                  <a:lnTo>
                    <a:pt x="3529" y="8665"/>
                  </a:lnTo>
                  <a:cubicBezTo>
                    <a:pt x="3781" y="8444"/>
                    <a:pt x="3655" y="8034"/>
                    <a:pt x="3340" y="7971"/>
                  </a:cubicBezTo>
                  <a:lnTo>
                    <a:pt x="2458" y="7719"/>
                  </a:lnTo>
                  <a:lnTo>
                    <a:pt x="6050" y="6711"/>
                  </a:lnTo>
                  <a:close/>
                  <a:moveTo>
                    <a:pt x="8664" y="1"/>
                  </a:moveTo>
                  <a:cubicBezTo>
                    <a:pt x="6365" y="1"/>
                    <a:pt x="4506" y="1860"/>
                    <a:pt x="4506" y="4159"/>
                  </a:cubicBezTo>
                  <a:cubicBezTo>
                    <a:pt x="4506" y="4852"/>
                    <a:pt x="4663" y="5514"/>
                    <a:pt x="5041" y="6113"/>
                  </a:cubicBezTo>
                  <a:lnTo>
                    <a:pt x="820" y="7341"/>
                  </a:lnTo>
                  <a:cubicBezTo>
                    <a:pt x="631" y="7373"/>
                    <a:pt x="505" y="7562"/>
                    <a:pt x="505" y="7719"/>
                  </a:cubicBezTo>
                  <a:cubicBezTo>
                    <a:pt x="505" y="7940"/>
                    <a:pt x="631" y="8097"/>
                    <a:pt x="820" y="8129"/>
                  </a:cubicBezTo>
                  <a:lnTo>
                    <a:pt x="2458" y="8570"/>
                  </a:lnTo>
                  <a:lnTo>
                    <a:pt x="316" y="10712"/>
                  </a:lnTo>
                  <a:cubicBezTo>
                    <a:pt x="1" y="11027"/>
                    <a:pt x="1" y="11563"/>
                    <a:pt x="316" y="11910"/>
                  </a:cubicBezTo>
                  <a:lnTo>
                    <a:pt x="883" y="12508"/>
                  </a:lnTo>
                  <a:cubicBezTo>
                    <a:pt x="1040" y="12666"/>
                    <a:pt x="1253" y="12744"/>
                    <a:pt x="1469" y="12744"/>
                  </a:cubicBezTo>
                  <a:cubicBezTo>
                    <a:pt x="1686" y="12744"/>
                    <a:pt x="1907" y="12666"/>
                    <a:pt x="2080" y="12508"/>
                  </a:cubicBezTo>
                  <a:lnTo>
                    <a:pt x="4254" y="10334"/>
                  </a:lnTo>
                  <a:lnTo>
                    <a:pt x="4663" y="11973"/>
                  </a:lnTo>
                  <a:cubicBezTo>
                    <a:pt x="4727" y="12181"/>
                    <a:pt x="4906" y="12292"/>
                    <a:pt x="5078" y="12292"/>
                  </a:cubicBezTo>
                  <a:cubicBezTo>
                    <a:pt x="5244" y="12292"/>
                    <a:pt x="5405" y="12189"/>
                    <a:pt x="5451" y="11973"/>
                  </a:cubicBezTo>
                  <a:lnTo>
                    <a:pt x="6680" y="7782"/>
                  </a:lnTo>
                  <a:cubicBezTo>
                    <a:pt x="7278" y="8097"/>
                    <a:pt x="7940" y="8286"/>
                    <a:pt x="8664" y="8286"/>
                  </a:cubicBezTo>
                  <a:cubicBezTo>
                    <a:pt x="10933" y="8286"/>
                    <a:pt x="12792" y="6428"/>
                    <a:pt x="12792" y="4159"/>
                  </a:cubicBezTo>
                  <a:cubicBezTo>
                    <a:pt x="12792" y="1860"/>
                    <a:pt x="10933" y="1"/>
                    <a:pt x="86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3A9151A-FA4E-97FC-C6E3-DBD7FF94A59A}"/>
              </a:ext>
            </a:extLst>
          </p:cNvPr>
          <p:cNvSpPr txBox="1"/>
          <p:nvPr/>
        </p:nvSpPr>
        <p:spPr>
          <a:xfrm>
            <a:off x="0" y="15777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D255B7-51F5-5F53-2D24-AAA7449D2179}"/>
              </a:ext>
            </a:extLst>
          </p:cNvPr>
          <p:cNvSpPr txBox="1"/>
          <p:nvPr/>
        </p:nvSpPr>
        <p:spPr>
          <a:xfrm>
            <a:off x="5621065" y="2493225"/>
            <a:ext cx="255746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791B60-63E6-CB84-3123-5EF811FDC020}"/>
              </a:ext>
            </a:extLst>
          </p:cNvPr>
          <p:cNvSpPr txBox="1"/>
          <p:nvPr/>
        </p:nvSpPr>
        <p:spPr>
          <a:xfrm>
            <a:off x="900712" y="2525179"/>
            <a:ext cx="255746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A50281-BB7D-88E4-B813-86AB027AEAF6}"/>
              </a:ext>
            </a:extLst>
          </p:cNvPr>
          <p:cNvSpPr txBox="1"/>
          <p:nvPr/>
        </p:nvSpPr>
        <p:spPr>
          <a:xfrm>
            <a:off x="2275137" y="139239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" name="Google Shape;1239;p43"/>
          <p:cNvGrpSpPr/>
          <p:nvPr/>
        </p:nvGrpSpPr>
        <p:grpSpPr>
          <a:xfrm>
            <a:off x="3082550" y="4030300"/>
            <a:ext cx="2978820" cy="479700"/>
            <a:chOff x="3431982" y="1296275"/>
            <a:chExt cx="2280000" cy="479700"/>
          </a:xfrm>
        </p:grpSpPr>
        <p:sp>
          <p:nvSpPr>
            <p:cNvPr id="1240" name="Google Shape;1240;p43"/>
            <p:cNvSpPr/>
            <p:nvPr/>
          </p:nvSpPr>
          <p:spPr>
            <a:xfrm>
              <a:off x="3431982" y="1296275"/>
              <a:ext cx="2280000" cy="4797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43"/>
            <p:cNvSpPr txBox="1"/>
            <p:nvPr/>
          </p:nvSpPr>
          <p:spPr>
            <a:xfrm>
              <a:off x="3575950" y="1359555"/>
              <a:ext cx="1992000" cy="33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500" b="1" dirty="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1242" name="Google Shape;1242;p43"/>
          <p:cNvGrpSpPr/>
          <p:nvPr/>
        </p:nvGrpSpPr>
        <p:grpSpPr>
          <a:xfrm>
            <a:off x="1364520" y="2117785"/>
            <a:ext cx="737395" cy="740333"/>
            <a:chOff x="2601750" y="1612625"/>
            <a:chExt cx="1123050" cy="1127525"/>
          </a:xfrm>
        </p:grpSpPr>
        <p:sp>
          <p:nvSpPr>
            <p:cNvPr id="1243" name="Google Shape;1243;p43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43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5" name="Google Shape;1245;p43"/>
          <p:cNvGrpSpPr/>
          <p:nvPr/>
        </p:nvGrpSpPr>
        <p:grpSpPr>
          <a:xfrm>
            <a:off x="5149545" y="2117785"/>
            <a:ext cx="737395" cy="740333"/>
            <a:chOff x="2601750" y="1612625"/>
            <a:chExt cx="1123050" cy="1127525"/>
          </a:xfrm>
        </p:grpSpPr>
        <p:sp>
          <p:nvSpPr>
            <p:cNvPr id="1246" name="Google Shape;1246;p43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43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" name="Google Shape;1248;p43"/>
          <p:cNvGrpSpPr/>
          <p:nvPr/>
        </p:nvGrpSpPr>
        <p:grpSpPr>
          <a:xfrm>
            <a:off x="3257033" y="2997847"/>
            <a:ext cx="737395" cy="740333"/>
            <a:chOff x="2601750" y="1612625"/>
            <a:chExt cx="1123050" cy="1127525"/>
          </a:xfrm>
        </p:grpSpPr>
        <p:sp>
          <p:nvSpPr>
            <p:cNvPr id="1249" name="Google Shape;1249;p43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43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1" name="Google Shape;1251;p43"/>
          <p:cNvGrpSpPr/>
          <p:nvPr/>
        </p:nvGrpSpPr>
        <p:grpSpPr>
          <a:xfrm>
            <a:off x="7042058" y="2997847"/>
            <a:ext cx="737395" cy="740333"/>
            <a:chOff x="2601750" y="1612625"/>
            <a:chExt cx="1123050" cy="1127525"/>
          </a:xfrm>
        </p:grpSpPr>
        <p:sp>
          <p:nvSpPr>
            <p:cNvPr id="1252" name="Google Shape;1252;p43"/>
            <p:cNvSpPr/>
            <p:nvPr/>
          </p:nvSpPr>
          <p:spPr>
            <a:xfrm>
              <a:off x="2601750" y="1612625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000328">
                <a:alpha val="379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43"/>
            <p:cNvSpPr/>
            <p:nvPr/>
          </p:nvSpPr>
          <p:spPr>
            <a:xfrm>
              <a:off x="2691600" y="1709950"/>
              <a:ext cx="1033200" cy="1030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254" name="Google Shape;1254;p43"/>
          <p:cNvCxnSpPr>
            <a:stCxn id="1240" idx="3"/>
            <a:endCxn id="1250" idx="0"/>
          </p:cNvCxnSpPr>
          <p:nvPr/>
        </p:nvCxnSpPr>
        <p:spPr>
          <a:xfrm rot="5400000" flipH="1">
            <a:off x="3968060" y="3426400"/>
            <a:ext cx="630300" cy="5775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5" name="Google Shape;1255;p43"/>
          <p:cNvCxnSpPr>
            <a:stCxn id="1240" idx="2"/>
            <a:endCxn id="1244" idx="1"/>
          </p:cNvCxnSpPr>
          <p:nvPr/>
        </p:nvCxnSpPr>
        <p:spPr>
          <a:xfrm rot="10800000">
            <a:off x="1762850" y="2858050"/>
            <a:ext cx="1319700" cy="14121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6" name="Google Shape;1256;p43"/>
          <p:cNvCxnSpPr>
            <a:stCxn id="1240" idx="3"/>
            <a:endCxn id="1247" idx="2"/>
          </p:cNvCxnSpPr>
          <p:nvPr/>
        </p:nvCxnSpPr>
        <p:spPr>
          <a:xfrm rot="-5400000">
            <a:off x="4135010" y="2956750"/>
            <a:ext cx="1510500" cy="6366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7" name="Google Shape;1257;p43"/>
          <p:cNvCxnSpPr>
            <a:stCxn id="1240" idx="0"/>
            <a:endCxn id="1253" idx="1"/>
          </p:cNvCxnSpPr>
          <p:nvPr/>
        </p:nvCxnSpPr>
        <p:spPr>
          <a:xfrm rot="10800000" flipH="1">
            <a:off x="6061370" y="3738250"/>
            <a:ext cx="1378800" cy="5319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58" name="Google Shape;1258;p43"/>
          <p:cNvGrpSpPr/>
          <p:nvPr/>
        </p:nvGrpSpPr>
        <p:grpSpPr>
          <a:xfrm>
            <a:off x="7228086" y="3219179"/>
            <a:ext cx="365344" cy="289753"/>
            <a:chOff x="-62882850" y="1999375"/>
            <a:chExt cx="315850" cy="250500"/>
          </a:xfrm>
        </p:grpSpPr>
        <p:sp>
          <p:nvSpPr>
            <p:cNvPr id="1259" name="Google Shape;1259;p43"/>
            <p:cNvSpPr/>
            <p:nvPr/>
          </p:nvSpPr>
          <p:spPr>
            <a:xfrm>
              <a:off x="-62882850" y="1999375"/>
              <a:ext cx="315850" cy="250500"/>
            </a:xfrm>
            <a:custGeom>
              <a:avLst/>
              <a:gdLst/>
              <a:ahLst/>
              <a:cxnLst/>
              <a:rect l="l" t="t" r="r" b="b"/>
              <a:pathLst>
                <a:path w="12634" h="10020" extrusionOk="0">
                  <a:moveTo>
                    <a:pt x="10586" y="851"/>
                  </a:moveTo>
                  <a:cubicBezTo>
                    <a:pt x="10838" y="851"/>
                    <a:pt x="11027" y="1040"/>
                    <a:pt x="11027" y="1261"/>
                  </a:cubicBezTo>
                  <a:lnTo>
                    <a:pt x="11027" y="7499"/>
                  </a:lnTo>
                  <a:lnTo>
                    <a:pt x="1638" y="7499"/>
                  </a:lnTo>
                  <a:lnTo>
                    <a:pt x="1638" y="1261"/>
                  </a:lnTo>
                  <a:lnTo>
                    <a:pt x="1607" y="1261"/>
                  </a:lnTo>
                  <a:cubicBezTo>
                    <a:pt x="1607" y="1040"/>
                    <a:pt x="1796" y="851"/>
                    <a:pt x="2048" y="851"/>
                  </a:cubicBezTo>
                  <a:close/>
                  <a:moveTo>
                    <a:pt x="11814" y="8318"/>
                  </a:moveTo>
                  <a:lnTo>
                    <a:pt x="11814" y="8727"/>
                  </a:lnTo>
                  <a:cubicBezTo>
                    <a:pt x="11814" y="8948"/>
                    <a:pt x="11594" y="9137"/>
                    <a:pt x="11405" y="9137"/>
                  </a:cubicBezTo>
                  <a:lnTo>
                    <a:pt x="1197" y="9137"/>
                  </a:lnTo>
                  <a:cubicBezTo>
                    <a:pt x="977" y="9137"/>
                    <a:pt x="788" y="8948"/>
                    <a:pt x="788" y="8727"/>
                  </a:cubicBezTo>
                  <a:lnTo>
                    <a:pt x="788" y="8318"/>
                  </a:lnTo>
                  <a:close/>
                  <a:moveTo>
                    <a:pt x="2048" y="1"/>
                  </a:moveTo>
                  <a:cubicBezTo>
                    <a:pt x="1355" y="1"/>
                    <a:pt x="788" y="568"/>
                    <a:pt x="788" y="1261"/>
                  </a:cubicBezTo>
                  <a:lnTo>
                    <a:pt x="788" y="7499"/>
                  </a:lnTo>
                  <a:lnTo>
                    <a:pt x="378" y="7499"/>
                  </a:lnTo>
                  <a:cubicBezTo>
                    <a:pt x="158" y="7499"/>
                    <a:pt x="0" y="7688"/>
                    <a:pt x="0" y="7940"/>
                  </a:cubicBezTo>
                  <a:lnTo>
                    <a:pt x="0" y="8759"/>
                  </a:lnTo>
                  <a:cubicBezTo>
                    <a:pt x="0" y="9420"/>
                    <a:pt x="536" y="10019"/>
                    <a:pt x="1197" y="10019"/>
                  </a:cubicBezTo>
                  <a:lnTo>
                    <a:pt x="11405" y="10019"/>
                  </a:lnTo>
                  <a:cubicBezTo>
                    <a:pt x="12066" y="10019"/>
                    <a:pt x="12634" y="9452"/>
                    <a:pt x="12634" y="8759"/>
                  </a:cubicBezTo>
                  <a:lnTo>
                    <a:pt x="12634" y="7940"/>
                  </a:lnTo>
                  <a:cubicBezTo>
                    <a:pt x="12634" y="7656"/>
                    <a:pt x="12444" y="7499"/>
                    <a:pt x="12224" y="7499"/>
                  </a:cubicBezTo>
                  <a:lnTo>
                    <a:pt x="11814" y="7499"/>
                  </a:lnTo>
                  <a:lnTo>
                    <a:pt x="11814" y="1261"/>
                  </a:lnTo>
                  <a:cubicBezTo>
                    <a:pt x="11814" y="599"/>
                    <a:pt x="11247" y="1"/>
                    <a:pt x="105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43"/>
            <p:cNvSpPr/>
            <p:nvPr/>
          </p:nvSpPr>
          <p:spPr>
            <a:xfrm>
              <a:off x="-62806475" y="2062375"/>
              <a:ext cx="146525" cy="103800"/>
            </a:xfrm>
            <a:custGeom>
              <a:avLst/>
              <a:gdLst/>
              <a:ahLst/>
              <a:cxnLst/>
              <a:rect l="l" t="t" r="r" b="b"/>
              <a:pathLst>
                <a:path w="5861" h="4152" extrusionOk="0">
                  <a:moveTo>
                    <a:pt x="3782" y="1"/>
                  </a:moveTo>
                  <a:cubicBezTo>
                    <a:pt x="3561" y="1"/>
                    <a:pt x="3341" y="221"/>
                    <a:pt x="3341" y="410"/>
                  </a:cubicBezTo>
                  <a:cubicBezTo>
                    <a:pt x="3341" y="631"/>
                    <a:pt x="3561" y="852"/>
                    <a:pt x="3782" y="852"/>
                  </a:cubicBezTo>
                  <a:lnTo>
                    <a:pt x="4443" y="852"/>
                  </a:lnTo>
                  <a:lnTo>
                    <a:pt x="2962" y="2332"/>
                  </a:lnTo>
                  <a:lnTo>
                    <a:pt x="2395" y="1765"/>
                  </a:lnTo>
                  <a:cubicBezTo>
                    <a:pt x="2332" y="1686"/>
                    <a:pt x="2230" y="1647"/>
                    <a:pt x="2124" y="1647"/>
                  </a:cubicBezTo>
                  <a:cubicBezTo>
                    <a:pt x="2017" y="1647"/>
                    <a:pt x="1907" y="1686"/>
                    <a:pt x="1828" y="1765"/>
                  </a:cubicBezTo>
                  <a:lnTo>
                    <a:pt x="159" y="3435"/>
                  </a:lnTo>
                  <a:cubicBezTo>
                    <a:pt x="1" y="3592"/>
                    <a:pt x="1" y="3876"/>
                    <a:pt x="159" y="4034"/>
                  </a:cubicBezTo>
                  <a:cubicBezTo>
                    <a:pt x="237" y="4112"/>
                    <a:pt x="348" y="4152"/>
                    <a:pt x="458" y="4152"/>
                  </a:cubicBezTo>
                  <a:cubicBezTo>
                    <a:pt x="568" y="4152"/>
                    <a:pt x="678" y="4112"/>
                    <a:pt x="757" y="4034"/>
                  </a:cubicBezTo>
                  <a:lnTo>
                    <a:pt x="2143" y="2647"/>
                  </a:lnTo>
                  <a:lnTo>
                    <a:pt x="2679" y="3183"/>
                  </a:lnTo>
                  <a:cubicBezTo>
                    <a:pt x="2758" y="3262"/>
                    <a:pt x="2868" y="3301"/>
                    <a:pt x="2978" y="3301"/>
                  </a:cubicBezTo>
                  <a:cubicBezTo>
                    <a:pt x="3088" y="3301"/>
                    <a:pt x="3199" y="3262"/>
                    <a:pt x="3278" y="3183"/>
                  </a:cubicBezTo>
                  <a:lnTo>
                    <a:pt x="5042" y="1419"/>
                  </a:lnTo>
                  <a:lnTo>
                    <a:pt x="5042" y="2080"/>
                  </a:lnTo>
                  <a:cubicBezTo>
                    <a:pt x="5042" y="2332"/>
                    <a:pt x="5231" y="2521"/>
                    <a:pt x="5451" y="2521"/>
                  </a:cubicBezTo>
                  <a:cubicBezTo>
                    <a:pt x="5640" y="2521"/>
                    <a:pt x="5861" y="2332"/>
                    <a:pt x="5861" y="2080"/>
                  </a:cubicBezTo>
                  <a:lnTo>
                    <a:pt x="5861" y="442"/>
                  </a:lnTo>
                  <a:cubicBezTo>
                    <a:pt x="5861" y="158"/>
                    <a:pt x="5672" y="1"/>
                    <a:pt x="54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1" name="Google Shape;1261;p43"/>
          <p:cNvSpPr/>
          <p:nvPr/>
        </p:nvSpPr>
        <p:spPr>
          <a:xfrm>
            <a:off x="1549172" y="2349814"/>
            <a:ext cx="368091" cy="287006"/>
          </a:xfrm>
          <a:custGeom>
            <a:avLst/>
            <a:gdLst/>
            <a:ahLst/>
            <a:cxnLst/>
            <a:rect l="l" t="t" r="r" b="b"/>
            <a:pathLst>
              <a:path w="12729" h="9925" extrusionOk="0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3"/>
                </a:lnTo>
                <a:lnTo>
                  <a:pt x="978" y="6239"/>
                </a:lnTo>
                <a:cubicBezTo>
                  <a:pt x="963" y="6253"/>
                  <a:pt x="945" y="6259"/>
                  <a:pt x="926" y="6259"/>
                </a:cubicBezTo>
                <a:cubicBezTo>
                  <a:pt x="863" y="6259"/>
                  <a:pt x="788" y="619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10177" y="1796"/>
                </a:moveTo>
                <a:lnTo>
                  <a:pt x="10177" y="8129"/>
                </a:lnTo>
                <a:lnTo>
                  <a:pt x="2458" y="5892"/>
                </a:lnTo>
                <a:lnTo>
                  <a:pt x="2458" y="4033"/>
                </a:lnTo>
                <a:lnTo>
                  <a:pt x="10177" y="1796"/>
                </a:lnTo>
                <a:close/>
                <a:moveTo>
                  <a:pt x="4128" y="7247"/>
                </a:moveTo>
                <a:lnTo>
                  <a:pt x="6963" y="8066"/>
                </a:lnTo>
                <a:cubicBezTo>
                  <a:pt x="6648" y="8507"/>
                  <a:pt x="6176" y="8822"/>
                  <a:pt x="5640" y="8822"/>
                </a:cubicBezTo>
                <a:cubicBezTo>
                  <a:pt x="4758" y="8822"/>
                  <a:pt x="4097" y="8097"/>
                  <a:pt x="4128" y="7247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261"/>
                </a:cubicBezTo>
                <a:lnTo>
                  <a:pt x="11815" y="8696"/>
                </a:lnTo>
                <a:cubicBezTo>
                  <a:pt x="11815" y="8916"/>
                  <a:pt x="11626" y="9137"/>
                  <a:pt x="11374" y="9137"/>
                </a:cubicBezTo>
                <a:cubicBezTo>
                  <a:pt x="11154" y="9137"/>
                  <a:pt x="10996" y="8916"/>
                  <a:pt x="10996" y="8696"/>
                </a:cubicBezTo>
                <a:lnTo>
                  <a:pt x="10996" y="1261"/>
                </a:lnTo>
                <a:cubicBezTo>
                  <a:pt x="10996" y="1009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39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4"/>
                  <a:pt x="983" y="7094"/>
                </a:cubicBezTo>
                <a:cubicBezTo>
                  <a:pt x="1127" y="7094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12"/>
                  <a:pt x="4254" y="9641"/>
                  <a:pt x="5672" y="9641"/>
                </a:cubicBezTo>
                <a:cubicBezTo>
                  <a:pt x="6585" y="9641"/>
                  <a:pt x="7405" y="9074"/>
                  <a:pt x="7814" y="8286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64"/>
                </a:cubicBezTo>
                <a:lnTo>
                  <a:pt x="12729" y="1198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2" name="Google Shape;1262;p43"/>
          <p:cNvSpPr/>
          <p:nvPr/>
        </p:nvSpPr>
        <p:spPr>
          <a:xfrm>
            <a:off x="5383019" y="2318603"/>
            <a:ext cx="270463" cy="349427"/>
          </a:xfrm>
          <a:custGeom>
            <a:avLst/>
            <a:gdLst/>
            <a:ahLst/>
            <a:cxnLst/>
            <a:rect l="l" t="t" r="r" b="b"/>
            <a:pathLst>
              <a:path w="9169" h="11846" extrusionOk="0">
                <a:moveTo>
                  <a:pt x="4695" y="2079"/>
                </a:moveTo>
                <a:cubicBezTo>
                  <a:pt x="5073" y="2079"/>
                  <a:pt x="5388" y="2394"/>
                  <a:pt x="5388" y="2772"/>
                </a:cubicBezTo>
                <a:cubicBezTo>
                  <a:pt x="5388" y="3181"/>
                  <a:pt x="5073" y="3496"/>
                  <a:pt x="4695" y="3496"/>
                </a:cubicBezTo>
                <a:cubicBezTo>
                  <a:pt x="4285" y="3496"/>
                  <a:pt x="3970" y="3181"/>
                  <a:pt x="3970" y="2772"/>
                </a:cubicBezTo>
                <a:cubicBezTo>
                  <a:pt x="3970" y="2394"/>
                  <a:pt x="4285" y="2079"/>
                  <a:pt x="4695" y="2079"/>
                </a:cubicBezTo>
                <a:close/>
                <a:moveTo>
                  <a:pt x="4695" y="4189"/>
                </a:moveTo>
                <a:cubicBezTo>
                  <a:pt x="5640" y="4189"/>
                  <a:pt x="6428" y="4977"/>
                  <a:pt x="6428" y="5922"/>
                </a:cubicBezTo>
                <a:lnTo>
                  <a:pt x="6428" y="6300"/>
                </a:lnTo>
                <a:lnTo>
                  <a:pt x="2962" y="6300"/>
                </a:lnTo>
                <a:lnTo>
                  <a:pt x="2962" y="5922"/>
                </a:lnTo>
                <a:cubicBezTo>
                  <a:pt x="2962" y="4945"/>
                  <a:pt x="3750" y="4189"/>
                  <a:pt x="4695" y="4189"/>
                </a:cubicBezTo>
                <a:close/>
                <a:moveTo>
                  <a:pt x="4730" y="664"/>
                </a:moveTo>
                <a:cubicBezTo>
                  <a:pt x="6870" y="664"/>
                  <a:pt x="8538" y="2418"/>
                  <a:pt x="8538" y="4473"/>
                </a:cubicBezTo>
                <a:cubicBezTo>
                  <a:pt x="8538" y="5544"/>
                  <a:pt x="8097" y="6552"/>
                  <a:pt x="7310" y="7277"/>
                </a:cubicBezTo>
                <a:cubicBezTo>
                  <a:pt x="7215" y="7403"/>
                  <a:pt x="7121" y="7466"/>
                  <a:pt x="6995" y="7497"/>
                </a:cubicBezTo>
                <a:cubicBezTo>
                  <a:pt x="6774" y="7718"/>
                  <a:pt x="6522" y="7907"/>
                  <a:pt x="6459" y="8285"/>
                </a:cubicBezTo>
                <a:lnTo>
                  <a:pt x="5041" y="8285"/>
                </a:lnTo>
                <a:lnTo>
                  <a:pt x="5041" y="6993"/>
                </a:lnTo>
                <a:lnTo>
                  <a:pt x="6774" y="6993"/>
                </a:lnTo>
                <a:cubicBezTo>
                  <a:pt x="6963" y="6993"/>
                  <a:pt x="7121" y="6836"/>
                  <a:pt x="7121" y="6647"/>
                </a:cubicBezTo>
                <a:lnTo>
                  <a:pt x="7121" y="5922"/>
                </a:lnTo>
                <a:cubicBezTo>
                  <a:pt x="7121" y="4945"/>
                  <a:pt x="6585" y="4126"/>
                  <a:pt x="5734" y="3717"/>
                </a:cubicBezTo>
                <a:cubicBezTo>
                  <a:pt x="5987" y="3496"/>
                  <a:pt x="6113" y="3181"/>
                  <a:pt x="6113" y="2835"/>
                </a:cubicBezTo>
                <a:cubicBezTo>
                  <a:pt x="6113" y="2079"/>
                  <a:pt x="5482" y="1448"/>
                  <a:pt x="4726" y="1448"/>
                </a:cubicBezTo>
                <a:cubicBezTo>
                  <a:pt x="3970" y="1448"/>
                  <a:pt x="3340" y="2079"/>
                  <a:pt x="3340" y="2835"/>
                </a:cubicBezTo>
                <a:cubicBezTo>
                  <a:pt x="3340" y="3181"/>
                  <a:pt x="3466" y="3496"/>
                  <a:pt x="3687" y="3717"/>
                </a:cubicBezTo>
                <a:cubicBezTo>
                  <a:pt x="2868" y="4126"/>
                  <a:pt x="2332" y="4945"/>
                  <a:pt x="2332" y="5922"/>
                </a:cubicBezTo>
                <a:lnTo>
                  <a:pt x="2332" y="6647"/>
                </a:lnTo>
                <a:cubicBezTo>
                  <a:pt x="2332" y="6836"/>
                  <a:pt x="2489" y="6993"/>
                  <a:pt x="2679" y="6993"/>
                </a:cubicBezTo>
                <a:lnTo>
                  <a:pt x="4411" y="6993"/>
                </a:lnTo>
                <a:lnTo>
                  <a:pt x="4411" y="8411"/>
                </a:lnTo>
                <a:lnTo>
                  <a:pt x="2931" y="8411"/>
                </a:lnTo>
                <a:lnTo>
                  <a:pt x="2931" y="8380"/>
                </a:lnTo>
                <a:cubicBezTo>
                  <a:pt x="2836" y="7938"/>
                  <a:pt x="2615" y="7749"/>
                  <a:pt x="2363" y="7560"/>
                </a:cubicBezTo>
                <a:cubicBezTo>
                  <a:pt x="2300" y="7466"/>
                  <a:pt x="2174" y="7403"/>
                  <a:pt x="2048" y="7277"/>
                </a:cubicBezTo>
                <a:cubicBezTo>
                  <a:pt x="1135" y="6395"/>
                  <a:pt x="757" y="5135"/>
                  <a:pt x="946" y="3874"/>
                </a:cubicBezTo>
                <a:cubicBezTo>
                  <a:pt x="1198" y="2236"/>
                  <a:pt x="2615" y="881"/>
                  <a:pt x="4254" y="692"/>
                </a:cubicBezTo>
                <a:cubicBezTo>
                  <a:pt x="4415" y="673"/>
                  <a:pt x="4574" y="664"/>
                  <a:pt x="4730" y="664"/>
                </a:cubicBezTo>
                <a:close/>
                <a:moveTo>
                  <a:pt x="6428" y="9073"/>
                </a:moveTo>
                <a:lnTo>
                  <a:pt x="6428" y="9419"/>
                </a:lnTo>
                <a:cubicBezTo>
                  <a:pt x="6428" y="9640"/>
                  <a:pt x="6270" y="9797"/>
                  <a:pt x="6081" y="9797"/>
                </a:cubicBezTo>
                <a:lnTo>
                  <a:pt x="3309" y="9797"/>
                </a:lnTo>
                <a:cubicBezTo>
                  <a:pt x="3120" y="9797"/>
                  <a:pt x="2962" y="9640"/>
                  <a:pt x="2962" y="9419"/>
                </a:cubicBezTo>
                <a:lnTo>
                  <a:pt x="2962" y="9073"/>
                </a:lnTo>
                <a:close/>
                <a:moveTo>
                  <a:pt x="5703" y="10459"/>
                </a:moveTo>
                <a:lnTo>
                  <a:pt x="5703" y="10805"/>
                </a:lnTo>
                <a:cubicBezTo>
                  <a:pt x="5703" y="10994"/>
                  <a:pt x="5545" y="11183"/>
                  <a:pt x="5356" y="11183"/>
                </a:cubicBezTo>
                <a:lnTo>
                  <a:pt x="3970" y="11183"/>
                </a:lnTo>
                <a:cubicBezTo>
                  <a:pt x="3781" y="11183"/>
                  <a:pt x="3624" y="10994"/>
                  <a:pt x="3624" y="10805"/>
                </a:cubicBezTo>
                <a:lnTo>
                  <a:pt x="3624" y="10459"/>
                </a:lnTo>
                <a:close/>
                <a:moveTo>
                  <a:pt x="4662" y="0"/>
                </a:moveTo>
                <a:cubicBezTo>
                  <a:pt x="4486" y="0"/>
                  <a:pt x="4308" y="10"/>
                  <a:pt x="4128" y="31"/>
                </a:cubicBezTo>
                <a:cubicBezTo>
                  <a:pt x="2174" y="251"/>
                  <a:pt x="568" y="1827"/>
                  <a:pt x="253" y="3780"/>
                </a:cubicBezTo>
                <a:cubicBezTo>
                  <a:pt x="1" y="5229"/>
                  <a:pt x="505" y="6710"/>
                  <a:pt x="1576" y="7749"/>
                </a:cubicBezTo>
                <a:cubicBezTo>
                  <a:pt x="1733" y="7875"/>
                  <a:pt x="1859" y="7970"/>
                  <a:pt x="1922" y="8064"/>
                </a:cubicBezTo>
                <a:cubicBezTo>
                  <a:pt x="2206" y="8285"/>
                  <a:pt x="2237" y="8348"/>
                  <a:pt x="2237" y="8695"/>
                </a:cubicBezTo>
                <a:lnTo>
                  <a:pt x="2237" y="9388"/>
                </a:lnTo>
                <a:cubicBezTo>
                  <a:pt x="2237" y="9829"/>
                  <a:pt x="2521" y="10238"/>
                  <a:pt x="2962" y="10396"/>
                </a:cubicBezTo>
                <a:lnTo>
                  <a:pt x="2962" y="10774"/>
                </a:lnTo>
                <a:cubicBezTo>
                  <a:pt x="2962" y="11404"/>
                  <a:pt x="3435" y="11845"/>
                  <a:pt x="3970" y="11845"/>
                </a:cubicBezTo>
                <a:lnTo>
                  <a:pt x="5356" y="11845"/>
                </a:lnTo>
                <a:cubicBezTo>
                  <a:pt x="5955" y="11845"/>
                  <a:pt x="6396" y="11372"/>
                  <a:pt x="6396" y="10805"/>
                </a:cubicBezTo>
                <a:lnTo>
                  <a:pt x="6396" y="10427"/>
                </a:lnTo>
                <a:cubicBezTo>
                  <a:pt x="6774" y="10270"/>
                  <a:pt x="7089" y="9923"/>
                  <a:pt x="7089" y="9451"/>
                </a:cubicBezTo>
                <a:lnTo>
                  <a:pt x="7089" y="8726"/>
                </a:lnTo>
                <a:cubicBezTo>
                  <a:pt x="7089" y="8380"/>
                  <a:pt x="7121" y="8348"/>
                  <a:pt x="7404" y="8096"/>
                </a:cubicBezTo>
                <a:cubicBezTo>
                  <a:pt x="7499" y="8033"/>
                  <a:pt x="7593" y="7938"/>
                  <a:pt x="7751" y="7812"/>
                </a:cubicBezTo>
                <a:cubicBezTo>
                  <a:pt x="8664" y="6962"/>
                  <a:pt x="9169" y="5765"/>
                  <a:pt x="9169" y="4504"/>
                </a:cubicBezTo>
                <a:cubicBezTo>
                  <a:pt x="9169" y="2060"/>
                  <a:pt x="7186" y="0"/>
                  <a:pt x="466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3" name="Google Shape;1263;p43"/>
          <p:cNvGrpSpPr/>
          <p:nvPr/>
        </p:nvGrpSpPr>
        <p:grpSpPr>
          <a:xfrm>
            <a:off x="3461681" y="3189342"/>
            <a:ext cx="328071" cy="349427"/>
            <a:chOff x="5421475" y="1945825"/>
            <a:chExt cx="278050" cy="296150"/>
          </a:xfrm>
        </p:grpSpPr>
        <p:sp>
          <p:nvSpPr>
            <p:cNvPr id="1264" name="Google Shape;1264;p43"/>
            <p:cNvSpPr/>
            <p:nvPr/>
          </p:nvSpPr>
          <p:spPr>
            <a:xfrm>
              <a:off x="5472650" y="1999375"/>
              <a:ext cx="172525" cy="242600"/>
            </a:xfrm>
            <a:custGeom>
              <a:avLst/>
              <a:gdLst/>
              <a:ahLst/>
              <a:cxnLst/>
              <a:rect l="l" t="t" r="r" b="b"/>
              <a:pathLst>
                <a:path w="6901" h="9704" extrusionOk="0">
                  <a:moveTo>
                    <a:pt x="1765" y="1355"/>
                  </a:moveTo>
                  <a:cubicBezTo>
                    <a:pt x="1986" y="1355"/>
                    <a:pt x="2143" y="1513"/>
                    <a:pt x="2143" y="1702"/>
                  </a:cubicBezTo>
                  <a:lnTo>
                    <a:pt x="2143" y="2048"/>
                  </a:lnTo>
                  <a:lnTo>
                    <a:pt x="1765" y="2048"/>
                  </a:lnTo>
                  <a:cubicBezTo>
                    <a:pt x="1671" y="2048"/>
                    <a:pt x="1545" y="2048"/>
                    <a:pt x="1419" y="2111"/>
                  </a:cubicBezTo>
                  <a:lnTo>
                    <a:pt x="1419" y="1702"/>
                  </a:lnTo>
                  <a:cubicBezTo>
                    <a:pt x="1419" y="1513"/>
                    <a:pt x="1576" y="1355"/>
                    <a:pt x="1765" y="1355"/>
                  </a:cubicBezTo>
                  <a:close/>
                  <a:moveTo>
                    <a:pt x="3151" y="631"/>
                  </a:moveTo>
                  <a:cubicBezTo>
                    <a:pt x="3341" y="631"/>
                    <a:pt x="3498" y="788"/>
                    <a:pt x="3498" y="1009"/>
                  </a:cubicBezTo>
                  <a:lnTo>
                    <a:pt x="3498" y="2111"/>
                  </a:lnTo>
                  <a:cubicBezTo>
                    <a:pt x="3404" y="2048"/>
                    <a:pt x="3277" y="2017"/>
                    <a:pt x="3151" y="2017"/>
                  </a:cubicBezTo>
                  <a:lnTo>
                    <a:pt x="2805" y="2017"/>
                  </a:lnTo>
                  <a:lnTo>
                    <a:pt x="2805" y="1009"/>
                  </a:lnTo>
                  <a:cubicBezTo>
                    <a:pt x="2805" y="788"/>
                    <a:pt x="2962" y="631"/>
                    <a:pt x="3151" y="631"/>
                  </a:cubicBezTo>
                  <a:close/>
                  <a:moveTo>
                    <a:pt x="4538" y="1355"/>
                  </a:moveTo>
                  <a:cubicBezTo>
                    <a:pt x="4727" y="1355"/>
                    <a:pt x="4884" y="1513"/>
                    <a:pt x="4884" y="1702"/>
                  </a:cubicBezTo>
                  <a:lnTo>
                    <a:pt x="4884" y="3088"/>
                  </a:lnTo>
                  <a:cubicBezTo>
                    <a:pt x="4884" y="3277"/>
                    <a:pt x="4727" y="3435"/>
                    <a:pt x="4538" y="3435"/>
                  </a:cubicBezTo>
                  <a:cubicBezTo>
                    <a:pt x="4349" y="3435"/>
                    <a:pt x="4191" y="3277"/>
                    <a:pt x="4191" y="3088"/>
                  </a:cubicBezTo>
                  <a:lnTo>
                    <a:pt x="4191" y="1702"/>
                  </a:lnTo>
                  <a:cubicBezTo>
                    <a:pt x="4191" y="1513"/>
                    <a:pt x="4349" y="1355"/>
                    <a:pt x="4538" y="1355"/>
                  </a:cubicBezTo>
                  <a:close/>
                  <a:moveTo>
                    <a:pt x="5924" y="2017"/>
                  </a:moveTo>
                  <a:cubicBezTo>
                    <a:pt x="6113" y="2017"/>
                    <a:pt x="6270" y="2174"/>
                    <a:pt x="6270" y="2363"/>
                  </a:cubicBezTo>
                  <a:lnTo>
                    <a:pt x="6270" y="3088"/>
                  </a:lnTo>
                  <a:cubicBezTo>
                    <a:pt x="6270" y="3277"/>
                    <a:pt x="6113" y="3435"/>
                    <a:pt x="5924" y="3435"/>
                  </a:cubicBezTo>
                  <a:cubicBezTo>
                    <a:pt x="5703" y="3435"/>
                    <a:pt x="5546" y="3277"/>
                    <a:pt x="5546" y="3088"/>
                  </a:cubicBezTo>
                  <a:lnTo>
                    <a:pt x="5546" y="2363"/>
                  </a:lnTo>
                  <a:cubicBezTo>
                    <a:pt x="5546" y="2174"/>
                    <a:pt x="5703" y="2017"/>
                    <a:pt x="5924" y="2017"/>
                  </a:cubicBezTo>
                  <a:close/>
                  <a:moveTo>
                    <a:pt x="3120" y="2741"/>
                  </a:moveTo>
                  <a:cubicBezTo>
                    <a:pt x="3309" y="2741"/>
                    <a:pt x="3467" y="2899"/>
                    <a:pt x="3467" y="3088"/>
                  </a:cubicBezTo>
                  <a:cubicBezTo>
                    <a:pt x="3467" y="3277"/>
                    <a:pt x="3309" y="3435"/>
                    <a:pt x="3120" y="3435"/>
                  </a:cubicBezTo>
                  <a:lnTo>
                    <a:pt x="1734" y="3435"/>
                  </a:lnTo>
                  <a:cubicBezTo>
                    <a:pt x="1545" y="3435"/>
                    <a:pt x="1387" y="3592"/>
                    <a:pt x="1387" y="3781"/>
                  </a:cubicBezTo>
                  <a:cubicBezTo>
                    <a:pt x="1387" y="4002"/>
                    <a:pt x="1545" y="4159"/>
                    <a:pt x="1734" y="4159"/>
                  </a:cubicBezTo>
                  <a:cubicBezTo>
                    <a:pt x="2679" y="4159"/>
                    <a:pt x="3467" y="4947"/>
                    <a:pt x="3467" y="5892"/>
                  </a:cubicBezTo>
                  <a:cubicBezTo>
                    <a:pt x="3467" y="6081"/>
                    <a:pt x="3624" y="6238"/>
                    <a:pt x="3845" y="6238"/>
                  </a:cubicBezTo>
                  <a:cubicBezTo>
                    <a:pt x="4034" y="6238"/>
                    <a:pt x="4191" y="6081"/>
                    <a:pt x="4191" y="5892"/>
                  </a:cubicBezTo>
                  <a:cubicBezTo>
                    <a:pt x="4191" y="5167"/>
                    <a:pt x="3876" y="4537"/>
                    <a:pt x="3435" y="4096"/>
                  </a:cubicBezTo>
                  <a:cubicBezTo>
                    <a:pt x="3593" y="4065"/>
                    <a:pt x="3750" y="4002"/>
                    <a:pt x="3876" y="3876"/>
                  </a:cubicBezTo>
                  <a:cubicBezTo>
                    <a:pt x="4065" y="4033"/>
                    <a:pt x="4317" y="4159"/>
                    <a:pt x="4569" y="4159"/>
                  </a:cubicBezTo>
                  <a:cubicBezTo>
                    <a:pt x="4853" y="4159"/>
                    <a:pt x="5073" y="4033"/>
                    <a:pt x="5294" y="3876"/>
                  </a:cubicBezTo>
                  <a:cubicBezTo>
                    <a:pt x="5483" y="4033"/>
                    <a:pt x="5703" y="4159"/>
                    <a:pt x="5987" y="4159"/>
                  </a:cubicBezTo>
                  <a:cubicBezTo>
                    <a:pt x="6113" y="4159"/>
                    <a:pt x="6239" y="4096"/>
                    <a:pt x="6333" y="4065"/>
                  </a:cubicBezTo>
                  <a:lnTo>
                    <a:pt x="6333" y="5167"/>
                  </a:lnTo>
                  <a:cubicBezTo>
                    <a:pt x="6333" y="5923"/>
                    <a:pt x="5861" y="6554"/>
                    <a:pt x="5199" y="6774"/>
                  </a:cubicBezTo>
                  <a:cubicBezTo>
                    <a:pt x="5042" y="6837"/>
                    <a:pt x="4979" y="6995"/>
                    <a:pt x="4979" y="7089"/>
                  </a:cubicBezTo>
                  <a:lnTo>
                    <a:pt x="4979" y="7562"/>
                  </a:lnTo>
                  <a:lnTo>
                    <a:pt x="2206" y="7562"/>
                  </a:lnTo>
                  <a:lnTo>
                    <a:pt x="2206" y="7089"/>
                  </a:lnTo>
                  <a:cubicBezTo>
                    <a:pt x="2206" y="6932"/>
                    <a:pt x="2143" y="6837"/>
                    <a:pt x="1986" y="6774"/>
                  </a:cubicBezTo>
                  <a:cubicBezTo>
                    <a:pt x="1261" y="6554"/>
                    <a:pt x="820" y="5892"/>
                    <a:pt x="820" y="5167"/>
                  </a:cubicBezTo>
                  <a:lnTo>
                    <a:pt x="820" y="3750"/>
                  </a:lnTo>
                  <a:lnTo>
                    <a:pt x="726" y="3750"/>
                  </a:lnTo>
                  <a:cubicBezTo>
                    <a:pt x="726" y="3151"/>
                    <a:pt x="1198" y="2741"/>
                    <a:pt x="1734" y="2741"/>
                  </a:cubicBezTo>
                  <a:close/>
                  <a:moveTo>
                    <a:pt x="5199" y="8286"/>
                  </a:moveTo>
                  <a:cubicBezTo>
                    <a:pt x="5388" y="8286"/>
                    <a:pt x="5546" y="8444"/>
                    <a:pt x="5546" y="8633"/>
                  </a:cubicBezTo>
                  <a:lnTo>
                    <a:pt x="5546" y="8979"/>
                  </a:lnTo>
                  <a:lnTo>
                    <a:pt x="1387" y="8979"/>
                  </a:lnTo>
                  <a:lnTo>
                    <a:pt x="1387" y="8633"/>
                  </a:lnTo>
                  <a:cubicBezTo>
                    <a:pt x="1387" y="8444"/>
                    <a:pt x="1545" y="8286"/>
                    <a:pt x="1734" y="8286"/>
                  </a:cubicBezTo>
                  <a:close/>
                  <a:moveTo>
                    <a:pt x="3120" y="1"/>
                  </a:moveTo>
                  <a:cubicBezTo>
                    <a:pt x="2647" y="1"/>
                    <a:pt x="2269" y="316"/>
                    <a:pt x="2143" y="757"/>
                  </a:cubicBezTo>
                  <a:cubicBezTo>
                    <a:pt x="2017" y="725"/>
                    <a:pt x="1891" y="694"/>
                    <a:pt x="1734" y="694"/>
                  </a:cubicBezTo>
                  <a:cubicBezTo>
                    <a:pt x="1167" y="694"/>
                    <a:pt x="726" y="1166"/>
                    <a:pt x="726" y="1702"/>
                  </a:cubicBezTo>
                  <a:lnTo>
                    <a:pt x="726" y="2426"/>
                  </a:lnTo>
                  <a:cubicBezTo>
                    <a:pt x="285" y="2678"/>
                    <a:pt x="1" y="3214"/>
                    <a:pt x="1" y="3750"/>
                  </a:cubicBezTo>
                  <a:lnTo>
                    <a:pt x="1" y="5136"/>
                  </a:lnTo>
                  <a:cubicBezTo>
                    <a:pt x="1" y="6081"/>
                    <a:pt x="568" y="6932"/>
                    <a:pt x="1387" y="7341"/>
                  </a:cubicBezTo>
                  <a:lnTo>
                    <a:pt x="1387" y="7656"/>
                  </a:lnTo>
                  <a:cubicBezTo>
                    <a:pt x="1009" y="7814"/>
                    <a:pt x="694" y="8160"/>
                    <a:pt x="694" y="8633"/>
                  </a:cubicBezTo>
                  <a:lnTo>
                    <a:pt x="694" y="9357"/>
                  </a:lnTo>
                  <a:cubicBezTo>
                    <a:pt x="694" y="9546"/>
                    <a:pt x="852" y="9704"/>
                    <a:pt x="1041" y="9704"/>
                  </a:cubicBezTo>
                  <a:lnTo>
                    <a:pt x="5892" y="9704"/>
                  </a:lnTo>
                  <a:cubicBezTo>
                    <a:pt x="6081" y="9704"/>
                    <a:pt x="6239" y="9546"/>
                    <a:pt x="6239" y="9357"/>
                  </a:cubicBezTo>
                  <a:lnTo>
                    <a:pt x="6239" y="8633"/>
                  </a:lnTo>
                  <a:cubicBezTo>
                    <a:pt x="6239" y="8192"/>
                    <a:pt x="5955" y="7814"/>
                    <a:pt x="5514" y="7656"/>
                  </a:cubicBezTo>
                  <a:lnTo>
                    <a:pt x="5514" y="7341"/>
                  </a:lnTo>
                  <a:cubicBezTo>
                    <a:pt x="6365" y="6932"/>
                    <a:pt x="6901" y="6081"/>
                    <a:pt x="6901" y="5136"/>
                  </a:cubicBezTo>
                  <a:lnTo>
                    <a:pt x="6901" y="2363"/>
                  </a:lnTo>
                  <a:cubicBezTo>
                    <a:pt x="6901" y="1796"/>
                    <a:pt x="6428" y="1355"/>
                    <a:pt x="5892" y="1355"/>
                  </a:cubicBezTo>
                  <a:cubicBezTo>
                    <a:pt x="5766" y="1355"/>
                    <a:pt x="5609" y="1387"/>
                    <a:pt x="5483" y="1418"/>
                  </a:cubicBezTo>
                  <a:cubicBezTo>
                    <a:pt x="5357" y="1009"/>
                    <a:pt x="4979" y="694"/>
                    <a:pt x="4506" y="694"/>
                  </a:cubicBezTo>
                  <a:cubicBezTo>
                    <a:pt x="4380" y="694"/>
                    <a:pt x="4223" y="725"/>
                    <a:pt x="4097" y="757"/>
                  </a:cubicBezTo>
                  <a:cubicBezTo>
                    <a:pt x="4002" y="316"/>
                    <a:pt x="3593" y="1"/>
                    <a:pt x="31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43"/>
            <p:cNvSpPr/>
            <p:nvPr/>
          </p:nvSpPr>
          <p:spPr>
            <a:xfrm>
              <a:off x="5559300" y="1945825"/>
              <a:ext cx="18150" cy="44125"/>
            </a:xfrm>
            <a:custGeom>
              <a:avLst/>
              <a:gdLst/>
              <a:ahLst/>
              <a:cxnLst/>
              <a:rect l="l" t="t" r="r" b="b"/>
              <a:pathLst>
                <a:path w="726" h="176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418"/>
                  </a:lnTo>
                  <a:cubicBezTo>
                    <a:pt x="1" y="1607"/>
                    <a:pt x="158" y="1764"/>
                    <a:pt x="379" y="1764"/>
                  </a:cubicBezTo>
                  <a:cubicBezTo>
                    <a:pt x="568" y="1764"/>
                    <a:pt x="725" y="1607"/>
                    <a:pt x="725" y="1418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43"/>
            <p:cNvSpPr/>
            <p:nvPr/>
          </p:nvSpPr>
          <p:spPr>
            <a:xfrm>
              <a:off x="5611275" y="1963925"/>
              <a:ext cx="35475" cy="34500"/>
            </a:xfrm>
            <a:custGeom>
              <a:avLst/>
              <a:gdLst/>
              <a:ahLst/>
              <a:cxnLst/>
              <a:rect l="l" t="t" r="r" b="b"/>
              <a:pathLst>
                <a:path w="1419" h="1380" extrusionOk="0">
                  <a:moveTo>
                    <a:pt x="1076" y="1"/>
                  </a:moveTo>
                  <a:cubicBezTo>
                    <a:pt x="985" y="1"/>
                    <a:pt x="899" y="32"/>
                    <a:pt x="851" y="95"/>
                  </a:cubicBezTo>
                  <a:lnTo>
                    <a:pt x="127" y="788"/>
                  </a:lnTo>
                  <a:cubicBezTo>
                    <a:pt x="1" y="914"/>
                    <a:pt x="1" y="1166"/>
                    <a:pt x="127" y="1261"/>
                  </a:cubicBezTo>
                  <a:cubicBezTo>
                    <a:pt x="190" y="1340"/>
                    <a:pt x="284" y="1379"/>
                    <a:pt x="375" y="1379"/>
                  </a:cubicBezTo>
                  <a:cubicBezTo>
                    <a:pt x="466" y="1379"/>
                    <a:pt x="552" y="1340"/>
                    <a:pt x="599" y="1261"/>
                  </a:cubicBezTo>
                  <a:lnTo>
                    <a:pt x="1324" y="568"/>
                  </a:lnTo>
                  <a:cubicBezTo>
                    <a:pt x="1419" y="442"/>
                    <a:pt x="1419" y="221"/>
                    <a:pt x="1324" y="95"/>
                  </a:cubicBezTo>
                  <a:cubicBezTo>
                    <a:pt x="1261" y="32"/>
                    <a:pt x="1167" y="1"/>
                    <a:pt x="10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43"/>
            <p:cNvSpPr/>
            <p:nvPr/>
          </p:nvSpPr>
          <p:spPr>
            <a:xfrm>
              <a:off x="5664050" y="2067900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40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43"/>
            <p:cNvSpPr/>
            <p:nvPr/>
          </p:nvSpPr>
          <p:spPr>
            <a:xfrm>
              <a:off x="5421475" y="2067900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78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43"/>
            <p:cNvSpPr/>
            <p:nvPr/>
          </p:nvSpPr>
          <p:spPr>
            <a:xfrm>
              <a:off x="5490000" y="1963925"/>
              <a:ext cx="35450" cy="33900"/>
            </a:xfrm>
            <a:custGeom>
              <a:avLst/>
              <a:gdLst/>
              <a:ahLst/>
              <a:cxnLst/>
              <a:rect l="l" t="t" r="r" b="b"/>
              <a:pathLst>
                <a:path w="1418" h="1356" extrusionOk="0">
                  <a:moveTo>
                    <a:pt x="343" y="1"/>
                  </a:moveTo>
                  <a:cubicBezTo>
                    <a:pt x="252" y="1"/>
                    <a:pt x="158" y="32"/>
                    <a:pt x="95" y="95"/>
                  </a:cubicBezTo>
                  <a:cubicBezTo>
                    <a:pt x="0" y="221"/>
                    <a:pt x="0" y="442"/>
                    <a:pt x="95" y="568"/>
                  </a:cubicBezTo>
                  <a:lnTo>
                    <a:pt x="819" y="1261"/>
                  </a:lnTo>
                  <a:cubicBezTo>
                    <a:pt x="866" y="1324"/>
                    <a:pt x="953" y="1356"/>
                    <a:pt x="1044" y="1356"/>
                  </a:cubicBezTo>
                  <a:cubicBezTo>
                    <a:pt x="1134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67" y="95"/>
                  </a:lnTo>
                  <a:cubicBezTo>
                    <a:pt x="520" y="32"/>
                    <a:pt x="433" y="1"/>
                    <a:pt x="3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43"/>
            <p:cNvSpPr/>
            <p:nvPr/>
          </p:nvSpPr>
          <p:spPr>
            <a:xfrm>
              <a:off x="5437225" y="1997650"/>
              <a:ext cx="37825" cy="26325"/>
            </a:xfrm>
            <a:custGeom>
              <a:avLst/>
              <a:gdLst/>
              <a:ahLst/>
              <a:cxnLst/>
              <a:rect l="l" t="t" r="r" b="b"/>
              <a:pathLst>
                <a:path w="1513" h="1053" extrusionOk="0">
                  <a:moveTo>
                    <a:pt x="422" y="0"/>
                  </a:moveTo>
                  <a:cubicBezTo>
                    <a:pt x="285" y="0"/>
                    <a:pt x="140" y="81"/>
                    <a:pt x="95" y="196"/>
                  </a:cubicBezTo>
                  <a:cubicBezTo>
                    <a:pt x="0" y="353"/>
                    <a:pt x="95" y="574"/>
                    <a:pt x="252" y="668"/>
                  </a:cubicBezTo>
                  <a:lnTo>
                    <a:pt x="945" y="1015"/>
                  </a:lnTo>
                  <a:cubicBezTo>
                    <a:pt x="989" y="1041"/>
                    <a:pt x="1039" y="1052"/>
                    <a:pt x="1091" y="1052"/>
                  </a:cubicBezTo>
                  <a:cubicBezTo>
                    <a:pt x="1227" y="1052"/>
                    <a:pt x="1372" y="971"/>
                    <a:pt x="1418" y="857"/>
                  </a:cubicBezTo>
                  <a:cubicBezTo>
                    <a:pt x="1512" y="700"/>
                    <a:pt x="1418" y="479"/>
                    <a:pt x="1260" y="385"/>
                  </a:cubicBezTo>
                  <a:lnTo>
                    <a:pt x="567" y="38"/>
                  </a:lnTo>
                  <a:cubicBezTo>
                    <a:pt x="524" y="12"/>
                    <a:pt x="473" y="0"/>
                    <a:pt x="4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43"/>
            <p:cNvSpPr/>
            <p:nvPr/>
          </p:nvSpPr>
          <p:spPr>
            <a:xfrm>
              <a:off x="5645150" y="1998300"/>
              <a:ext cx="37825" cy="26900"/>
            </a:xfrm>
            <a:custGeom>
              <a:avLst/>
              <a:gdLst/>
              <a:ahLst/>
              <a:cxnLst/>
              <a:rect l="l" t="t" r="r" b="b"/>
              <a:pathLst>
                <a:path w="1513" h="1076" extrusionOk="0">
                  <a:moveTo>
                    <a:pt x="1098" y="0"/>
                  </a:moveTo>
                  <a:cubicBezTo>
                    <a:pt x="1046" y="0"/>
                    <a:pt x="994" y="14"/>
                    <a:pt x="946" y="44"/>
                  </a:cubicBezTo>
                  <a:lnTo>
                    <a:pt x="253" y="422"/>
                  </a:lnTo>
                  <a:cubicBezTo>
                    <a:pt x="95" y="485"/>
                    <a:pt x="1" y="674"/>
                    <a:pt x="95" y="894"/>
                  </a:cubicBezTo>
                  <a:cubicBezTo>
                    <a:pt x="142" y="1011"/>
                    <a:pt x="258" y="1076"/>
                    <a:pt x="405" y="1076"/>
                  </a:cubicBezTo>
                  <a:cubicBezTo>
                    <a:pt x="456" y="1076"/>
                    <a:pt x="511" y="1068"/>
                    <a:pt x="568" y="1052"/>
                  </a:cubicBezTo>
                  <a:lnTo>
                    <a:pt x="1261" y="674"/>
                  </a:lnTo>
                  <a:cubicBezTo>
                    <a:pt x="1418" y="611"/>
                    <a:pt x="1513" y="422"/>
                    <a:pt x="1418" y="201"/>
                  </a:cubicBezTo>
                  <a:cubicBezTo>
                    <a:pt x="1331" y="71"/>
                    <a:pt x="1214" y="0"/>
                    <a:pt x="10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7591A4B-01AF-9EC7-F1C2-B63D52592A70}"/>
              </a:ext>
            </a:extLst>
          </p:cNvPr>
          <p:cNvSpPr txBox="1"/>
          <p:nvPr/>
        </p:nvSpPr>
        <p:spPr>
          <a:xfrm>
            <a:off x="0" y="15777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75C48A-3BA9-4AC9-1C9A-D4C67DB21089}"/>
              </a:ext>
            </a:extLst>
          </p:cNvPr>
          <p:cNvSpPr txBox="1"/>
          <p:nvPr/>
        </p:nvSpPr>
        <p:spPr>
          <a:xfrm>
            <a:off x="2285960" y="3960184"/>
            <a:ext cx="45720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1123E7-498F-FFD1-0BF7-7CCB627023DC}"/>
              </a:ext>
            </a:extLst>
          </p:cNvPr>
          <p:cNvSpPr txBox="1"/>
          <p:nvPr/>
        </p:nvSpPr>
        <p:spPr>
          <a:xfrm>
            <a:off x="6102525" y="1405250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92435B-957C-E2A1-9BE8-776075D24A03}"/>
              </a:ext>
            </a:extLst>
          </p:cNvPr>
          <p:cNvSpPr txBox="1"/>
          <p:nvPr/>
        </p:nvSpPr>
        <p:spPr>
          <a:xfrm>
            <a:off x="1754509" y="1085163"/>
            <a:ext cx="255746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7A5A36-C6BA-7704-B681-70C4BAD35EBF}"/>
              </a:ext>
            </a:extLst>
          </p:cNvPr>
          <p:cNvSpPr txBox="1"/>
          <p:nvPr/>
        </p:nvSpPr>
        <p:spPr>
          <a:xfrm>
            <a:off x="759542" y="436389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6F10B-96BD-2CFE-0D02-D24C37FB245C}"/>
              </a:ext>
            </a:extLst>
          </p:cNvPr>
          <p:cNvSpPr txBox="1"/>
          <p:nvPr/>
        </p:nvSpPr>
        <p:spPr>
          <a:xfrm>
            <a:off x="519880" y="1335938"/>
            <a:ext cx="8104239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5441369"/>
      </p:ext>
    </p:extLst>
  </p:cSld>
  <p:clrMapOvr>
    <a:masterClrMapping/>
  </p:clrMapOvr>
  <p:transition spd="slow">
    <p:cover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3" name="Google Shape;130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4625" y="1482000"/>
            <a:ext cx="2929375" cy="29352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4" name="Google Shape;1304;p45"/>
          <p:cNvGrpSpPr/>
          <p:nvPr/>
        </p:nvGrpSpPr>
        <p:grpSpPr>
          <a:xfrm>
            <a:off x="3217125" y="2310013"/>
            <a:ext cx="2206800" cy="1279200"/>
            <a:chOff x="6216650" y="1189138"/>
            <a:chExt cx="2206800" cy="1279200"/>
          </a:xfrm>
        </p:grpSpPr>
        <p:sp>
          <p:nvSpPr>
            <p:cNvPr id="1305" name="Google Shape;1305;p45"/>
            <p:cNvSpPr/>
            <p:nvPr/>
          </p:nvSpPr>
          <p:spPr>
            <a:xfrm>
              <a:off x="6216650" y="1189138"/>
              <a:ext cx="2206800" cy="1279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06" name="Google Shape;1306;p45"/>
            <p:cNvGrpSpPr/>
            <p:nvPr/>
          </p:nvGrpSpPr>
          <p:grpSpPr>
            <a:xfrm>
              <a:off x="6298000" y="1333167"/>
              <a:ext cx="2043000" cy="987001"/>
              <a:chOff x="720000" y="2514113"/>
              <a:chExt cx="2043000" cy="987001"/>
            </a:xfrm>
          </p:grpSpPr>
          <p:sp>
            <p:nvSpPr>
              <p:cNvPr id="1307" name="Google Shape;1307;p45"/>
              <p:cNvSpPr txBox="1"/>
              <p:nvPr/>
            </p:nvSpPr>
            <p:spPr>
              <a:xfrm>
                <a:off x="720000" y="2514113"/>
                <a:ext cx="2043000" cy="42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00" b="1" dirty="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endParaRPr>
              </a:p>
            </p:txBody>
          </p:sp>
          <p:sp>
            <p:nvSpPr>
              <p:cNvPr id="1308" name="Google Shape;1308;p45"/>
              <p:cNvSpPr txBox="1"/>
              <p:nvPr/>
            </p:nvSpPr>
            <p:spPr>
              <a:xfrm>
                <a:off x="720000" y="2933214"/>
                <a:ext cx="2043000" cy="56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lt1"/>
                  </a:solidFill>
                  <a:latin typeface="IBM Plex Sans Medium"/>
                  <a:ea typeface="IBM Plex Sans Medium"/>
                  <a:cs typeface="IBM Plex Sans Medium"/>
                  <a:sym typeface="IBM Plex Sans Medium"/>
                </a:endParaRPr>
              </a:p>
            </p:txBody>
          </p:sp>
        </p:grpSp>
      </p:grpSp>
      <p:grpSp>
        <p:nvGrpSpPr>
          <p:cNvPr id="1309" name="Google Shape;1309;p45"/>
          <p:cNvGrpSpPr/>
          <p:nvPr/>
        </p:nvGrpSpPr>
        <p:grpSpPr>
          <a:xfrm>
            <a:off x="713125" y="1389222"/>
            <a:ext cx="2206800" cy="1279200"/>
            <a:chOff x="3464875" y="2209969"/>
            <a:chExt cx="2206800" cy="1279200"/>
          </a:xfrm>
        </p:grpSpPr>
        <p:sp>
          <p:nvSpPr>
            <p:cNvPr id="1310" name="Google Shape;1310;p45"/>
            <p:cNvSpPr/>
            <p:nvPr/>
          </p:nvSpPr>
          <p:spPr>
            <a:xfrm>
              <a:off x="3464875" y="2209969"/>
              <a:ext cx="2206800" cy="1279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11" name="Google Shape;1311;p45"/>
            <p:cNvGrpSpPr/>
            <p:nvPr/>
          </p:nvGrpSpPr>
          <p:grpSpPr>
            <a:xfrm>
              <a:off x="3546225" y="2353998"/>
              <a:ext cx="2043000" cy="987001"/>
              <a:chOff x="720000" y="2514113"/>
              <a:chExt cx="2043000" cy="987001"/>
            </a:xfrm>
          </p:grpSpPr>
          <p:sp>
            <p:nvSpPr>
              <p:cNvPr id="1312" name="Google Shape;1312;p45"/>
              <p:cNvSpPr txBox="1"/>
              <p:nvPr/>
            </p:nvSpPr>
            <p:spPr>
              <a:xfrm>
                <a:off x="720000" y="2514113"/>
                <a:ext cx="2043000" cy="42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00" b="1" dirty="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endParaRPr>
              </a:p>
            </p:txBody>
          </p:sp>
          <p:sp>
            <p:nvSpPr>
              <p:cNvPr id="1313" name="Google Shape;1313;p45"/>
              <p:cNvSpPr txBox="1"/>
              <p:nvPr/>
            </p:nvSpPr>
            <p:spPr>
              <a:xfrm>
                <a:off x="720000" y="2933214"/>
                <a:ext cx="2043000" cy="56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lt1"/>
                  </a:solidFill>
                  <a:latin typeface="IBM Plex Sans Medium"/>
                  <a:ea typeface="IBM Plex Sans Medium"/>
                  <a:cs typeface="IBM Plex Sans Medium"/>
                  <a:sym typeface="IBM Plex Sans Medium"/>
                </a:endParaRPr>
              </a:p>
            </p:txBody>
          </p:sp>
        </p:grpSp>
      </p:grpSp>
      <p:grpSp>
        <p:nvGrpSpPr>
          <p:cNvPr id="1314" name="Google Shape;1314;p45"/>
          <p:cNvGrpSpPr/>
          <p:nvPr/>
        </p:nvGrpSpPr>
        <p:grpSpPr>
          <a:xfrm>
            <a:off x="713100" y="3230800"/>
            <a:ext cx="2206800" cy="1279200"/>
            <a:chOff x="713100" y="3230800"/>
            <a:chExt cx="2206800" cy="1279200"/>
          </a:xfrm>
        </p:grpSpPr>
        <p:sp>
          <p:nvSpPr>
            <p:cNvPr id="1315" name="Google Shape;1315;p45"/>
            <p:cNvSpPr/>
            <p:nvPr/>
          </p:nvSpPr>
          <p:spPr>
            <a:xfrm>
              <a:off x="713100" y="3230800"/>
              <a:ext cx="2206800" cy="1279200"/>
            </a:xfrm>
            <a:prstGeom prst="snip2DiagRect">
              <a:avLst>
                <a:gd name="adj1" fmla="val 0"/>
                <a:gd name="adj2" fmla="val 16667"/>
              </a:avLst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00013" algn="bl" rotWithShape="0">
                <a:srgbClr val="FFFFFF">
                  <a:alpha val="7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16" name="Google Shape;1316;p45"/>
            <p:cNvGrpSpPr/>
            <p:nvPr/>
          </p:nvGrpSpPr>
          <p:grpSpPr>
            <a:xfrm>
              <a:off x="794450" y="3374830"/>
              <a:ext cx="2043000" cy="987001"/>
              <a:chOff x="720000" y="2514113"/>
              <a:chExt cx="2043000" cy="987001"/>
            </a:xfrm>
          </p:grpSpPr>
          <p:sp>
            <p:nvSpPr>
              <p:cNvPr id="1317" name="Google Shape;1317;p45"/>
              <p:cNvSpPr txBox="1"/>
              <p:nvPr/>
            </p:nvSpPr>
            <p:spPr>
              <a:xfrm>
                <a:off x="720000" y="2514113"/>
                <a:ext cx="2043000" cy="420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500" b="1" dirty="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endParaRPr>
              </a:p>
            </p:txBody>
          </p:sp>
          <p:sp>
            <p:nvSpPr>
              <p:cNvPr id="1318" name="Google Shape;1318;p45"/>
              <p:cNvSpPr txBox="1"/>
              <p:nvPr/>
            </p:nvSpPr>
            <p:spPr>
              <a:xfrm>
                <a:off x="720000" y="2933214"/>
                <a:ext cx="2043000" cy="56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solidFill>
                    <a:schemeClr val="lt1"/>
                  </a:solidFill>
                  <a:latin typeface="IBM Plex Sans Medium"/>
                  <a:ea typeface="IBM Plex Sans Medium"/>
                  <a:cs typeface="IBM Plex Sans Medium"/>
                  <a:sym typeface="IBM Plex Sans Medium"/>
                </a:endParaRPr>
              </a:p>
            </p:txBody>
          </p:sp>
        </p:grpSp>
      </p:grpSp>
      <p:cxnSp>
        <p:nvCxnSpPr>
          <p:cNvPr id="1319" name="Google Shape;1319;p45"/>
          <p:cNvCxnSpPr>
            <a:stCxn id="1310" idx="0"/>
            <a:endCxn id="1305" idx="3"/>
          </p:cNvCxnSpPr>
          <p:nvPr/>
        </p:nvCxnSpPr>
        <p:spPr>
          <a:xfrm>
            <a:off x="2919925" y="2028822"/>
            <a:ext cx="1400700" cy="2811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0" name="Google Shape;1320;p45"/>
          <p:cNvCxnSpPr>
            <a:stCxn id="1315" idx="0"/>
            <a:endCxn id="1305" idx="1"/>
          </p:cNvCxnSpPr>
          <p:nvPr/>
        </p:nvCxnSpPr>
        <p:spPr>
          <a:xfrm rot="10800000" flipH="1">
            <a:off x="2919900" y="3589300"/>
            <a:ext cx="1400700" cy="281100"/>
          </a:xfrm>
          <a:prstGeom prst="bent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1" name="Google Shape;1321;p45"/>
          <p:cNvSpPr/>
          <p:nvPr/>
        </p:nvSpPr>
        <p:spPr>
          <a:xfrm>
            <a:off x="6716050" y="2706375"/>
            <a:ext cx="486600" cy="486600"/>
          </a:xfrm>
          <a:prstGeom prst="ellipse">
            <a:avLst/>
          </a:prstGeom>
          <a:solidFill>
            <a:srgbClr val="000328">
              <a:alpha val="379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22" name="Google Shape;1322;p45"/>
          <p:cNvCxnSpPr>
            <a:stCxn id="1305" idx="0"/>
            <a:endCxn id="1321" idx="2"/>
          </p:cNvCxnSpPr>
          <p:nvPr/>
        </p:nvCxnSpPr>
        <p:spPr>
          <a:xfrm>
            <a:off x="5423925" y="2949613"/>
            <a:ext cx="1292100" cy="6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diamond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8FA4061-D6A7-574E-BFCD-DAAB1EEE11E3}"/>
              </a:ext>
            </a:extLst>
          </p:cNvPr>
          <p:cNvSpPr txBox="1"/>
          <p:nvPr/>
        </p:nvSpPr>
        <p:spPr>
          <a:xfrm>
            <a:off x="0" y="157777"/>
            <a:ext cx="9144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24F4E-73AD-F912-D765-156000C442EF}"/>
              </a:ext>
            </a:extLst>
          </p:cNvPr>
          <p:cNvSpPr txBox="1"/>
          <p:nvPr/>
        </p:nvSpPr>
        <p:spPr>
          <a:xfrm>
            <a:off x="787306" y="1334607"/>
            <a:ext cx="20842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8C4B5D-9523-E65F-0758-C479BF898290}"/>
              </a:ext>
            </a:extLst>
          </p:cNvPr>
          <p:cNvSpPr txBox="1"/>
          <p:nvPr/>
        </p:nvSpPr>
        <p:spPr>
          <a:xfrm>
            <a:off x="3216025" y="2234506"/>
            <a:ext cx="20842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3FB251-8153-228F-62AD-50B9FADD1F78}"/>
              </a:ext>
            </a:extLst>
          </p:cNvPr>
          <p:cNvSpPr txBox="1"/>
          <p:nvPr/>
        </p:nvSpPr>
        <p:spPr>
          <a:xfrm>
            <a:off x="711999" y="3162541"/>
            <a:ext cx="208425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 dir="u"/>
  </p:transition>
</p:sld>
</file>

<file path=ppt/theme/theme1.xml><?xml version="1.0" encoding="utf-8"?>
<a:theme xmlns:a="http://schemas.openxmlformats.org/drawingml/2006/main" name="Korean AI Agency Pitch Deck Infographics by Slidesgo">
  <a:themeElements>
    <a:clrScheme name="Simple Light">
      <a:dk1>
        <a:srgbClr val="000328"/>
      </a:dk1>
      <a:lt1>
        <a:srgbClr val="FFFFFF"/>
      </a:lt1>
      <a:dk2>
        <a:srgbClr val="E0A9A8"/>
      </a:dk2>
      <a:lt2>
        <a:srgbClr val="005C8F"/>
      </a:lt2>
      <a:accent1>
        <a:srgbClr val="6128F6"/>
      </a:accent1>
      <a:accent2>
        <a:srgbClr val="5C659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700</Words>
  <Application>Microsoft Office PowerPoint</Application>
  <PresentationFormat>On-screen Show (16:9)</PresentationFormat>
  <Paragraphs>51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IBM Plex Sans Medium</vt:lpstr>
      <vt:lpstr>Arial</vt:lpstr>
      <vt:lpstr>IBM Plex Sans</vt:lpstr>
      <vt:lpstr>Shabnam</vt:lpstr>
      <vt:lpstr>Korean AI Agency Pitch Deck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Korean AI Agency Pitch Deck Infographics</dc:title>
  <dc:creator>mohammadjavad</dc:creator>
  <cp:lastModifiedBy>Mobotop</cp:lastModifiedBy>
  <cp:revision>4</cp:revision>
  <dcterms:modified xsi:type="dcterms:W3CDTF">2024-10-24T15:10:08Z</dcterms:modified>
</cp:coreProperties>
</file>