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67" r:id="rId3"/>
    <p:sldId id="257" r:id="rId4"/>
    <p:sldId id="258" r:id="rId5"/>
    <p:sldId id="259" r:id="rId6"/>
    <p:sldId id="268" r:id="rId7"/>
    <p:sldId id="269" r:id="rId8"/>
    <p:sldId id="272" r:id="rId9"/>
    <p:sldId id="271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2D4"/>
    <a:srgbClr val="D0C7A3"/>
    <a:srgbClr val="9D936A"/>
    <a:srgbClr val="FF4241"/>
    <a:srgbClr val="F1D77F"/>
    <a:srgbClr val="54C8E3"/>
    <a:srgbClr val="00B050"/>
    <a:srgbClr val="DC9DA2"/>
    <a:srgbClr val="AD17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87" autoAdjust="0"/>
  </p:normalViewPr>
  <p:slideViewPr>
    <p:cSldViewPr snapToGrid="0">
      <p:cViewPr varScale="1">
        <p:scale>
          <a:sx n="86" d="100"/>
          <a:sy n="86" d="100"/>
        </p:scale>
        <p:origin x="53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E247F05-C17E-B752-32B7-8BC4592DC8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591F30-7BAA-BDD0-7CEB-7C4FA0F43D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37CE2-8167-43E4-838B-692451F0690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13C6D1-364E-36C8-47A4-6ED5E5E22A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93F3D1-063E-5D1B-6240-806733DDA0D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93365-C65C-4E0C-9E8E-236EFBF3B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9.sv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11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svg"/><Relationship Id="rId7" Type="http://schemas.openxmlformats.org/officeDocument/2006/relationships/slide" Target="../slides/slide15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7.xml"/><Relationship Id="rId4" Type="http://schemas.openxmlformats.org/officeDocument/2006/relationships/slide" Target="../slides/slide4.xml"/><Relationship Id="rId9" Type="http://schemas.openxmlformats.org/officeDocument/2006/relationships/image" Target="../media/image11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image" Target="../media/image11.sv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slide" Target="../slides/slide15.xml"/><Relationship Id="rId4" Type="http://schemas.openxmlformats.org/officeDocument/2006/relationships/slide" Target="../slides/slide1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9.sv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11.xml"/><Relationship Id="rId4" Type="http://schemas.openxmlformats.org/officeDocument/2006/relationships/slide" Target="../slides/slide4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9.sv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11.xml"/><Relationship Id="rId4" Type="http://schemas.openxmlformats.org/officeDocument/2006/relationships/slide" Target="../slides/sl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-1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1AF1B16-5D64-2844-50C7-2276828488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9799" r="50941"/>
          <a:stretch/>
        </p:blipFill>
        <p:spPr>
          <a:xfrm rot="5400000">
            <a:off x="6908320" y="1564161"/>
            <a:ext cx="4770583" cy="581709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2C05F13-0AE5-FBBA-FE10-A2C4B5BFEF8C}"/>
              </a:ext>
            </a:extLst>
          </p:cNvPr>
          <p:cNvGrpSpPr/>
          <p:nvPr userDrawn="1"/>
        </p:nvGrpSpPr>
        <p:grpSpPr>
          <a:xfrm>
            <a:off x="583035" y="1634836"/>
            <a:ext cx="8498174" cy="5417128"/>
            <a:chOff x="740053" y="1274618"/>
            <a:chExt cx="8498174" cy="5417128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16F2E813-67A5-7097-CF7B-5B05CD883E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45936" y="1274618"/>
              <a:ext cx="5392291" cy="340129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8AA2D81-6A0E-3D11-624C-5326585383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53" y="1921164"/>
              <a:ext cx="6444694" cy="4770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4904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-1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5C29334-6251-4FE6-8865-4CFD13A770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91" r="50941" b="50113"/>
          <a:stretch/>
        </p:blipFill>
        <p:spPr>
          <a:xfrm rot="5400000">
            <a:off x="510307" y="1577110"/>
            <a:ext cx="4770583" cy="579119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E6FCFFB-442F-14C9-D1E2-97EB28CDF950}"/>
              </a:ext>
            </a:extLst>
          </p:cNvPr>
          <p:cNvGrpSpPr/>
          <p:nvPr userDrawn="1"/>
        </p:nvGrpSpPr>
        <p:grpSpPr>
          <a:xfrm>
            <a:off x="6290658" y="488198"/>
            <a:ext cx="6698580" cy="6684690"/>
            <a:chOff x="6001291" y="268279"/>
            <a:chExt cx="6698580" cy="668469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3CF233-678A-33E6-210A-F39330EA58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745" y="268279"/>
              <a:ext cx="5763126" cy="489030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80B10B1-6F6D-8035-61D7-37502F4485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62238">
              <a:off x="6001291" y="451382"/>
              <a:ext cx="3746032" cy="65015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201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-1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AF3AF14-C03C-716D-200C-4346A87549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9799" r="50941"/>
          <a:stretch/>
        </p:blipFill>
        <p:spPr>
          <a:xfrm rot="5400000">
            <a:off x="6908320" y="1564161"/>
            <a:ext cx="4770583" cy="581709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A082E98-8851-B8F0-02C8-223EE0F133D0}"/>
              </a:ext>
            </a:extLst>
          </p:cNvPr>
          <p:cNvGrpSpPr/>
          <p:nvPr userDrawn="1"/>
        </p:nvGrpSpPr>
        <p:grpSpPr>
          <a:xfrm flipH="1">
            <a:off x="-891643" y="488198"/>
            <a:ext cx="6698580" cy="6684690"/>
            <a:chOff x="6001291" y="268279"/>
            <a:chExt cx="6698580" cy="668469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292CA9A-86DB-4A6A-36BE-F7D05A1A38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745" y="268279"/>
              <a:ext cx="5763126" cy="489030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09C6E35-EB66-E077-8527-0756D3D0E1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62238">
              <a:off x="6001291" y="451382"/>
              <a:ext cx="3746032" cy="65015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290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0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AF3AF14-C03C-716D-200C-4346A87549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71" r="50941" b="1"/>
          <a:stretch/>
        </p:blipFill>
        <p:spPr>
          <a:xfrm rot="5400000">
            <a:off x="3710709" y="-1311120"/>
            <a:ext cx="4770583" cy="1156766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3980D69-7C3B-0961-2D71-30BF1175296D}"/>
              </a:ext>
            </a:extLst>
          </p:cNvPr>
          <p:cNvGrpSpPr/>
          <p:nvPr userDrawn="1"/>
        </p:nvGrpSpPr>
        <p:grpSpPr>
          <a:xfrm>
            <a:off x="1240654" y="603025"/>
            <a:ext cx="9710692" cy="6501587"/>
            <a:chOff x="1041211" y="252505"/>
            <a:chExt cx="9710692" cy="650158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80B10B1-6F6D-8035-61D7-37502F4485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62238">
              <a:off x="1041211" y="252505"/>
              <a:ext cx="3746032" cy="650158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5CCC31F-E917-108C-6424-3A2DAB9D80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37762" flipH="1">
              <a:off x="7005871" y="252505"/>
              <a:ext cx="3746032" cy="65015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246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0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AF3AF14-C03C-716D-200C-4346A87549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71" r="50941" b="1"/>
          <a:stretch/>
        </p:blipFill>
        <p:spPr>
          <a:xfrm rot="16200000">
            <a:off x="3821364" y="-2942828"/>
            <a:ext cx="4549269" cy="1103102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39297F-4374-95A6-EDB8-D67A781F1178}"/>
              </a:ext>
            </a:extLst>
          </p:cNvPr>
          <p:cNvSpPr/>
          <p:nvPr userDrawn="1"/>
        </p:nvSpPr>
        <p:spPr>
          <a:xfrm>
            <a:off x="312169" y="298048"/>
            <a:ext cx="11567660" cy="6261904"/>
          </a:xfrm>
          <a:prstGeom prst="roundRect">
            <a:avLst>
              <a:gd name="adj" fmla="val 6131"/>
            </a:avLst>
          </a:prstGeom>
          <a:noFill/>
          <a:ln w="38100">
            <a:solidFill>
              <a:srgbClr val="D0C7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D5575D-9B8B-002F-9AF5-EB8273C9F471}"/>
              </a:ext>
            </a:extLst>
          </p:cNvPr>
          <p:cNvSpPr/>
          <p:nvPr userDrawn="1"/>
        </p:nvSpPr>
        <p:spPr>
          <a:xfrm>
            <a:off x="9420913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9D9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rId4" action="ppaction://hlinksldjump"/>
            <a:extLst>
              <a:ext uri="{FF2B5EF4-FFF2-40B4-BE49-F238E27FC236}">
                <a16:creationId xmlns:a16="http://schemas.microsoft.com/office/drawing/2014/main" id="{0C73E029-C38D-4B3B-1D35-76BF4AD784DD}"/>
              </a:ext>
            </a:extLst>
          </p:cNvPr>
          <p:cNvSpPr txBox="1"/>
          <p:nvPr userDrawn="1"/>
        </p:nvSpPr>
        <p:spPr>
          <a:xfrm>
            <a:off x="9420916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ولادت و تحصیلات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68D8A2-1500-880A-D8B2-C6050DA094C6}"/>
              </a:ext>
            </a:extLst>
          </p:cNvPr>
          <p:cNvSpPr/>
          <p:nvPr userDrawn="1"/>
        </p:nvSpPr>
        <p:spPr>
          <a:xfrm>
            <a:off x="7172981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4" action="ppaction://hlinksldjump"/>
            <a:extLst>
              <a:ext uri="{FF2B5EF4-FFF2-40B4-BE49-F238E27FC236}">
                <a16:creationId xmlns:a16="http://schemas.microsoft.com/office/drawing/2014/main" id="{04DF73EE-8E49-E3F5-CE46-1013010CE49A}"/>
              </a:ext>
            </a:extLst>
          </p:cNvPr>
          <p:cNvSpPr txBox="1"/>
          <p:nvPr userDrawn="1"/>
        </p:nvSpPr>
        <p:spPr>
          <a:xfrm>
            <a:off x="7172984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دیوان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550BCA-79A1-CAB9-9A68-58F1F7609052}"/>
              </a:ext>
            </a:extLst>
          </p:cNvPr>
          <p:cNvSpPr/>
          <p:nvPr userDrawn="1"/>
        </p:nvSpPr>
        <p:spPr>
          <a:xfrm>
            <a:off x="3361739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5FA02159-B881-9DBB-45ED-B2141A8C1A31}"/>
              </a:ext>
            </a:extLst>
          </p:cNvPr>
          <p:cNvSpPr txBox="1"/>
          <p:nvPr userDrawn="1"/>
        </p:nvSpPr>
        <p:spPr>
          <a:xfrm>
            <a:off x="3361742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زندگینامه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D59615A-F362-A9B9-15AE-6F0E307F926D}"/>
              </a:ext>
            </a:extLst>
          </p:cNvPr>
          <p:cNvSpPr/>
          <p:nvPr userDrawn="1"/>
        </p:nvSpPr>
        <p:spPr>
          <a:xfrm>
            <a:off x="1113807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hlinkClick r:id="rId6" action="ppaction://hlinksldjump"/>
            <a:extLst>
              <a:ext uri="{FF2B5EF4-FFF2-40B4-BE49-F238E27FC236}">
                <a16:creationId xmlns:a16="http://schemas.microsoft.com/office/drawing/2014/main" id="{E125CFF3-A420-A367-2975-5FC372959B0B}"/>
              </a:ext>
            </a:extLst>
          </p:cNvPr>
          <p:cNvSpPr txBox="1"/>
          <p:nvPr userDrawn="1"/>
        </p:nvSpPr>
        <p:spPr>
          <a:xfrm>
            <a:off x="1113810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مرگ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84B4A9F-76CB-8731-8BBC-943EDCA38D2F}"/>
              </a:ext>
            </a:extLst>
          </p:cNvPr>
          <p:cNvGrpSpPr/>
          <p:nvPr userDrawn="1"/>
        </p:nvGrpSpPr>
        <p:grpSpPr>
          <a:xfrm>
            <a:off x="5381531" y="5742970"/>
            <a:ext cx="1428932" cy="1352775"/>
            <a:chOff x="4303342" y="2846905"/>
            <a:chExt cx="3750967" cy="355105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A1314B92-E67B-C6D7-3709-97D5692F7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49979"/>
            <a:stretch/>
          </p:blipFill>
          <p:spPr>
            <a:xfrm rot="16200000">
              <a:off x="5606087" y="1544160"/>
              <a:ext cx="1145477" cy="3750967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9205CA4-1DA7-48FA-FDA4-07A9677E2B32}"/>
                </a:ext>
              </a:extLst>
            </p:cNvPr>
            <p:cNvSpPr/>
            <p:nvPr/>
          </p:nvSpPr>
          <p:spPr>
            <a:xfrm>
              <a:off x="4389784" y="3965715"/>
              <a:ext cx="3578086" cy="2432243"/>
            </a:xfrm>
            <a:prstGeom prst="roundRect">
              <a:avLst>
                <a:gd name="adj" fmla="val 21477"/>
              </a:avLst>
            </a:prstGeom>
            <a:solidFill>
              <a:srgbClr val="FAF2D4"/>
            </a:solidFill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8355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0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AF3AF14-C03C-716D-200C-4346A87549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71" r="50941" b="1"/>
          <a:stretch/>
        </p:blipFill>
        <p:spPr>
          <a:xfrm rot="16200000">
            <a:off x="3821364" y="-2921844"/>
            <a:ext cx="4549269" cy="1103102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39297F-4374-95A6-EDB8-D67A781F1178}"/>
              </a:ext>
            </a:extLst>
          </p:cNvPr>
          <p:cNvSpPr/>
          <p:nvPr userDrawn="1"/>
        </p:nvSpPr>
        <p:spPr>
          <a:xfrm>
            <a:off x="312169" y="298048"/>
            <a:ext cx="11567660" cy="6261904"/>
          </a:xfrm>
          <a:prstGeom prst="roundRect">
            <a:avLst>
              <a:gd name="adj" fmla="val 6131"/>
            </a:avLst>
          </a:prstGeom>
          <a:noFill/>
          <a:ln w="38100">
            <a:solidFill>
              <a:srgbClr val="D0C7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D5575D-9B8B-002F-9AF5-EB8273C9F471}"/>
              </a:ext>
            </a:extLst>
          </p:cNvPr>
          <p:cNvSpPr/>
          <p:nvPr userDrawn="1"/>
        </p:nvSpPr>
        <p:spPr>
          <a:xfrm>
            <a:off x="9420913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rId4" action="ppaction://hlinksldjump"/>
            <a:extLst>
              <a:ext uri="{FF2B5EF4-FFF2-40B4-BE49-F238E27FC236}">
                <a16:creationId xmlns:a16="http://schemas.microsoft.com/office/drawing/2014/main" id="{0C73E029-C38D-4B3B-1D35-76BF4AD784DD}"/>
              </a:ext>
            </a:extLst>
          </p:cNvPr>
          <p:cNvSpPr txBox="1"/>
          <p:nvPr userDrawn="1"/>
        </p:nvSpPr>
        <p:spPr>
          <a:xfrm>
            <a:off x="9420916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ولادت و تحصیلات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68D8A2-1500-880A-D8B2-C6050DA094C6}"/>
              </a:ext>
            </a:extLst>
          </p:cNvPr>
          <p:cNvSpPr/>
          <p:nvPr userDrawn="1"/>
        </p:nvSpPr>
        <p:spPr>
          <a:xfrm>
            <a:off x="7172981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9D9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5" action="ppaction://hlinksldjump"/>
            <a:extLst>
              <a:ext uri="{FF2B5EF4-FFF2-40B4-BE49-F238E27FC236}">
                <a16:creationId xmlns:a16="http://schemas.microsoft.com/office/drawing/2014/main" id="{04DF73EE-8E49-E3F5-CE46-1013010CE49A}"/>
              </a:ext>
            </a:extLst>
          </p:cNvPr>
          <p:cNvSpPr txBox="1"/>
          <p:nvPr userDrawn="1"/>
        </p:nvSpPr>
        <p:spPr>
          <a:xfrm>
            <a:off x="7172984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دیوان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550BCA-79A1-CAB9-9A68-58F1F7609052}"/>
              </a:ext>
            </a:extLst>
          </p:cNvPr>
          <p:cNvSpPr/>
          <p:nvPr userDrawn="1"/>
        </p:nvSpPr>
        <p:spPr>
          <a:xfrm>
            <a:off x="3361739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6" action="ppaction://hlinksldjump"/>
            <a:extLst>
              <a:ext uri="{FF2B5EF4-FFF2-40B4-BE49-F238E27FC236}">
                <a16:creationId xmlns:a16="http://schemas.microsoft.com/office/drawing/2014/main" id="{5FA02159-B881-9DBB-45ED-B2141A8C1A31}"/>
              </a:ext>
            </a:extLst>
          </p:cNvPr>
          <p:cNvSpPr txBox="1"/>
          <p:nvPr userDrawn="1"/>
        </p:nvSpPr>
        <p:spPr>
          <a:xfrm>
            <a:off x="3361742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زندگینامه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D59615A-F362-A9B9-15AE-6F0E307F926D}"/>
              </a:ext>
            </a:extLst>
          </p:cNvPr>
          <p:cNvSpPr/>
          <p:nvPr userDrawn="1"/>
        </p:nvSpPr>
        <p:spPr>
          <a:xfrm>
            <a:off x="1113807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hlinkClick r:id="rId7" action="ppaction://hlinksldjump"/>
            <a:extLst>
              <a:ext uri="{FF2B5EF4-FFF2-40B4-BE49-F238E27FC236}">
                <a16:creationId xmlns:a16="http://schemas.microsoft.com/office/drawing/2014/main" id="{E125CFF3-A420-A367-2975-5FC372959B0B}"/>
              </a:ext>
            </a:extLst>
          </p:cNvPr>
          <p:cNvSpPr txBox="1"/>
          <p:nvPr userDrawn="1"/>
        </p:nvSpPr>
        <p:spPr>
          <a:xfrm>
            <a:off x="1113810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مرگ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8CB9CEF-AB37-C28C-8D5D-9C7E2B66B7C0}"/>
              </a:ext>
            </a:extLst>
          </p:cNvPr>
          <p:cNvGrpSpPr/>
          <p:nvPr userDrawn="1"/>
        </p:nvGrpSpPr>
        <p:grpSpPr>
          <a:xfrm>
            <a:off x="5381531" y="5742970"/>
            <a:ext cx="1428932" cy="1352775"/>
            <a:chOff x="4303342" y="2846905"/>
            <a:chExt cx="3750967" cy="3551053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E4073F9B-06A2-7E12-14FA-76696F554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49979"/>
            <a:stretch/>
          </p:blipFill>
          <p:spPr>
            <a:xfrm rot="16200000">
              <a:off x="5606087" y="1544160"/>
              <a:ext cx="1145477" cy="3750967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DF0C044-37E0-A83C-65FF-CFEB7CC71374}"/>
                </a:ext>
              </a:extLst>
            </p:cNvPr>
            <p:cNvSpPr/>
            <p:nvPr/>
          </p:nvSpPr>
          <p:spPr>
            <a:xfrm>
              <a:off x="4389784" y="3965715"/>
              <a:ext cx="3578086" cy="2432243"/>
            </a:xfrm>
            <a:prstGeom prst="roundRect">
              <a:avLst>
                <a:gd name="adj" fmla="val 21477"/>
              </a:avLst>
            </a:prstGeom>
            <a:solidFill>
              <a:srgbClr val="FAF2D4"/>
            </a:solidFill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4049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0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39297F-4374-95A6-EDB8-D67A781F1178}"/>
              </a:ext>
            </a:extLst>
          </p:cNvPr>
          <p:cNvSpPr/>
          <p:nvPr userDrawn="1"/>
        </p:nvSpPr>
        <p:spPr>
          <a:xfrm>
            <a:off x="312169" y="298048"/>
            <a:ext cx="11567660" cy="6261904"/>
          </a:xfrm>
          <a:prstGeom prst="roundRect">
            <a:avLst>
              <a:gd name="adj" fmla="val 6131"/>
            </a:avLst>
          </a:prstGeom>
          <a:noFill/>
          <a:ln w="38100">
            <a:solidFill>
              <a:srgbClr val="D0C7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D5575D-9B8B-002F-9AF5-EB8273C9F471}"/>
              </a:ext>
            </a:extLst>
          </p:cNvPr>
          <p:cNvSpPr/>
          <p:nvPr userDrawn="1"/>
        </p:nvSpPr>
        <p:spPr>
          <a:xfrm>
            <a:off x="9420913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rId2" action="ppaction://hlinksldjump"/>
            <a:extLst>
              <a:ext uri="{FF2B5EF4-FFF2-40B4-BE49-F238E27FC236}">
                <a16:creationId xmlns:a16="http://schemas.microsoft.com/office/drawing/2014/main" id="{0C73E029-C38D-4B3B-1D35-76BF4AD784DD}"/>
              </a:ext>
            </a:extLst>
          </p:cNvPr>
          <p:cNvSpPr txBox="1"/>
          <p:nvPr userDrawn="1"/>
        </p:nvSpPr>
        <p:spPr>
          <a:xfrm>
            <a:off x="9420916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ولادت و تحصیلات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68D8A2-1500-880A-D8B2-C6050DA094C6}"/>
              </a:ext>
            </a:extLst>
          </p:cNvPr>
          <p:cNvSpPr/>
          <p:nvPr userDrawn="1"/>
        </p:nvSpPr>
        <p:spPr>
          <a:xfrm>
            <a:off x="7172981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9D9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3" action="ppaction://hlinksldjump"/>
            <a:extLst>
              <a:ext uri="{FF2B5EF4-FFF2-40B4-BE49-F238E27FC236}">
                <a16:creationId xmlns:a16="http://schemas.microsoft.com/office/drawing/2014/main" id="{04DF73EE-8E49-E3F5-CE46-1013010CE49A}"/>
              </a:ext>
            </a:extLst>
          </p:cNvPr>
          <p:cNvSpPr txBox="1"/>
          <p:nvPr userDrawn="1"/>
        </p:nvSpPr>
        <p:spPr>
          <a:xfrm>
            <a:off x="7172984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دیوان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550BCA-79A1-CAB9-9A68-58F1F7609052}"/>
              </a:ext>
            </a:extLst>
          </p:cNvPr>
          <p:cNvSpPr/>
          <p:nvPr userDrawn="1"/>
        </p:nvSpPr>
        <p:spPr>
          <a:xfrm>
            <a:off x="3361739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4" action="ppaction://hlinksldjump"/>
            <a:extLst>
              <a:ext uri="{FF2B5EF4-FFF2-40B4-BE49-F238E27FC236}">
                <a16:creationId xmlns:a16="http://schemas.microsoft.com/office/drawing/2014/main" id="{5FA02159-B881-9DBB-45ED-B2141A8C1A31}"/>
              </a:ext>
            </a:extLst>
          </p:cNvPr>
          <p:cNvSpPr txBox="1"/>
          <p:nvPr userDrawn="1"/>
        </p:nvSpPr>
        <p:spPr>
          <a:xfrm>
            <a:off x="3361742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زندگینامه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D59615A-F362-A9B9-15AE-6F0E307F926D}"/>
              </a:ext>
            </a:extLst>
          </p:cNvPr>
          <p:cNvSpPr/>
          <p:nvPr userDrawn="1"/>
        </p:nvSpPr>
        <p:spPr>
          <a:xfrm>
            <a:off x="1113807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hlinkClick r:id="rId5" action="ppaction://hlinksldjump"/>
            <a:extLst>
              <a:ext uri="{FF2B5EF4-FFF2-40B4-BE49-F238E27FC236}">
                <a16:creationId xmlns:a16="http://schemas.microsoft.com/office/drawing/2014/main" id="{E125CFF3-A420-A367-2975-5FC372959B0B}"/>
              </a:ext>
            </a:extLst>
          </p:cNvPr>
          <p:cNvSpPr txBox="1"/>
          <p:nvPr userDrawn="1"/>
        </p:nvSpPr>
        <p:spPr>
          <a:xfrm>
            <a:off x="1113810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مرگ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CA33F0E-434D-B81B-5B6E-217FD011ADEF}"/>
              </a:ext>
            </a:extLst>
          </p:cNvPr>
          <p:cNvGrpSpPr/>
          <p:nvPr userDrawn="1"/>
        </p:nvGrpSpPr>
        <p:grpSpPr>
          <a:xfrm>
            <a:off x="5381531" y="5742970"/>
            <a:ext cx="1428932" cy="1352775"/>
            <a:chOff x="4303342" y="2846905"/>
            <a:chExt cx="3750967" cy="355105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68C096F1-CAFC-C886-0550-8752C9469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49979"/>
            <a:stretch/>
          </p:blipFill>
          <p:spPr>
            <a:xfrm rot="16200000">
              <a:off x="5606087" y="1544160"/>
              <a:ext cx="1145477" cy="3750967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6B802F2-FF83-90EC-D6CE-CC80B493D8CE}"/>
                </a:ext>
              </a:extLst>
            </p:cNvPr>
            <p:cNvSpPr/>
            <p:nvPr/>
          </p:nvSpPr>
          <p:spPr>
            <a:xfrm>
              <a:off x="4389784" y="3965715"/>
              <a:ext cx="3578086" cy="2432243"/>
            </a:xfrm>
            <a:prstGeom prst="roundRect">
              <a:avLst>
                <a:gd name="adj" fmla="val 21477"/>
              </a:avLst>
            </a:prstGeom>
            <a:solidFill>
              <a:srgbClr val="FAF2D4"/>
            </a:solidFill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2646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0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AF3AF14-C03C-716D-200C-4346A87549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71" r="50941" b="1"/>
          <a:stretch/>
        </p:blipFill>
        <p:spPr>
          <a:xfrm rot="16200000">
            <a:off x="3821364" y="-2921844"/>
            <a:ext cx="4549269" cy="1103102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39297F-4374-95A6-EDB8-D67A781F1178}"/>
              </a:ext>
            </a:extLst>
          </p:cNvPr>
          <p:cNvSpPr/>
          <p:nvPr userDrawn="1"/>
        </p:nvSpPr>
        <p:spPr>
          <a:xfrm>
            <a:off x="312169" y="298048"/>
            <a:ext cx="11567660" cy="6261904"/>
          </a:xfrm>
          <a:prstGeom prst="roundRect">
            <a:avLst>
              <a:gd name="adj" fmla="val 6131"/>
            </a:avLst>
          </a:prstGeom>
          <a:noFill/>
          <a:ln w="38100">
            <a:solidFill>
              <a:srgbClr val="D0C7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D5575D-9B8B-002F-9AF5-EB8273C9F471}"/>
              </a:ext>
            </a:extLst>
          </p:cNvPr>
          <p:cNvSpPr/>
          <p:nvPr userDrawn="1"/>
        </p:nvSpPr>
        <p:spPr>
          <a:xfrm>
            <a:off x="9420913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rId4" action="ppaction://hlinksldjump"/>
            <a:extLst>
              <a:ext uri="{FF2B5EF4-FFF2-40B4-BE49-F238E27FC236}">
                <a16:creationId xmlns:a16="http://schemas.microsoft.com/office/drawing/2014/main" id="{0C73E029-C38D-4B3B-1D35-76BF4AD784DD}"/>
              </a:ext>
            </a:extLst>
          </p:cNvPr>
          <p:cNvSpPr txBox="1"/>
          <p:nvPr userDrawn="1"/>
        </p:nvSpPr>
        <p:spPr>
          <a:xfrm>
            <a:off x="9420916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ولادت و تحصیلات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68D8A2-1500-880A-D8B2-C6050DA094C6}"/>
              </a:ext>
            </a:extLst>
          </p:cNvPr>
          <p:cNvSpPr/>
          <p:nvPr userDrawn="1"/>
        </p:nvSpPr>
        <p:spPr>
          <a:xfrm>
            <a:off x="7172981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4" action="ppaction://hlinksldjump"/>
            <a:extLst>
              <a:ext uri="{FF2B5EF4-FFF2-40B4-BE49-F238E27FC236}">
                <a16:creationId xmlns:a16="http://schemas.microsoft.com/office/drawing/2014/main" id="{04DF73EE-8E49-E3F5-CE46-1013010CE49A}"/>
              </a:ext>
            </a:extLst>
          </p:cNvPr>
          <p:cNvSpPr txBox="1"/>
          <p:nvPr userDrawn="1"/>
        </p:nvSpPr>
        <p:spPr>
          <a:xfrm>
            <a:off x="7172984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دیوان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550BCA-79A1-CAB9-9A68-58F1F7609052}"/>
              </a:ext>
            </a:extLst>
          </p:cNvPr>
          <p:cNvSpPr/>
          <p:nvPr userDrawn="1"/>
        </p:nvSpPr>
        <p:spPr>
          <a:xfrm>
            <a:off x="3361739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9D9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5FA02159-B881-9DBB-45ED-B2141A8C1A31}"/>
              </a:ext>
            </a:extLst>
          </p:cNvPr>
          <p:cNvSpPr txBox="1"/>
          <p:nvPr userDrawn="1"/>
        </p:nvSpPr>
        <p:spPr>
          <a:xfrm>
            <a:off x="3361742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زندگینامه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D59615A-F362-A9B9-15AE-6F0E307F926D}"/>
              </a:ext>
            </a:extLst>
          </p:cNvPr>
          <p:cNvSpPr/>
          <p:nvPr userDrawn="1"/>
        </p:nvSpPr>
        <p:spPr>
          <a:xfrm>
            <a:off x="1113807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hlinkClick r:id="rId6" action="ppaction://hlinksldjump"/>
            <a:extLst>
              <a:ext uri="{FF2B5EF4-FFF2-40B4-BE49-F238E27FC236}">
                <a16:creationId xmlns:a16="http://schemas.microsoft.com/office/drawing/2014/main" id="{E125CFF3-A420-A367-2975-5FC372959B0B}"/>
              </a:ext>
            </a:extLst>
          </p:cNvPr>
          <p:cNvSpPr txBox="1"/>
          <p:nvPr userDrawn="1"/>
        </p:nvSpPr>
        <p:spPr>
          <a:xfrm>
            <a:off x="1113810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مرگ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F483755-D083-99F2-C371-690270F8C85F}"/>
              </a:ext>
            </a:extLst>
          </p:cNvPr>
          <p:cNvGrpSpPr/>
          <p:nvPr userDrawn="1"/>
        </p:nvGrpSpPr>
        <p:grpSpPr>
          <a:xfrm>
            <a:off x="5381531" y="5742970"/>
            <a:ext cx="1428932" cy="1352775"/>
            <a:chOff x="4303342" y="2846905"/>
            <a:chExt cx="3750967" cy="3551053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A0B171EA-F900-251E-6AD5-63122C72D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49979"/>
            <a:stretch/>
          </p:blipFill>
          <p:spPr>
            <a:xfrm rot="16200000">
              <a:off x="5606087" y="1544160"/>
              <a:ext cx="1145477" cy="3750967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149B67C1-6F52-C423-D4DC-41269F780556}"/>
                </a:ext>
              </a:extLst>
            </p:cNvPr>
            <p:cNvSpPr/>
            <p:nvPr/>
          </p:nvSpPr>
          <p:spPr>
            <a:xfrm>
              <a:off x="4389784" y="3965715"/>
              <a:ext cx="3578086" cy="2432243"/>
            </a:xfrm>
            <a:prstGeom prst="roundRect">
              <a:avLst>
                <a:gd name="adj" fmla="val 21477"/>
              </a:avLst>
            </a:prstGeom>
            <a:solidFill>
              <a:srgbClr val="FAF2D4"/>
            </a:solidFill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595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2F0E70-59D8-4864-52CA-4B20A00452B0}"/>
              </a:ext>
            </a:extLst>
          </p:cNvPr>
          <p:cNvSpPr/>
          <p:nvPr userDrawn="1"/>
        </p:nvSpPr>
        <p:spPr>
          <a:xfrm>
            <a:off x="0" y="0"/>
            <a:ext cx="1220216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AF3AF14-C03C-716D-200C-4346A87549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71" r="50941" b="1"/>
          <a:stretch/>
        </p:blipFill>
        <p:spPr>
          <a:xfrm rot="16200000">
            <a:off x="3821364" y="-2942828"/>
            <a:ext cx="4549269" cy="1103102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39297F-4374-95A6-EDB8-D67A781F1178}"/>
              </a:ext>
            </a:extLst>
          </p:cNvPr>
          <p:cNvSpPr/>
          <p:nvPr userDrawn="1"/>
        </p:nvSpPr>
        <p:spPr>
          <a:xfrm>
            <a:off x="312169" y="298048"/>
            <a:ext cx="11567660" cy="6261904"/>
          </a:xfrm>
          <a:prstGeom prst="roundRect">
            <a:avLst>
              <a:gd name="adj" fmla="val 6131"/>
            </a:avLst>
          </a:prstGeom>
          <a:noFill/>
          <a:ln w="38100">
            <a:solidFill>
              <a:srgbClr val="D0C7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D5575D-9B8B-002F-9AF5-EB8273C9F471}"/>
              </a:ext>
            </a:extLst>
          </p:cNvPr>
          <p:cNvSpPr/>
          <p:nvPr userDrawn="1"/>
        </p:nvSpPr>
        <p:spPr>
          <a:xfrm>
            <a:off x="9420913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rId4" action="ppaction://hlinksldjump"/>
            <a:extLst>
              <a:ext uri="{FF2B5EF4-FFF2-40B4-BE49-F238E27FC236}">
                <a16:creationId xmlns:a16="http://schemas.microsoft.com/office/drawing/2014/main" id="{0C73E029-C38D-4B3B-1D35-76BF4AD784DD}"/>
              </a:ext>
            </a:extLst>
          </p:cNvPr>
          <p:cNvSpPr txBox="1"/>
          <p:nvPr userDrawn="1"/>
        </p:nvSpPr>
        <p:spPr>
          <a:xfrm>
            <a:off x="9420916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ولادت و تحصیلات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68D8A2-1500-880A-D8B2-C6050DA094C6}"/>
              </a:ext>
            </a:extLst>
          </p:cNvPr>
          <p:cNvSpPr/>
          <p:nvPr userDrawn="1"/>
        </p:nvSpPr>
        <p:spPr>
          <a:xfrm>
            <a:off x="7172981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4" action="ppaction://hlinksldjump"/>
            <a:extLst>
              <a:ext uri="{FF2B5EF4-FFF2-40B4-BE49-F238E27FC236}">
                <a16:creationId xmlns:a16="http://schemas.microsoft.com/office/drawing/2014/main" id="{04DF73EE-8E49-E3F5-CE46-1013010CE49A}"/>
              </a:ext>
            </a:extLst>
          </p:cNvPr>
          <p:cNvSpPr txBox="1"/>
          <p:nvPr userDrawn="1"/>
        </p:nvSpPr>
        <p:spPr>
          <a:xfrm>
            <a:off x="7172984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دیوان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550BCA-79A1-CAB9-9A68-58F1F7609052}"/>
              </a:ext>
            </a:extLst>
          </p:cNvPr>
          <p:cNvSpPr/>
          <p:nvPr userDrawn="1"/>
        </p:nvSpPr>
        <p:spPr>
          <a:xfrm>
            <a:off x="3361739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D0C7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5FA02159-B881-9DBB-45ED-B2141A8C1A31}"/>
              </a:ext>
            </a:extLst>
          </p:cNvPr>
          <p:cNvSpPr txBox="1"/>
          <p:nvPr userDrawn="1"/>
        </p:nvSpPr>
        <p:spPr>
          <a:xfrm>
            <a:off x="3361742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زندگینامه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D59615A-F362-A9B9-15AE-6F0E307F926D}"/>
              </a:ext>
            </a:extLst>
          </p:cNvPr>
          <p:cNvSpPr/>
          <p:nvPr userDrawn="1"/>
        </p:nvSpPr>
        <p:spPr>
          <a:xfrm>
            <a:off x="1113807" y="6374758"/>
            <a:ext cx="1657281" cy="370390"/>
          </a:xfrm>
          <a:prstGeom prst="roundRect">
            <a:avLst>
              <a:gd name="adj" fmla="val 35417"/>
            </a:avLst>
          </a:prstGeom>
          <a:solidFill>
            <a:srgbClr val="9D9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hlinkClick r:id="rId6" action="ppaction://hlinksldjump"/>
            <a:extLst>
              <a:ext uri="{FF2B5EF4-FFF2-40B4-BE49-F238E27FC236}">
                <a16:creationId xmlns:a16="http://schemas.microsoft.com/office/drawing/2014/main" id="{E125CFF3-A420-A367-2975-5FC372959B0B}"/>
              </a:ext>
            </a:extLst>
          </p:cNvPr>
          <p:cNvSpPr txBox="1"/>
          <p:nvPr userDrawn="1"/>
        </p:nvSpPr>
        <p:spPr>
          <a:xfrm>
            <a:off x="1113810" y="6416592"/>
            <a:ext cx="1657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مرگ حافظ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DCFA208-5233-682A-876C-237A85BBCAFB}"/>
              </a:ext>
            </a:extLst>
          </p:cNvPr>
          <p:cNvGrpSpPr/>
          <p:nvPr userDrawn="1"/>
        </p:nvGrpSpPr>
        <p:grpSpPr>
          <a:xfrm>
            <a:off x="5381531" y="5742970"/>
            <a:ext cx="1428932" cy="1352775"/>
            <a:chOff x="4303342" y="2846905"/>
            <a:chExt cx="3750967" cy="3551053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078EA8B-2064-31D9-8740-A85301CB7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49979"/>
            <a:stretch/>
          </p:blipFill>
          <p:spPr>
            <a:xfrm rot="16200000">
              <a:off x="5606087" y="1544160"/>
              <a:ext cx="1145477" cy="3750967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317A9D8-4692-C7E7-A862-66BF2F911873}"/>
                </a:ext>
              </a:extLst>
            </p:cNvPr>
            <p:cNvSpPr/>
            <p:nvPr/>
          </p:nvSpPr>
          <p:spPr>
            <a:xfrm>
              <a:off x="4389784" y="3965715"/>
              <a:ext cx="3578086" cy="2432243"/>
            </a:xfrm>
            <a:prstGeom prst="roundRect">
              <a:avLst>
                <a:gd name="adj" fmla="val 21477"/>
              </a:avLst>
            </a:prstGeom>
            <a:solidFill>
              <a:srgbClr val="FAF2D4"/>
            </a:solidFill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9210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15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50.png"/><Relationship Id="rId3" Type="http://schemas.openxmlformats.org/officeDocument/2006/relationships/slide" Target="slide4.xml"/><Relationship Id="rId7" Type="http://schemas.openxmlformats.org/officeDocument/2006/relationships/image" Target="../media/image130.png"/><Relationship Id="rId12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140.png"/><Relationship Id="rId4" Type="http://schemas.openxmlformats.org/officeDocument/2006/relationships/image" Target="../media/image120.png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191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856096B-C398-8B91-491E-02A13B0FAA00}"/>
              </a:ext>
            </a:extLst>
          </p:cNvPr>
          <p:cNvGrpSpPr/>
          <p:nvPr/>
        </p:nvGrpSpPr>
        <p:grpSpPr>
          <a:xfrm>
            <a:off x="8007628" y="363951"/>
            <a:ext cx="3578086" cy="5360984"/>
            <a:chOff x="8007628" y="691943"/>
            <a:chExt cx="3578086" cy="5360984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B4415056-93FE-8784-9C65-C8EB7945C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49979"/>
            <a:stretch/>
          </p:blipFill>
          <p:spPr>
            <a:xfrm rot="16200000">
              <a:off x="9407149" y="-194057"/>
              <a:ext cx="779045" cy="2551046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879FB928-99FA-7E62-6143-1A8AB3262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49979"/>
            <a:stretch/>
          </p:blipFill>
          <p:spPr>
            <a:xfrm rot="5400000">
              <a:off x="9407149" y="4387882"/>
              <a:ext cx="779045" cy="2551046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F3222A5-0CEE-FBC9-08B5-08698F5A388C}"/>
                </a:ext>
              </a:extLst>
            </p:cNvPr>
            <p:cNvSpPr/>
            <p:nvPr/>
          </p:nvSpPr>
          <p:spPr>
            <a:xfrm>
              <a:off x="8007628" y="1470989"/>
              <a:ext cx="3578086" cy="3802893"/>
            </a:xfrm>
            <a:prstGeom prst="roundRect">
              <a:avLst>
                <a:gd name="adj" fmla="val 8056"/>
              </a:avLst>
            </a:prstGeom>
            <a:noFill/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E283663-A4DB-852A-9E48-84D572A30C7C}"/>
                </a:ext>
              </a:extLst>
            </p:cNvPr>
            <p:cNvSpPr txBox="1"/>
            <p:nvPr/>
          </p:nvSpPr>
          <p:spPr>
            <a:xfrm>
              <a:off x="8209582" y="2413337"/>
              <a:ext cx="3174177" cy="2492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دهید.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09923FA-5C33-C027-DE18-17D60B808570}"/>
                </a:ext>
              </a:extLst>
            </p:cNvPr>
            <p:cNvSpPr txBox="1"/>
            <p:nvPr/>
          </p:nvSpPr>
          <p:spPr>
            <a:xfrm>
              <a:off x="8209583" y="1629679"/>
              <a:ext cx="3174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خود را وارد کنید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4839C00-91FE-EF73-CC5C-CCEEA2F130F8}"/>
              </a:ext>
            </a:extLst>
          </p:cNvPr>
          <p:cNvGrpSpPr/>
          <p:nvPr/>
        </p:nvGrpSpPr>
        <p:grpSpPr>
          <a:xfrm>
            <a:off x="4306957" y="363951"/>
            <a:ext cx="3578086" cy="5360984"/>
            <a:chOff x="8007628" y="691943"/>
            <a:chExt cx="3578086" cy="5360984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364F714-FBCB-AAB4-D559-0A27C593C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49979"/>
            <a:stretch/>
          </p:blipFill>
          <p:spPr>
            <a:xfrm rot="16200000">
              <a:off x="9407149" y="-194057"/>
              <a:ext cx="779045" cy="2551046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10FD5200-3A91-ED56-F509-11EB757D3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49979"/>
            <a:stretch/>
          </p:blipFill>
          <p:spPr>
            <a:xfrm rot="5400000">
              <a:off x="9407149" y="4387882"/>
              <a:ext cx="779045" cy="2551046"/>
            </a:xfrm>
            <a:prstGeom prst="rect">
              <a:avLst/>
            </a:prstGeom>
          </p:spPr>
        </p:pic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E7D4D9FC-1704-1FAC-55A1-2F4B14B8E310}"/>
                </a:ext>
              </a:extLst>
            </p:cNvPr>
            <p:cNvSpPr/>
            <p:nvPr/>
          </p:nvSpPr>
          <p:spPr>
            <a:xfrm>
              <a:off x="8007628" y="1470989"/>
              <a:ext cx="3578086" cy="3802893"/>
            </a:xfrm>
            <a:prstGeom prst="roundRect">
              <a:avLst>
                <a:gd name="adj" fmla="val 8056"/>
              </a:avLst>
            </a:prstGeom>
            <a:noFill/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3700CD3-BAAE-128A-F60C-EC822B4C9AD1}"/>
                </a:ext>
              </a:extLst>
            </p:cNvPr>
            <p:cNvSpPr txBox="1"/>
            <p:nvPr/>
          </p:nvSpPr>
          <p:spPr>
            <a:xfrm>
              <a:off x="8209582" y="2413337"/>
              <a:ext cx="3174177" cy="2492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دهید.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95798FD-17A6-DBEC-BB35-BAB80BB4EFB5}"/>
                </a:ext>
              </a:extLst>
            </p:cNvPr>
            <p:cNvSpPr txBox="1"/>
            <p:nvPr/>
          </p:nvSpPr>
          <p:spPr>
            <a:xfrm>
              <a:off x="8209583" y="1629679"/>
              <a:ext cx="3174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خود را وارد کنید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9C4ADD-FD50-D581-8AB3-18F599F13493}"/>
              </a:ext>
            </a:extLst>
          </p:cNvPr>
          <p:cNvGrpSpPr/>
          <p:nvPr/>
        </p:nvGrpSpPr>
        <p:grpSpPr>
          <a:xfrm>
            <a:off x="606287" y="363951"/>
            <a:ext cx="3578086" cy="5360984"/>
            <a:chOff x="8007628" y="691943"/>
            <a:chExt cx="3578086" cy="5360984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8125B03-7275-1C56-6DB8-B7D625DEB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49979"/>
            <a:stretch/>
          </p:blipFill>
          <p:spPr>
            <a:xfrm rot="16200000">
              <a:off x="9407149" y="-194057"/>
              <a:ext cx="779045" cy="2551046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F4C0658C-06BA-7295-5288-519845836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49979"/>
            <a:stretch/>
          </p:blipFill>
          <p:spPr>
            <a:xfrm rot="5400000">
              <a:off x="9407149" y="4387882"/>
              <a:ext cx="779045" cy="2551046"/>
            </a:xfrm>
            <a:prstGeom prst="rect">
              <a:avLst/>
            </a:prstGeom>
          </p:spPr>
        </p:pic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67C07A36-34F8-D28B-5A75-2C6870471B82}"/>
                </a:ext>
              </a:extLst>
            </p:cNvPr>
            <p:cNvSpPr/>
            <p:nvPr/>
          </p:nvSpPr>
          <p:spPr>
            <a:xfrm>
              <a:off x="8007628" y="1470989"/>
              <a:ext cx="3578086" cy="3802893"/>
            </a:xfrm>
            <a:prstGeom prst="roundRect">
              <a:avLst>
                <a:gd name="adj" fmla="val 8056"/>
              </a:avLst>
            </a:prstGeom>
            <a:noFill/>
            <a:ln w="38100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677AAD9-820D-A357-2BB8-5FF21646DAA8}"/>
                </a:ext>
              </a:extLst>
            </p:cNvPr>
            <p:cNvSpPr txBox="1"/>
            <p:nvPr/>
          </p:nvSpPr>
          <p:spPr>
            <a:xfrm>
              <a:off x="8209582" y="2413337"/>
              <a:ext cx="3174177" cy="2492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دهید. 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7A77B65-461A-E573-0F52-DC1880E9B425}"/>
                </a:ext>
              </a:extLst>
            </p:cNvPr>
            <p:cNvSpPr txBox="1"/>
            <p:nvPr/>
          </p:nvSpPr>
          <p:spPr>
            <a:xfrm>
              <a:off x="8209583" y="1629679"/>
              <a:ext cx="3174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خود را وارد کنید</a:t>
              </a:r>
            </a:p>
          </p:txBody>
        </p:sp>
      </p:grp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347DA426-26A7-1765-09A0-D181A8D8844A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10</a:t>
            </a:fld>
            <a:endParaRPr lang="fa-IR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1261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402AAD-BE60-5CE3-70D4-640DD9528376}"/>
              </a:ext>
            </a:extLst>
          </p:cNvPr>
          <p:cNvSpPr txBox="1"/>
          <p:nvPr/>
        </p:nvSpPr>
        <p:spPr>
          <a:xfrm>
            <a:off x="2415985" y="2695983"/>
            <a:ext cx="7362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زندگینامه</a:t>
            </a:r>
          </a:p>
        </p:txBody>
      </p:sp>
    </p:spTree>
    <p:extLst>
      <p:ext uri="{BB962C8B-B14F-4D97-AF65-F5344CB8AC3E}">
        <p14:creationId xmlns:p14="http://schemas.microsoft.com/office/powerpoint/2010/main" val="292148954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B4BBC-3EA6-A3E7-F64F-81327FAD1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AD01F7-8358-6E99-6A32-27A76EA27A16}"/>
              </a:ext>
            </a:extLst>
          </p:cNvPr>
          <p:cNvSpPr txBox="1"/>
          <p:nvPr/>
        </p:nvSpPr>
        <p:spPr>
          <a:xfrm>
            <a:off x="920459" y="2055553"/>
            <a:ext cx="10351080" cy="29854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0A1E3C-007C-E0A7-5D78-D7E73FDED7AE}"/>
              </a:ext>
            </a:extLst>
          </p:cNvPr>
          <p:cNvSpPr txBox="1"/>
          <p:nvPr/>
        </p:nvSpPr>
        <p:spPr>
          <a:xfrm>
            <a:off x="1257781" y="549064"/>
            <a:ext cx="9676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7B1FCBB7-D161-6815-FAC1-2EFFE666009C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12</a:t>
            </a:fld>
            <a:endParaRPr lang="fa-IR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2056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D19F9-7739-6532-9111-C4B6C5C61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997891-9BED-B132-5227-FF5261344B1C}"/>
              </a:ext>
            </a:extLst>
          </p:cNvPr>
          <p:cNvSpPr txBox="1"/>
          <p:nvPr/>
        </p:nvSpPr>
        <p:spPr>
          <a:xfrm>
            <a:off x="920459" y="2483397"/>
            <a:ext cx="5579732" cy="29854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385040-A076-191F-6D44-38A442D7D8A0}"/>
              </a:ext>
            </a:extLst>
          </p:cNvPr>
          <p:cNvSpPr txBox="1"/>
          <p:nvPr/>
        </p:nvSpPr>
        <p:spPr>
          <a:xfrm>
            <a:off x="920459" y="549064"/>
            <a:ext cx="54013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7A0E53FD-E1F7-BD86-F403-5B223E1D70EB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13</a:t>
            </a:fld>
            <a:endParaRPr lang="fa-IR" dirty="0">
              <a:cs typeface="B Titr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72A9897-0BF0-0423-103F-85B511D3D2A5}"/>
              </a:ext>
            </a:extLst>
          </p:cNvPr>
          <p:cNvGrpSpPr/>
          <p:nvPr/>
        </p:nvGrpSpPr>
        <p:grpSpPr>
          <a:xfrm>
            <a:off x="6500191" y="549064"/>
            <a:ext cx="6213499" cy="6200615"/>
            <a:chOff x="6001291" y="268279"/>
            <a:chExt cx="6698580" cy="668469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8C37E43-4387-A6D2-6D7D-A6E7CF0EF1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745" y="268279"/>
              <a:ext cx="5763126" cy="489030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833EA89-31DA-8269-6DAD-45F546ABDF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62238">
              <a:off x="6001291" y="451382"/>
              <a:ext cx="3746032" cy="65015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0390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67339-9667-626E-77AA-FCED837F7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1ED7EF-4704-7FCB-7CEB-7ACA6B22C856}"/>
              </a:ext>
            </a:extLst>
          </p:cNvPr>
          <p:cNvSpPr txBox="1"/>
          <p:nvPr/>
        </p:nvSpPr>
        <p:spPr>
          <a:xfrm>
            <a:off x="3395302" y="549064"/>
            <a:ext cx="54013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1B137099-9034-0568-6A36-54DC30BAF3A2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14</a:t>
            </a:fld>
            <a:endParaRPr lang="fa-IR" dirty="0">
              <a:cs typeface="B Titr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DC7DB64-E7A2-E555-DBFD-783F590B7CBD}"/>
              </a:ext>
            </a:extLst>
          </p:cNvPr>
          <p:cNvGrpSpPr/>
          <p:nvPr/>
        </p:nvGrpSpPr>
        <p:grpSpPr>
          <a:xfrm>
            <a:off x="6738731" y="1953879"/>
            <a:ext cx="4595634" cy="1284797"/>
            <a:chOff x="2353034" y="1635827"/>
            <a:chExt cx="4595634" cy="128479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D5EB775-32E0-3FF5-D99C-1C82D1F5C67A}"/>
                </a:ext>
              </a:extLst>
            </p:cNvPr>
            <p:cNvGrpSpPr/>
            <p:nvPr/>
          </p:nvGrpSpPr>
          <p:grpSpPr>
            <a:xfrm>
              <a:off x="2353034" y="1635827"/>
              <a:ext cx="4595634" cy="1284797"/>
              <a:chOff x="2353034" y="1635827"/>
              <a:chExt cx="4595634" cy="1284797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4D380C13-EDC3-172F-2631-08D0FBC1F537}"/>
                  </a:ext>
                </a:extLst>
              </p:cNvPr>
              <p:cNvSpPr/>
              <p:nvPr/>
            </p:nvSpPr>
            <p:spPr>
              <a:xfrm>
                <a:off x="2353034" y="1635827"/>
                <a:ext cx="3961097" cy="1284797"/>
              </a:xfrm>
              <a:prstGeom prst="roundRect">
                <a:avLst>
                  <a:gd name="adj" fmla="val 30592"/>
                </a:avLst>
              </a:prstGeom>
              <a:solidFill>
                <a:srgbClr val="FAF2D4"/>
              </a:solidFill>
              <a:ln w="28575">
                <a:solidFill>
                  <a:srgbClr val="D0C7A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C1AD24E-9CB7-E809-059C-37538AC1947D}"/>
                  </a:ext>
                </a:extLst>
              </p:cNvPr>
              <p:cNvSpPr txBox="1"/>
              <p:nvPr/>
            </p:nvSpPr>
            <p:spPr>
              <a:xfrm>
                <a:off x="2554618" y="1760777"/>
                <a:ext cx="3347980" cy="103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150000"/>
                  </a:lnSpc>
                </a:pP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فروشگاه مینارو ارائه دهنده انواع فایل های کاربردی با بهترین کیفیت این متن تست می باشد</a:t>
                </a:r>
                <a:endParaRPr lang="en-US" sz="14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066A59D-E982-3F88-D594-22C3583181FF}"/>
                  </a:ext>
                </a:extLst>
              </p:cNvPr>
              <p:cNvSpPr/>
              <p:nvPr/>
            </p:nvSpPr>
            <p:spPr>
              <a:xfrm>
                <a:off x="6014977" y="1811384"/>
                <a:ext cx="933691" cy="933691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FA6B774-1D75-B111-2AF4-E4ABDA76FC10}"/>
                </a:ext>
              </a:extLst>
            </p:cNvPr>
            <p:cNvSpPr/>
            <p:nvPr/>
          </p:nvSpPr>
          <p:spPr>
            <a:xfrm>
              <a:off x="6253222" y="2049625"/>
              <a:ext cx="457200" cy="4572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56495AF-C6AF-86DA-6476-79B5C5D1EFA1}"/>
              </a:ext>
            </a:extLst>
          </p:cNvPr>
          <p:cNvGrpSpPr/>
          <p:nvPr/>
        </p:nvGrpSpPr>
        <p:grpSpPr>
          <a:xfrm>
            <a:off x="993913" y="1953879"/>
            <a:ext cx="4595634" cy="1284797"/>
            <a:chOff x="2353034" y="1635827"/>
            <a:chExt cx="4595634" cy="128479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7703962-DA6D-A5AB-7E94-5DD9F118C964}"/>
                </a:ext>
              </a:extLst>
            </p:cNvPr>
            <p:cNvGrpSpPr/>
            <p:nvPr/>
          </p:nvGrpSpPr>
          <p:grpSpPr>
            <a:xfrm>
              <a:off x="2353034" y="1635827"/>
              <a:ext cx="4595634" cy="1284797"/>
              <a:chOff x="2353034" y="1635827"/>
              <a:chExt cx="4595634" cy="1284797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E04C3EB9-B7F5-F40C-CCD1-7A4962F4C0D7}"/>
                  </a:ext>
                </a:extLst>
              </p:cNvPr>
              <p:cNvSpPr/>
              <p:nvPr/>
            </p:nvSpPr>
            <p:spPr>
              <a:xfrm>
                <a:off x="2353034" y="1635827"/>
                <a:ext cx="3961097" cy="1284797"/>
              </a:xfrm>
              <a:prstGeom prst="roundRect">
                <a:avLst>
                  <a:gd name="adj" fmla="val 30592"/>
                </a:avLst>
              </a:prstGeom>
              <a:solidFill>
                <a:srgbClr val="FAF2D4"/>
              </a:solidFill>
              <a:ln w="28575">
                <a:solidFill>
                  <a:srgbClr val="D0C7A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ACA42E3-A8CE-4585-4134-3C8C58799F29}"/>
                  </a:ext>
                </a:extLst>
              </p:cNvPr>
              <p:cNvSpPr txBox="1"/>
              <p:nvPr/>
            </p:nvSpPr>
            <p:spPr>
              <a:xfrm>
                <a:off x="2554618" y="1760777"/>
                <a:ext cx="3347980" cy="103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150000"/>
                  </a:lnSpc>
                </a:pP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فروشگاه مینارو ارائه دهنده انواع فایل های کاربردی با بهترین کیفیت این متن تست می باشد</a:t>
                </a:r>
                <a:endParaRPr lang="en-US" sz="14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51EE8237-A513-2A83-05BD-3476CAA6755B}"/>
                  </a:ext>
                </a:extLst>
              </p:cNvPr>
              <p:cNvSpPr/>
              <p:nvPr/>
            </p:nvSpPr>
            <p:spPr>
              <a:xfrm>
                <a:off x="6014977" y="1811384"/>
                <a:ext cx="933691" cy="933691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2B2E990-6C0F-4E40-0852-376323ECB511}"/>
                </a:ext>
              </a:extLst>
            </p:cNvPr>
            <p:cNvSpPr/>
            <p:nvPr/>
          </p:nvSpPr>
          <p:spPr>
            <a:xfrm>
              <a:off x="6253222" y="2049625"/>
              <a:ext cx="457200" cy="4572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AF57AA-99C1-9574-B6C9-6472DF98DC92}"/>
              </a:ext>
            </a:extLst>
          </p:cNvPr>
          <p:cNvGrpSpPr/>
          <p:nvPr/>
        </p:nvGrpSpPr>
        <p:grpSpPr>
          <a:xfrm>
            <a:off x="6738731" y="3981462"/>
            <a:ext cx="4595634" cy="1284797"/>
            <a:chOff x="2353034" y="1635827"/>
            <a:chExt cx="4595634" cy="128479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C5B55C1-59D0-85CB-A625-A5DCFECB0D59}"/>
                </a:ext>
              </a:extLst>
            </p:cNvPr>
            <p:cNvGrpSpPr/>
            <p:nvPr/>
          </p:nvGrpSpPr>
          <p:grpSpPr>
            <a:xfrm>
              <a:off x="2353034" y="1635827"/>
              <a:ext cx="4595634" cy="1284797"/>
              <a:chOff x="2353034" y="1635827"/>
              <a:chExt cx="4595634" cy="1284797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D1552954-8BF1-6564-1BE3-D553779B74D0}"/>
                  </a:ext>
                </a:extLst>
              </p:cNvPr>
              <p:cNvSpPr/>
              <p:nvPr/>
            </p:nvSpPr>
            <p:spPr>
              <a:xfrm>
                <a:off x="2353034" y="1635827"/>
                <a:ext cx="3961097" cy="1284797"/>
              </a:xfrm>
              <a:prstGeom prst="roundRect">
                <a:avLst>
                  <a:gd name="adj" fmla="val 30592"/>
                </a:avLst>
              </a:prstGeom>
              <a:solidFill>
                <a:srgbClr val="FAF2D4"/>
              </a:solidFill>
              <a:ln w="28575">
                <a:solidFill>
                  <a:srgbClr val="D0C7A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88A8268-DAF2-782C-B686-C4F732DB86C6}"/>
                  </a:ext>
                </a:extLst>
              </p:cNvPr>
              <p:cNvSpPr txBox="1"/>
              <p:nvPr/>
            </p:nvSpPr>
            <p:spPr>
              <a:xfrm>
                <a:off x="2554618" y="1760777"/>
                <a:ext cx="3347980" cy="103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150000"/>
                  </a:lnSpc>
                </a:pP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فروشگاه مینارو ارائه دهنده انواع فایل های کاربردی با بهترین کیفیت این متن تست می باشد</a:t>
                </a:r>
                <a:endParaRPr lang="en-US" sz="14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99280AD0-37CC-7597-21E0-D17A583A91A9}"/>
                  </a:ext>
                </a:extLst>
              </p:cNvPr>
              <p:cNvSpPr/>
              <p:nvPr/>
            </p:nvSpPr>
            <p:spPr>
              <a:xfrm>
                <a:off x="6014977" y="1811384"/>
                <a:ext cx="933691" cy="933691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3020A05-CF59-B43F-2C25-513B192457AD}"/>
                </a:ext>
              </a:extLst>
            </p:cNvPr>
            <p:cNvSpPr/>
            <p:nvPr/>
          </p:nvSpPr>
          <p:spPr>
            <a:xfrm>
              <a:off x="6253222" y="2049625"/>
              <a:ext cx="457200" cy="4572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B1A3CA0-C3ED-2E17-D382-1D09872720BF}"/>
              </a:ext>
            </a:extLst>
          </p:cNvPr>
          <p:cNvGrpSpPr/>
          <p:nvPr/>
        </p:nvGrpSpPr>
        <p:grpSpPr>
          <a:xfrm>
            <a:off x="993913" y="3981462"/>
            <a:ext cx="4595634" cy="1284797"/>
            <a:chOff x="2353034" y="1635827"/>
            <a:chExt cx="4595634" cy="1284797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4FB8AED-EAA9-3889-3C22-97D2A976FEAB}"/>
                </a:ext>
              </a:extLst>
            </p:cNvPr>
            <p:cNvGrpSpPr/>
            <p:nvPr/>
          </p:nvGrpSpPr>
          <p:grpSpPr>
            <a:xfrm>
              <a:off x="2353034" y="1635827"/>
              <a:ext cx="4595634" cy="1284797"/>
              <a:chOff x="2353034" y="1635827"/>
              <a:chExt cx="4595634" cy="1284797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B83DAA86-E339-8C00-FE8F-CE11CC97F7C7}"/>
                  </a:ext>
                </a:extLst>
              </p:cNvPr>
              <p:cNvSpPr/>
              <p:nvPr/>
            </p:nvSpPr>
            <p:spPr>
              <a:xfrm>
                <a:off x="2353034" y="1635827"/>
                <a:ext cx="3961097" cy="1284797"/>
              </a:xfrm>
              <a:prstGeom prst="roundRect">
                <a:avLst>
                  <a:gd name="adj" fmla="val 30592"/>
                </a:avLst>
              </a:prstGeom>
              <a:solidFill>
                <a:srgbClr val="FAF2D4"/>
              </a:solidFill>
              <a:ln w="28575">
                <a:solidFill>
                  <a:srgbClr val="D0C7A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C958E80-0A8D-773B-EB8D-999EA98C16BE}"/>
                  </a:ext>
                </a:extLst>
              </p:cNvPr>
              <p:cNvSpPr txBox="1"/>
              <p:nvPr/>
            </p:nvSpPr>
            <p:spPr>
              <a:xfrm>
                <a:off x="2554618" y="1760777"/>
                <a:ext cx="3347980" cy="103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150000"/>
                  </a:lnSpc>
                </a:pP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فروشگاه مینارو ارائه دهنده انواع فایل های کاربردی با بهترین کیفیت این متن تست می باشد</a:t>
                </a:r>
                <a:endParaRPr lang="en-US" sz="14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436E1C4A-866B-FA21-D92D-841FB72C19A5}"/>
                  </a:ext>
                </a:extLst>
              </p:cNvPr>
              <p:cNvSpPr/>
              <p:nvPr/>
            </p:nvSpPr>
            <p:spPr>
              <a:xfrm>
                <a:off x="6014977" y="1811384"/>
                <a:ext cx="933691" cy="933691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D7E4399-1C8E-FB02-6237-03795BCE1F89}"/>
                </a:ext>
              </a:extLst>
            </p:cNvPr>
            <p:cNvSpPr/>
            <p:nvPr/>
          </p:nvSpPr>
          <p:spPr>
            <a:xfrm>
              <a:off x="6253222" y="2049625"/>
              <a:ext cx="457200" cy="4572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37782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26464-A746-23B2-F112-3042CA5DF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6ADBE3-0FF8-20C2-E132-40375B150479}"/>
              </a:ext>
            </a:extLst>
          </p:cNvPr>
          <p:cNvSpPr txBox="1"/>
          <p:nvPr/>
        </p:nvSpPr>
        <p:spPr>
          <a:xfrm>
            <a:off x="2415985" y="2695983"/>
            <a:ext cx="7362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مرگ حافظ</a:t>
            </a:r>
          </a:p>
        </p:txBody>
      </p:sp>
    </p:spTree>
    <p:extLst>
      <p:ext uri="{BB962C8B-B14F-4D97-AF65-F5344CB8AC3E}">
        <p14:creationId xmlns:p14="http://schemas.microsoft.com/office/powerpoint/2010/main" val="2415316774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9B7AF-A90B-EA73-D2D3-0EAEA0778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F0EDD2-99AA-3AB5-E980-978502A69BC8}"/>
              </a:ext>
            </a:extLst>
          </p:cNvPr>
          <p:cNvSpPr txBox="1"/>
          <p:nvPr/>
        </p:nvSpPr>
        <p:spPr>
          <a:xfrm>
            <a:off x="920459" y="2055553"/>
            <a:ext cx="10351080" cy="29854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69B07C-1878-7B2D-0B45-05AF8C660E2D}"/>
              </a:ext>
            </a:extLst>
          </p:cNvPr>
          <p:cNvSpPr txBox="1"/>
          <p:nvPr/>
        </p:nvSpPr>
        <p:spPr>
          <a:xfrm>
            <a:off x="1257781" y="549064"/>
            <a:ext cx="9676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3027F083-C219-9083-83B1-E98EBADFD68F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16</a:t>
            </a:fld>
            <a:endParaRPr lang="fa-IR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9337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843C8-4FFB-332F-A3D0-D081E5C43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80344AF2-1671-0029-316B-5593E71B9160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17</a:t>
            </a:fld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287A2F-309C-FC22-DCC8-793F73BC47FB}"/>
              </a:ext>
            </a:extLst>
          </p:cNvPr>
          <p:cNvSpPr/>
          <p:nvPr/>
        </p:nvSpPr>
        <p:spPr>
          <a:xfrm>
            <a:off x="644385" y="566531"/>
            <a:ext cx="10903227" cy="5347252"/>
          </a:xfrm>
          <a:prstGeom prst="roundRect">
            <a:avLst>
              <a:gd name="adj" fmla="val 6630"/>
            </a:avLst>
          </a:prstGeom>
          <a:blipFill dpi="0" rotWithShape="1">
            <a:blip r:embed="rId2"/>
            <a:srcRect/>
            <a:stretch>
              <a:fillRect t="-3000" b="-16000"/>
            </a:stretch>
          </a:blipFill>
          <a:ln w="19050">
            <a:solidFill>
              <a:srgbClr val="F1D77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06CD5-F692-32A1-DBD1-245E3D4373B1}"/>
              </a:ext>
            </a:extLst>
          </p:cNvPr>
          <p:cNvSpPr txBox="1"/>
          <p:nvPr/>
        </p:nvSpPr>
        <p:spPr>
          <a:xfrm>
            <a:off x="0" y="2875002"/>
            <a:ext cx="5400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100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DC42D-ACD9-1774-7AC8-CF3A46584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867CAA-6354-A026-0ABB-3C876ACC4601}"/>
              </a:ext>
            </a:extLst>
          </p:cNvPr>
          <p:cNvSpPr txBox="1"/>
          <p:nvPr/>
        </p:nvSpPr>
        <p:spPr>
          <a:xfrm>
            <a:off x="1257781" y="549064"/>
            <a:ext cx="9676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9B8238EC-8B8F-F596-D1B6-694E596A1680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18</a:t>
            </a:fld>
            <a:endParaRPr lang="fa-IR" dirty="0">
              <a:cs typeface="B Titr" panose="000007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12227DB-AA62-1FAB-3E6A-656689E1F0A4}"/>
              </a:ext>
            </a:extLst>
          </p:cNvPr>
          <p:cNvGrpSpPr/>
          <p:nvPr/>
        </p:nvGrpSpPr>
        <p:grpSpPr>
          <a:xfrm>
            <a:off x="526774" y="1924062"/>
            <a:ext cx="4065104" cy="1284797"/>
            <a:chOff x="526774" y="1924062"/>
            <a:chExt cx="4065104" cy="128479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9EBC53A-00A7-0040-C99F-3DB9BD6F8003}"/>
                </a:ext>
              </a:extLst>
            </p:cNvPr>
            <p:cNvSpPr/>
            <p:nvPr/>
          </p:nvSpPr>
          <p:spPr>
            <a:xfrm>
              <a:off x="526774" y="1924062"/>
              <a:ext cx="4065104" cy="1284797"/>
            </a:xfrm>
            <a:prstGeom prst="roundRect">
              <a:avLst>
                <a:gd name="adj" fmla="val 30592"/>
              </a:avLst>
            </a:prstGeom>
            <a:solidFill>
              <a:srgbClr val="FAF2D4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D5985C8-3189-C304-7D7E-B4EA6EDD9F43}"/>
                </a:ext>
              </a:extLst>
            </p:cNvPr>
            <p:cNvSpPr txBox="1"/>
            <p:nvPr/>
          </p:nvSpPr>
          <p:spPr>
            <a:xfrm>
              <a:off x="814457" y="2049012"/>
              <a:ext cx="2763630" cy="1034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7429E00-D5DA-9EBE-DC45-AE6DA74921FA}"/>
              </a:ext>
            </a:extLst>
          </p:cNvPr>
          <p:cNvGrpSpPr/>
          <p:nvPr/>
        </p:nvGrpSpPr>
        <p:grpSpPr>
          <a:xfrm>
            <a:off x="526774" y="3816908"/>
            <a:ext cx="4065104" cy="1284797"/>
            <a:chOff x="526774" y="3816908"/>
            <a:chExt cx="4065104" cy="128479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B699904-FE7F-4531-14ED-163013EC7705}"/>
                </a:ext>
              </a:extLst>
            </p:cNvPr>
            <p:cNvSpPr/>
            <p:nvPr/>
          </p:nvSpPr>
          <p:spPr>
            <a:xfrm>
              <a:off x="526774" y="3816908"/>
              <a:ext cx="4065104" cy="1284797"/>
            </a:xfrm>
            <a:prstGeom prst="roundRect">
              <a:avLst>
                <a:gd name="adj" fmla="val 30592"/>
              </a:avLst>
            </a:prstGeom>
            <a:solidFill>
              <a:srgbClr val="FAF2D4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6F16D75-665D-9C87-B660-EB6F00B6FF25}"/>
                </a:ext>
              </a:extLst>
            </p:cNvPr>
            <p:cNvSpPr txBox="1"/>
            <p:nvPr/>
          </p:nvSpPr>
          <p:spPr>
            <a:xfrm>
              <a:off x="814457" y="3941858"/>
              <a:ext cx="2763630" cy="1034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7FC7347-A1DC-8B7D-86DC-DFDE00D19CFE}"/>
              </a:ext>
            </a:extLst>
          </p:cNvPr>
          <p:cNvGrpSpPr/>
          <p:nvPr/>
        </p:nvGrpSpPr>
        <p:grpSpPr>
          <a:xfrm>
            <a:off x="7600119" y="1924062"/>
            <a:ext cx="4065104" cy="1284797"/>
            <a:chOff x="378410" y="1924062"/>
            <a:chExt cx="4065104" cy="128479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8069614F-6A62-5D10-A3FA-B3036322CEAE}"/>
                </a:ext>
              </a:extLst>
            </p:cNvPr>
            <p:cNvSpPr/>
            <p:nvPr/>
          </p:nvSpPr>
          <p:spPr>
            <a:xfrm>
              <a:off x="378410" y="1924062"/>
              <a:ext cx="4065104" cy="1284797"/>
            </a:xfrm>
            <a:prstGeom prst="roundRect">
              <a:avLst>
                <a:gd name="adj" fmla="val 30592"/>
              </a:avLst>
            </a:prstGeom>
            <a:solidFill>
              <a:srgbClr val="FAF2D4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71E4956-D62C-E94B-5ABB-6684F6E63EA3}"/>
                </a:ext>
              </a:extLst>
            </p:cNvPr>
            <p:cNvSpPr txBox="1"/>
            <p:nvPr/>
          </p:nvSpPr>
          <p:spPr>
            <a:xfrm>
              <a:off x="1462282" y="2049012"/>
              <a:ext cx="2763630" cy="1034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7978138-A64B-263C-A30D-76448346C38F}"/>
              </a:ext>
            </a:extLst>
          </p:cNvPr>
          <p:cNvGrpSpPr/>
          <p:nvPr/>
        </p:nvGrpSpPr>
        <p:grpSpPr>
          <a:xfrm>
            <a:off x="7600119" y="3816907"/>
            <a:ext cx="4065104" cy="1284797"/>
            <a:chOff x="378410" y="1924062"/>
            <a:chExt cx="4065104" cy="128479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2B1866F1-F6C0-11BB-501B-1E751F9F2AAC}"/>
                </a:ext>
              </a:extLst>
            </p:cNvPr>
            <p:cNvSpPr/>
            <p:nvPr/>
          </p:nvSpPr>
          <p:spPr>
            <a:xfrm>
              <a:off x="378410" y="1924062"/>
              <a:ext cx="4065104" cy="1284797"/>
            </a:xfrm>
            <a:prstGeom prst="roundRect">
              <a:avLst>
                <a:gd name="adj" fmla="val 30592"/>
              </a:avLst>
            </a:prstGeom>
            <a:solidFill>
              <a:srgbClr val="FAF2D4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06B48B1-6E67-D58C-B8BA-B5C92B0614E5}"/>
                </a:ext>
              </a:extLst>
            </p:cNvPr>
            <p:cNvSpPr txBox="1"/>
            <p:nvPr/>
          </p:nvSpPr>
          <p:spPr>
            <a:xfrm>
              <a:off x="1462282" y="2049012"/>
              <a:ext cx="2763630" cy="1034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64B0320-7AFD-3FD9-6E01-CC56E164F1F5}"/>
              </a:ext>
            </a:extLst>
          </p:cNvPr>
          <p:cNvGrpSpPr/>
          <p:nvPr/>
        </p:nvGrpSpPr>
        <p:grpSpPr>
          <a:xfrm>
            <a:off x="3580318" y="1159556"/>
            <a:ext cx="5031361" cy="5149380"/>
            <a:chOff x="3580318" y="1159556"/>
            <a:chExt cx="5031361" cy="514938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5A54C00-E4FD-3143-2A60-4C7E074318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414" y="1159556"/>
              <a:ext cx="4065104" cy="3449446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6A99425-A9C7-EB7D-12C2-A94B3F0E2E50}"/>
                </a:ext>
              </a:extLst>
            </p:cNvPr>
            <p:cNvGrpSpPr/>
            <p:nvPr/>
          </p:nvGrpSpPr>
          <p:grpSpPr>
            <a:xfrm>
              <a:off x="3580318" y="1426800"/>
              <a:ext cx="5031361" cy="4882136"/>
              <a:chOff x="6985203" y="589483"/>
              <a:chExt cx="5929570" cy="5753705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AE90EAA2-164B-9DBA-BEC2-E45D58F9BCB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762238">
                <a:off x="6985203" y="589483"/>
                <a:ext cx="3315123" cy="5753704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3794347-204E-CE62-A715-67AEFB8ABA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7762" flipH="1">
                <a:off x="9599650" y="589484"/>
                <a:ext cx="3315123" cy="575370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7810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B1F40-808A-C7E6-4A88-513746F73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398FA0-2657-A224-B027-7457653949BA}"/>
              </a:ext>
            </a:extLst>
          </p:cNvPr>
          <p:cNvSpPr txBox="1"/>
          <p:nvPr/>
        </p:nvSpPr>
        <p:spPr>
          <a:xfrm>
            <a:off x="1257781" y="549064"/>
            <a:ext cx="9676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64494230-9985-CA47-2F18-340A564FE930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19</a:t>
            </a:fld>
            <a:endParaRPr lang="fa-IR" dirty="0">
              <a:cs typeface="B Titr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32AFF5-3EC2-0B7F-F9BC-BFEDEF89A565}"/>
              </a:ext>
            </a:extLst>
          </p:cNvPr>
          <p:cNvGrpSpPr/>
          <p:nvPr/>
        </p:nvGrpSpPr>
        <p:grpSpPr>
          <a:xfrm>
            <a:off x="8918369" y="2389512"/>
            <a:ext cx="2355742" cy="3033444"/>
            <a:chOff x="8918369" y="2389512"/>
            <a:chExt cx="2355742" cy="303344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EFD0B84-5C8C-2081-DE6B-4F2416AB5580}"/>
                </a:ext>
              </a:extLst>
            </p:cNvPr>
            <p:cNvSpPr/>
            <p:nvPr/>
          </p:nvSpPr>
          <p:spPr>
            <a:xfrm>
              <a:off x="8918369" y="4145280"/>
              <a:ext cx="2355742" cy="1277676"/>
            </a:xfrm>
            <a:prstGeom prst="roundRect">
              <a:avLst/>
            </a:prstGeom>
            <a:solidFill>
              <a:srgbClr val="FAF2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3A9FC86-A01A-F907-FB6B-71674527FA2A}"/>
                </a:ext>
              </a:extLst>
            </p:cNvPr>
            <p:cNvGrpSpPr/>
            <p:nvPr/>
          </p:nvGrpSpPr>
          <p:grpSpPr>
            <a:xfrm>
              <a:off x="8918369" y="2389512"/>
              <a:ext cx="2355742" cy="3033444"/>
              <a:chOff x="9192689" y="1979186"/>
              <a:chExt cx="2355742" cy="3033444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260FE64-298D-6642-11B3-15F85D00DBFA}"/>
                  </a:ext>
                </a:extLst>
              </p:cNvPr>
              <p:cNvGrpSpPr/>
              <p:nvPr/>
            </p:nvGrpSpPr>
            <p:grpSpPr>
              <a:xfrm>
                <a:off x="9192689" y="1979186"/>
                <a:ext cx="2355742" cy="3033444"/>
                <a:chOff x="5303950" y="1811384"/>
                <a:chExt cx="2355742" cy="3033444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8712135E-A44B-9E81-260C-8ECAD54B94D1}"/>
                    </a:ext>
                  </a:extLst>
                </p:cNvPr>
                <p:cNvGrpSpPr/>
                <p:nvPr/>
              </p:nvGrpSpPr>
              <p:grpSpPr>
                <a:xfrm>
                  <a:off x="5303950" y="1811384"/>
                  <a:ext cx="2355742" cy="3033444"/>
                  <a:chOff x="5303950" y="1811384"/>
                  <a:chExt cx="2355742" cy="3033444"/>
                </a:xfrm>
              </p:grpSpPr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FE12A713-F617-C2F8-0EC4-664B55F6DAF3}"/>
                      </a:ext>
                    </a:extLst>
                  </p:cNvPr>
                  <p:cNvSpPr txBox="1"/>
                  <p:nvPr/>
                </p:nvSpPr>
                <p:spPr>
                  <a:xfrm>
                    <a:off x="5303950" y="3486764"/>
                    <a:ext cx="2355742" cy="135806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algn="justLow" rtl="1">
                      <a:lnSpc>
                        <a:spcPct val="150000"/>
                      </a:lnSpc>
                    </a:pPr>
                    <a:r>
                      <a:rPr lang="fa-IR" sz="1400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فروشگاه مینارو ارائه دهنده انواع فایل های کاربردی با بهترین کیفیت این متن تست می باشد</a:t>
                    </a:r>
                    <a:endParaRPr lang="en-US" sz="1400" dirty="0">
                      <a:latin typeface="Shabnam" panose="020B0603030804020204" pitchFamily="34" charset="-78"/>
                      <a:cs typeface="Shabnam" panose="020B0603030804020204" pitchFamily="34" charset="-78"/>
                    </a:endParaRPr>
                  </a:p>
                </p:txBody>
              </p:sp>
              <p:sp>
                <p:nvSpPr>
                  <p:cNvPr id="25" name="Oval 24">
                    <a:extLst>
                      <a:ext uri="{FF2B5EF4-FFF2-40B4-BE49-F238E27FC236}">
                        <a16:creationId xmlns:a16="http://schemas.microsoft.com/office/drawing/2014/main" id="{DF066B84-7BB9-1A4E-D73D-B35DF1A72387}"/>
                      </a:ext>
                    </a:extLst>
                  </p:cNvPr>
                  <p:cNvSpPr/>
                  <p:nvPr/>
                </p:nvSpPr>
                <p:spPr>
                  <a:xfrm>
                    <a:off x="6014977" y="1811384"/>
                    <a:ext cx="933691" cy="933691"/>
                  </a:xfrm>
                  <a:prstGeom prst="ellipse">
                    <a:avLst/>
                  </a:prstGeom>
                  <a:solidFill>
                    <a:srgbClr val="9D93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64DB9AD8-EA40-033D-13AC-86B0311B3E59}"/>
                    </a:ext>
                  </a:extLst>
                </p:cNvPr>
                <p:cNvSpPr/>
                <p:nvPr/>
              </p:nvSpPr>
              <p:spPr>
                <a:xfrm>
                  <a:off x="6253222" y="2049625"/>
                  <a:ext cx="457200" cy="45720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B106BBE9-3765-F5F3-06B9-429E8264B081}"/>
                  </a:ext>
                </a:extLst>
              </p:cNvPr>
              <p:cNvSpPr/>
              <p:nvPr/>
            </p:nvSpPr>
            <p:spPr>
              <a:xfrm>
                <a:off x="10302240" y="3039356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E784030-80E6-BE56-A95A-2332D4DD778B}"/>
                  </a:ext>
                </a:extLst>
              </p:cNvPr>
              <p:cNvSpPr/>
              <p:nvPr/>
            </p:nvSpPr>
            <p:spPr>
              <a:xfrm>
                <a:off x="10302240" y="3273374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C85B230-4D02-4951-4AE2-6FA9FF543F42}"/>
                  </a:ext>
                </a:extLst>
              </p:cNvPr>
              <p:cNvSpPr/>
              <p:nvPr/>
            </p:nvSpPr>
            <p:spPr>
              <a:xfrm>
                <a:off x="10302240" y="3508237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95A03EA-C97E-036F-86B4-B84408795687}"/>
              </a:ext>
            </a:extLst>
          </p:cNvPr>
          <p:cNvGrpSpPr/>
          <p:nvPr/>
        </p:nvGrpSpPr>
        <p:grpSpPr>
          <a:xfrm>
            <a:off x="6313716" y="1836292"/>
            <a:ext cx="2386139" cy="3130213"/>
            <a:chOff x="6313716" y="1836292"/>
            <a:chExt cx="2386139" cy="313021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759FF3-F992-6A2A-0941-75B273B42708}"/>
                </a:ext>
              </a:extLst>
            </p:cNvPr>
            <p:cNvSpPr/>
            <p:nvPr/>
          </p:nvSpPr>
          <p:spPr>
            <a:xfrm>
              <a:off x="6313716" y="1857290"/>
              <a:ext cx="2386139" cy="1352746"/>
            </a:xfrm>
            <a:prstGeom prst="roundRect">
              <a:avLst/>
            </a:prstGeom>
            <a:solidFill>
              <a:srgbClr val="FAF2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FEEEBDC-C0D4-62F5-C57D-22A4A4D74539}"/>
                </a:ext>
              </a:extLst>
            </p:cNvPr>
            <p:cNvGrpSpPr/>
            <p:nvPr/>
          </p:nvGrpSpPr>
          <p:grpSpPr>
            <a:xfrm>
              <a:off x="6324381" y="1836292"/>
              <a:ext cx="2355742" cy="3130213"/>
              <a:chOff x="9192689" y="-217336"/>
              <a:chExt cx="2355742" cy="3130213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9E02F741-B5A0-9503-8E87-196986B9A446}"/>
                  </a:ext>
                </a:extLst>
              </p:cNvPr>
              <p:cNvGrpSpPr/>
              <p:nvPr/>
            </p:nvGrpSpPr>
            <p:grpSpPr>
              <a:xfrm>
                <a:off x="9192689" y="-217336"/>
                <a:ext cx="2355742" cy="3130213"/>
                <a:chOff x="5303950" y="-385138"/>
                <a:chExt cx="2355742" cy="3130213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2B1C9DA4-9BA4-53E4-EB0A-3DE8DF02530F}"/>
                    </a:ext>
                  </a:extLst>
                </p:cNvPr>
                <p:cNvGrpSpPr/>
                <p:nvPr/>
              </p:nvGrpSpPr>
              <p:grpSpPr>
                <a:xfrm>
                  <a:off x="5303950" y="-385138"/>
                  <a:ext cx="2355742" cy="3130213"/>
                  <a:chOff x="5303950" y="-385138"/>
                  <a:chExt cx="2355742" cy="3130213"/>
                </a:xfrm>
              </p:grpSpPr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F21DFCEF-7584-9FB6-0D90-491B4E83919D}"/>
                      </a:ext>
                    </a:extLst>
                  </p:cNvPr>
                  <p:cNvSpPr txBox="1"/>
                  <p:nvPr/>
                </p:nvSpPr>
                <p:spPr>
                  <a:xfrm>
                    <a:off x="5303950" y="-385138"/>
                    <a:ext cx="2355742" cy="135806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algn="justLow" rtl="1">
                      <a:lnSpc>
                        <a:spcPct val="150000"/>
                      </a:lnSpc>
                    </a:pPr>
                    <a:r>
                      <a:rPr lang="fa-IR" sz="1400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فروشگاه مینارو ارائه دهنده انواع فایل های کاربردی با بهترین کیفیت این متن تست می باشد</a:t>
                    </a:r>
                    <a:endParaRPr lang="en-US" sz="1400" dirty="0">
                      <a:latin typeface="Shabnam" panose="020B0603030804020204" pitchFamily="34" charset="-78"/>
                      <a:cs typeface="Shabnam" panose="020B0603030804020204" pitchFamily="34" charset="-78"/>
                    </a:endParaRPr>
                  </a:p>
                </p:txBody>
              </p:sp>
              <p:sp>
                <p:nvSpPr>
                  <p:cNvPr id="38" name="Oval 37">
                    <a:extLst>
                      <a:ext uri="{FF2B5EF4-FFF2-40B4-BE49-F238E27FC236}">
                        <a16:creationId xmlns:a16="http://schemas.microsoft.com/office/drawing/2014/main" id="{DF4B6A99-B801-2F40-50AC-F0C187A2D630}"/>
                      </a:ext>
                    </a:extLst>
                  </p:cNvPr>
                  <p:cNvSpPr/>
                  <p:nvPr/>
                </p:nvSpPr>
                <p:spPr>
                  <a:xfrm>
                    <a:off x="6014977" y="1811384"/>
                    <a:ext cx="933691" cy="933691"/>
                  </a:xfrm>
                  <a:prstGeom prst="ellipse">
                    <a:avLst/>
                  </a:prstGeom>
                  <a:solidFill>
                    <a:srgbClr val="9D93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AA16AE57-8337-5C48-0426-E3CED13AB018}"/>
                    </a:ext>
                  </a:extLst>
                </p:cNvPr>
                <p:cNvSpPr/>
                <p:nvPr/>
              </p:nvSpPr>
              <p:spPr>
                <a:xfrm>
                  <a:off x="6253222" y="2049625"/>
                  <a:ext cx="457200" cy="45720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86BCF1DE-2AF5-3CD5-F2EE-64A5BBBFE9F9}"/>
                  </a:ext>
                </a:extLst>
              </p:cNvPr>
              <p:cNvSpPr/>
              <p:nvPr/>
            </p:nvSpPr>
            <p:spPr>
              <a:xfrm>
                <a:off x="10302240" y="1241729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01692800-304E-5F27-AAD7-29D80FFD33AD}"/>
                  </a:ext>
                </a:extLst>
              </p:cNvPr>
              <p:cNvSpPr/>
              <p:nvPr/>
            </p:nvSpPr>
            <p:spPr>
              <a:xfrm>
                <a:off x="10302240" y="1475747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3FB4921-B7D3-A844-6D5B-ADBE77977923}"/>
                  </a:ext>
                </a:extLst>
              </p:cNvPr>
              <p:cNvSpPr/>
              <p:nvPr/>
            </p:nvSpPr>
            <p:spPr>
              <a:xfrm>
                <a:off x="10302240" y="1710610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9EE1E2F-BD22-C629-7AE9-7B2F9458FCC7}"/>
              </a:ext>
            </a:extLst>
          </p:cNvPr>
          <p:cNvGrpSpPr/>
          <p:nvPr/>
        </p:nvGrpSpPr>
        <p:grpSpPr>
          <a:xfrm>
            <a:off x="3522541" y="2389512"/>
            <a:ext cx="2355742" cy="3033444"/>
            <a:chOff x="8918369" y="2389512"/>
            <a:chExt cx="2355742" cy="303344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22A58DCA-E80F-CA83-031E-974A7585DFE4}"/>
                </a:ext>
              </a:extLst>
            </p:cNvPr>
            <p:cNvSpPr/>
            <p:nvPr/>
          </p:nvSpPr>
          <p:spPr>
            <a:xfrm>
              <a:off x="8918369" y="4145280"/>
              <a:ext cx="2355742" cy="1277676"/>
            </a:xfrm>
            <a:prstGeom prst="roundRect">
              <a:avLst/>
            </a:prstGeom>
            <a:solidFill>
              <a:srgbClr val="FAF2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D0EADAF-E6AB-24E9-6E71-1A2DE623749D}"/>
                </a:ext>
              </a:extLst>
            </p:cNvPr>
            <p:cNvGrpSpPr/>
            <p:nvPr/>
          </p:nvGrpSpPr>
          <p:grpSpPr>
            <a:xfrm>
              <a:off x="8918369" y="2389512"/>
              <a:ext cx="2355742" cy="3033444"/>
              <a:chOff x="9192689" y="1979186"/>
              <a:chExt cx="2355742" cy="3033444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F7E16181-2616-EBD9-EB5B-BDF443AD74F6}"/>
                  </a:ext>
                </a:extLst>
              </p:cNvPr>
              <p:cNvGrpSpPr/>
              <p:nvPr/>
            </p:nvGrpSpPr>
            <p:grpSpPr>
              <a:xfrm>
                <a:off x="9192689" y="1979186"/>
                <a:ext cx="2355742" cy="3033444"/>
                <a:chOff x="5303950" y="1811384"/>
                <a:chExt cx="2355742" cy="3033444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427503BC-372A-00ED-FB2D-A32C85F2C7B7}"/>
                    </a:ext>
                  </a:extLst>
                </p:cNvPr>
                <p:cNvGrpSpPr/>
                <p:nvPr/>
              </p:nvGrpSpPr>
              <p:grpSpPr>
                <a:xfrm>
                  <a:off x="5303950" y="1811384"/>
                  <a:ext cx="2355742" cy="3033444"/>
                  <a:chOff x="5303950" y="1811384"/>
                  <a:chExt cx="2355742" cy="3033444"/>
                </a:xfrm>
              </p:grpSpPr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3B672192-FA43-C27A-B47D-61D20167DE28}"/>
                      </a:ext>
                    </a:extLst>
                  </p:cNvPr>
                  <p:cNvSpPr txBox="1"/>
                  <p:nvPr/>
                </p:nvSpPr>
                <p:spPr>
                  <a:xfrm>
                    <a:off x="5303950" y="3486764"/>
                    <a:ext cx="2355742" cy="135806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algn="justLow" rtl="1">
                      <a:lnSpc>
                        <a:spcPct val="150000"/>
                      </a:lnSpc>
                    </a:pPr>
                    <a:r>
                      <a:rPr lang="fa-IR" sz="1400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فروشگاه مینارو ارائه دهنده انواع فایل های کاربردی با بهترین کیفیت این متن تست می باشد</a:t>
                    </a:r>
                    <a:endParaRPr lang="en-US" sz="1400" dirty="0">
                      <a:latin typeface="Shabnam" panose="020B0603030804020204" pitchFamily="34" charset="-78"/>
                      <a:cs typeface="Shabnam" panose="020B0603030804020204" pitchFamily="34" charset="-78"/>
                    </a:endParaRPr>
                  </a:p>
                </p:txBody>
              </p:sp>
              <p:sp>
                <p:nvSpPr>
                  <p:cNvPr id="19" name="Oval 18">
                    <a:extLst>
                      <a:ext uri="{FF2B5EF4-FFF2-40B4-BE49-F238E27FC236}">
                        <a16:creationId xmlns:a16="http://schemas.microsoft.com/office/drawing/2014/main" id="{91EB94F5-3AE5-D75D-ED5A-E7DC94D3EDDB}"/>
                      </a:ext>
                    </a:extLst>
                  </p:cNvPr>
                  <p:cNvSpPr/>
                  <p:nvPr/>
                </p:nvSpPr>
                <p:spPr>
                  <a:xfrm>
                    <a:off x="6014977" y="1811384"/>
                    <a:ext cx="933691" cy="933691"/>
                  </a:xfrm>
                  <a:prstGeom prst="ellipse">
                    <a:avLst/>
                  </a:prstGeom>
                  <a:solidFill>
                    <a:srgbClr val="9D93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DA40F914-866D-5748-B2E1-7952F3D50D0A}"/>
                    </a:ext>
                  </a:extLst>
                </p:cNvPr>
                <p:cNvSpPr/>
                <p:nvPr/>
              </p:nvSpPr>
              <p:spPr>
                <a:xfrm>
                  <a:off x="6253222" y="2049625"/>
                  <a:ext cx="457200" cy="45720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11EDFC25-D334-ED2C-1713-CCDE26CCAFF8}"/>
                  </a:ext>
                </a:extLst>
              </p:cNvPr>
              <p:cNvSpPr/>
              <p:nvPr/>
            </p:nvSpPr>
            <p:spPr>
              <a:xfrm>
                <a:off x="10302240" y="3039356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CB811DC-02D5-F69D-5F71-D773E7F8AD72}"/>
                  </a:ext>
                </a:extLst>
              </p:cNvPr>
              <p:cNvSpPr/>
              <p:nvPr/>
            </p:nvSpPr>
            <p:spPr>
              <a:xfrm>
                <a:off x="10302240" y="3273374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3888629-3451-99D6-8A9B-04AEB45F9032}"/>
                  </a:ext>
                </a:extLst>
              </p:cNvPr>
              <p:cNvSpPr/>
              <p:nvPr/>
            </p:nvSpPr>
            <p:spPr>
              <a:xfrm>
                <a:off x="10302240" y="3508237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27B5C2-9DA3-7F3A-2855-F6792EDAF01E}"/>
              </a:ext>
            </a:extLst>
          </p:cNvPr>
          <p:cNvGrpSpPr/>
          <p:nvPr/>
        </p:nvGrpSpPr>
        <p:grpSpPr>
          <a:xfrm>
            <a:off x="899380" y="1836292"/>
            <a:ext cx="2386139" cy="3130213"/>
            <a:chOff x="6313716" y="1836292"/>
            <a:chExt cx="2386139" cy="3130213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64974899-5677-BD2D-4E09-AC2C475033B5}"/>
                </a:ext>
              </a:extLst>
            </p:cNvPr>
            <p:cNvSpPr/>
            <p:nvPr/>
          </p:nvSpPr>
          <p:spPr>
            <a:xfrm>
              <a:off x="6313716" y="1857290"/>
              <a:ext cx="2386139" cy="1352746"/>
            </a:xfrm>
            <a:prstGeom prst="roundRect">
              <a:avLst/>
            </a:prstGeom>
            <a:solidFill>
              <a:srgbClr val="FAF2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6FBDD46E-F0E9-4E10-9470-C201C9353558}"/>
                </a:ext>
              </a:extLst>
            </p:cNvPr>
            <p:cNvGrpSpPr/>
            <p:nvPr/>
          </p:nvGrpSpPr>
          <p:grpSpPr>
            <a:xfrm>
              <a:off x="6324381" y="1836292"/>
              <a:ext cx="2355742" cy="3130213"/>
              <a:chOff x="9192689" y="-217336"/>
              <a:chExt cx="2355742" cy="3130213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EE68CD9A-7947-F394-74AE-A3CBC92929D0}"/>
                  </a:ext>
                </a:extLst>
              </p:cNvPr>
              <p:cNvGrpSpPr/>
              <p:nvPr/>
            </p:nvGrpSpPr>
            <p:grpSpPr>
              <a:xfrm>
                <a:off x="9192689" y="-217336"/>
                <a:ext cx="2355742" cy="3130213"/>
                <a:chOff x="5303950" y="-385138"/>
                <a:chExt cx="2355742" cy="3130213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7F0C3034-0A29-6810-AA2E-067C424A1A05}"/>
                    </a:ext>
                  </a:extLst>
                </p:cNvPr>
                <p:cNvGrpSpPr/>
                <p:nvPr/>
              </p:nvGrpSpPr>
              <p:grpSpPr>
                <a:xfrm>
                  <a:off x="5303950" y="-385138"/>
                  <a:ext cx="2355742" cy="3130213"/>
                  <a:chOff x="5303950" y="-385138"/>
                  <a:chExt cx="2355742" cy="3130213"/>
                </a:xfrm>
              </p:grpSpPr>
              <p:sp>
                <p:nvSpPr>
                  <p:cNvPr id="64" name="TextBox 63">
                    <a:extLst>
                      <a:ext uri="{FF2B5EF4-FFF2-40B4-BE49-F238E27FC236}">
                        <a16:creationId xmlns:a16="http://schemas.microsoft.com/office/drawing/2014/main" id="{0A66CB40-5A59-B087-EC3B-5B7FFED1B52E}"/>
                      </a:ext>
                    </a:extLst>
                  </p:cNvPr>
                  <p:cNvSpPr txBox="1"/>
                  <p:nvPr/>
                </p:nvSpPr>
                <p:spPr>
                  <a:xfrm>
                    <a:off x="5303950" y="-385138"/>
                    <a:ext cx="2355742" cy="135806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algn="justLow" rtl="1">
                      <a:lnSpc>
                        <a:spcPct val="150000"/>
                      </a:lnSpc>
                    </a:pPr>
                    <a:r>
                      <a:rPr lang="fa-IR" sz="1400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فروشگاه مینارو ارائه دهنده انواع فایل های کاربردی با بهترین کیفیت این متن تست می باشد</a:t>
                    </a:r>
                    <a:endParaRPr lang="en-US" sz="1400" dirty="0">
                      <a:latin typeface="Shabnam" panose="020B0603030804020204" pitchFamily="34" charset="-78"/>
                      <a:cs typeface="Shabnam" panose="020B0603030804020204" pitchFamily="34" charset="-78"/>
                    </a:endParaRPr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9BF68EBA-F2D6-E894-07C5-90964F230DAC}"/>
                      </a:ext>
                    </a:extLst>
                  </p:cNvPr>
                  <p:cNvSpPr/>
                  <p:nvPr/>
                </p:nvSpPr>
                <p:spPr>
                  <a:xfrm>
                    <a:off x="6014977" y="1811384"/>
                    <a:ext cx="933691" cy="933691"/>
                  </a:xfrm>
                  <a:prstGeom prst="ellipse">
                    <a:avLst/>
                  </a:prstGeom>
                  <a:solidFill>
                    <a:srgbClr val="9D93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A16D6034-456A-D91D-D3E9-6BDE109C577F}"/>
                    </a:ext>
                  </a:extLst>
                </p:cNvPr>
                <p:cNvSpPr/>
                <p:nvPr/>
              </p:nvSpPr>
              <p:spPr>
                <a:xfrm>
                  <a:off x="6253222" y="2049625"/>
                  <a:ext cx="457200" cy="45720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A764715-3D65-4585-B8F5-A533EA2301D9}"/>
                  </a:ext>
                </a:extLst>
              </p:cNvPr>
              <p:cNvSpPr/>
              <p:nvPr/>
            </p:nvSpPr>
            <p:spPr>
              <a:xfrm>
                <a:off x="10302240" y="1241729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1EAD6733-D185-B6D0-D049-3D3081DC2638}"/>
                  </a:ext>
                </a:extLst>
              </p:cNvPr>
              <p:cNvSpPr/>
              <p:nvPr/>
            </p:nvSpPr>
            <p:spPr>
              <a:xfrm>
                <a:off x="10302240" y="1475747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64D8BAE-5E3C-AE00-4416-8294E855FC52}"/>
                  </a:ext>
                </a:extLst>
              </p:cNvPr>
              <p:cNvSpPr/>
              <p:nvPr/>
            </p:nvSpPr>
            <p:spPr>
              <a:xfrm>
                <a:off x="10302240" y="1710610"/>
                <a:ext cx="164078" cy="164078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9141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3D336-B6A9-984F-11F9-87B8518AB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95312CB-4001-83C4-D73C-9DFA8D903D13}"/>
              </a:ext>
            </a:extLst>
          </p:cNvPr>
          <p:cNvSpPr/>
          <p:nvPr/>
        </p:nvSpPr>
        <p:spPr>
          <a:xfrm>
            <a:off x="1152940" y="1245878"/>
            <a:ext cx="4866826" cy="1232191"/>
          </a:xfrm>
          <a:prstGeom prst="roundRect">
            <a:avLst>
              <a:gd name="adj" fmla="val 0"/>
            </a:avLst>
          </a:prstGeom>
          <a:noFill/>
          <a:ln w="22225" cap="rnd">
            <a:noFill/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منو دار و حرفه ای حافظ ( مناسب تمامی ارائه ها)</a:t>
            </a:r>
            <a:endParaRPr lang="en-US" sz="23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B7BBE95-1330-1FC3-7363-D2B371256798}"/>
              </a:ext>
            </a:extLst>
          </p:cNvPr>
          <p:cNvGrpSpPr/>
          <p:nvPr/>
        </p:nvGrpSpPr>
        <p:grpSpPr>
          <a:xfrm>
            <a:off x="1076704" y="2672035"/>
            <a:ext cx="5019296" cy="593936"/>
            <a:chOff x="1208809" y="2835064"/>
            <a:chExt cx="5019296" cy="59393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E785FE0-8DB6-CC13-D6AA-D5C4F72267B6}"/>
                </a:ext>
              </a:extLst>
            </p:cNvPr>
            <p:cNvSpPr/>
            <p:nvPr/>
          </p:nvSpPr>
          <p:spPr>
            <a:xfrm>
              <a:off x="1208810" y="2835064"/>
              <a:ext cx="5019295" cy="593936"/>
            </a:xfrm>
            <a:prstGeom prst="roundRect">
              <a:avLst>
                <a:gd name="adj" fmla="val 30512"/>
              </a:avLst>
            </a:prstGeom>
            <a:solidFill>
              <a:srgbClr val="D0C7A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AD201C5-579F-701D-60C0-AB3DE6FC84C7}"/>
                </a:ext>
              </a:extLst>
            </p:cNvPr>
            <p:cNvSpPr/>
            <p:nvPr/>
          </p:nvSpPr>
          <p:spPr>
            <a:xfrm>
              <a:off x="1208809" y="2835064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دکتر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8D5006B-97F0-BF5A-88A6-BC1A1BEFFD36}"/>
              </a:ext>
            </a:extLst>
          </p:cNvPr>
          <p:cNvGrpSpPr/>
          <p:nvPr/>
        </p:nvGrpSpPr>
        <p:grpSpPr>
          <a:xfrm>
            <a:off x="1076704" y="3459937"/>
            <a:ext cx="5019296" cy="593936"/>
            <a:chOff x="1208809" y="3619419"/>
            <a:chExt cx="5019296" cy="593936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753F5680-E392-E576-F5AD-3F300CD30F32}"/>
                </a:ext>
              </a:extLst>
            </p:cNvPr>
            <p:cNvSpPr/>
            <p:nvPr/>
          </p:nvSpPr>
          <p:spPr>
            <a:xfrm>
              <a:off x="1208810" y="3619419"/>
              <a:ext cx="5019295" cy="593936"/>
            </a:xfrm>
            <a:prstGeom prst="roundRect">
              <a:avLst>
                <a:gd name="adj" fmla="val 26614"/>
              </a:avLst>
            </a:prstGeom>
            <a:solidFill>
              <a:srgbClr val="9D93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88CA1D9A-3E59-D785-715A-2337314B30D7}"/>
                </a:ext>
              </a:extLst>
            </p:cNvPr>
            <p:cNvSpPr/>
            <p:nvPr/>
          </p:nvSpPr>
          <p:spPr>
            <a:xfrm>
              <a:off x="1208809" y="3619419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مشاور: دکتری مهران منتظر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9773825-5D0E-6284-8543-31FAC35A0537}"/>
              </a:ext>
            </a:extLst>
          </p:cNvPr>
          <p:cNvGrpSpPr/>
          <p:nvPr/>
        </p:nvGrpSpPr>
        <p:grpSpPr>
          <a:xfrm>
            <a:off x="1076705" y="4247839"/>
            <a:ext cx="5019295" cy="593937"/>
            <a:chOff x="1208810" y="4403774"/>
            <a:chExt cx="5019295" cy="593937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DF8F8EFD-8D66-E5C5-8317-D41EA2396799}"/>
                </a:ext>
              </a:extLst>
            </p:cNvPr>
            <p:cNvSpPr/>
            <p:nvPr/>
          </p:nvSpPr>
          <p:spPr>
            <a:xfrm>
              <a:off x="1208810" y="4403774"/>
              <a:ext cx="5019295" cy="593936"/>
            </a:xfrm>
            <a:prstGeom prst="roundRect">
              <a:avLst>
                <a:gd name="adj" fmla="val 28563"/>
              </a:avLst>
            </a:prstGeom>
            <a:solidFill>
              <a:srgbClr val="D0C7A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204C543D-E269-57F1-F3CC-B697A69ABFB6}"/>
                </a:ext>
              </a:extLst>
            </p:cNvPr>
            <p:cNvSpPr/>
            <p:nvPr/>
          </p:nvSpPr>
          <p:spPr>
            <a:xfrm>
              <a:off x="1996836" y="440377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1C06C5E-33D4-6247-74BC-11274535F39D}"/>
              </a:ext>
            </a:extLst>
          </p:cNvPr>
          <p:cNvGrpSpPr/>
          <p:nvPr/>
        </p:nvGrpSpPr>
        <p:grpSpPr>
          <a:xfrm>
            <a:off x="1076705" y="5035742"/>
            <a:ext cx="5019295" cy="394016"/>
            <a:chOff x="323771" y="5421893"/>
            <a:chExt cx="5019295" cy="394016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5F08D5AD-AFF6-FF4D-D5AD-8304C5E5090E}"/>
                </a:ext>
              </a:extLst>
            </p:cNvPr>
            <p:cNvSpPr/>
            <p:nvPr/>
          </p:nvSpPr>
          <p:spPr>
            <a:xfrm>
              <a:off x="323771" y="5421893"/>
              <a:ext cx="2108093" cy="394016"/>
            </a:xfrm>
            <a:prstGeom prst="roundRect">
              <a:avLst>
                <a:gd name="adj" fmla="val 32374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</a:t>
              </a:r>
              <a:r>
                <a:rPr lang="fa-IR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D81BAAD-A33B-E7C8-B68E-6BC6860DAC39}"/>
                </a:ext>
              </a:extLst>
            </p:cNvPr>
            <p:cNvSpPr/>
            <p:nvPr/>
          </p:nvSpPr>
          <p:spPr>
            <a:xfrm>
              <a:off x="3234973" y="5421893"/>
              <a:ext cx="2108093" cy="394016"/>
            </a:xfrm>
            <a:prstGeom prst="roundRect">
              <a:avLst>
                <a:gd name="adj" fmla="val 26499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نام دانشگاه: ............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50846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8" name="Slide Zoom 17">
                <a:extLst>
                  <a:ext uri="{FF2B5EF4-FFF2-40B4-BE49-F238E27FC236}">
                    <a16:creationId xmlns:a16="http://schemas.microsoft.com/office/drawing/2014/main" id="{03C8927B-68C2-6D7B-7328-DF4D80DE85C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37246507"/>
                  </p:ext>
                </p:extLst>
              </p:nvPr>
            </p:nvGraphicFramePr>
            <p:xfrm>
              <a:off x="9036658" y="1462042"/>
              <a:ext cx="2774514" cy="1560664"/>
            </p:xfrm>
            <a:graphic>
              <a:graphicData uri="http://schemas.microsoft.com/office/powerpoint/2016/slidezoom">
                <pslz:sldZm>
                  <pslz:sldZmObj sldId="258" cId="3572788162">
                    <pslz:zmPr id="{C7C12A21-0D41-4774-BA68-D4D521B3D6CD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774514" cy="1560664"/>
                        </a:xfrm>
                        <a:prstGeom prst="ellipse">
                          <a:avLst/>
                        </a:prstGeom>
                        <a:ln w="63500" cap="rnd">
                          <a:solidFill>
                            <a:srgbClr val="D0C7A3"/>
                          </a:solidFill>
                        </a:ln>
                        <a:effectLst/>
                        <a:scene3d>
                          <a:camera prst="orthographicFront"/>
                          <a:lightRig rig="contrasting" dir="t">
                            <a:rot lat="0" lon="0" rev="3000000"/>
                          </a:lightRig>
                        </a:scene3d>
                        <a:sp3d contourW="7620">
                          <a:bevelT w="95250" h="31750"/>
                          <a:contourClr>
                            <a:srgbClr val="333333"/>
                          </a:contourClr>
                        </a:sp3d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8" name="Slide Zoom 1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3C8927B-68C2-6D7B-7328-DF4D80DE85C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36658" y="1462042"/>
                <a:ext cx="2774514" cy="1560664"/>
              </a:xfrm>
              <a:prstGeom prst="ellipse">
                <a:avLst/>
              </a:prstGeom>
              <a:ln w="63500" cap="rnd">
                <a:solidFill>
                  <a:srgbClr val="D0C7A3"/>
                </a:solidFill>
              </a:ln>
              <a:effectLst/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2" name="Slide Zoom 21">
                <a:extLst>
                  <a:ext uri="{FF2B5EF4-FFF2-40B4-BE49-F238E27FC236}">
                    <a16:creationId xmlns:a16="http://schemas.microsoft.com/office/drawing/2014/main" id="{8938749C-F6CF-844E-A240-A8DCBCC3482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00660509"/>
                  </p:ext>
                </p:extLst>
              </p:nvPr>
            </p:nvGraphicFramePr>
            <p:xfrm>
              <a:off x="5883806" y="1462042"/>
              <a:ext cx="2847364" cy="1601642"/>
            </p:xfrm>
            <a:graphic>
              <a:graphicData uri="http://schemas.microsoft.com/office/powerpoint/2016/slidezoom">
                <pslz:sldZm>
                  <pslz:sldZmObj sldId="269" cId="727946208">
                    <pslz:zmPr id="{A947C106-2B2E-4C23-BE75-2BD2E8B2BE04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847364" cy="1601642"/>
                        </a:xfrm>
                        <a:prstGeom prst="ellipse">
                          <a:avLst/>
                        </a:prstGeom>
                        <a:ln w="63500" cap="rnd">
                          <a:solidFill>
                            <a:srgbClr val="D0C7A3"/>
                          </a:solidFill>
                        </a:ln>
                        <a:effectLst/>
                        <a:scene3d>
                          <a:camera prst="orthographicFront"/>
                          <a:lightRig rig="contrasting" dir="t">
                            <a:rot lat="0" lon="0" rev="3000000"/>
                          </a:lightRig>
                        </a:scene3d>
                        <a:sp3d contourW="7620">
                          <a:bevelT w="95250" h="31750"/>
                          <a:contourClr>
                            <a:srgbClr val="333333"/>
                          </a:contourClr>
                        </a:sp3d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2" name="Slide Zoom 21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8938749C-F6CF-844E-A240-A8DCBCC3482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83806" y="1462042"/>
                <a:ext cx="2847364" cy="1601642"/>
              </a:xfrm>
              <a:prstGeom prst="ellipse">
                <a:avLst/>
              </a:prstGeom>
              <a:ln w="63500" cap="rnd">
                <a:solidFill>
                  <a:srgbClr val="D0C7A3"/>
                </a:solidFill>
              </a:ln>
              <a:effectLst/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6" name="Slide Zoom 25">
                <a:extLst>
                  <a:ext uri="{FF2B5EF4-FFF2-40B4-BE49-F238E27FC236}">
                    <a16:creationId xmlns:a16="http://schemas.microsoft.com/office/drawing/2014/main" id="{B62E2F10-B0E6-72B1-C6B1-6EBA9081BD0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10369252"/>
                  </p:ext>
                </p:extLst>
              </p:nvPr>
            </p:nvGraphicFramePr>
            <p:xfrm>
              <a:off x="8963808" y="3606966"/>
              <a:ext cx="2847364" cy="1601642"/>
            </p:xfrm>
            <a:graphic>
              <a:graphicData uri="http://schemas.microsoft.com/office/powerpoint/2016/slidezoom">
                <pslz:sldZm>
                  <pslz:sldZmObj sldId="274" cId="292148954">
                    <pslz:zmPr id="{6CA166CB-E7EC-4C52-8A75-3FC61A83C420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847364" cy="1601642"/>
                        </a:xfrm>
                        <a:prstGeom prst="ellipse">
                          <a:avLst/>
                        </a:prstGeom>
                        <a:ln w="63500" cap="rnd">
                          <a:solidFill>
                            <a:srgbClr val="D0C7A3"/>
                          </a:solidFill>
                        </a:ln>
                        <a:effectLst/>
                        <a:scene3d>
                          <a:camera prst="orthographicFront"/>
                          <a:lightRig rig="contrasting" dir="t">
                            <a:rot lat="0" lon="0" rev="3000000"/>
                          </a:lightRig>
                        </a:scene3d>
                        <a:sp3d contourW="7620">
                          <a:bevelT w="95250" h="31750"/>
                          <a:contourClr>
                            <a:srgbClr val="333333"/>
                          </a:contourClr>
                        </a:sp3d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6" name="Slide Zoom 25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62E2F10-B0E6-72B1-C6B1-6EBA9081BD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963808" y="3606966"/>
                <a:ext cx="2847364" cy="1601642"/>
              </a:xfrm>
              <a:prstGeom prst="ellipse">
                <a:avLst/>
              </a:prstGeom>
              <a:ln w="63500" cap="rnd">
                <a:solidFill>
                  <a:srgbClr val="D0C7A3"/>
                </a:solidFill>
              </a:ln>
              <a:effectLst/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8" name="Slide Zoom 27">
                <a:extLst>
                  <a:ext uri="{FF2B5EF4-FFF2-40B4-BE49-F238E27FC236}">
                    <a16:creationId xmlns:a16="http://schemas.microsoft.com/office/drawing/2014/main" id="{1451047C-9A2E-B7B8-9519-03C4C73450E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62999407"/>
                  </p:ext>
                </p:extLst>
              </p:nvPr>
            </p:nvGraphicFramePr>
            <p:xfrm>
              <a:off x="5883806" y="3606966"/>
              <a:ext cx="2847364" cy="1601642"/>
            </p:xfrm>
            <a:graphic>
              <a:graphicData uri="http://schemas.microsoft.com/office/powerpoint/2016/slidezoom">
                <pslz:sldZm>
                  <pslz:sldZmObj sldId="278" cId="2415316774">
                    <pslz:zmPr id="{7CAEAC30-1354-4660-9E90-935961C75757}" returnToParent="0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847364" cy="1601642"/>
                        </a:xfrm>
                        <a:prstGeom prst="ellipse">
                          <a:avLst/>
                        </a:prstGeom>
                        <a:ln w="63500" cap="rnd">
                          <a:solidFill>
                            <a:srgbClr val="D0C7A3"/>
                          </a:solidFill>
                        </a:ln>
                        <a:effectLst/>
                        <a:scene3d>
                          <a:camera prst="orthographicFront"/>
                          <a:lightRig rig="contrasting" dir="t">
                            <a:rot lat="0" lon="0" rev="3000000"/>
                          </a:lightRig>
                        </a:scene3d>
                        <a:sp3d contourW="7620">
                          <a:bevelT w="95250" h="31750"/>
                          <a:contourClr>
                            <a:srgbClr val="333333"/>
                          </a:contourClr>
                        </a:sp3d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8" name="Slide Zoom 27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1451047C-9A2E-B7B8-9519-03C4C73450E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883806" y="3606966"/>
                <a:ext cx="2847364" cy="1601642"/>
              </a:xfrm>
              <a:prstGeom prst="ellipse">
                <a:avLst/>
              </a:prstGeom>
              <a:ln w="63500" cap="rnd">
                <a:solidFill>
                  <a:srgbClr val="D0C7A3"/>
                </a:solidFill>
              </a:ln>
              <a:effectLst/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217294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A7CC4E1-0142-0A65-AC70-1F4AFA5EC270}"/>
              </a:ext>
            </a:extLst>
          </p:cNvPr>
          <p:cNvSpPr txBox="1"/>
          <p:nvPr/>
        </p:nvSpPr>
        <p:spPr>
          <a:xfrm>
            <a:off x="2415985" y="2695983"/>
            <a:ext cx="7362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ولادت و تحصیلات</a:t>
            </a:r>
          </a:p>
        </p:txBody>
      </p:sp>
    </p:spTree>
    <p:extLst>
      <p:ext uri="{BB962C8B-B14F-4D97-AF65-F5344CB8AC3E}">
        <p14:creationId xmlns:p14="http://schemas.microsoft.com/office/powerpoint/2010/main" val="3572788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9327C1-6E79-14D4-4D87-25F7AB1917AF}"/>
              </a:ext>
            </a:extLst>
          </p:cNvPr>
          <p:cNvSpPr txBox="1"/>
          <p:nvPr/>
        </p:nvSpPr>
        <p:spPr>
          <a:xfrm>
            <a:off x="920459" y="1936283"/>
            <a:ext cx="10351080" cy="29854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DA906C-6D29-50BB-5D29-5FAC38F411FD}"/>
              </a:ext>
            </a:extLst>
          </p:cNvPr>
          <p:cNvSpPr txBox="1"/>
          <p:nvPr/>
        </p:nvSpPr>
        <p:spPr>
          <a:xfrm>
            <a:off x="1257781" y="549064"/>
            <a:ext cx="9676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72D85591-56FF-47CE-B3A0-424DE93B2670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5</a:t>
            </a:fld>
            <a:endParaRPr lang="fa-IR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7663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86B17-3166-7C1A-FA96-80BCCD4F7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743B24-4D43-321F-A417-839FA21173F2}"/>
              </a:ext>
            </a:extLst>
          </p:cNvPr>
          <p:cNvSpPr txBox="1"/>
          <p:nvPr/>
        </p:nvSpPr>
        <p:spPr>
          <a:xfrm>
            <a:off x="1257781" y="391935"/>
            <a:ext cx="9676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58D117A0-0132-BF1C-37ED-86804BCF2093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6</a:t>
            </a:fld>
            <a:endParaRPr lang="fa-IR" dirty="0">
              <a:cs typeface="B Titr" panose="000007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3D22A69-CBB8-E045-5975-7AA80AF2C511}"/>
              </a:ext>
            </a:extLst>
          </p:cNvPr>
          <p:cNvGrpSpPr/>
          <p:nvPr/>
        </p:nvGrpSpPr>
        <p:grpSpPr>
          <a:xfrm>
            <a:off x="7045123" y="1539516"/>
            <a:ext cx="3889094" cy="4470475"/>
            <a:chOff x="7045123" y="1539516"/>
            <a:chExt cx="3889094" cy="447047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8A83CD0-8F2E-1B00-CCF4-92FEFB9ADBB6}"/>
                </a:ext>
              </a:extLst>
            </p:cNvPr>
            <p:cNvSpPr/>
            <p:nvPr/>
          </p:nvSpPr>
          <p:spPr>
            <a:xfrm>
              <a:off x="7045123" y="1539516"/>
              <a:ext cx="3889094" cy="760674"/>
            </a:xfrm>
            <a:prstGeom prst="roundRect">
              <a:avLst>
                <a:gd name="adj" fmla="val 36548"/>
              </a:avLst>
            </a:prstGeom>
            <a:solidFill>
              <a:srgbClr val="D0C7A3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F3CA6780-AE22-303C-F4D0-FF72D9DECCA6}"/>
                </a:ext>
              </a:extLst>
            </p:cNvPr>
            <p:cNvSpPr/>
            <p:nvPr/>
          </p:nvSpPr>
          <p:spPr>
            <a:xfrm>
              <a:off x="7045123" y="1970427"/>
              <a:ext cx="3889094" cy="4039564"/>
            </a:xfrm>
            <a:prstGeom prst="roundRect">
              <a:avLst>
                <a:gd name="adj" fmla="val 11385"/>
              </a:avLst>
            </a:prstGeom>
            <a:solidFill>
              <a:srgbClr val="FAF2D4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5F0F03E-29F7-CAC9-2170-A91392C4456B}"/>
                </a:ext>
              </a:extLst>
            </p:cNvPr>
            <p:cNvSpPr/>
            <p:nvPr/>
          </p:nvSpPr>
          <p:spPr>
            <a:xfrm>
              <a:off x="7207169" y="2122827"/>
              <a:ext cx="3553427" cy="1776669"/>
            </a:xfrm>
            <a:prstGeom prst="roundRect">
              <a:avLst>
                <a:gd name="adj" fmla="val 21157"/>
              </a:avLst>
            </a:prstGeom>
            <a:blipFill dpi="0" rotWithShape="1">
              <a:blip r:embed="rId2"/>
              <a:srcRect/>
              <a:stretch>
                <a:fillRect t="-26000" b="-3000"/>
              </a:stretch>
            </a:blip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64FE9A1-2469-3C73-F13F-ECECE9397709}"/>
                </a:ext>
              </a:extLst>
            </p:cNvPr>
            <p:cNvSpPr txBox="1"/>
            <p:nvPr/>
          </p:nvSpPr>
          <p:spPr>
            <a:xfrm>
              <a:off x="7150396" y="3939080"/>
              <a:ext cx="3666972" cy="20005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دهید.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C0A899-BEEE-9767-8D96-F6B8429548D4}"/>
                </a:ext>
              </a:extLst>
            </p:cNvPr>
            <p:cNvSpPr txBox="1"/>
            <p:nvPr/>
          </p:nvSpPr>
          <p:spPr>
            <a:xfrm>
              <a:off x="7045124" y="1607086"/>
              <a:ext cx="3889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خود را وارد کنید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24148A3-9CC6-94A8-8E37-AA3592480CCF}"/>
              </a:ext>
            </a:extLst>
          </p:cNvPr>
          <p:cNvGrpSpPr/>
          <p:nvPr/>
        </p:nvGrpSpPr>
        <p:grpSpPr>
          <a:xfrm>
            <a:off x="1466125" y="1539516"/>
            <a:ext cx="3889094" cy="4470475"/>
            <a:chOff x="7045123" y="1539516"/>
            <a:chExt cx="3889094" cy="4470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E6E4F43-ADBD-9B0C-8D27-E8A92599DEA2}"/>
                </a:ext>
              </a:extLst>
            </p:cNvPr>
            <p:cNvSpPr/>
            <p:nvPr/>
          </p:nvSpPr>
          <p:spPr>
            <a:xfrm>
              <a:off x="7045123" y="1539516"/>
              <a:ext cx="3889094" cy="760674"/>
            </a:xfrm>
            <a:prstGeom prst="roundRect">
              <a:avLst>
                <a:gd name="adj" fmla="val 36548"/>
              </a:avLst>
            </a:prstGeom>
            <a:solidFill>
              <a:srgbClr val="D0C7A3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EF84439-7513-7FEB-5BC5-C1FD9A7FF111}"/>
                </a:ext>
              </a:extLst>
            </p:cNvPr>
            <p:cNvSpPr/>
            <p:nvPr/>
          </p:nvSpPr>
          <p:spPr>
            <a:xfrm>
              <a:off x="7045123" y="1970427"/>
              <a:ext cx="3889094" cy="4039564"/>
            </a:xfrm>
            <a:prstGeom prst="roundRect">
              <a:avLst>
                <a:gd name="adj" fmla="val 11385"/>
              </a:avLst>
            </a:prstGeom>
            <a:solidFill>
              <a:srgbClr val="FAF2D4"/>
            </a:solid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7210758-488D-9D47-A80A-7ACFC5E200C8}"/>
                </a:ext>
              </a:extLst>
            </p:cNvPr>
            <p:cNvSpPr/>
            <p:nvPr/>
          </p:nvSpPr>
          <p:spPr>
            <a:xfrm>
              <a:off x="7207169" y="2122827"/>
              <a:ext cx="3553427" cy="1776669"/>
            </a:xfrm>
            <a:prstGeom prst="roundRect">
              <a:avLst>
                <a:gd name="adj" fmla="val 21157"/>
              </a:avLst>
            </a:prstGeom>
            <a:blipFill dpi="0" rotWithShape="1">
              <a:blip r:embed="rId3"/>
              <a:srcRect/>
              <a:stretch>
                <a:fillRect t="-42000" b="-28000"/>
              </a:stretch>
            </a:blipFill>
            <a:ln w="28575">
              <a:solidFill>
                <a:srgbClr val="D0C7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D0A2337-737A-C8AC-843F-ED46EB95FC67}"/>
                </a:ext>
              </a:extLst>
            </p:cNvPr>
            <p:cNvSpPr txBox="1"/>
            <p:nvPr/>
          </p:nvSpPr>
          <p:spPr>
            <a:xfrm>
              <a:off x="7150396" y="3939080"/>
              <a:ext cx="3666972" cy="20005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دهید.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ACBD32D-3ACB-3576-FAE6-7ADD3A6C3255}"/>
                </a:ext>
              </a:extLst>
            </p:cNvPr>
            <p:cNvSpPr txBox="1"/>
            <p:nvPr/>
          </p:nvSpPr>
          <p:spPr>
            <a:xfrm>
              <a:off x="7045124" y="1607086"/>
              <a:ext cx="3889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خود را وارد کنید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1487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4278A-FE09-539D-010F-B38A43EC3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5B86905-3E9C-F764-BF72-8C7254D49314}"/>
              </a:ext>
            </a:extLst>
          </p:cNvPr>
          <p:cNvSpPr txBox="1"/>
          <p:nvPr/>
        </p:nvSpPr>
        <p:spPr>
          <a:xfrm>
            <a:off x="2415985" y="2695983"/>
            <a:ext cx="7362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دیوان حافظ</a:t>
            </a:r>
          </a:p>
        </p:txBody>
      </p:sp>
    </p:spTree>
    <p:extLst>
      <p:ext uri="{BB962C8B-B14F-4D97-AF65-F5344CB8AC3E}">
        <p14:creationId xmlns:p14="http://schemas.microsoft.com/office/powerpoint/2010/main" val="727946208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0E9D2-5067-6C07-7C91-45759AB01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486288-1397-6838-D4E8-200EDBFE586A}"/>
              </a:ext>
            </a:extLst>
          </p:cNvPr>
          <p:cNvSpPr txBox="1"/>
          <p:nvPr/>
        </p:nvSpPr>
        <p:spPr>
          <a:xfrm>
            <a:off x="6023113" y="2073174"/>
            <a:ext cx="5248426" cy="29854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667F4F-A9D8-9EEC-DCEA-0FC3D2C6400A}"/>
              </a:ext>
            </a:extLst>
          </p:cNvPr>
          <p:cNvSpPr txBox="1"/>
          <p:nvPr/>
        </p:nvSpPr>
        <p:spPr>
          <a:xfrm>
            <a:off x="4022798" y="549064"/>
            <a:ext cx="9676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322C8B21-8625-494F-2A61-623B6945F154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8</a:t>
            </a:fld>
            <a:endParaRPr lang="fa-IR" dirty="0">
              <a:cs typeface="B Titr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A95966E-22F2-A83C-2874-A2FA0B80361A}"/>
              </a:ext>
            </a:extLst>
          </p:cNvPr>
          <p:cNvGrpSpPr/>
          <p:nvPr/>
        </p:nvGrpSpPr>
        <p:grpSpPr>
          <a:xfrm>
            <a:off x="-193866" y="411383"/>
            <a:ext cx="5980565" cy="5990103"/>
            <a:chOff x="-193866" y="411383"/>
            <a:chExt cx="5980565" cy="59901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6034A71-8430-F87E-7C5F-B657F9754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3866" y="768955"/>
              <a:ext cx="5121307" cy="512130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3DF82C7-7FC6-ECA3-4E05-F512E56EB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8141" flipH="1">
              <a:off x="2335370" y="411383"/>
              <a:ext cx="3451329" cy="5990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2853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9AC3F-0A3C-936F-7F29-73BF94BEC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75392B-ABCE-1F96-5355-C27BAC78E1D9}"/>
              </a:ext>
            </a:extLst>
          </p:cNvPr>
          <p:cNvSpPr txBox="1"/>
          <p:nvPr/>
        </p:nvSpPr>
        <p:spPr>
          <a:xfrm>
            <a:off x="1462265" y="479616"/>
            <a:ext cx="40357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rgbClr val="082C39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را وارد نمایید</a:t>
            </a:r>
            <a:endParaRPr lang="en-US" sz="6600" dirty="0">
              <a:solidFill>
                <a:srgbClr val="082C39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63B5EED7-7A7C-F290-2384-2676767277F7}"/>
              </a:ext>
            </a:extLst>
          </p:cNvPr>
          <p:cNvSpPr txBox="1">
            <a:spLocks/>
          </p:cNvSpPr>
          <p:nvPr/>
        </p:nvSpPr>
        <p:spPr>
          <a:xfrm>
            <a:off x="5878283" y="6447985"/>
            <a:ext cx="43543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fa-IR" smtClean="0">
                <a:cs typeface="B Titr" panose="00000700000000000000" pitchFamily="2" charset="-78"/>
              </a:rPr>
              <a:pPr algn="ctr"/>
              <a:t>9</a:t>
            </a:fld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B50B6129-4934-770B-3EBF-36205EAB25D9}"/>
              </a:ext>
            </a:extLst>
          </p:cNvPr>
          <p:cNvSpPr/>
          <p:nvPr/>
        </p:nvSpPr>
        <p:spPr>
          <a:xfrm rot="16200000">
            <a:off x="6481823" y="643453"/>
            <a:ext cx="5370653" cy="5370653"/>
          </a:xfrm>
          <a:prstGeom prst="round2SameRect">
            <a:avLst/>
          </a:prstGeom>
          <a:blipFill dpi="0" rotWithShape="0">
            <a:blip r:embed="rId2"/>
            <a:srcRect/>
            <a:stretch>
              <a:fillRect l="-24000" r="-27000" b="-15000"/>
            </a:stretch>
          </a:blipFill>
          <a:ln w="28575">
            <a:solidFill>
              <a:srgbClr val="D0C7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A096FFC-4542-4EAF-011C-62872A567E89}"/>
              </a:ext>
            </a:extLst>
          </p:cNvPr>
          <p:cNvGrpSpPr/>
          <p:nvPr/>
        </p:nvGrpSpPr>
        <p:grpSpPr>
          <a:xfrm>
            <a:off x="725972" y="1587612"/>
            <a:ext cx="6222696" cy="1284797"/>
            <a:chOff x="725972" y="1635827"/>
            <a:chExt cx="6222696" cy="128479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339FBF5-2BEA-1A1F-9122-D7A2C021DB96}"/>
                </a:ext>
              </a:extLst>
            </p:cNvPr>
            <p:cNvGrpSpPr/>
            <p:nvPr/>
          </p:nvGrpSpPr>
          <p:grpSpPr>
            <a:xfrm>
              <a:off x="725972" y="1635827"/>
              <a:ext cx="6222696" cy="1284797"/>
              <a:chOff x="725972" y="1635827"/>
              <a:chExt cx="6222696" cy="1284797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338E15B7-7417-C7C5-7A84-6952A025CB04}"/>
                  </a:ext>
                </a:extLst>
              </p:cNvPr>
              <p:cNvSpPr/>
              <p:nvPr/>
            </p:nvSpPr>
            <p:spPr>
              <a:xfrm>
                <a:off x="725972" y="1635827"/>
                <a:ext cx="5588159" cy="1284797"/>
              </a:xfrm>
              <a:prstGeom prst="roundRect">
                <a:avLst>
                  <a:gd name="adj" fmla="val 30592"/>
                </a:avLst>
              </a:prstGeom>
              <a:solidFill>
                <a:srgbClr val="FAF2D4"/>
              </a:solidFill>
              <a:ln w="28575">
                <a:solidFill>
                  <a:srgbClr val="D0C7A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6277D6C-EE99-BEBE-3283-984FD4576563}"/>
                  </a:ext>
                </a:extLst>
              </p:cNvPr>
              <p:cNvSpPr txBox="1"/>
              <p:nvPr/>
            </p:nvSpPr>
            <p:spPr>
              <a:xfrm>
                <a:off x="930674" y="1760777"/>
                <a:ext cx="4969123" cy="103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150000"/>
                  </a:lnSpc>
                </a:pP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فروشگاه مینارو ارائه دهنده انواع فایل های کاربردی با بهترین کیفیت این متن تست می باشد</a:t>
                </a:r>
                <a:r>
                  <a:rPr lang="en-US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 </a:t>
                </a: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 که شما به راحتی میتوانید بعد از خرید فایل آن را به راحتی تغییر دهید. </a:t>
                </a:r>
                <a:endParaRPr lang="en-US" sz="14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F533344F-B7CA-A0E0-B01D-185A6815E5E8}"/>
                  </a:ext>
                </a:extLst>
              </p:cNvPr>
              <p:cNvSpPr/>
              <p:nvPr/>
            </p:nvSpPr>
            <p:spPr>
              <a:xfrm>
                <a:off x="6014977" y="1811384"/>
                <a:ext cx="933691" cy="933691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1D802A3-BA93-C17D-B678-B2C0A3D31E01}"/>
                </a:ext>
              </a:extLst>
            </p:cNvPr>
            <p:cNvSpPr/>
            <p:nvPr/>
          </p:nvSpPr>
          <p:spPr>
            <a:xfrm>
              <a:off x="6253222" y="2049625"/>
              <a:ext cx="457200" cy="4572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1A249EA-B4BD-EDC1-4B54-124F8C17257F}"/>
              </a:ext>
            </a:extLst>
          </p:cNvPr>
          <p:cNvGrpSpPr/>
          <p:nvPr/>
        </p:nvGrpSpPr>
        <p:grpSpPr>
          <a:xfrm>
            <a:off x="725972" y="2951720"/>
            <a:ext cx="6222696" cy="1284797"/>
            <a:chOff x="725972" y="1635827"/>
            <a:chExt cx="6222696" cy="128479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0EAAB6C-F48C-6CED-F117-9646CCEBA2B2}"/>
                </a:ext>
              </a:extLst>
            </p:cNvPr>
            <p:cNvGrpSpPr/>
            <p:nvPr/>
          </p:nvGrpSpPr>
          <p:grpSpPr>
            <a:xfrm>
              <a:off x="725972" y="1635827"/>
              <a:ext cx="6222696" cy="1284797"/>
              <a:chOff x="725972" y="1635827"/>
              <a:chExt cx="6222696" cy="1284797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BD207FE1-77F3-9822-D567-6391D283EF90}"/>
                  </a:ext>
                </a:extLst>
              </p:cNvPr>
              <p:cNvSpPr/>
              <p:nvPr/>
            </p:nvSpPr>
            <p:spPr>
              <a:xfrm>
                <a:off x="725972" y="1635827"/>
                <a:ext cx="5588159" cy="1284797"/>
              </a:xfrm>
              <a:prstGeom prst="roundRect">
                <a:avLst>
                  <a:gd name="adj" fmla="val 30592"/>
                </a:avLst>
              </a:prstGeom>
              <a:solidFill>
                <a:srgbClr val="FAF2D4"/>
              </a:solidFill>
              <a:ln w="28575">
                <a:solidFill>
                  <a:srgbClr val="D0C7A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0C9C5FB-FCC1-CCFF-0127-62EC17306490}"/>
                  </a:ext>
                </a:extLst>
              </p:cNvPr>
              <p:cNvSpPr txBox="1"/>
              <p:nvPr/>
            </p:nvSpPr>
            <p:spPr>
              <a:xfrm>
                <a:off x="930674" y="1760777"/>
                <a:ext cx="4969123" cy="103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150000"/>
                  </a:lnSpc>
                </a:pP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فروشگاه مینارو ارائه دهنده انواع فایل های کاربردی با بهترین کیفیت این متن تست می باشد</a:t>
                </a:r>
                <a:r>
                  <a:rPr lang="en-US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 </a:t>
                </a: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 که شما به راحتی میتوانید بعد از خرید فایل آن را به راحتی تغییر دهید. </a:t>
                </a:r>
                <a:endParaRPr lang="en-US" sz="14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D4719571-9780-DEEE-0E08-9419ACEC738C}"/>
                  </a:ext>
                </a:extLst>
              </p:cNvPr>
              <p:cNvSpPr/>
              <p:nvPr/>
            </p:nvSpPr>
            <p:spPr>
              <a:xfrm>
                <a:off x="6014977" y="1811384"/>
                <a:ext cx="933691" cy="933691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EDCC83D-12A6-C286-8F77-DA72D16484AF}"/>
                </a:ext>
              </a:extLst>
            </p:cNvPr>
            <p:cNvSpPr/>
            <p:nvPr/>
          </p:nvSpPr>
          <p:spPr>
            <a:xfrm>
              <a:off x="6253222" y="2049625"/>
              <a:ext cx="457200" cy="4572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5B44918-5E9E-8869-6CB8-3E40DAE0F1B8}"/>
              </a:ext>
            </a:extLst>
          </p:cNvPr>
          <p:cNvGrpSpPr/>
          <p:nvPr/>
        </p:nvGrpSpPr>
        <p:grpSpPr>
          <a:xfrm>
            <a:off x="725972" y="4310920"/>
            <a:ext cx="6222696" cy="1284797"/>
            <a:chOff x="725972" y="1635827"/>
            <a:chExt cx="6222696" cy="1284797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5A6B082-380D-8177-E86D-9BE256C9BDD1}"/>
                </a:ext>
              </a:extLst>
            </p:cNvPr>
            <p:cNvGrpSpPr/>
            <p:nvPr/>
          </p:nvGrpSpPr>
          <p:grpSpPr>
            <a:xfrm>
              <a:off x="725972" y="1635827"/>
              <a:ext cx="6222696" cy="1284797"/>
              <a:chOff x="725972" y="1635827"/>
              <a:chExt cx="6222696" cy="1284797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E7EB7098-52C5-E983-5189-7A2F200E77B4}"/>
                  </a:ext>
                </a:extLst>
              </p:cNvPr>
              <p:cNvSpPr/>
              <p:nvPr/>
            </p:nvSpPr>
            <p:spPr>
              <a:xfrm>
                <a:off x="725972" y="1635827"/>
                <a:ext cx="5588159" cy="1284797"/>
              </a:xfrm>
              <a:prstGeom prst="roundRect">
                <a:avLst>
                  <a:gd name="adj" fmla="val 30592"/>
                </a:avLst>
              </a:prstGeom>
              <a:solidFill>
                <a:srgbClr val="FAF2D4"/>
              </a:solidFill>
              <a:ln w="28575">
                <a:solidFill>
                  <a:srgbClr val="D0C7A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EDF25DA-511D-20C9-5A93-C6CFF68C7B35}"/>
                  </a:ext>
                </a:extLst>
              </p:cNvPr>
              <p:cNvSpPr txBox="1"/>
              <p:nvPr/>
            </p:nvSpPr>
            <p:spPr>
              <a:xfrm>
                <a:off x="930674" y="1760777"/>
                <a:ext cx="4969123" cy="103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150000"/>
                  </a:lnSpc>
                </a:pP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فروشگاه مینارو ارائه دهنده انواع فایل های کاربردی با بهترین کیفیت این متن تست می باشد</a:t>
                </a:r>
                <a:r>
                  <a:rPr lang="en-US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 </a:t>
                </a:r>
                <a:r>
                  <a:rPr lang="fa-IR" sz="14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 که شما به راحتی میتوانید بعد از خرید فایل آن را به راحتی تغییر دهید. </a:t>
                </a:r>
                <a:endParaRPr lang="en-US" sz="14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312DC2C5-0DDC-B8C8-F4CE-2F0318793423}"/>
                  </a:ext>
                </a:extLst>
              </p:cNvPr>
              <p:cNvSpPr/>
              <p:nvPr/>
            </p:nvSpPr>
            <p:spPr>
              <a:xfrm>
                <a:off x="6014977" y="1811384"/>
                <a:ext cx="933691" cy="933691"/>
              </a:xfrm>
              <a:prstGeom prst="ellipse">
                <a:avLst/>
              </a:prstGeom>
              <a:solidFill>
                <a:srgbClr val="9D93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A1474F5-D34C-3CF1-B403-4BB69E5EC30C}"/>
                </a:ext>
              </a:extLst>
            </p:cNvPr>
            <p:cNvSpPr/>
            <p:nvPr/>
          </p:nvSpPr>
          <p:spPr>
            <a:xfrm>
              <a:off x="6253222" y="2049625"/>
              <a:ext cx="457200" cy="4572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278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</TotalTime>
  <Words>1088</Words>
  <Application>Microsoft Office PowerPoint</Application>
  <PresentationFormat>Widescreen</PresentationFormat>
  <Paragraphs>66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IranNastaliq</vt:lpstr>
      <vt:lpstr>Shabnam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Robati</dc:creator>
  <cp:lastModifiedBy>Mobotop</cp:lastModifiedBy>
  <cp:revision>12</cp:revision>
  <dcterms:created xsi:type="dcterms:W3CDTF">2024-11-09T03:12:34Z</dcterms:created>
  <dcterms:modified xsi:type="dcterms:W3CDTF">2024-11-11T15:33:53Z</dcterms:modified>
</cp:coreProperties>
</file>